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B2EC-94D7-49A9-AB78-CC9DE4F63611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B76C-C539-4262-9803-089DB368D02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B2EC-94D7-49A9-AB78-CC9DE4F63611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B76C-C539-4262-9803-089DB368D02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B2EC-94D7-49A9-AB78-CC9DE4F63611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B76C-C539-4262-9803-089DB368D02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B2EC-94D7-49A9-AB78-CC9DE4F63611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B76C-C539-4262-9803-089DB368D02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B2EC-94D7-49A9-AB78-CC9DE4F63611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B76C-C539-4262-9803-089DB368D02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B2EC-94D7-49A9-AB78-CC9DE4F63611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B76C-C539-4262-9803-089DB368D02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B2EC-94D7-49A9-AB78-CC9DE4F63611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B76C-C539-4262-9803-089DB368D02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B2EC-94D7-49A9-AB78-CC9DE4F63611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B76C-C539-4262-9803-089DB368D02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B2EC-94D7-49A9-AB78-CC9DE4F63611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B76C-C539-4262-9803-089DB368D02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B2EC-94D7-49A9-AB78-CC9DE4F63611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B76C-C539-4262-9803-089DB368D02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B2EC-94D7-49A9-AB78-CC9DE4F63611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FB76C-C539-4262-9803-089DB368D029}" type="slidenum">
              <a:rPr lang="ar-IQ" smtClean="0"/>
              <a:t>‹#›</a:t>
            </a:fld>
            <a:endParaRPr lang="ar-IQ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2B2EC-94D7-49A9-AB78-CC9DE4F63611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FB76C-C539-4262-9803-089DB368D029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260648"/>
            <a:ext cx="4846211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397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260648"/>
            <a:ext cx="4846211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788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332656"/>
            <a:ext cx="4846211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473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548680"/>
            <a:ext cx="4846211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930152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TM02455519[[fn=الشتاء]]</Template>
  <TotalTime>1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Winter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</cp:revision>
  <dcterms:created xsi:type="dcterms:W3CDTF">2019-12-28T07:56:07Z</dcterms:created>
  <dcterms:modified xsi:type="dcterms:W3CDTF">2019-12-28T07:58:04Z</dcterms:modified>
</cp:coreProperties>
</file>