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F7069F-461A-44DC-B975-45DA0E637397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986B5C-CEF8-4449-BF4C-B3A9D318B2D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5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5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6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3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7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2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0662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2020-02-15T09:19:28Z</dcterms:created>
  <dcterms:modified xsi:type="dcterms:W3CDTF">2020-02-15T09:22:22Z</dcterms:modified>
</cp:coreProperties>
</file>