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72B6-F9A2-4DB4-89C0-A9FE66CCF78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B50-612A-48B0-87C0-EDE58CB33F77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72B6-F9A2-4DB4-89C0-A9FE66CCF78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B50-612A-48B0-87C0-EDE58CB33F7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72B6-F9A2-4DB4-89C0-A9FE66CCF78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B50-612A-48B0-87C0-EDE58CB33F7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72B6-F9A2-4DB4-89C0-A9FE66CCF78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B50-612A-48B0-87C0-EDE58CB33F77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72B6-F9A2-4DB4-89C0-A9FE66CCF78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B50-612A-48B0-87C0-EDE58CB33F7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72B6-F9A2-4DB4-89C0-A9FE66CCF78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B50-612A-48B0-87C0-EDE58CB33F77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72B6-F9A2-4DB4-89C0-A9FE66CCF78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B50-612A-48B0-87C0-EDE58CB33F77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72B6-F9A2-4DB4-89C0-A9FE66CCF78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B50-612A-48B0-87C0-EDE58CB33F7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72B6-F9A2-4DB4-89C0-A9FE66CCF78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B50-612A-48B0-87C0-EDE58CB33F7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72B6-F9A2-4DB4-89C0-A9FE66CCF78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B50-612A-48B0-87C0-EDE58CB33F7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72B6-F9A2-4DB4-89C0-A9FE66CCF78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B50-612A-48B0-87C0-EDE58CB33F77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CB72B6-F9A2-4DB4-89C0-A9FE66CCF78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15EB50-612A-48B0-87C0-EDE58CB33F77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6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6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2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2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2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8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0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1894"/>
      </p:ext>
    </p:extLst>
  </p:cSld>
  <p:clrMapOvr>
    <a:masterClrMapping/>
  </p:clrMapOvr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</TotalTime>
  <Words>0</Words>
  <Application>Microsoft Office PowerPoint</Application>
  <PresentationFormat>عرض على الشاشة (3:4)‏</PresentationFormat>
  <Paragraphs>0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دفق الهواء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</cp:revision>
  <dcterms:created xsi:type="dcterms:W3CDTF">2020-02-15T08:32:59Z</dcterms:created>
  <dcterms:modified xsi:type="dcterms:W3CDTF">2020-02-15T08:35:59Z</dcterms:modified>
</cp:coreProperties>
</file>