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63D01-8847-431F-B78F-F76785A8A129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53635-BFED-4F20-A18C-373EC3ADAA8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5037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2020-02-15T09:25:38Z</dcterms:created>
  <dcterms:modified xsi:type="dcterms:W3CDTF">2020-02-15T09:29:01Z</dcterms:modified>
</cp:coreProperties>
</file>