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1C3607-E4F5-4E01-92D2-C64071A6566E}" type="datetimeFigureOut">
              <a:rPr lang="ar-IQ" smtClean="0"/>
              <a:t>21/06/1441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B117BCF-74BE-4A5B-AFB2-BEFCE1502AA2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6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0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4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7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94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5564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</cp:revision>
  <dcterms:created xsi:type="dcterms:W3CDTF">2020-02-15T08:45:37Z</dcterms:created>
  <dcterms:modified xsi:type="dcterms:W3CDTF">2020-02-15T08:54:20Z</dcterms:modified>
</cp:coreProperties>
</file>