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73FA-EE50-40CF-B72C-BC873C396DA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52ED-7A98-4DEA-864C-ED147D7E97DD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73FA-EE50-40CF-B72C-BC873C396DA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52ED-7A98-4DEA-864C-ED147D7E97D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73FA-EE50-40CF-B72C-BC873C396DA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52ED-7A98-4DEA-864C-ED147D7E97D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73FA-EE50-40CF-B72C-BC873C396DA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52ED-7A98-4DEA-864C-ED147D7E97DD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73FA-EE50-40CF-B72C-BC873C396DA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52ED-7A98-4DEA-864C-ED147D7E97D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73FA-EE50-40CF-B72C-BC873C396DA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52ED-7A98-4DEA-864C-ED147D7E97DD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73FA-EE50-40CF-B72C-BC873C396DA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52ED-7A98-4DEA-864C-ED147D7E97DD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73FA-EE50-40CF-B72C-BC873C396DA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52ED-7A98-4DEA-864C-ED147D7E97D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73FA-EE50-40CF-B72C-BC873C396DA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52ED-7A98-4DEA-864C-ED147D7E97D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73FA-EE50-40CF-B72C-BC873C396DA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52ED-7A98-4DEA-864C-ED147D7E97D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73FA-EE50-40CF-B72C-BC873C396DA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C52ED-7A98-4DEA-864C-ED147D7E97DD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CB73FA-EE50-40CF-B72C-BC873C396DAF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BC52ED-7A98-4DEA-864C-ED147D7E97DD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7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9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1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9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7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3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2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92064"/>
      </p:ext>
    </p:extLst>
  </p:cSld>
  <p:clrMapOvr>
    <a:masterClrMapping/>
  </p:clrMapOvr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</TotalTime>
  <Words>0</Words>
  <Application>Microsoft Office PowerPoint</Application>
  <PresentationFormat>عرض على الشاشة (3:4)‏</PresentationFormat>
  <Paragraphs>0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دفق الهواء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</cp:revision>
  <dcterms:created xsi:type="dcterms:W3CDTF">2020-02-15T09:22:31Z</dcterms:created>
  <dcterms:modified xsi:type="dcterms:W3CDTF">2020-02-15T09:25:25Z</dcterms:modified>
</cp:coreProperties>
</file>