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B40A-E9F2-4DD1-846B-8CBF962F880F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241B-7497-4E4B-8B7D-B05EF9AB73BF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B40A-E9F2-4DD1-846B-8CBF962F880F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241B-7497-4E4B-8B7D-B05EF9AB73B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B40A-E9F2-4DD1-846B-8CBF962F880F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241B-7497-4E4B-8B7D-B05EF9AB73B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B40A-E9F2-4DD1-846B-8CBF962F880F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241B-7497-4E4B-8B7D-B05EF9AB73BF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B40A-E9F2-4DD1-846B-8CBF962F880F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241B-7497-4E4B-8B7D-B05EF9AB73B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B40A-E9F2-4DD1-846B-8CBF962F880F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241B-7497-4E4B-8B7D-B05EF9AB73BF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B40A-E9F2-4DD1-846B-8CBF962F880F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241B-7497-4E4B-8B7D-B05EF9AB73BF}" type="slidenum">
              <a:rPr lang="ar-IQ" smtClean="0"/>
              <a:t>‹#›</a:t>
            </a:fld>
            <a:endParaRPr lang="ar-IQ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B40A-E9F2-4DD1-846B-8CBF962F880F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241B-7497-4E4B-8B7D-B05EF9AB73B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B40A-E9F2-4DD1-846B-8CBF962F880F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241B-7497-4E4B-8B7D-B05EF9AB73B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B40A-E9F2-4DD1-846B-8CBF962F880F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241B-7497-4E4B-8B7D-B05EF9AB73B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B40A-E9F2-4DD1-846B-8CBF962F880F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241B-7497-4E4B-8B7D-B05EF9AB73BF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896B40A-E9F2-4DD1-846B-8CBF962F880F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B1241B-7497-4E4B-8B7D-B05EF9AB73BF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9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09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72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07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29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11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31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51815"/>
      </p:ext>
    </p:extLst>
  </p:cSld>
  <p:clrMapOvr>
    <a:masterClrMapping/>
  </p:clrMapOvr>
</p:sld>
</file>

<file path=ppt/theme/theme1.xml><?xml version="1.0" encoding="utf-8"?>
<a:theme xmlns:a="http://schemas.openxmlformats.org/drawingml/2006/main" name="دفق الهواء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دفق الهوا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فق الهوا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</TotalTime>
  <Words>0</Words>
  <Application>Microsoft Office PowerPoint</Application>
  <PresentationFormat>عرض على الشاشة (3:4)‏</PresentationFormat>
  <Paragraphs>0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دفق الهواء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1</cp:revision>
  <dcterms:created xsi:type="dcterms:W3CDTF">2020-02-15T08:36:13Z</dcterms:created>
  <dcterms:modified xsi:type="dcterms:W3CDTF">2020-02-15T08:39:29Z</dcterms:modified>
</cp:coreProperties>
</file>