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3A2A-D19D-4CFC-A0E6-A091A1A0F7D3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E9A7-05BA-4FF4-B2F5-01A61104D373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3A2A-D19D-4CFC-A0E6-A091A1A0F7D3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E9A7-05BA-4FF4-B2F5-01A61104D37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3A2A-D19D-4CFC-A0E6-A091A1A0F7D3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E9A7-05BA-4FF4-B2F5-01A61104D37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3A2A-D19D-4CFC-A0E6-A091A1A0F7D3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E9A7-05BA-4FF4-B2F5-01A61104D373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3A2A-D19D-4CFC-A0E6-A091A1A0F7D3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E9A7-05BA-4FF4-B2F5-01A61104D37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3A2A-D19D-4CFC-A0E6-A091A1A0F7D3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E9A7-05BA-4FF4-B2F5-01A61104D373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3A2A-D19D-4CFC-A0E6-A091A1A0F7D3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E9A7-05BA-4FF4-B2F5-01A61104D373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3A2A-D19D-4CFC-A0E6-A091A1A0F7D3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E9A7-05BA-4FF4-B2F5-01A61104D37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3A2A-D19D-4CFC-A0E6-A091A1A0F7D3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E9A7-05BA-4FF4-B2F5-01A61104D37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3A2A-D19D-4CFC-A0E6-A091A1A0F7D3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E9A7-05BA-4FF4-B2F5-01A61104D37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3A2A-D19D-4CFC-A0E6-A091A1A0F7D3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E9A7-05BA-4FF4-B2F5-01A61104D373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CB13A2A-D19D-4CFC-A0E6-A091A1A0F7D3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8EE9A7-05BA-4FF4-B2F5-01A61104D373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14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8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6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9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76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52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39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07751"/>
      </p:ext>
    </p:extLst>
  </p:cSld>
  <p:clrMapOvr>
    <a:masterClrMapping/>
  </p:clrMapOvr>
</p:sld>
</file>

<file path=ppt/theme/theme1.xml><?xml version="1.0" encoding="utf-8"?>
<a:theme xmlns:a="http://schemas.openxmlformats.org/drawingml/2006/main" name="دفق الهواء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</TotalTime>
  <Words>0</Words>
  <Application>Microsoft Office PowerPoint</Application>
  <PresentationFormat>عرض على الشاشة (3:4)‏</PresentationFormat>
  <Paragraphs>0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دفق الهواء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2</cp:revision>
  <dcterms:created xsi:type="dcterms:W3CDTF">2020-02-15T09:02:58Z</dcterms:created>
  <dcterms:modified xsi:type="dcterms:W3CDTF">2020-02-15T09:14:55Z</dcterms:modified>
</cp:coreProperties>
</file>