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EA12AB-B2EA-4527-ABAA-327015E73756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78477-3EF0-4788-9215-21F3DB18BE2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7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1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19017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2020-02-15T09:15:19Z</dcterms:created>
  <dcterms:modified xsi:type="dcterms:W3CDTF">2020-02-15T09:18:25Z</dcterms:modified>
</cp:coreProperties>
</file>