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4C7E6F-760A-4407-823D-C9B26D4BBBAB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C7CE8-5B08-44BB-9673-AED49BC0971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3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2608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0</Words>
  <Application>Microsoft Office PowerPoint</Application>
  <PresentationFormat>عرض على الشاشة (3:4)‏</PresentationFormat>
  <Paragraphs>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2020-02-15T09:29:09Z</dcterms:created>
  <dcterms:modified xsi:type="dcterms:W3CDTF">2020-02-15T09:32:14Z</dcterms:modified>
</cp:coreProperties>
</file>