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49D487-F0BE-4756-ABC2-DB16148A25FC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0DDB5-C301-46D7-B409-8D1A146935E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4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2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4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4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8204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2020-02-15T08:54:32Z</dcterms:created>
  <dcterms:modified xsi:type="dcterms:W3CDTF">2020-02-15T08:59:31Z</dcterms:modified>
</cp:coreProperties>
</file>