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9B9FD43-DEF5-4765-A0E2-AEACC6D9335E}" type="datetimeFigureOut">
              <a:rPr lang="ar-IQ" smtClean="0"/>
              <a:t>02/06/1441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18EC141-D279-46EF-8A18-F86BC0320EFF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404664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890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620688"/>
            <a:ext cx="4846211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593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0</Words>
  <Application>Microsoft Office PowerPoint</Application>
  <PresentationFormat>عرض على الشاشة (3:4)‏</PresentationFormat>
  <Paragraphs>0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تدفق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3</cp:revision>
  <dcterms:created xsi:type="dcterms:W3CDTF">2020-01-27T05:19:07Z</dcterms:created>
  <dcterms:modified xsi:type="dcterms:W3CDTF">2020-01-27T05:24:26Z</dcterms:modified>
</cp:coreProperties>
</file>