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8D4395-D7A0-4BF2-9923-F6492E167AE0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6EBFA0-11C6-4E69-860D-BC5E161D038D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476672"/>
            <a:ext cx="4846211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438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332656"/>
            <a:ext cx="4846211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7417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تدفق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2</cp:revision>
  <dcterms:created xsi:type="dcterms:W3CDTF">2020-01-27T05:11:24Z</dcterms:created>
  <dcterms:modified xsi:type="dcterms:W3CDTF">2020-01-27T05:13:57Z</dcterms:modified>
</cp:coreProperties>
</file>