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548680"/>
            <a:ext cx="4846211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917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260648"/>
            <a:ext cx="4846211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3426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0</Words>
  <Application>Microsoft Office PowerPoint</Application>
  <PresentationFormat>عرض على الشاشة (3:4)‏</PresentationFormat>
  <Paragraphs>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تدفق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2</cp:revision>
  <dcterms:created xsi:type="dcterms:W3CDTF">2020-01-27T05:19:07Z</dcterms:created>
  <dcterms:modified xsi:type="dcterms:W3CDTF">2020-01-27T05:22:32Z</dcterms:modified>
</cp:coreProperties>
</file>