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9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04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2020-01-27T05:19:07Z</dcterms:created>
  <dcterms:modified xsi:type="dcterms:W3CDTF">2020-01-27T05:20:46Z</dcterms:modified>
</cp:coreProperties>
</file>