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D9D59A-949E-4225-9DC0-C3F3415709A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2D51C-9BF2-47CC-BC1D-A4972E37712D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76672"/>
            <a:ext cx="4846211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6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69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2020-01-27T05:16:39Z</dcterms:created>
  <dcterms:modified xsi:type="dcterms:W3CDTF">2020-01-27T05:18:19Z</dcterms:modified>
</cp:coreProperties>
</file>