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260648"/>
            <a:ext cx="4846211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924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332656"/>
            <a:ext cx="4846211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834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تدفق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4</cp:revision>
  <dcterms:created xsi:type="dcterms:W3CDTF">2020-01-27T05:19:07Z</dcterms:created>
  <dcterms:modified xsi:type="dcterms:W3CDTF">2020-01-27T05:25:29Z</dcterms:modified>
</cp:coreProperties>
</file>