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6363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2299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6766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7229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4476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4321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0511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668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8786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69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7246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F9A40-769F-46EC-838B-FBC0E7F6C750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3B89F-F41A-45CE-B9DC-91643EEAF993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2154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ar-IQ" dirty="0" smtClean="0"/>
              <a:t>المحاضرة الثالثة</a:t>
            </a:r>
            <a:br>
              <a:rPr lang="ar-IQ" dirty="0" smtClean="0"/>
            </a:br>
            <a:r>
              <a:rPr lang="ar-IQ" dirty="0" smtClean="0"/>
              <a:t>تصنيف التقنيات التربوية</a:t>
            </a:r>
            <a:br>
              <a:rPr lang="ar-IQ" dirty="0" smtClean="0"/>
            </a:br>
            <a:r>
              <a:rPr lang="ar-IQ" dirty="0" smtClean="0"/>
              <a:t>مخروط الخبرة</a:t>
            </a:r>
            <a:br>
              <a:rPr lang="ar-IQ" dirty="0" smtClean="0"/>
            </a:br>
            <a:r>
              <a:rPr lang="ar-IQ" dirty="0" smtClean="0"/>
              <a:t>ديل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89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2560637" y="5954713"/>
            <a:ext cx="5102225" cy="665162"/>
          </a:xfrm>
          <a:prstGeom prst="cube">
            <a:avLst>
              <a:gd name="adj" fmla="val 366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3200" b="1">
                <a:solidFill>
                  <a:srgbClr val="000000"/>
                </a:solidFill>
                <a:latin typeface="Times New Roman" pitchFamily="18" charset="0"/>
              </a:rPr>
              <a:t>الخبرة الهادفة المباشرة</a:t>
            </a:r>
            <a:endParaRPr lang="en-US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2920999" y="5351463"/>
            <a:ext cx="4392613" cy="520700"/>
          </a:xfrm>
          <a:prstGeom prst="cube">
            <a:avLst>
              <a:gd name="adj" fmla="val 366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الخبرة  غير المباشرة / البديلة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3281362" y="4703763"/>
            <a:ext cx="3887787" cy="520700"/>
          </a:xfrm>
          <a:prstGeom prst="cube">
            <a:avLst>
              <a:gd name="adj" fmla="val 366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الخبرة الممثلة 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289424" y="2470150"/>
            <a:ext cx="1871663" cy="504825"/>
          </a:xfrm>
          <a:prstGeom prst="cube">
            <a:avLst>
              <a:gd name="adj" fmla="val 3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التسجيلات الصوتية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4432299" y="1319213"/>
            <a:ext cx="1441450" cy="520700"/>
          </a:xfrm>
          <a:prstGeom prst="cube">
            <a:avLst>
              <a:gd name="adj" fmla="val 3662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000" b="1">
                <a:solidFill>
                  <a:srgbClr val="000000"/>
                </a:solidFill>
                <a:latin typeface="Times New Roman" pitchFamily="18" charset="0"/>
              </a:rPr>
              <a:t>الرموز اللفظية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4576762" y="742950"/>
            <a:ext cx="1223962" cy="592138"/>
          </a:xfrm>
          <a:prstGeom prst="cube">
            <a:avLst>
              <a:gd name="adj" fmla="val 3662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000" b="1">
                <a:solidFill>
                  <a:srgbClr val="000000"/>
                </a:solidFill>
                <a:latin typeface="Times New Roman" pitchFamily="18" charset="0"/>
              </a:rPr>
              <a:t>الرموز البصرية</a:t>
            </a: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3929062" y="2974975"/>
            <a:ext cx="2520950" cy="503238"/>
          </a:xfrm>
          <a:prstGeom prst="cube">
            <a:avLst>
              <a:gd name="adj" fmla="val 3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400" b="1">
                <a:solidFill>
                  <a:srgbClr val="000000"/>
                </a:solidFill>
                <a:latin typeface="Times New Roman" pitchFamily="18" charset="0"/>
              </a:rPr>
              <a:t>الوسائل المتضمنة المتحركة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784599" y="3478213"/>
            <a:ext cx="2808288" cy="520700"/>
          </a:xfrm>
          <a:prstGeom prst="cube">
            <a:avLst>
              <a:gd name="adj" fmla="val 3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المعارض  والرحلات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3641724" y="3983038"/>
            <a:ext cx="3240088" cy="503237"/>
          </a:xfrm>
          <a:prstGeom prst="cube">
            <a:avLst>
              <a:gd name="adj" fmla="val 3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العروض التوضيحية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2" name="AutoShape 19"/>
          <p:cNvSpPr>
            <a:spLocks noChangeArrowheads="1"/>
          </p:cNvSpPr>
          <p:nvPr/>
        </p:nvSpPr>
        <p:spPr bwMode="auto">
          <a:xfrm>
            <a:off x="4505324" y="2038350"/>
            <a:ext cx="1439863" cy="360363"/>
          </a:xfrm>
          <a:prstGeom prst="cube">
            <a:avLst>
              <a:gd name="adj" fmla="val 3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الرسم 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7802861">
            <a:off x="3004343" y="802481"/>
            <a:ext cx="1847850" cy="719138"/>
          </a:xfrm>
          <a:prstGeom prst="cube">
            <a:avLst>
              <a:gd name="adj" fmla="val 11634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البصيرة المجردة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 rot="17714139">
            <a:off x="676275" y="5095875"/>
            <a:ext cx="2328862" cy="719137"/>
          </a:xfrm>
          <a:prstGeom prst="cube">
            <a:avLst>
              <a:gd name="adj" fmla="val 1163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المحسوس بالعمل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 rot="17717736">
            <a:off x="1576387" y="2879725"/>
            <a:ext cx="2687638" cy="719137"/>
          </a:xfrm>
          <a:prstGeom prst="cube">
            <a:avLst>
              <a:gd name="adj" fmla="val 1163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Arial" charset="0"/>
              </a:defRPr>
            </a:lvl9pPr>
          </a:lstStyle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المحسوس بالملاحظة</a:t>
            </a:r>
            <a:endParaRPr lang="en-US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مخروط ديل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"/>
            <a:ext cx="64008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17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الثالثة تصنيف التقنيات التربوية مخروط الخبرة ديل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تصنيف التقنيات التربوية مخروط الخبرة ديل</dc:title>
  <dc:creator>DR.Ahmed Saker 2o1O</dc:creator>
  <cp:lastModifiedBy>DR.Ahmed Saker 2o1O</cp:lastModifiedBy>
  <cp:revision>1</cp:revision>
  <dcterms:created xsi:type="dcterms:W3CDTF">2019-11-17T07:40:10Z</dcterms:created>
  <dcterms:modified xsi:type="dcterms:W3CDTF">2019-11-17T07:40:33Z</dcterms:modified>
</cp:coreProperties>
</file>