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9063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0269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1590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3742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720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975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9481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3731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3796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2533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8043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546B-9387-4832-9538-FB7C98C57AFB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E3CC-14CA-4203-B0B1-886ABE518B1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0819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r>
              <a:rPr lang="ar-IQ" dirty="0" smtClean="0"/>
              <a:t>المحاضرة العاشرة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903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643731" y="154782"/>
            <a:ext cx="7750175" cy="10477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199"/>
              </a:avLst>
            </a:prstTxWarp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IQ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ثانياً:مرحلة استخدام الوسيلة أثناء العرض(الاستخدام)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92906" y="1443832"/>
            <a:ext cx="8358188" cy="5259387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kern="0" dirty="0">
                <a:latin typeface="+mn-lt"/>
                <a:cs typeface="+mn-cs"/>
              </a:rPr>
              <a:t>  </a:t>
            </a:r>
            <a:r>
              <a:rPr lang="ar-SA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إن الاستخدام الأمثل لأي وسيلة تعليمية يعتمد على</a:t>
            </a:r>
            <a:r>
              <a:rPr lang="ar-SA" sz="4000" b="1" kern="0" dirty="0">
                <a:latin typeface="+mn-lt"/>
                <a:cs typeface="+mn-cs"/>
              </a:rPr>
              <a:t> :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rgbClr val="FFFF00"/>
                </a:solidFill>
                <a:latin typeface="+mn-lt"/>
                <a:cs typeface="+mn-cs"/>
              </a:rPr>
              <a:t>- الأسلوب العلمي الذي يتبعه المعلم في استخدامه للوسيلة0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- مدى قدرة المعلم على إشراك طلابه مشاركة إيجابية في الحصول على الخبرة المطلوبة0</a:t>
            </a:r>
            <a:r>
              <a:rPr lang="ar-SA" sz="3600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 </a:t>
            </a:r>
            <a:endParaRPr lang="en-US" sz="3600" kern="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36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-50800"/>
            <a:ext cx="9717088" cy="696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94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-117475"/>
            <a:ext cx="9717088" cy="710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43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535781" y="202407"/>
            <a:ext cx="7572375" cy="8636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IQ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ثالثاً: مرحلة الاستخدام بعد العرض(التقويم)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1468" y="1797844"/>
            <a:ext cx="8501063" cy="4857750"/>
          </a:xfrm>
          <a:prstGeom prst="rect">
            <a:avLst/>
          </a:prstGeom>
          <a:solidFill>
            <a:srgbClr val="FFFFCC">
              <a:lumMod val="10000"/>
            </a:srgbClr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60000"/>
                    <a:lumOff val="4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لا تنتهي مهمة الوسيلة بمجرد الانتهاء من استخدامها، بل يتبع ذلك عملية التقويم لماذا؟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وعليه فإن قواعد استخدام الوسيلة التعليمية بعد العرض تتمثل أساساً في عملية </a:t>
            </a:r>
            <a:r>
              <a:rPr kumimoji="0" lang="ar-SA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التقويم : -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935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2906" y="285750"/>
            <a:ext cx="8358188" cy="6286500"/>
          </a:xfrm>
          <a:prstGeom prst="rect">
            <a:avLst/>
          </a:prstGeom>
          <a:solidFill>
            <a:srgbClr val="FFFFCC">
              <a:lumMod val="10000"/>
            </a:srgbClr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أ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/ </a:t>
            </a:r>
            <a:r>
              <a:rPr kumimoji="0" lang="ar-SA" sz="4000" b="1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تقويم الفئة المستهدفة من المتعلمين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: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يتم ذلك بإجراء الاختبارات التكوينية لمعرفة ما أكتسبه المتعلمين من مهارات وخبرات نتيجة استخدامهم للوسيلة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0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وبذلك يمكن التعرف على :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-مدى قدرة الوسيلة على إحداث التعلم المنشود0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-والتحقق من مدى الحاجة للوسيلة ثانيةً0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071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marR="0" lvl="0" indent="-342900" algn="just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ب/ </a:t>
            </a:r>
            <a:r>
              <a:rPr kumimoji="0" lang="ar-SA" sz="4000" b="1" i="0" u="sng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تقويم الوسيلة التعليمية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: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وذلك بالتعرف على نواحي القصور في الوسيلة: وتعديلها0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والوقوف كذلك على النواحي الإيجابية: وتعزيزها0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وبذلك يمكن : التحقق من مدى فعالية الوسيلة في تحقيق الأهداف المرغوبة0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الأمر الذي قد يؤدي لتغييرها أو تعديل طريقة العرض المستخدمة0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CC">
                  <a:lumMod val="20000"/>
                  <a:lumOff val="80000"/>
                </a:srgbClr>
              </a:solidFill>
              <a:effectLst/>
              <a:uLnTx/>
              <a:uFillTx/>
              <a:latin typeface="Comic Sans MS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24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1762" y="1180307"/>
            <a:ext cx="8880475" cy="4497387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ج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/ حفظ الوسيلة وتخزينها في مكان آمن :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20000"/>
                    <a:lumOff val="80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حتى تكون بعيدة عن العوامل الطبيعية الخارجية0#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CC">
                  <a:lumMod val="20000"/>
                  <a:lumOff val="80000"/>
                </a:srgbClr>
              </a:solidFill>
              <a:effectLst/>
              <a:uLnTx/>
              <a:uFillTx/>
              <a:latin typeface="Comic Sans MS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3995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عرض على الشاشة (3:4)‏</PresentationFormat>
  <Paragraphs>22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المحاضرة العاشرة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</dc:title>
  <dc:creator>DR.Ahmed Saker 2o1O</dc:creator>
  <cp:lastModifiedBy>DR.Ahmed Saker 2o1O</cp:lastModifiedBy>
  <cp:revision>1</cp:revision>
  <dcterms:created xsi:type="dcterms:W3CDTF">2019-11-17T08:03:03Z</dcterms:created>
  <dcterms:modified xsi:type="dcterms:W3CDTF">2019-11-17T08:03:16Z</dcterms:modified>
</cp:coreProperties>
</file>