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C045F7-F3ED-4755-BCDC-21C25EC002FE}"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pPr rtl="1"/>
          <a:endParaRPr lang="ar-SA"/>
        </a:p>
      </dgm:t>
    </dgm:pt>
    <dgm:pt modelId="{40FF7036-CF12-4E7F-9663-704ED2F1DF69}">
      <dgm:prSet/>
      <dgm:spPr>
        <a:solidFill>
          <a:schemeClr val="bg1">
            <a:lumMod val="95000"/>
          </a:schemeClr>
        </a:solidFill>
      </dgm:spPr>
      <dgm:t>
        <a:bodyPr/>
        <a:lstStyle/>
        <a:p>
          <a:pPr algn="just" rtl="1"/>
          <a:r>
            <a:rPr lang="ar-SA" dirty="0" smtClean="0">
              <a:solidFill>
                <a:schemeClr val="tx1"/>
              </a:solidFill>
            </a:rPr>
            <a:t>هو تفاعل لفظي او غير لفظي بين معلم ومتعلم او بين معلم ومتعلمين او بين متعلم ومتعلم او بين متعلم ووسيط تعليمي (كتاب/ جهاز...الخ ) او بين وسيط تعليمي و وسيط اخر او بين معلم و وسيط تعليمي، بهدف نقل الأفكار والمعارف والخبرات التعليمية عبر قنوات معينة للعمل على تحقيق أهداف تعليمية محددة</a:t>
          </a:r>
          <a:endParaRPr lang="ar-SA" dirty="0">
            <a:solidFill>
              <a:schemeClr val="tx1"/>
            </a:solidFill>
          </a:endParaRPr>
        </a:p>
      </dgm:t>
    </dgm:pt>
    <dgm:pt modelId="{89E7BBA9-DD79-42F9-B81F-7DED5CADAD2A}" type="parTrans" cxnId="{98E31195-E468-44F7-A44C-CDD02487C2B4}">
      <dgm:prSet/>
      <dgm:spPr/>
      <dgm:t>
        <a:bodyPr/>
        <a:lstStyle/>
        <a:p>
          <a:pPr rtl="1"/>
          <a:endParaRPr lang="ar-SA"/>
        </a:p>
      </dgm:t>
    </dgm:pt>
    <dgm:pt modelId="{90F9E14F-15C6-4D66-8551-9BA476FB6431}" type="sibTrans" cxnId="{98E31195-E468-44F7-A44C-CDD02487C2B4}">
      <dgm:prSet/>
      <dgm:spPr/>
      <dgm:t>
        <a:bodyPr/>
        <a:lstStyle/>
        <a:p>
          <a:pPr rtl="1"/>
          <a:endParaRPr lang="ar-SA"/>
        </a:p>
      </dgm:t>
    </dgm:pt>
    <dgm:pt modelId="{1DA657F3-0335-40BA-AE93-209398E0D634}" type="pres">
      <dgm:prSet presAssocID="{BBC045F7-F3ED-4755-BCDC-21C25EC002FE}" presName="hierChild1" presStyleCnt="0">
        <dgm:presLayoutVars>
          <dgm:orgChart val="1"/>
          <dgm:chPref val="1"/>
          <dgm:dir/>
          <dgm:animOne val="branch"/>
          <dgm:animLvl val="lvl"/>
          <dgm:resizeHandles/>
        </dgm:presLayoutVars>
      </dgm:prSet>
      <dgm:spPr/>
      <dgm:t>
        <a:bodyPr/>
        <a:lstStyle/>
        <a:p>
          <a:pPr rtl="1"/>
          <a:endParaRPr lang="ar-SA"/>
        </a:p>
      </dgm:t>
    </dgm:pt>
    <dgm:pt modelId="{31EAC5F7-1719-4C0A-8AB3-70BE3BAE82B2}" type="pres">
      <dgm:prSet presAssocID="{40FF7036-CF12-4E7F-9663-704ED2F1DF69}" presName="hierRoot1" presStyleCnt="0">
        <dgm:presLayoutVars>
          <dgm:hierBranch val="init"/>
        </dgm:presLayoutVars>
      </dgm:prSet>
      <dgm:spPr/>
    </dgm:pt>
    <dgm:pt modelId="{E6FD1EB4-D713-4D2A-967E-F84215913E36}" type="pres">
      <dgm:prSet presAssocID="{40FF7036-CF12-4E7F-9663-704ED2F1DF69}" presName="rootComposite1" presStyleCnt="0"/>
      <dgm:spPr/>
    </dgm:pt>
    <dgm:pt modelId="{579FEA5E-11A8-4FC6-993B-1B4DC4C5FD0A}" type="pres">
      <dgm:prSet presAssocID="{40FF7036-CF12-4E7F-9663-704ED2F1DF69}" presName="rootText1" presStyleLbl="node0" presStyleIdx="0" presStyleCnt="1">
        <dgm:presLayoutVars>
          <dgm:chPref val="3"/>
        </dgm:presLayoutVars>
      </dgm:prSet>
      <dgm:spPr/>
      <dgm:t>
        <a:bodyPr/>
        <a:lstStyle/>
        <a:p>
          <a:pPr rtl="1"/>
          <a:endParaRPr lang="ar-SA"/>
        </a:p>
      </dgm:t>
    </dgm:pt>
    <dgm:pt modelId="{F9BFBABE-7189-4035-9297-85EBD5C855D6}" type="pres">
      <dgm:prSet presAssocID="{40FF7036-CF12-4E7F-9663-704ED2F1DF69}" presName="rootConnector1" presStyleLbl="node1" presStyleIdx="0" presStyleCnt="0"/>
      <dgm:spPr/>
      <dgm:t>
        <a:bodyPr/>
        <a:lstStyle/>
        <a:p>
          <a:pPr rtl="1"/>
          <a:endParaRPr lang="ar-SA"/>
        </a:p>
      </dgm:t>
    </dgm:pt>
    <dgm:pt modelId="{A9721F07-7E50-4E53-8A07-FC395710BD95}" type="pres">
      <dgm:prSet presAssocID="{40FF7036-CF12-4E7F-9663-704ED2F1DF69}" presName="hierChild2" presStyleCnt="0"/>
      <dgm:spPr/>
    </dgm:pt>
    <dgm:pt modelId="{D723B847-5818-4DA6-88BC-0B1F4B37D777}" type="pres">
      <dgm:prSet presAssocID="{40FF7036-CF12-4E7F-9663-704ED2F1DF69}" presName="hierChild3" presStyleCnt="0"/>
      <dgm:spPr/>
    </dgm:pt>
  </dgm:ptLst>
  <dgm:cxnLst>
    <dgm:cxn modelId="{D8FC48D9-F964-4798-B8B2-C3978F296212}" type="presOf" srcId="{40FF7036-CF12-4E7F-9663-704ED2F1DF69}" destId="{F9BFBABE-7189-4035-9297-85EBD5C855D6}" srcOrd="1" destOrd="0" presId="urn:microsoft.com/office/officeart/2005/8/layout/orgChart1"/>
    <dgm:cxn modelId="{98E31195-E468-44F7-A44C-CDD02487C2B4}" srcId="{BBC045F7-F3ED-4755-BCDC-21C25EC002FE}" destId="{40FF7036-CF12-4E7F-9663-704ED2F1DF69}" srcOrd="0" destOrd="0" parTransId="{89E7BBA9-DD79-42F9-B81F-7DED5CADAD2A}" sibTransId="{90F9E14F-15C6-4D66-8551-9BA476FB6431}"/>
    <dgm:cxn modelId="{3BD061D4-4002-41A1-A61B-1E934B83FC15}" type="presOf" srcId="{BBC045F7-F3ED-4755-BCDC-21C25EC002FE}" destId="{1DA657F3-0335-40BA-AE93-209398E0D634}" srcOrd="0" destOrd="0" presId="urn:microsoft.com/office/officeart/2005/8/layout/orgChart1"/>
    <dgm:cxn modelId="{8243D077-D42D-4723-93F6-FCE5EA9CCD82}" type="presOf" srcId="{40FF7036-CF12-4E7F-9663-704ED2F1DF69}" destId="{579FEA5E-11A8-4FC6-993B-1B4DC4C5FD0A}" srcOrd="0" destOrd="0" presId="urn:microsoft.com/office/officeart/2005/8/layout/orgChart1"/>
    <dgm:cxn modelId="{B60F23AC-3F6E-4210-A245-2960328A1C39}" type="presParOf" srcId="{1DA657F3-0335-40BA-AE93-209398E0D634}" destId="{31EAC5F7-1719-4C0A-8AB3-70BE3BAE82B2}" srcOrd="0" destOrd="0" presId="urn:microsoft.com/office/officeart/2005/8/layout/orgChart1"/>
    <dgm:cxn modelId="{12615D1B-EDC1-461F-B679-F3A51D3204E5}" type="presParOf" srcId="{31EAC5F7-1719-4C0A-8AB3-70BE3BAE82B2}" destId="{E6FD1EB4-D713-4D2A-967E-F84215913E36}" srcOrd="0" destOrd="0" presId="urn:microsoft.com/office/officeart/2005/8/layout/orgChart1"/>
    <dgm:cxn modelId="{88840F60-1AF1-4783-9EC4-2749CD8B4222}" type="presParOf" srcId="{E6FD1EB4-D713-4D2A-967E-F84215913E36}" destId="{579FEA5E-11A8-4FC6-993B-1B4DC4C5FD0A}" srcOrd="0" destOrd="0" presId="urn:microsoft.com/office/officeart/2005/8/layout/orgChart1"/>
    <dgm:cxn modelId="{9C7EF134-5CF3-4DBA-B16A-5FE88C5F2241}" type="presParOf" srcId="{E6FD1EB4-D713-4D2A-967E-F84215913E36}" destId="{F9BFBABE-7189-4035-9297-85EBD5C855D6}" srcOrd="1" destOrd="0" presId="urn:microsoft.com/office/officeart/2005/8/layout/orgChart1"/>
    <dgm:cxn modelId="{54D13797-0AE3-4D80-8C89-675351D75689}" type="presParOf" srcId="{31EAC5F7-1719-4C0A-8AB3-70BE3BAE82B2}" destId="{A9721F07-7E50-4E53-8A07-FC395710BD95}" srcOrd="1" destOrd="0" presId="urn:microsoft.com/office/officeart/2005/8/layout/orgChart1"/>
    <dgm:cxn modelId="{62B58B51-0FA3-47FD-B625-8893E7304FD6}" type="presParOf" srcId="{31EAC5F7-1719-4C0A-8AB3-70BE3BAE82B2}" destId="{D723B847-5818-4DA6-88BC-0B1F4B37D777}" srcOrd="2" destOrd="0" presId="urn:microsoft.com/office/officeart/2005/8/layout/orgChart1"/>
  </dgm:cxnLst>
  <dgm:bg>
    <a:solidFill>
      <a:schemeClr val="bg1">
        <a:lumMod val="6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BD7907-4AEC-4004-9A01-FE30A66E7912}" type="doc">
      <dgm:prSet loTypeId="urn:microsoft.com/office/officeart/2005/8/layout/vList2" loCatId="list" qsTypeId="urn:microsoft.com/office/officeart/2005/8/quickstyle/simple3" qsCatId="simple" csTypeId="urn:microsoft.com/office/officeart/2005/8/colors/accent0_2" csCatId="mainScheme" phldr="1"/>
      <dgm:spPr/>
      <dgm:t>
        <a:bodyPr/>
        <a:lstStyle/>
        <a:p>
          <a:pPr rtl="1"/>
          <a:endParaRPr lang="ar-SA"/>
        </a:p>
      </dgm:t>
    </dgm:pt>
    <dgm:pt modelId="{EB1BB190-B57E-4AEC-A737-3386EB84F290}">
      <dgm:prSet/>
      <dgm:spPr/>
      <dgm:t>
        <a:bodyPr/>
        <a:lstStyle/>
        <a:p>
          <a:pPr rtl="1"/>
          <a:r>
            <a:rPr lang="ar-SA" dirty="0" smtClean="0">
              <a:solidFill>
                <a:schemeClr val="tx1"/>
              </a:solidFill>
            </a:rPr>
            <a:t>اصل كلمة اتصال في اللغة العربية من الفعل وصل أي بلغ </a:t>
          </a:r>
          <a:r>
            <a:rPr lang="ar-SA" dirty="0" err="1" smtClean="0">
              <a:solidFill>
                <a:schemeClr val="tx1"/>
              </a:solidFill>
            </a:rPr>
            <a:t>الشئ</a:t>
          </a:r>
          <a:r>
            <a:rPr lang="ar-SA" dirty="0" smtClean="0">
              <a:solidFill>
                <a:schemeClr val="tx1"/>
              </a:solidFill>
            </a:rPr>
            <a:t> وانتهى اليه</a:t>
          </a:r>
          <a:endParaRPr lang="ar-SA" dirty="0">
            <a:solidFill>
              <a:schemeClr val="tx1"/>
            </a:solidFill>
          </a:endParaRPr>
        </a:p>
      </dgm:t>
    </dgm:pt>
    <dgm:pt modelId="{1089988E-5604-48A6-B2C4-01414C63816B}" type="parTrans" cxnId="{CB0EC391-C80D-4C1E-A820-0932687CBEB3}">
      <dgm:prSet/>
      <dgm:spPr/>
      <dgm:t>
        <a:bodyPr/>
        <a:lstStyle/>
        <a:p>
          <a:pPr rtl="1"/>
          <a:endParaRPr lang="ar-SA"/>
        </a:p>
      </dgm:t>
    </dgm:pt>
    <dgm:pt modelId="{D3FDCFA7-0C5F-4ECE-A70F-D107AC86C4A4}" type="sibTrans" cxnId="{CB0EC391-C80D-4C1E-A820-0932687CBEB3}">
      <dgm:prSet/>
      <dgm:spPr/>
      <dgm:t>
        <a:bodyPr/>
        <a:lstStyle/>
        <a:p>
          <a:pPr rtl="1"/>
          <a:endParaRPr lang="ar-SA"/>
        </a:p>
      </dgm:t>
    </dgm:pt>
    <dgm:pt modelId="{F0D64F85-F49E-4A98-AFD9-2D6F4EC7E760}">
      <dgm:prSet/>
      <dgm:spPr/>
      <dgm:t>
        <a:bodyPr/>
        <a:lstStyle/>
        <a:p>
          <a:pPr rtl="1"/>
          <a:r>
            <a:rPr lang="ar-SA" smtClean="0">
              <a:solidFill>
                <a:schemeClr val="tx1"/>
              </a:solidFill>
            </a:rPr>
            <a:t>اصل الكلمة في اللغة الانجليزية </a:t>
          </a:r>
          <a:r>
            <a:rPr lang="en-US" smtClean="0">
              <a:solidFill>
                <a:schemeClr val="tx1"/>
              </a:solidFill>
            </a:rPr>
            <a:t>COMMUNICATION</a:t>
          </a:r>
          <a:r>
            <a:rPr lang="ar-SA" smtClean="0">
              <a:solidFill>
                <a:schemeClr val="tx1"/>
              </a:solidFill>
            </a:rPr>
            <a:t> وتعني تبادل المعلومات او الأفكار او الآراء عن طريق الكلام او الكتابة او الأشارة</a:t>
          </a:r>
          <a:endParaRPr lang="ar-SA">
            <a:solidFill>
              <a:schemeClr val="tx1"/>
            </a:solidFill>
          </a:endParaRPr>
        </a:p>
      </dgm:t>
    </dgm:pt>
    <dgm:pt modelId="{FA3659BF-D369-490D-B03D-F9AF1276BAAF}" type="parTrans" cxnId="{318C2DA8-3194-4DFA-9568-1C61335644EA}">
      <dgm:prSet/>
      <dgm:spPr/>
      <dgm:t>
        <a:bodyPr/>
        <a:lstStyle/>
        <a:p>
          <a:pPr rtl="1"/>
          <a:endParaRPr lang="ar-SA"/>
        </a:p>
      </dgm:t>
    </dgm:pt>
    <dgm:pt modelId="{4B6A3099-BB78-484A-9AF1-2A94B15C98DB}" type="sibTrans" cxnId="{318C2DA8-3194-4DFA-9568-1C61335644EA}">
      <dgm:prSet/>
      <dgm:spPr/>
      <dgm:t>
        <a:bodyPr/>
        <a:lstStyle/>
        <a:p>
          <a:pPr rtl="1"/>
          <a:endParaRPr lang="ar-SA"/>
        </a:p>
      </dgm:t>
    </dgm:pt>
    <dgm:pt modelId="{62F12753-46FF-42AE-88E0-57497060C193}">
      <dgm:prSet/>
      <dgm:spPr/>
      <dgm:t>
        <a:bodyPr/>
        <a:lstStyle/>
        <a:p>
          <a:pPr rtl="1"/>
          <a:r>
            <a:rPr lang="ar-SA" dirty="0" err="1" smtClean="0">
              <a:solidFill>
                <a:schemeClr val="tx1"/>
              </a:solidFill>
            </a:rPr>
            <a:t>والأتصال</a:t>
          </a:r>
          <a:r>
            <a:rPr lang="ar-SA" dirty="0" smtClean="0">
              <a:solidFill>
                <a:schemeClr val="tx1"/>
              </a:solidFill>
            </a:rPr>
            <a:t> بشكل عام يدخل في كل مناحي الحياة بالنسبة للإنسان والحيوان والنبات وحتى الجماد ولهذا نلاحظ وجود الكثير من التعريفات لهذا المصطلح</a:t>
          </a:r>
          <a:endParaRPr lang="ar-SA" dirty="0">
            <a:solidFill>
              <a:schemeClr val="tx1"/>
            </a:solidFill>
          </a:endParaRPr>
        </a:p>
      </dgm:t>
    </dgm:pt>
    <dgm:pt modelId="{4AC2E79F-29E7-419C-8C86-E1F7562A5A54}" type="parTrans" cxnId="{5855779E-2EA9-4035-B586-A48A5A38DABC}">
      <dgm:prSet/>
      <dgm:spPr/>
      <dgm:t>
        <a:bodyPr/>
        <a:lstStyle/>
        <a:p>
          <a:pPr rtl="1"/>
          <a:endParaRPr lang="ar-SA"/>
        </a:p>
      </dgm:t>
    </dgm:pt>
    <dgm:pt modelId="{D2F898D1-3F17-4669-B21C-871A0768BD05}" type="sibTrans" cxnId="{5855779E-2EA9-4035-B586-A48A5A38DABC}">
      <dgm:prSet/>
      <dgm:spPr/>
      <dgm:t>
        <a:bodyPr/>
        <a:lstStyle/>
        <a:p>
          <a:pPr rtl="1"/>
          <a:endParaRPr lang="ar-SA"/>
        </a:p>
      </dgm:t>
    </dgm:pt>
    <dgm:pt modelId="{4CE8FE88-E8F4-44B2-898E-6B92B898CC5A}" type="pres">
      <dgm:prSet presAssocID="{7ABD7907-4AEC-4004-9A01-FE30A66E7912}" presName="linear" presStyleCnt="0">
        <dgm:presLayoutVars>
          <dgm:animLvl val="lvl"/>
          <dgm:resizeHandles val="exact"/>
        </dgm:presLayoutVars>
      </dgm:prSet>
      <dgm:spPr/>
      <dgm:t>
        <a:bodyPr/>
        <a:lstStyle/>
        <a:p>
          <a:pPr rtl="1"/>
          <a:endParaRPr lang="ar-SA"/>
        </a:p>
      </dgm:t>
    </dgm:pt>
    <dgm:pt modelId="{5535B9AB-7616-484D-AF2F-E05FAFC35C9C}" type="pres">
      <dgm:prSet presAssocID="{EB1BB190-B57E-4AEC-A737-3386EB84F290}" presName="parentText" presStyleLbl="node1" presStyleIdx="0" presStyleCnt="3">
        <dgm:presLayoutVars>
          <dgm:chMax val="0"/>
          <dgm:bulletEnabled val="1"/>
        </dgm:presLayoutVars>
      </dgm:prSet>
      <dgm:spPr/>
      <dgm:t>
        <a:bodyPr/>
        <a:lstStyle/>
        <a:p>
          <a:pPr rtl="1"/>
          <a:endParaRPr lang="ar-SA"/>
        </a:p>
      </dgm:t>
    </dgm:pt>
    <dgm:pt modelId="{B3354CB3-52CB-4189-A1AA-158717C4990A}" type="pres">
      <dgm:prSet presAssocID="{D3FDCFA7-0C5F-4ECE-A70F-D107AC86C4A4}" presName="spacer" presStyleCnt="0"/>
      <dgm:spPr/>
      <dgm:t>
        <a:bodyPr/>
        <a:lstStyle/>
        <a:p>
          <a:pPr rtl="1"/>
          <a:endParaRPr lang="ar-SA"/>
        </a:p>
      </dgm:t>
    </dgm:pt>
    <dgm:pt modelId="{6D4F9AAB-6451-4153-8463-18FFA592235B}" type="pres">
      <dgm:prSet presAssocID="{F0D64F85-F49E-4A98-AFD9-2D6F4EC7E760}" presName="parentText" presStyleLbl="node1" presStyleIdx="1" presStyleCnt="3">
        <dgm:presLayoutVars>
          <dgm:chMax val="0"/>
          <dgm:bulletEnabled val="1"/>
        </dgm:presLayoutVars>
      </dgm:prSet>
      <dgm:spPr/>
      <dgm:t>
        <a:bodyPr/>
        <a:lstStyle/>
        <a:p>
          <a:pPr rtl="1"/>
          <a:endParaRPr lang="ar-SA"/>
        </a:p>
      </dgm:t>
    </dgm:pt>
    <dgm:pt modelId="{23CB5C8C-851B-4D1C-9398-BAA4A88EAD7E}" type="pres">
      <dgm:prSet presAssocID="{4B6A3099-BB78-484A-9AF1-2A94B15C98DB}" presName="spacer" presStyleCnt="0"/>
      <dgm:spPr/>
      <dgm:t>
        <a:bodyPr/>
        <a:lstStyle/>
        <a:p>
          <a:pPr rtl="1"/>
          <a:endParaRPr lang="ar-SA"/>
        </a:p>
      </dgm:t>
    </dgm:pt>
    <dgm:pt modelId="{5B544AB0-17AD-4E45-9A8E-FCC95A08956F}" type="pres">
      <dgm:prSet presAssocID="{62F12753-46FF-42AE-88E0-57497060C193}" presName="parentText" presStyleLbl="node1" presStyleIdx="2" presStyleCnt="3">
        <dgm:presLayoutVars>
          <dgm:chMax val="0"/>
          <dgm:bulletEnabled val="1"/>
        </dgm:presLayoutVars>
      </dgm:prSet>
      <dgm:spPr/>
      <dgm:t>
        <a:bodyPr/>
        <a:lstStyle/>
        <a:p>
          <a:pPr rtl="1"/>
          <a:endParaRPr lang="ar-SA"/>
        </a:p>
      </dgm:t>
    </dgm:pt>
  </dgm:ptLst>
  <dgm:cxnLst>
    <dgm:cxn modelId="{C360D349-22C5-42CA-9850-0BFAFB8823D4}" type="presOf" srcId="{EB1BB190-B57E-4AEC-A737-3386EB84F290}" destId="{5535B9AB-7616-484D-AF2F-E05FAFC35C9C}" srcOrd="0" destOrd="0" presId="urn:microsoft.com/office/officeart/2005/8/layout/vList2"/>
    <dgm:cxn modelId="{CB0EC391-C80D-4C1E-A820-0932687CBEB3}" srcId="{7ABD7907-4AEC-4004-9A01-FE30A66E7912}" destId="{EB1BB190-B57E-4AEC-A737-3386EB84F290}" srcOrd="0" destOrd="0" parTransId="{1089988E-5604-48A6-B2C4-01414C63816B}" sibTransId="{D3FDCFA7-0C5F-4ECE-A70F-D107AC86C4A4}"/>
    <dgm:cxn modelId="{318C2DA8-3194-4DFA-9568-1C61335644EA}" srcId="{7ABD7907-4AEC-4004-9A01-FE30A66E7912}" destId="{F0D64F85-F49E-4A98-AFD9-2D6F4EC7E760}" srcOrd="1" destOrd="0" parTransId="{FA3659BF-D369-490D-B03D-F9AF1276BAAF}" sibTransId="{4B6A3099-BB78-484A-9AF1-2A94B15C98DB}"/>
    <dgm:cxn modelId="{5A1D5147-D727-4E42-8765-26979A228945}" type="presOf" srcId="{7ABD7907-4AEC-4004-9A01-FE30A66E7912}" destId="{4CE8FE88-E8F4-44B2-898E-6B92B898CC5A}" srcOrd="0" destOrd="0" presId="urn:microsoft.com/office/officeart/2005/8/layout/vList2"/>
    <dgm:cxn modelId="{D0FABAAD-0640-49A0-A352-77FBBA4C1332}" type="presOf" srcId="{62F12753-46FF-42AE-88E0-57497060C193}" destId="{5B544AB0-17AD-4E45-9A8E-FCC95A08956F}" srcOrd="0" destOrd="0" presId="urn:microsoft.com/office/officeart/2005/8/layout/vList2"/>
    <dgm:cxn modelId="{5855779E-2EA9-4035-B586-A48A5A38DABC}" srcId="{7ABD7907-4AEC-4004-9A01-FE30A66E7912}" destId="{62F12753-46FF-42AE-88E0-57497060C193}" srcOrd="2" destOrd="0" parTransId="{4AC2E79F-29E7-419C-8C86-E1F7562A5A54}" sibTransId="{D2F898D1-3F17-4669-B21C-871A0768BD05}"/>
    <dgm:cxn modelId="{4BFA7F12-79BE-4993-B26E-FFE64FF51621}" type="presOf" srcId="{F0D64F85-F49E-4A98-AFD9-2D6F4EC7E760}" destId="{6D4F9AAB-6451-4153-8463-18FFA592235B}" srcOrd="0" destOrd="0" presId="urn:microsoft.com/office/officeart/2005/8/layout/vList2"/>
    <dgm:cxn modelId="{9ECAEA8E-137E-45CB-A4D1-1F51AD781A81}" type="presParOf" srcId="{4CE8FE88-E8F4-44B2-898E-6B92B898CC5A}" destId="{5535B9AB-7616-484D-AF2F-E05FAFC35C9C}" srcOrd="0" destOrd="0" presId="urn:microsoft.com/office/officeart/2005/8/layout/vList2"/>
    <dgm:cxn modelId="{AA9D74E1-A387-4CC2-B199-AC282DA7FC87}" type="presParOf" srcId="{4CE8FE88-E8F4-44B2-898E-6B92B898CC5A}" destId="{B3354CB3-52CB-4189-A1AA-158717C4990A}" srcOrd="1" destOrd="0" presId="urn:microsoft.com/office/officeart/2005/8/layout/vList2"/>
    <dgm:cxn modelId="{AF8A4751-5579-4F31-B1F1-E6D3B12CE0F1}" type="presParOf" srcId="{4CE8FE88-E8F4-44B2-898E-6B92B898CC5A}" destId="{6D4F9AAB-6451-4153-8463-18FFA592235B}" srcOrd="2" destOrd="0" presId="urn:microsoft.com/office/officeart/2005/8/layout/vList2"/>
    <dgm:cxn modelId="{55B39A84-EB05-45D3-A5AC-DA0BD960A56C}" type="presParOf" srcId="{4CE8FE88-E8F4-44B2-898E-6B92B898CC5A}" destId="{23CB5C8C-851B-4D1C-9398-BAA4A88EAD7E}" srcOrd="3" destOrd="0" presId="urn:microsoft.com/office/officeart/2005/8/layout/vList2"/>
    <dgm:cxn modelId="{234F2331-69AC-4BAA-9178-10AED6ADA2B2}" type="presParOf" srcId="{4CE8FE88-E8F4-44B2-898E-6B92B898CC5A}" destId="{5B544AB0-17AD-4E45-9A8E-FCC95A08956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A4A6BC-A573-4ED8-9AEA-51CDBACA0F83}" type="doc">
      <dgm:prSet loTypeId="urn:microsoft.com/office/officeart/2005/8/layout/vList2" loCatId="list" qsTypeId="urn:microsoft.com/office/officeart/2005/8/quickstyle/simple3" qsCatId="simple" csTypeId="urn:microsoft.com/office/officeart/2005/8/colors/accent0_2" csCatId="mainScheme" phldr="1"/>
      <dgm:spPr/>
      <dgm:t>
        <a:bodyPr/>
        <a:lstStyle/>
        <a:p>
          <a:pPr rtl="1"/>
          <a:endParaRPr lang="ar-SA"/>
        </a:p>
      </dgm:t>
    </dgm:pt>
    <dgm:pt modelId="{C8049FD6-6C96-4F51-B85D-F2E21F6BF4C1}">
      <dgm:prSet/>
      <dgm:spPr/>
      <dgm:t>
        <a:bodyPr/>
        <a:lstStyle/>
        <a:p>
          <a:pPr rtl="1"/>
          <a:r>
            <a:rPr lang="ar-SA" b="1" smtClean="0">
              <a:solidFill>
                <a:schemeClr val="tx1"/>
              </a:solidFill>
            </a:rPr>
            <a:t>المرسل وهو المصدر الذي يبدأ الحوار ويصوغ الرسالة في شكل رموز لفظية او غير لفظية ( قد يكون انسان او جهاز )</a:t>
          </a:r>
          <a:endParaRPr lang="ar-SA" b="1" dirty="0">
            <a:solidFill>
              <a:schemeClr val="tx1"/>
            </a:solidFill>
          </a:endParaRPr>
        </a:p>
      </dgm:t>
    </dgm:pt>
    <dgm:pt modelId="{A846F525-0D97-418D-BC8D-C2DF6F158773}" type="parTrans" cxnId="{F37FE421-7749-4C3D-B17B-F1902D80A8DD}">
      <dgm:prSet/>
      <dgm:spPr/>
      <dgm:t>
        <a:bodyPr/>
        <a:lstStyle/>
        <a:p>
          <a:pPr rtl="1"/>
          <a:endParaRPr lang="ar-SA">
            <a:solidFill>
              <a:schemeClr val="tx1"/>
            </a:solidFill>
          </a:endParaRPr>
        </a:p>
      </dgm:t>
    </dgm:pt>
    <dgm:pt modelId="{36808ABE-6C5A-49CE-B95D-73EA65F24348}" type="sibTrans" cxnId="{F37FE421-7749-4C3D-B17B-F1902D80A8DD}">
      <dgm:prSet/>
      <dgm:spPr/>
      <dgm:t>
        <a:bodyPr/>
        <a:lstStyle/>
        <a:p>
          <a:pPr rtl="1"/>
          <a:endParaRPr lang="ar-SA">
            <a:solidFill>
              <a:schemeClr val="tx1"/>
            </a:solidFill>
          </a:endParaRPr>
        </a:p>
      </dgm:t>
    </dgm:pt>
    <dgm:pt modelId="{4CF5C13B-BA0D-4B49-801C-443683F310C9}">
      <dgm:prSet/>
      <dgm:spPr/>
      <dgm:t>
        <a:bodyPr/>
        <a:lstStyle/>
        <a:p>
          <a:pPr rtl="1"/>
          <a:r>
            <a:rPr lang="ar-SA" b="1" smtClean="0">
              <a:solidFill>
                <a:schemeClr val="tx1"/>
              </a:solidFill>
            </a:rPr>
            <a:t>المستقبل وهو الطرف الثاني في عملية الاتصال الذي يتلقى الرسالة ويفك رموزها ( قد يكون انسان او جهاز )</a:t>
          </a:r>
          <a:endParaRPr lang="ar-SA" b="1">
            <a:solidFill>
              <a:schemeClr val="tx1"/>
            </a:solidFill>
          </a:endParaRPr>
        </a:p>
      </dgm:t>
    </dgm:pt>
    <dgm:pt modelId="{15502A7D-8817-40F5-BA7F-D0D950A7A85D}" type="parTrans" cxnId="{151A2CD4-E08F-45E3-B742-6956B172CEA3}">
      <dgm:prSet/>
      <dgm:spPr/>
      <dgm:t>
        <a:bodyPr/>
        <a:lstStyle/>
        <a:p>
          <a:pPr rtl="1"/>
          <a:endParaRPr lang="ar-SA">
            <a:solidFill>
              <a:schemeClr val="tx1"/>
            </a:solidFill>
          </a:endParaRPr>
        </a:p>
      </dgm:t>
    </dgm:pt>
    <dgm:pt modelId="{CD20ABEA-E452-4EB1-8F29-D6A23D4F31C9}" type="sibTrans" cxnId="{151A2CD4-E08F-45E3-B742-6956B172CEA3}">
      <dgm:prSet/>
      <dgm:spPr/>
      <dgm:t>
        <a:bodyPr/>
        <a:lstStyle/>
        <a:p>
          <a:pPr rtl="1"/>
          <a:endParaRPr lang="ar-SA">
            <a:solidFill>
              <a:schemeClr val="tx1"/>
            </a:solidFill>
          </a:endParaRPr>
        </a:p>
      </dgm:t>
    </dgm:pt>
    <dgm:pt modelId="{3242C8F2-45EF-453E-AA91-028FE627AD71}">
      <dgm:prSet/>
      <dgm:spPr/>
      <dgm:t>
        <a:bodyPr/>
        <a:lstStyle/>
        <a:p>
          <a:pPr rtl="1"/>
          <a:r>
            <a:rPr lang="ar-SA" b="1" smtClean="0">
              <a:solidFill>
                <a:schemeClr val="tx1"/>
              </a:solidFill>
            </a:rPr>
            <a:t>الرسالة وهي الرموز اللفظية او غير اللفظية التي تعبر عن المحتوى الذي ينبغي نقله من المرسل الى المستقبل، وهي موضوع الاتصال الذي يتوقف عليها باقي عناصر الاتصال (قد تكون لفظية مثل: نص مكتوب او مسموع او غير لفظية مثل: اشارات او اصوات او صور او رسوم ... الخ)</a:t>
          </a:r>
          <a:endParaRPr lang="ar-SA" b="1" dirty="0">
            <a:solidFill>
              <a:schemeClr val="tx1"/>
            </a:solidFill>
          </a:endParaRPr>
        </a:p>
      </dgm:t>
    </dgm:pt>
    <dgm:pt modelId="{80B51359-B891-47A0-9AD5-4772EAED58A8}" type="parTrans" cxnId="{470C0484-8D5F-42CE-8748-F8C89A1C2D39}">
      <dgm:prSet/>
      <dgm:spPr/>
      <dgm:t>
        <a:bodyPr/>
        <a:lstStyle/>
        <a:p>
          <a:pPr rtl="1"/>
          <a:endParaRPr lang="ar-SA">
            <a:solidFill>
              <a:schemeClr val="tx1"/>
            </a:solidFill>
          </a:endParaRPr>
        </a:p>
      </dgm:t>
    </dgm:pt>
    <dgm:pt modelId="{5F0A9659-CDC6-4FAE-95D5-3768E5DA2687}" type="sibTrans" cxnId="{470C0484-8D5F-42CE-8748-F8C89A1C2D39}">
      <dgm:prSet/>
      <dgm:spPr/>
      <dgm:t>
        <a:bodyPr/>
        <a:lstStyle/>
        <a:p>
          <a:pPr rtl="1"/>
          <a:endParaRPr lang="ar-SA">
            <a:solidFill>
              <a:schemeClr val="tx1"/>
            </a:solidFill>
          </a:endParaRPr>
        </a:p>
      </dgm:t>
    </dgm:pt>
    <dgm:pt modelId="{7B96FC49-DED7-44D5-9490-BC166C04FDC3}">
      <dgm:prSet/>
      <dgm:spPr/>
      <dgm:t>
        <a:bodyPr/>
        <a:lstStyle/>
        <a:p>
          <a:pPr rtl="1"/>
          <a:r>
            <a:rPr lang="ar-SA" b="1" smtClean="0">
              <a:solidFill>
                <a:schemeClr val="tx1"/>
              </a:solidFill>
            </a:rPr>
            <a:t>قناة الاتصال وهي ناقل الرسالة من المرسل الى المستقبل</a:t>
          </a:r>
          <a:endParaRPr lang="ar-SA" b="1" dirty="0">
            <a:solidFill>
              <a:schemeClr val="tx1"/>
            </a:solidFill>
          </a:endParaRPr>
        </a:p>
      </dgm:t>
    </dgm:pt>
    <dgm:pt modelId="{46A6758B-8481-4744-A990-5AF453CB89CE}" type="parTrans" cxnId="{FD95074D-EF95-4393-9E28-F43C46D23DA0}">
      <dgm:prSet/>
      <dgm:spPr/>
      <dgm:t>
        <a:bodyPr/>
        <a:lstStyle/>
        <a:p>
          <a:pPr rtl="1"/>
          <a:endParaRPr lang="ar-SA">
            <a:solidFill>
              <a:schemeClr val="tx1"/>
            </a:solidFill>
          </a:endParaRPr>
        </a:p>
      </dgm:t>
    </dgm:pt>
    <dgm:pt modelId="{DAF6AC3D-6128-40D1-81F1-81CE4763DB6A}" type="sibTrans" cxnId="{FD95074D-EF95-4393-9E28-F43C46D23DA0}">
      <dgm:prSet/>
      <dgm:spPr/>
      <dgm:t>
        <a:bodyPr/>
        <a:lstStyle/>
        <a:p>
          <a:pPr rtl="1"/>
          <a:endParaRPr lang="ar-SA">
            <a:solidFill>
              <a:schemeClr val="tx1"/>
            </a:solidFill>
          </a:endParaRPr>
        </a:p>
      </dgm:t>
    </dgm:pt>
    <dgm:pt modelId="{D217E0F1-BED9-46C3-B7FB-4994E4871EC3}" type="pres">
      <dgm:prSet presAssocID="{40A4A6BC-A573-4ED8-9AEA-51CDBACA0F83}" presName="linear" presStyleCnt="0">
        <dgm:presLayoutVars>
          <dgm:animLvl val="lvl"/>
          <dgm:resizeHandles val="exact"/>
        </dgm:presLayoutVars>
      </dgm:prSet>
      <dgm:spPr/>
      <dgm:t>
        <a:bodyPr/>
        <a:lstStyle/>
        <a:p>
          <a:pPr rtl="1"/>
          <a:endParaRPr lang="ar-SA"/>
        </a:p>
      </dgm:t>
    </dgm:pt>
    <dgm:pt modelId="{96AF7DA0-9E2E-4B0D-AE3D-939AE2997EFF}" type="pres">
      <dgm:prSet presAssocID="{C8049FD6-6C96-4F51-B85D-F2E21F6BF4C1}" presName="parentText" presStyleLbl="node1" presStyleIdx="0" presStyleCnt="4">
        <dgm:presLayoutVars>
          <dgm:chMax val="0"/>
          <dgm:bulletEnabled val="1"/>
        </dgm:presLayoutVars>
      </dgm:prSet>
      <dgm:spPr/>
      <dgm:t>
        <a:bodyPr/>
        <a:lstStyle/>
        <a:p>
          <a:pPr rtl="1"/>
          <a:endParaRPr lang="ar-SA"/>
        </a:p>
      </dgm:t>
    </dgm:pt>
    <dgm:pt modelId="{06CCD0B0-0A0A-4739-A3D3-ED63901A9E1C}" type="pres">
      <dgm:prSet presAssocID="{36808ABE-6C5A-49CE-B95D-73EA65F24348}" presName="spacer" presStyleCnt="0"/>
      <dgm:spPr/>
      <dgm:t>
        <a:bodyPr/>
        <a:lstStyle/>
        <a:p>
          <a:pPr rtl="1"/>
          <a:endParaRPr lang="ar-SA"/>
        </a:p>
      </dgm:t>
    </dgm:pt>
    <dgm:pt modelId="{BBC41C75-0B7D-4275-BFC2-DD7A6768C045}" type="pres">
      <dgm:prSet presAssocID="{4CF5C13B-BA0D-4B49-801C-443683F310C9}" presName="parentText" presStyleLbl="node1" presStyleIdx="1" presStyleCnt="4">
        <dgm:presLayoutVars>
          <dgm:chMax val="0"/>
          <dgm:bulletEnabled val="1"/>
        </dgm:presLayoutVars>
      </dgm:prSet>
      <dgm:spPr/>
      <dgm:t>
        <a:bodyPr/>
        <a:lstStyle/>
        <a:p>
          <a:pPr rtl="1"/>
          <a:endParaRPr lang="ar-SA"/>
        </a:p>
      </dgm:t>
    </dgm:pt>
    <dgm:pt modelId="{4EBE0F5F-8BB0-4F31-A56B-C2895FFB84E4}" type="pres">
      <dgm:prSet presAssocID="{CD20ABEA-E452-4EB1-8F29-D6A23D4F31C9}" presName="spacer" presStyleCnt="0"/>
      <dgm:spPr/>
      <dgm:t>
        <a:bodyPr/>
        <a:lstStyle/>
        <a:p>
          <a:pPr rtl="1"/>
          <a:endParaRPr lang="ar-SA"/>
        </a:p>
      </dgm:t>
    </dgm:pt>
    <dgm:pt modelId="{A0277E3D-E53E-4BB5-AE2F-DEFB617CFEBA}" type="pres">
      <dgm:prSet presAssocID="{3242C8F2-45EF-453E-AA91-028FE627AD71}" presName="parentText" presStyleLbl="node1" presStyleIdx="2" presStyleCnt="4">
        <dgm:presLayoutVars>
          <dgm:chMax val="0"/>
          <dgm:bulletEnabled val="1"/>
        </dgm:presLayoutVars>
      </dgm:prSet>
      <dgm:spPr/>
      <dgm:t>
        <a:bodyPr/>
        <a:lstStyle/>
        <a:p>
          <a:pPr rtl="1"/>
          <a:endParaRPr lang="ar-SA"/>
        </a:p>
      </dgm:t>
    </dgm:pt>
    <dgm:pt modelId="{7DDE63F5-81DE-4F76-8D95-CB46262ADB29}" type="pres">
      <dgm:prSet presAssocID="{5F0A9659-CDC6-4FAE-95D5-3768E5DA2687}" presName="spacer" presStyleCnt="0"/>
      <dgm:spPr/>
      <dgm:t>
        <a:bodyPr/>
        <a:lstStyle/>
        <a:p>
          <a:pPr rtl="1"/>
          <a:endParaRPr lang="ar-SA"/>
        </a:p>
      </dgm:t>
    </dgm:pt>
    <dgm:pt modelId="{2CECACE7-EC18-474B-BC60-231C07CDAD04}" type="pres">
      <dgm:prSet presAssocID="{7B96FC49-DED7-44D5-9490-BC166C04FDC3}" presName="parentText" presStyleLbl="node1" presStyleIdx="3" presStyleCnt="4">
        <dgm:presLayoutVars>
          <dgm:chMax val="0"/>
          <dgm:bulletEnabled val="1"/>
        </dgm:presLayoutVars>
      </dgm:prSet>
      <dgm:spPr/>
      <dgm:t>
        <a:bodyPr/>
        <a:lstStyle/>
        <a:p>
          <a:pPr rtl="1"/>
          <a:endParaRPr lang="ar-SA"/>
        </a:p>
      </dgm:t>
    </dgm:pt>
  </dgm:ptLst>
  <dgm:cxnLst>
    <dgm:cxn modelId="{470C0484-8D5F-42CE-8748-F8C89A1C2D39}" srcId="{40A4A6BC-A573-4ED8-9AEA-51CDBACA0F83}" destId="{3242C8F2-45EF-453E-AA91-028FE627AD71}" srcOrd="2" destOrd="0" parTransId="{80B51359-B891-47A0-9AD5-4772EAED58A8}" sibTransId="{5F0A9659-CDC6-4FAE-95D5-3768E5DA2687}"/>
    <dgm:cxn modelId="{EEF1DB21-8632-4672-80C7-F18A54D0C5A4}" type="presOf" srcId="{4CF5C13B-BA0D-4B49-801C-443683F310C9}" destId="{BBC41C75-0B7D-4275-BFC2-DD7A6768C045}" srcOrd="0" destOrd="0" presId="urn:microsoft.com/office/officeart/2005/8/layout/vList2"/>
    <dgm:cxn modelId="{667CFF03-E845-49A7-AC23-842DDD8AA85E}" type="presOf" srcId="{C8049FD6-6C96-4F51-B85D-F2E21F6BF4C1}" destId="{96AF7DA0-9E2E-4B0D-AE3D-939AE2997EFF}" srcOrd="0" destOrd="0" presId="urn:microsoft.com/office/officeart/2005/8/layout/vList2"/>
    <dgm:cxn modelId="{FD95074D-EF95-4393-9E28-F43C46D23DA0}" srcId="{40A4A6BC-A573-4ED8-9AEA-51CDBACA0F83}" destId="{7B96FC49-DED7-44D5-9490-BC166C04FDC3}" srcOrd="3" destOrd="0" parTransId="{46A6758B-8481-4744-A990-5AF453CB89CE}" sibTransId="{DAF6AC3D-6128-40D1-81F1-81CE4763DB6A}"/>
    <dgm:cxn modelId="{28B99937-C250-4564-BB9C-A05464D2EC23}" type="presOf" srcId="{7B96FC49-DED7-44D5-9490-BC166C04FDC3}" destId="{2CECACE7-EC18-474B-BC60-231C07CDAD04}" srcOrd="0" destOrd="0" presId="urn:microsoft.com/office/officeart/2005/8/layout/vList2"/>
    <dgm:cxn modelId="{151A2CD4-E08F-45E3-B742-6956B172CEA3}" srcId="{40A4A6BC-A573-4ED8-9AEA-51CDBACA0F83}" destId="{4CF5C13B-BA0D-4B49-801C-443683F310C9}" srcOrd="1" destOrd="0" parTransId="{15502A7D-8817-40F5-BA7F-D0D950A7A85D}" sibTransId="{CD20ABEA-E452-4EB1-8F29-D6A23D4F31C9}"/>
    <dgm:cxn modelId="{E9AA86A2-8D33-490D-AC22-CB31FADB7E49}" type="presOf" srcId="{3242C8F2-45EF-453E-AA91-028FE627AD71}" destId="{A0277E3D-E53E-4BB5-AE2F-DEFB617CFEBA}" srcOrd="0" destOrd="0" presId="urn:microsoft.com/office/officeart/2005/8/layout/vList2"/>
    <dgm:cxn modelId="{F37FE421-7749-4C3D-B17B-F1902D80A8DD}" srcId="{40A4A6BC-A573-4ED8-9AEA-51CDBACA0F83}" destId="{C8049FD6-6C96-4F51-B85D-F2E21F6BF4C1}" srcOrd="0" destOrd="0" parTransId="{A846F525-0D97-418D-BC8D-C2DF6F158773}" sibTransId="{36808ABE-6C5A-49CE-B95D-73EA65F24348}"/>
    <dgm:cxn modelId="{E65192C2-C5E2-4ADC-9665-5826E2420FD5}" type="presOf" srcId="{40A4A6BC-A573-4ED8-9AEA-51CDBACA0F83}" destId="{D217E0F1-BED9-46C3-B7FB-4994E4871EC3}" srcOrd="0" destOrd="0" presId="urn:microsoft.com/office/officeart/2005/8/layout/vList2"/>
    <dgm:cxn modelId="{42A8B3BF-B96E-4F0D-AB80-AACA5CD40B09}" type="presParOf" srcId="{D217E0F1-BED9-46C3-B7FB-4994E4871EC3}" destId="{96AF7DA0-9E2E-4B0D-AE3D-939AE2997EFF}" srcOrd="0" destOrd="0" presId="urn:microsoft.com/office/officeart/2005/8/layout/vList2"/>
    <dgm:cxn modelId="{82773E98-7E3A-4FB5-8EAA-041060915651}" type="presParOf" srcId="{D217E0F1-BED9-46C3-B7FB-4994E4871EC3}" destId="{06CCD0B0-0A0A-4739-A3D3-ED63901A9E1C}" srcOrd="1" destOrd="0" presId="urn:microsoft.com/office/officeart/2005/8/layout/vList2"/>
    <dgm:cxn modelId="{72467910-D4D3-4022-A4F5-A662013045FB}" type="presParOf" srcId="{D217E0F1-BED9-46C3-B7FB-4994E4871EC3}" destId="{BBC41C75-0B7D-4275-BFC2-DD7A6768C045}" srcOrd="2" destOrd="0" presId="urn:microsoft.com/office/officeart/2005/8/layout/vList2"/>
    <dgm:cxn modelId="{B2ADF470-F623-493D-8C5B-42F03CEBB49A}" type="presParOf" srcId="{D217E0F1-BED9-46C3-B7FB-4994E4871EC3}" destId="{4EBE0F5F-8BB0-4F31-A56B-C2895FFB84E4}" srcOrd="3" destOrd="0" presId="urn:microsoft.com/office/officeart/2005/8/layout/vList2"/>
    <dgm:cxn modelId="{04A95704-780C-49C8-9C23-1058703F31B4}" type="presParOf" srcId="{D217E0F1-BED9-46C3-B7FB-4994E4871EC3}" destId="{A0277E3D-E53E-4BB5-AE2F-DEFB617CFEBA}" srcOrd="4" destOrd="0" presId="urn:microsoft.com/office/officeart/2005/8/layout/vList2"/>
    <dgm:cxn modelId="{6CCF7D48-86AE-494D-93D0-F4B13C03B213}" type="presParOf" srcId="{D217E0F1-BED9-46C3-B7FB-4994E4871EC3}" destId="{7DDE63F5-81DE-4F76-8D95-CB46262ADB29}" srcOrd="5" destOrd="0" presId="urn:microsoft.com/office/officeart/2005/8/layout/vList2"/>
    <dgm:cxn modelId="{7AAEFD43-EF4A-4DDD-BCAE-FC56F6008FF8}" type="presParOf" srcId="{D217E0F1-BED9-46C3-B7FB-4994E4871EC3}" destId="{2CECACE7-EC18-474B-BC60-231C07CDAD04}" srcOrd="6" destOrd="0" presId="urn:microsoft.com/office/officeart/2005/8/layout/vList2"/>
  </dgm:cxnLst>
  <dgm:bg>
    <a:solidFill>
      <a:schemeClr val="tx2">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F78489-8C61-4FB0-96D6-19814C247BE7}" type="doc">
      <dgm:prSet loTypeId="urn:microsoft.com/office/officeart/2005/8/layout/hChevron3" loCatId="process" qsTypeId="urn:microsoft.com/office/officeart/2005/8/quickstyle/simple3" qsCatId="simple" csTypeId="urn:microsoft.com/office/officeart/2005/8/colors/colorful1" csCatId="colorful" phldr="1"/>
      <dgm:spPr/>
    </dgm:pt>
    <dgm:pt modelId="{29A28EC9-4A88-4FE5-BD64-A728B75A43FA}">
      <dgm:prSet phldrT="[نص]"/>
      <dgm:spPr/>
      <dgm:t>
        <a:bodyPr/>
        <a:lstStyle/>
        <a:p>
          <a:pPr rtl="1"/>
          <a:r>
            <a:rPr lang="ar-SA" dirty="0" smtClean="0"/>
            <a:t>مرسل</a:t>
          </a:r>
          <a:endParaRPr lang="ar-SA" dirty="0"/>
        </a:p>
      </dgm:t>
    </dgm:pt>
    <dgm:pt modelId="{14E00F7E-6266-46FD-A4E2-C171EE372C8B}" type="parTrans" cxnId="{3D42F5FC-FF9E-40AF-B891-FACD33118828}">
      <dgm:prSet/>
      <dgm:spPr/>
      <dgm:t>
        <a:bodyPr/>
        <a:lstStyle/>
        <a:p>
          <a:pPr rtl="1"/>
          <a:endParaRPr lang="ar-SA"/>
        </a:p>
      </dgm:t>
    </dgm:pt>
    <dgm:pt modelId="{4D6E5ECD-192A-49B5-8E13-4D2EDBF19F19}" type="sibTrans" cxnId="{3D42F5FC-FF9E-40AF-B891-FACD33118828}">
      <dgm:prSet/>
      <dgm:spPr/>
      <dgm:t>
        <a:bodyPr/>
        <a:lstStyle/>
        <a:p>
          <a:pPr rtl="1"/>
          <a:endParaRPr lang="ar-SA"/>
        </a:p>
      </dgm:t>
    </dgm:pt>
    <dgm:pt modelId="{8328C3D1-D759-4F61-965D-F26A560F5EFC}">
      <dgm:prSet phldrT="[نص]"/>
      <dgm:spPr/>
      <dgm:t>
        <a:bodyPr/>
        <a:lstStyle/>
        <a:p>
          <a:pPr rtl="1"/>
          <a:r>
            <a:rPr lang="ar-SA" dirty="0" smtClean="0"/>
            <a:t>رسالة</a:t>
          </a:r>
          <a:endParaRPr lang="ar-SA" dirty="0"/>
        </a:p>
      </dgm:t>
    </dgm:pt>
    <dgm:pt modelId="{9B7AEBA9-93B1-40A2-984F-62E9CD57222C}" type="parTrans" cxnId="{C966450E-8A9D-432E-9FE7-34DFBA64729A}">
      <dgm:prSet/>
      <dgm:spPr/>
      <dgm:t>
        <a:bodyPr/>
        <a:lstStyle/>
        <a:p>
          <a:pPr rtl="1"/>
          <a:endParaRPr lang="ar-SA"/>
        </a:p>
      </dgm:t>
    </dgm:pt>
    <dgm:pt modelId="{FC0EB1AF-F72D-4C13-87F1-1EED7C733C5B}" type="sibTrans" cxnId="{C966450E-8A9D-432E-9FE7-34DFBA64729A}">
      <dgm:prSet/>
      <dgm:spPr/>
      <dgm:t>
        <a:bodyPr/>
        <a:lstStyle/>
        <a:p>
          <a:pPr rtl="1"/>
          <a:endParaRPr lang="ar-SA"/>
        </a:p>
      </dgm:t>
    </dgm:pt>
    <dgm:pt modelId="{3E12552E-29E3-42CA-8C66-38243EC960DD}">
      <dgm:prSet phldrT="[نص]"/>
      <dgm:spPr/>
      <dgm:t>
        <a:bodyPr/>
        <a:lstStyle/>
        <a:p>
          <a:pPr rtl="1"/>
          <a:r>
            <a:rPr lang="ar-SA" dirty="0" smtClean="0"/>
            <a:t>مستقبل</a:t>
          </a:r>
          <a:endParaRPr lang="ar-SA" dirty="0"/>
        </a:p>
      </dgm:t>
    </dgm:pt>
    <dgm:pt modelId="{CFA4BA52-CDBE-42E0-A487-F95B25601480}" type="parTrans" cxnId="{B763A99B-9511-40F6-91D4-50F4A8E9133E}">
      <dgm:prSet/>
      <dgm:spPr/>
      <dgm:t>
        <a:bodyPr/>
        <a:lstStyle/>
        <a:p>
          <a:pPr rtl="1"/>
          <a:endParaRPr lang="ar-SA"/>
        </a:p>
      </dgm:t>
    </dgm:pt>
    <dgm:pt modelId="{EFF6AC9F-6F1C-4EEF-ACB6-871086863482}" type="sibTrans" cxnId="{B763A99B-9511-40F6-91D4-50F4A8E9133E}">
      <dgm:prSet/>
      <dgm:spPr/>
      <dgm:t>
        <a:bodyPr/>
        <a:lstStyle/>
        <a:p>
          <a:pPr rtl="1"/>
          <a:endParaRPr lang="ar-SA"/>
        </a:p>
      </dgm:t>
    </dgm:pt>
    <dgm:pt modelId="{A3D1C2FB-59E7-4E69-9AA8-849B9BDDD9D6}" type="pres">
      <dgm:prSet presAssocID="{7AF78489-8C61-4FB0-96D6-19814C247BE7}" presName="Name0" presStyleCnt="0">
        <dgm:presLayoutVars>
          <dgm:dir val="rev"/>
          <dgm:resizeHandles val="exact"/>
        </dgm:presLayoutVars>
      </dgm:prSet>
      <dgm:spPr/>
    </dgm:pt>
    <dgm:pt modelId="{38E26F61-87BB-441A-9612-26F346730570}" type="pres">
      <dgm:prSet presAssocID="{29A28EC9-4A88-4FE5-BD64-A728B75A43FA}" presName="parTxOnly" presStyleLbl="node1" presStyleIdx="0" presStyleCnt="3">
        <dgm:presLayoutVars>
          <dgm:bulletEnabled val="1"/>
        </dgm:presLayoutVars>
      </dgm:prSet>
      <dgm:spPr/>
      <dgm:t>
        <a:bodyPr/>
        <a:lstStyle/>
        <a:p>
          <a:pPr rtl="1"/>
          <a:endParaRPr lang="ar-SA"/>
        </a:p>
      </dgm:t>
    </dgm:pt>
    <dgm:pt modelId="{41A2DA47-6CF6-4DDA-9459-893B18FA0174}" type="pres">
      <dgm:prSet presAssocID="{4D6E5ECD-192A-49B5-8E13-4D2EDBF19F19}" presName="parSpace" presStyleCnt="0"/>
      <dgm:spPr/>
    </dgm:pt>
    <dgm:pt modelId="{74AC3AF4-2E09-43AC-8748-66C24360BD50}" type="pres">
      <dgm:prSet presAssocID="{8328C3D1-D759-4F61-965D-F26A560F5EFC}" presName="parTxOnly" presStyleLbl="node1" presStyleIdx="1" presStyleCnt="3">
        <dgm:presLayoutVars>
          <dgm:bulletEnabled val="1"/>
        </dgm:presLayoutVars>
      </dgm:prSet>
      <dgm:spPr/>
      <dgm:t>
        <a:bodyPr/>
        <a:lstStyle/>
        <a:p>
          <a:pPr rtl="1"/>
          <a:endParaRPr lang="ar-SA"/>
        </a:p>
      </dgm:t>
    </dgm:pt>
    <dgm:pt modelId="{95949672-D62E-4EED-9876-B3F32A065098}" type="pres">
      <dgm:prSet presAssocID="{FC0EB1AF-F72D-4C13-87F1-1EED7C733C5B}" presName="parSpace" presStyleCnt="0"/>
      <dgm:spPr/>
    </dgm:pt>
    <dgm:pt modelId="{0CEBF865-2508-4B33-A97E-2B0D2F8FA1AD}" type="pres">
      <dgm:prSet presAssocID="{3E12552E-29E3-42CA-8C66-38243EC960DD}" presName="parTxOnly" presStyleLbl="node1" presStyleIdx="2" presStyleCnt="3">
        <dgm:presLayoutVars>
          <dgm:bulletEnabled val="1"/>
        </dgm:presLayoutVars>
      </dgm:prSet>
      <dgm:spPr/>
      <dgm:t>
        <a:bodyPr/>
        <a:lstStyle/>
        <a:p>
          <a:pPr rtl="1"/>
          <a:endParaRPr lang="ar-SA"/>
        </a:p>
      </dgm:t>
    </dgm:pt>
  </dgm:ptLst>
  <dgm:cxnLst>
    <dgm:cxn modelId="{C966450E-8A9D-432E-9FE7-34DFBA64729A}" srcId="{7AF78489-8C61-4FB0-96D6-19814C247BE7}" destId="{8328C3D1-D759-4F61-965D-F26A560F5EFC}" srcOrd="1" destOrd="0" parTransId="{9B7AEBA9-93B1-40A2-984F-62E9CD57222C}" sibTransId="{FC0EB1AF-F72D-4C13-87F1-1EED7C733C5B}"/>
    <dgm:cxn modelId="{6237A0E8-0781-45B4-8006-4D4274A25C4E}" type="presOf" srcId="{29A28EC9-4A88-4FE5-BD64-A728B75A43FA}" destId="{38E26F61-87BB-441A-9612-26F346730570}" srcOrd="0" destOrd="0" presId="urn:microsoft.com/office/officeart/2005/8/layout/hChevron3"/>
    <dgm:cxn modelId="{961AC9EE-8226-4BC8-AED9-06F771284120}" type="presOf" srcId="{8328C3D1-D759-4F61-965D-F26A560F5EFC}" destId="{74AC3AF4-2E09-43AC-8748-66C24360BD50}" srcOrd="0" destOrd="0" presId="urn:microsoft.com/office/officeart/2005/8/layout/hChevron3"/>
    <dgm:cxn modelId="{3D42F5FC-FF9E-40AF-B891-FACD33118828}" srcId="{7AF78489-8C61-4FB0-96D6-19814C247BE7}" destId="{29A28EC9-4A88-4FE5-BD64-A728B75A43FA}" srcOrd="0" destOrd="0" parTransId="{14E00F7E-6266-46FD-A4E2-C171EE372C8B}" sibTransId="{4D6E5ECD-192A-49B5-8E13-4D2EDBF19F19}"/>
    <dgm:cxn modelId="{B1BA9F0D-9A2E-4945-8A88-36DE186B4030}" type="presOf" srcId="{3E12552E-29E3-42CA-8C66-38243EC960DD}" destId="{0CEBF865-2508-4B33-A97E-2B0D2F8FA1AD}" srcOrd="0" destOrd="0" presId="urn:microsoft.com/office/officeart/2005/8/layout/hChevron3"/>
    <dgm:cxn modelId="{87731FA4-E2C3-4768-893D-2F2B60A4D790}" type="presOf" srcId="{7AF78489-8C61-4FB0-96D6-19814C247BE7}" destId="{A3D1C2FB-59E7-4E69-9AA8-849B9BDDD9D6}" srcOrd="0" destOrd="0" presId="urn:microsoft.com/office/officeart/2005/8/layout/hChevron3"/>
    <dgm:cxn modelId="{B763A99B-9511-40F6-91D4-50F4A8E9133E}" srcId="{7AF78489-8C61-4FB0-96D6-19814C247BE7}" destId="{3E12552E-29E3-42CA-8C66-38243EC960DD}" srcOrd="2" destOrd="0" parTransId="{CFA4BA52-CDBE-42E0-A487-F95B25601480}" sibTransId="{EFF6AC9F-6F1C-4EEF-ACB6-871086863482}"/>
    <dgm:cxn modelId="{842A8459-6C82-429A-9C07-626CE632CD14}" type="presParOf" srcId="{A3D1C2FB-59E7-4E69-9AA8-849B9BDDD9D6}" destId="{38E26F61-87BB-441A-9612-26F346730570}" srcOrd="0" destOrd="0" presId="urn:microsoft.com/office/officeart/2005/8/layout/hChevron3"/>
    <dgm:cxn modelId="{5A389A52-429C-4C06-AEFF-96FA6D299A95}" type="presParOf" srcId="{A3D1C2FB-59E7-4E69-9AA8-849B9BDDD9D6}" destId="{41A2DA47-6CF6-4DDA-9459-893B18FA0174}" srcOrd="1" destOrd="0" presId="urn:microsoft.com/office/officeart/2005/8/layout/hChevron3"/>
    <dgm:cxn modelId="{798C51E9-7D02-45A6-BB88-1C63B400B2E5}" type="presParOf" srcId="{A3D1C2FB-59E7-4E69-9AA8-849B9BDDD9D6}" destId="{74AC3AF4-2E09-43AC-8748-66C24360BD50}" srcOrd="2" destOrd="0" presId="urn:microsoft.com/office/officeart/2005/8/layout/hChevron3"/>
    <dgm:cxn modelId="{F4A46152-2BC0-4E6A-B608-53EF5C0A6C1A}" type="presParOf" srcId="{A3D1C2FB-59E7-4E69-9AA8-849B9BDDD9D6}" destId="{95949672-D62E-4EED-9876-B3F32A065098}" srcOrd="3" destOrd="0" presId="urn:microsoft.com/office/officeart/2005/8/layout/hChevron3"/>
    <dgm:cxn modelId="{DF185CD7-F4C8-4C75-B59A-5FD5583836E7}" type="presParOf" srcId="{A3D1C2FB-59E7-4E69-9AA8-849B9BDDD9D6}" destId="{0CEBF865-2508-4B33-A97E-2B0D2F8FA1AD}"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D957CC-2093-4638-83FD-2251128F495D}" type="doc">
      <dgm:prSet loTypeId="urn:microsoft.com/office/officeart/2005/8/layout/cycle2" loCatId="cycle" qsTypeId="urn:microsoft.com/office/officeart/2005/8/quickstyle/simple3" qsCatId="simple" csTypeId="urn:microsoft.com/office/officeart/2005/8/colors/colorful2" csCatId="colorful"/>
      <dgm:spPr/>
      <dgm:t>
        <a:bodyPr/>
        <a:lstStyle/>
        <a:p>
          <a:pPr rtl="1"/>
          <a:endParaRPr lang="ar-SA"/>
        </a:p>
      </dgm:t>
    </dgm:pt>
    <dgm:pt modelId="{92B85A37-08F8-441B-A708-775A88501EB8}">
      <dgm:prSet/>
      <dgm:spPr/>
      <dgm:t>
        <a:bodyPr/>
        <a:lstStyle/>
        <a:p>
          <a:pPr rtl="1"/>
          <a:r>
            <a:rPr lang="ar-SA" smtClean="0"/>
            <a:t>اتصال احادي الأتجاه </a:t>
          </a:r>
          <a:endParaRPr lang="ar-SA"/>
        </a:p>
      </dgm:t>
    </dgm:pt>
    <dgm:pt modelId="{BFA9D1FE-2712-4934-A1C8-4C633ADBA3BE}" type="parTrans" cxnId="{F5DC28B4-7EC7-46E0-8741-CFC0E6CB40F9}">
      <dgm:prSet/>
      <dgm:spPr/>
      <dgm:t>
        <a:bodyPr/>
        <a:lstStyle/>
        <a:p>
          <a:pPr rtl="1"/>
          <a:endParaRPr lang="ar-SA"/>
        </a:p>
      </dgm:t>
    </dgm:pt>
    <dgm:pt modelId="{8BF56F26-18E7-46EA-9D98-AEB7EDE71639}" type="sibTrans" cxnId="{F5DC28B4-7EC7-46E0-8741-CFC0E6CB40F9}">
      <dgm:prSet/>
      <dgm:spPr/>
      <dgm:t>
        <a:bodyPr/>
        <a:lstStyle/>
        <a:p>
          <a:pPr rtl="1"/>
          <a:endParaRPr lang="ar-SA"/>
        </a:p>
      </dgm:t>
    </dgm:pt>
    <dgm:pt modelId="{127B67A5-8776-4D6D-BC86-DBBA0D8EB3D6}">
      <dgm:prSet/>
      <dgm:spPr/>
      <dgm:t>
        <a:bodyPr/>
        <a:lstStyle/>
        <a:p>
          <a:pPr rtl="1"/>
          <a:r>
            <a:rPr lang="ar-SA" smtClean="0"/>
            <a:t>اتصال ثنائي الأتجاه</a:t>
          </a:r>
          <a:endParaRPr lang="ar-SA"/>
        </a:p>
      </dgm:t>
    </dgm:pt>
    <dgm:pt modelId="{F1965D38-37B3-4648-BE7C-0536C3B6BB59}" type="parTrans" cxnId="{87F4F453-A644-4E2A-AE4D-7F491A560AB4}">
      <dgm:prSet/>
      <dgm:spPr/>
      <dgm:t>
        <a:bodyPr/>
        <a:lstStyle/>
        <a:p>
          <a:pPr rtl="1"/>
          <a:endParaRPr lang="ar-SA"/>
        </a:p>
      </dgm:t>
    </dgm:pt>
    <dgm:pt modelId="{B90480CC-DC69-44B0-9846-290E27A4EE86}" type="sibTrans" cxnId="{87F4F453-A644-4E2A-AE4D-7F491A560AB4}">
      <dgm:prSet/>
      <dgm:spPr/>
      <dgm:t>
        <a:bodyPr/>
        <a:lstStyle/>
        <a:p>
          <a:pPr rtl="1"/>
          <a:endParaRPr lang="ar-SA"/>
        </a:p>
      </dgm:t>
    </dgm:pt>
    <dgm:pt modelId="{ED69D354-D04A-42A2-ADB2-EDC0FD72B93A}">
      <dgm:prSet/>
      <dgm:spPr/>
      <dgm:t>
        <a:bodyPr/>
        <a:lstStyle/>
        <a:p>
          <a:pPr rtl="1"/>
          <a:r>
            <a:rPr lang="ar-SA" smtClean="0"/>
            <a:t>اتصال متعدد الأتجاهات</a:t>
          </a:r>
          <a:endParaRPr lang="ar-SA"/>
        </a:p>
      </dgm:t>
    </dgm:pt>
    <dgm:pt modelId="{A93EF5FF-10AA-4295-9F02-8693A4CD002D}" type="parTrans" cxnId="{BAA994FC-D49C-4A1F-ADD9-F820F5682CE6}">
      <dgm:prSet/>
      <dgm:spPr/>
      <dgm:t>
        <a:bodyPr/>
        <a:lstStyle/>
        <a:p>
          <a:pPr rtl="1"/>
          <a:endParaRPr lang="ar-SA"/>
        </a:p>
      </dgm:t>
    </dgm:pt>
    <dgm:pt modelId="{AC84B245-B44B-42D9-AD75-E63BBC30953C}" type="sibTrans" cxnId="{BAA994FC-D49C-4A1F-ADD9-F820F5682CE6}">
      <dgm:prSet/>
      <dgm:spPr/>
      <dgm:t>
        <a:bodyPr/>
        <a:lstStyle/>
        <a:p>
          <a:pPr rtl="1"/>
          <a:endParaRPr lang="ar-SA"/>
        </a:p>
      </dgm:t>
    </dgm:pt>
    <dgm:pt modelId="{639A2BE7-3CA4-4183-AF1D-9C4265AEBB48}" type="pres">
      <dgm:prSet presAssocID="{9FD957CC-2093-4638-83FD-2251128F495D}" presName="cycle" presStyleCnt="0">
        <dgm:presLayoutVars>
          <dgm:dir/>
          <dgm:resizeHandles val="exact"/>
        </dgm:presLayoutVars>
      </dgm:prSet>
      <dgm:spPr/>
      <dgm:t>
        <a:bodyPr/>
        <a:lstStyle/>
        <a:p>
          <a:pPr rtl="1"/>
          <a:endParaRPr lang="ar-SA"/>
        </a:p>
      </dgm:t>
    </dgm:pt>
    <dgm:pt modelId="{0C4EBD49-DFD6-47A9-95EB-5435C1F28605}" type="pres">
      <dgm:prSet presAssocID="{92B85A37-08F8-441B-A708-775A88501EB8}" presName="node" presStyleLbl="node1" presStyleIdx="0" presStyleCnt="3">
        <dgm:presLayoutVars>
          <dgm:bulletEnabled val="1"/>
        </dgm:presLayoutVars>
      </dgm:prSet>
      <dgm:spPr/>
      <dgm:t>
        <a:bodyPr/>
        <a:lstStyle/>
        <a:p>
          <a:pPr rtl="1"/>
          <a:endParaRPr lang="ar-SA"/>
        </a:p>
      </dgm:t>
    </dgm:pt>
    <dgm:pt modelId="{07E9CFB2-87CB-4781-A4FB-AFCC43E1CFCB}" type="pres">
      <dgm:prSet presAssocID="{8BF56F26-18E7-46EA-9D98-AEB7EDE71639}" presName="sibTrans" presStyleLbl="sibTrans2D1" presStyleIdx="0" presStyleCnt="3"/>
      <dgm:spPr/>
      <dgm:t>
        <a:bodyPr/>
        <a:lstStyle/>
        <a:p>
          <a:pPr rtl="1"/>
          <a:endParaRPr lang="ar-SA"/>
        </a:p>
      </dgm:t>
    </dgm:pt>
    <dgm:pt modelId="{47CC5937-0B65-42D6-A925-A981BD02E81D}" type="pres">
      <dgm:prSet presAssocID="{8BF56F26-18E7-46EA-9D98-AEB7EDE71639}" presName="connectorText" presStyleLbl="sibTrans2D1" presStyleIdx="0" presStyleCnt="3"/>
      <dgm:spPr/>
      <dgm:t>
        <a:bodyPr/>
        <a:lstStyle/>
        <a:p>
          <a:pPr rtl="1"/>
          <a:endParaRPr lang="ar-SA"/>
        </a:p>
      </dgm:t>
    </dgm:pt>
    <dgm:pt modelId="{2DBE0088-D87E-4F02-BC2C-2AEB3DC30BDA}" type="pres">
      <dgm:prSet presAssocID="{127B67A5-8776-4D6D-BC86-DBBA0D8EB3D6}" presName="node" presStyleLbl="node1" presStyleIdx="1" presStyleCnt="3">
        <dgm:presLayoutVars>
          <dgm:bulletEnabled val="1"/>
        </dgm:presLayoutVars>
      </dgm:prSet>
      <dgm:spPr/>
      <dgm:t>
        <a:bodyPr/>
        <a:lstStyle/>
        <a:p>
          <a:pPr rtl="1"/>
          <a:endParaRPr lang="ar-SA"/>
        </a:p>
      </dgm:t>
    </dgm:pt>
    <dgm:pt modelId="{BA1E66F6-F46A-48D6-9465-73B1F9CF5736}" type="pres">
      <dgm:prSet presAssocID="{B90480CC-DC69-44B0-9846-290E27A4EE86}" presName="sibTrans" presStyleLbl="sibTrans2D1" presStyleIdx="1" presStyleCnt="3"/>
      <dgm:spPr/>
      <dgm:t>
        <a:bodyPr/>
        <a:lstStyle/>
        <a:p>
          <a:pPr rtl="1"/>
          <a:endParaRPr lang="ar-SA"/>
        </a:p>
      </dgm:t>
    </dgm:pt>
    <dgm:pt modelId="{FCF6EF48-EDF7-471D-A1F3-2DEC407850D9}" type="pres">
      <dgm:prSet presAssocID="{B90480CC-DC69-44B0-9846-290E27A4EE86}" presName="connectorText" presStyleLbl="sibTrans2D1" presStyleIdx="1" presStyleCnt="3"/>
      <dgm:spPr/>
      <dgm:t>
        <a:bodyPr/>
        <a:lstStyle/>
        <a:p>
          <a:pPr rtl="1"/>
          <a:endParaRPr lang="ar-SA"/>
        </a:p>
      </dgm:t>
    </dgm:pt>
    <dgm:pt modelId="{269EE5D6-B4F4-4245-8689-94C9A11DAFDA}" type="pres">
      <dgm:prSet presAssocID="{ED69D354-D04A-42A2-ADB2-EDC0FD72B93A}" presName="node" presStyleLbl="node1" presStyleIdx="2" presStyleCnt="3">
        <dgm:presLayoutVars>
          <dgm:bulletEnabled val="1"/>
        </dgm:presLayoutVars>
      </dgm:prSet>
      <dgm:spPr/>
      <dgm:t>
        <a:bodyPr/>
        <a:lstStyle/>
        <a:p>
          <a:pPr rtl="1"/>
          <a:endParaRPr lang="ar-SA"/>
        </a:p>
      </dgm:t>
    </dgm:pt>
    <dgm:pt modelId="{A5530EB2-BDDD-4DDF-A1BD-DFA82BA3F683}" type="pres">
      <dgm:prSet presAssocID="{AC84B245-B44B-42D9-AD75-E63BBC30953C}" presName="sibTrans" presStyleLbl="sibTrans2D1" presStyleIdx="2" presStyleCnt="3"/>
      <dgm:spPr/>
      <dgm:t>
        <a:bodyPr/>
        <a:lstStyle/>
        <a:p>
          <a:pPr rtl="1"/>
          <a:endParaRPr lang="ar-SA"/>
        </a:p>
      </dgm:t>
    </dgm:pt>
    <dgm:pt modelId="{709FE1E4-4929-4020-82C8-3010BA24750E}" type="pres">
      <dgm:prSet presAssocID="{AC84B245-B44B-42D9-AD75-E63BBC30953C}" presName="connectorText" presStyleLbl="sibTrans2D1" presStyleIdx="2" presStyleCnt="3"/>
      <dgm:spPr/>
      <dgm:t>
        <a:bodyPr/>
        <a:lstStyle/>
        <a:p>
          <a:pPr rtl="1"/>
          <a:endParaRPr lang="ar-SA"/>
        </a:p>
      </dgm:t>
    </dgm:pt>
  </dgm:ptLst>
  <dgm:cxnLst>
    <dgm:cxn modelId="{E1093C25-6B14-4C1A-8F85-0F676DDCEAE2}" type="presOf" srcId="{92B85A37-08F8-441B-A708-775A88501EB8}" destId="{0C4EBD49-DFD6-47A9-95EB-5435C1F28605}" srcOrd="0" destOrd="0" presId="urn:microsoft.com/office/officeart/2005/8/layout/cycle2"/>
    <dgm:cxn modelId="{BAA994FC-D49C-4A1F-ADD9-F820F5682CE6}" srcId="{9FD957CC-2093-4638-83FD-2251128F495D}" destId="{ED69D354-D04A-42A2-ADB2-EDC0FD72B93A}" srcOrd="2" destOrd="0" parTransId="{A93EF5FF-10AA-4295-9F02-8693A4CD002D}" sibTransId="{AC84B245-B44B-42D9-AD75-E63BBC30953C}"/>
    <dgm:cxn modelId="{87F4F453-A644-4E2A-AE4D-7F491A560AB4}" srcId="{9FD957CC-2093-4638-83FD-2251128F495D}" destId="{127B67A5-8776-4D6D-BC86-DBBA0D8EB3D6}" srcOrd="1" destOrd="0" parTransId="{F1965D38-37B3-4648-BE7C-0536C3B6BB59}" sibTransId="{B90480CC-DC69-44B0-9846-290E27A4EE86}"/>
    <dgm:cxn modelId="{F5DC28B4-7EC7-46E0-8741-CFC0E6CB40F9}" srcId="{9FD957CC-2093-4638-83FD-2251128F495D}" destId="{92B85A37-08F8-441B-A708-775A88501EB8}" srcOrd="0" destOrd="0" parTransId="{BFA9D1FE-2712-4934-A1C8-4C633ADBA3BE}" sibTransId="{8BF56F26-18E7-46EA-9D98-AEB7EDE71639}"/>
    <dgm:cxn modelId="{843A6DC1-DE3F-4A74-9E2C-DC92C22A1B49}" type="presOf" srcId="{8BF56F26-18E7-46EA-9D98-AEB7EDE71639}" destId="{07E9CFB2-87CB-4781-A4FB-AFCC43E1CFCB}" srcOrd="0" destOrd="0" presId="urn:microsoft.com/office/officeart/2005/8/layout/cycle2"/>
    <dgm:cxn modelId="{F0B5313D-7613-47DF-A8DE-168872004898}" type="presOf" srcId="{B90480CC-DC69-44B0-9846-290E27A4EE86}" destId="{BA1E66F6-F46A-48D6-9465-73B1F9CF5736}" srcOrd="0" destOrd="0" presId="urn:microsoft.com/office/officeart/2005/8/layout/cycle2"/>
    <dgm:cxn modelId="{03EF6F7A-64FA-45EF-A277-5F60DF247EFB}" type="presOf" srcId="{9FD957CC-2093-4638-83FD-2251128F495D}" destId="{639A2BE7-3CA4-4183-AF1D-9C4265AEBB48}" srcOrd="0" destOrd="0" presId="urn:microsoft.com/office/officeart/2005/8/layout/cycle2"/>
    <dgm:cxn modelId="{D85479C4-4272-432B-8905-6D78607C0525}" type="presOf" srcId="{AC84B245-B44B-42D9-AD75-E63BBC30953C}" destId="{709FE1E4-4929-4020-82C8-3010BA24750E}" srcOrd="1" destOrd="0" presId="urn:microsoft.com/office/officeart/2005/8/layout/cycle2"/>
    <dgm:cxn modelId="{DFA42CD4-D7BF-4093-A7BF-703D4D674F5A}" type="presOf" srcId="{AC84B245-B44B-42D9-AD75-E63BBC30953C}" destId="{A5530EB2-BDDD-4DDF-A1BD-DFA82BA3F683}" srcOrd="0" destOrd="0" presId="urn:microsoft.com/office/officeart/2005/8/layout/cycle2"/>
    <dgm:cxn modelId="{BE2C5CB7-6189-4363-9F01-CDB4CA369A14}" type="presOf" srcId="{ED69D354-D04A-42A2-ADB2-EDC0FD72B93A}" destId="{269EE5D6-B4F4-4245-8689-94C9A11DAFDA}" srcOrd="0" destOrd="0" presId="urn:microsoft.com/office/officeart/2005/8/layout/cycle2"/>
    <dgm:cxn modelId="{5A9C8054-6D9E-4C5C-BCEB-BC6BBCB2AF62}" type="presOf" srcId="{127B67A5-8776-4D6D-BC86-DBBA0D8EB3D6}" destId="{2DBE0088-D87E-4F02-BC2C-2AEB3DC30BDA}" srcOrd="0" destOrd="0" presId="urn:microsoft.com/office/officeart/2005/8/layout/cycle2"/>
    <dgm:cxn modelId="{F3CA0B4C-3E13-4305-BA2B-42320ADA05F0}" type="presOf" srcId="{B90480CC-DC69-44B0-9846-290E27A4EE86}" destId="{FCF6EF48-EDF7-471D-A1F3-2DEC407850D9}" srcOrd="1" destOrd="0" presId="urn:microsoft.com/office/officeart/2005/8/layout/cycle2"/>
    <dgm:cxn modelId="{725A24EB-102C-4118-BBBF-98093F0461A2}" type="presOf" srcId="{8BF56F26-18E7-46EA-9D98-AEB7EDE71639}" destId="{47CC5937-0B65-42D6-A925-A981BD02E81D}" srcOrd="1" destOrd="0" presId="urn:microsoft.com/office/officeart/2005/8/layout/cycle2"/>
    <dgm:cxn modelId="{407F2CDA-7B90-4241-A5A1-DCF625622862}" type="presParOf" srcId="{639A2BE7-3CA4-4183-AF1D-9C4265AEBB48}" destId="{0C4EBD49-DFD6-47A9-95EB-5435C1F28605}" srcOrd="0" destOrd="0" presId="urn:microsoft.com/office/officeart/2005/8/layout/cycle2"/>
    <dgm:cxn modelId="{6FA37E5F-E648-4D56-805F-2C2D17D96211}" type="presParOf" srcId="{639A2BE7-3CA4-4183-AF1D-9C4265AEBB48}" destId="{07E9CFB2-87CB-4781-A4FB-AFCC43E1CFCB}" srcOrd="1" destOrd="0" presId="urn:microsoft.com/office/officeart/2005/8/layout/cycle2"/>
    <dgm:cxn modelId="{ECF0FC09-A094-4503-93C3-C520866D230A}" type="presParOf" srcId="{07E9CFB2-87CB-4781-A4FB-AFCC43E1CFCB}" destId="{47CC5937-0B65-42D6-A925-A981BD02E81D}" srcOrd="0" destOrd="0" presId="urn:microsoft.com/office/officeart/2005/8/layout/cycle2"/>
    <dgm:cxn modelId="{FDEC2F4E-6821-40F6-A3AD-4A2D54757B2C}" type="presParOf" srcId="{639A2BE7-3CA4-4183-AF1D-9C4265AEBB48}" destId="{2DBE0088-D87E-4F02-BC2C-2AEB3DC30BDA}" srcOrd="2" destOrd="0" presId="urn:microsoft.com/office/officeart/2005/8/layout/cycle2"/>
    <dgm:cxn modelId="{190B1057-0E0C-453E-B933-E9EF0E992E01}" type="presParOf" srcId="{639A2BE7-3CA4-4183-AF1D-9C4265AEBB48}" destId="{BA1E66F6-F46A-48D6-9465-73B1F9CF5736}" srcOrd="3" destOrd="0" presId="urn:microsoft.com/office/officeart/2005/8/layout/cycle2"/>
    <dgm:cxn modelId="{B5CB1C05-D4B2-4DED-9276-4AD76F8F1D90}" type="presParOf" srcId="{BA1E66F6-F46A-48D6-9465-73B1F9CF5736}" destId="{FCF6EF48-EDF7-471D-A1F3-2DEC407850D9}" srcOrd="0" destOrd="0" presId="urn:microsoft.com/office/officeart/2005/8/layout/cycle2"/>
    <dgm:cxn modelId="{D21E196C-01B8-475B-92A9-6C183D113E23}" type="presParOf" srcId="{639A2BE7-3CA4-4183-AF1D-9C4265AEBB48}" destId="{269EE5D6-B4F4-4245-8689-94C9A11DAFDA}" srcOrd="4" destOrd="0" presId="urn:microsoft.com/office/officeart/2005/8/layout/cycle2"/>
    <dgm:cxn modelId="{BE54644F-BB33-44EA-AFBD-3DA233E13DFC}" type="presParOf" srcId="{639A2BE7-3CA4-4183-AF1D-9C4265AEBB48}" destId="{A5530EB2-BDDD-4DDF-A1BD-DFA82BA3F683}" srcOrd="5" destOrd="0" presId="urn:microsoft.com/office/officeart/2005/8/layout/cycle2"/>
    <dgm:cxn modelId="{49F94BD7-C5FC-4AED-A646-AB182CEA16D7}" type="presParOf" srcId="{A5530EB2-BDDD-4DDF-A1BD-DFA82BA3F683}" destId="{709FE1E4-4929-4020-82C8-3010BA24750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ACB79E1-6E99-4B11-9288-071622D1097F}" type="doc">
      <dgm:prSet loTypeId="urn:microsoft.com/office/officeart/2005/8/layout/hProcess9" loCatId="process" qsTypeId="urn:microsoft.com/office/officeart/2005/8/quickstyle/simple3" qsCatId="simple" csTypeId="urn:microsoft.com/office/officeart/2005/8/colors/colorful4" csCatId="colorful"/>
      <dgm:spPr/>
      <dgm:t>
        <a:bodyPr/>
        <a:lstStyle/>
        <a:p>
          <a:pPr rtl="1"/>
          <a:endParaRPr lang="ar-SA"/>
        </a:p>
      </dgm:t>
    </dgm:pt>
    <dgm:pt modelId="{2C7446F6-58BA-4ADC-9FBA-D87669D14226}">
      <dgm:prSet/>
      <dgm:spPr/>
      <dgm:t>
        <a:bodyPr/>
        <a:lstStyle/>
        <a:p>
          <a:pPr rtl="1"/>
          <a:r>
            <a:rPr lang="ar-SA" smtClean="0"/>
            <a:t>التشويش</a:t>
          </a:r>
          <a:endParaRPr lang="ar-SA"/>
        </a:p>
      </dgm:t>
    </dgm:pt>
    <dgm:pt modelId="{FA8F224E-5128-434F-8611-F38D7E00A22C}" type="parTrans" cxnId="{9AFAA454-7225-43A3-836B-FCF7E9790155}">
      <dgm:prSet/>
      <dgm:spPr/>
      <dgm:t>
        <a:bodyPr/>
        <a:lstStyle/>
        <a:p>
          <a:pPr rtl="1"/>
          <a:endParaRPr lang="ar-SA"/>
        </a:p>
      </dgm:t>
    </dgm:pt>
    <dgm:pt modelId="{726F3ABC-078B-4524-96C8-288945CA0D35}" type="sibTrans" cxnId="{9AFAA454-7225-43A3-836B-FCF7E9790155}">
      <dgm:prSet/>
      <dgm:spPr/>
      <dgm:t>
        <a:bodyPr/>
        <a:lstStyle/>
        <a:p>
          <a:pPr rtl="1"/>
          <a:endParaRPr lang="ar-SA"/>
        </a:p>
      </dgm:t>
    </dgm:pt>
    <dgm:pt modelId="{0FDEC2DC-BBCA-47B4-A242-CFBC05DBA120}">
      <dgm:prSet/>
      <dgm:spPr/>
      <dgm:t>
        <a:bodyPr/>
        <a:lstStyle/>
        <a:p>
          <a:pPr rtl="1"/>
          <a:r>
            <a:rPr lang="ar-SA" smtClean="0"/>
            <a:t>محتوى الرسالة</a:t>
          </a:r>
          <a:endParaRPr lang="ar-SA"/>
        </a:p>
      </dgm:t>
    </dgm:pt>
    <dgm:pt modelId="{68BE7016-24F1-4B0E-A66A-7793419A96AB}" type="parTrans" cxnId="{2A4B4842-7C6D-4B65-A466-A814FF33DD2C}">
      <dgm:prSet/>
      <dgm:spPr/>
      <dgm:t>
        <a:bodyPr/>
        <a:lstStyle/>
        <a:p>
          <a:pPr rtl="1"/>
          <a:endParaRPr lang="ar-SA"/>
        </a:p>
      </dgm:t>
    </dgm:pt>
    <dgm:pt modelId="{CC8E65E2-E9DB-4CB5-B6FE-CEE06BBE28CA}" type="sibTrans" cxnId="{2A4B4842-7C6D-4B65-A466-A814FF33DD2C}">
      <dgm:prSet/>
      <dgm:spPr/>
      <dgm:t>
        <a:bodyPr/>
        <a:lstStyle/>
        <a:p>
          <a:pPr rtl="1"/>
          <a:endParaRPr lang="ar-SA"/>
        </a:p>
      </dgm:t>
    </dgm:pt>
    <dgm:pt modelId="{26F1C9D0-E167-4E71-B5F2-2D9E025B4FB8}">
      <dgm:prSet/>
      <dgm:spPr/>
      <dgm:t>
        <a:bodyPr/>
        <a:lstStyle/>
        <a:p>
          <a:pPr rtl="1"/>
          <a:r>
            <a:rPr lang="ar-SA" smtClean="0"/>
            <a:t>ضعف مهارات الاتصال</a:t>
          </a:r>
          <a:endParaRPr lang="ar-SA"/>
        </a:p>
      </dgm:t>
    </dgm:pt>
    <dgm:pt modelId="{E1D4DAAC-9412-4CEE-B7EA-E77A5E1379AE}" type="parTrans" cxnId="{E80BBA23-C3E5-4B81-9BA6-C4BA8FEF5909}">
      <dgm:prSet/>
      <dgm:spPr/>
      <dgm:t>
        <a:bodyPr/>
        <a:lstStyle/>
        <a:p>
          <a:pPr rtl="1"/>
          <a:endParaRPr lang="ar-SA"/>
        </a:p>
      </dgm:t>
    </dgm:pt>
    <dgm:pt modelId="{8DEA16A9-DFAE-4F62-9650-3E8066BB54F3}" type="sibTrans" cxnId="{E80BBA23-C3E5-4B81-9BA6-C4BA8FEF5909}">
      <dgm:prSet/>
      <dgm:spPr/>
      <dgm:t>
        <a:bodyPr/>
        <a:lstStyle/>
        <a:p>
          <a:pPr rtl="1"/>
          <a:endParaRPr lang="ar-SA"/>
        </a:p>
      </dgm:t>
    </dgm:pt>
    <dgm:pt modelId="{3C885FFA-3896-4AA3-9024-8777E63133DC}" type="pres">
      <dgm:prSet presAssocID="{5ACB79E1-6E99-4B11-9288-071622D1097F}" presName="CompostProcess" presStyleCnt="0">
        <dgm:presLayoutVars>
          <dgm:dir val="rev"/>
          <dgm:resizeHandles val="exact"/>
        </dgm:presLayoutVars>
      </dgm:prSet>
      <dgm:spPr/>
      <dgm:t>
        <a:bodyPr/>
        <a:lstStyle/>
        <a:p>
          <a:pPr rtl="1"/>
          <a:endParaRPr lang="ar-SA"/>
        </a:p>
      </dgm:t>
    </dgm:pt>
    <dgm:pt modelId="{4893CBB1-17F7-40A7-8C6A-EA37AC249EAF}" type="pres">
      <dgm:prSet presAssocID="{5ACB79E1-6E99-4B11-9288-071622D1097F}" presName="arrow" presStyleLbl="bgShp" presStyleIdx="0" presStyleCnt="1"/>
      <dgm:spPr/>
      <dgm:t>
        <a:bodyPr/>
        <a:lstStyle/>
        <a:p>
          <a:pPr rtl="1"/>
          <a:endParaRPr lang="ar-SA"/>
        </a:p>
      </dgm:t>
    </dgm:pt>
    <dgm:pt modelId="{6A763FF7-2D6C-4586-9ADB-F41DF3CCE6E1}" type="pres">
      <dgm:prSet presAssocID="{5ACB79E1-6E99-4B11-9288-071622D1097F}" presName="linearProcess" presStyleCnt="0"/>
      <dgm:spPr/>
      <dgm:t>
        <a:bodyPr/>
        <a:lstStyle/>
        <a:p>
          <a:pPr rtl="1"/>
          <a:endParaRPr lang="ar-SA"/>
        </a:p>
      </dgm:t>
    </dgm:pt>
    <dgm:pt modelId="{7C721686-0E1A-40E5-80CB-D28CCC9A5263}" type="pres">
      <dgm:prSet presAssocID="{2C7446F6-58BA-4ADC-9FBA-D87669D14226}" presName="textNode" presStyleLbl="node1" presStyleIdx="0" presStyleCnt="3">
        <dgm:presLayoutVars>
          <dgm:bulletEnabled val="1"/>
        </dgm:presLayoutVars>
      </dgm:prSet>
      <dgm:spPr/>
      <dgm:t>
        <a:bodyPr/>
        <a:lstStyle/>
        <a:p>
          <a:pPr rtl="1"/>
          <a:endParaRPr lang="ar-SA"/>
        </a:p>
      </dgm:t>
    </dgm:pt>
    <dgm:pt modelId="{24BC9623-47C9-43A4-B585-D16DF424FCFB}" type="pres">
      <dgm:prSet presAssocID="{726F3ABC-078B-4524-96C8-288945CA0D35}" presName="sibTrans" presStyleCnt="0"/>
      <dgm:spPr/>
      <dgm:t>
        <a:bodyPr/>
        <a:lstStyle/>
        <a:p>
          <a:pPr rtl="1"/>
          <a:endParaRPr lang="ar-SA"/>
        </a:p>
      </dgm:t>
    </dgm:pt>
    <dgm:pt modelId="{2F00A383-5808-431E-9499-572F19291450}" type="pres">
      <dgm:prSet presAssocID="{0FDEC2DC-BBCA-47B4-A242-CFBC05DBA120}" presName="textNode" presStyleLbl="node1" presStyleIdx="1" presStyleCnt="3">
        <dgm:presLayoutVars>
          <dgm:bulletEnabled val="1"/>
        </dgm:presLayoutVars>
      </dgm:prSet>
      <dgm:spPr/>
      <dgm:t>
        <a:bodyPr/>
        <a:lstStyle/>
        <a:p>
          <a:pPr rtl="1"/>
          <a:endParaRPr lang="ar-SA"/>
        </a:p>
      </dgm:t>
    </dgm:pt>
    <dgm:pt modelId="{51CE980E-BB88-409D-AF84-F731953C89AB}" type="pres">
      <dgm:prSet presAssocID="{CC8E65E2-E9DB-4CB5-B6FE-CEE06BBE28CA}" presName="sibTrans" presStyleCnt="0"/>
      <dgm:spPr/>
      <dgm:t>
        <a:bodyPr/>
        <a:lstStyle/>
        <a:p>
          <a:pPr rtl="1"/>
          <a:endParaRPr lang="ar-SA"/>
        </a:p>
      </dgm:t>
    </dgm:pt>
    <dgm:pt modelId="{B1F7DF94-A92A-4412-9CFE-295F53401757}" type="pres">
      <dgm:prSet presAssocID="{26F1C9D0-E167-4E71-B5F2-2D9E025B4FB8}" presName="textNode" presStyleLbl="node1" presStyleIdx="2" presStyleCnt="3">
        <dgm:presLayoutVars>
          <dgm:bulletEnabled val="1"/>
        </dgm:presLayoutVars>
      </dgm:prSet>
      <dgm:spPr/>
      <dgm:t>
        <a:bodyPr/>
        <a:lstStyle/>
        <a:p>
          <a:pPr rtl="1"/>
          <a:endParaRPr lang="ar-SA"/>
        </a:p>
      </dgm:t>
    </dgm:pt>
  </dgm:ptLst>
  <dgm:cxnLst>
    <dgm:cxn modelId="{6C8B2643-CE44-42F9-AC50-09CBC5A7CA06}" type="presOf" srcId="{5ACB79E1-6E99-4B11-9288-071622D1097F}" destId="{3C885FFA-3896-4AA3-9024-8777E63133DC}" srcOrd="0" destOrd="0" presId="urn:microsoft.com/office/officeart/2005/8/layout/hProcess9"/>
    <dgm:cxn modelId="{4438E6DC-8249-42F8-85EE-28CCB1E2D28F}" type="presOf" srcId="{2C7446F6-58BA-4ADC-9FBA-D87669D14226}" destId="{7C721686-0E1A-40E5-80CB-D28CCC9A5263}" srcOrd="0" destOrd="0" presId="urn:microsoft.com/office/officeart/2005/8/layout/hProcess9"/>
    <dgm:cxn modelId="{78AD47FA-4459-4EA8-B7A8-F0E2F7C307F9}" type="presOf" srcId="{26F1C9D0-E167-4E71-B5F2-2D9E025B4FB8}" destId="{B1F7DF94-A92A-4412-9CFE-295F53401757}" srcOrd="0" destOrd="0" presId="urn:microsoft.com/office/officeart/2005/8/layout/hProcess9"/>
    <dgm:cxn modelId="{9AFAA454-7225-43A3-836B-FCF7E9790155}" srcId="{5ACB79E1-6E99-4B11-9288-071622D1097F}" destId="{2C7446F6-58BA-4ADC-9FBA-D87669D14226}" srcOrd="0" destOrd="0" parTransId="{FA8F224E-5128-434F-8611-F38D7E00A22C}" sibTransId="{726F3ABC-078B-4524-96C8-288945CA0D35}"/>
    <dgm:cxn modelId="{2A4B4842-7C6D-4B65-A466-A814FF33DD2C}" srcId="{5ACB79E1-6E99-4B11-9288-071622D1097F}" destId="{0FDEC2DC-BBCA-47B4-A242-CFBC05DBA120}" srcOrd="1" destOrd="0" parTransId="{68BE7016-24F1-4B0E-A66A-7793419A96AB}" sibTransId="{CC8E65E2-E9DB-4CB5-B6FE-CEE06BBE28CA}"/>
    <dgm:cxn modelId="{E80BBA23-C3E5-4B81-9BA6-C4BA8FEF5909}" srcId="{5ACB79E1-6E99-4B11-9288-071622D1097F}" destId="{26F1C9D0-E167-4E71-B5F2-2D9E025B4FB8}" srcOrd="2" destOrd="0" parTransId="{E1D4DAAC-9412-4CEE-B7EA-E77A5E1379AE}" sibTransId="{8DEA16A9-DFAE-4F62-9650-3E8066BB54F3}"/>
    <dgm:cxn modelId="{46C0C0CD-5370-4316-BDD6-5F5FB4CCCE27}" type="presOf" srcId="{0FDEC2DC-BBCA-47B4-A242-CFBC05DBA120}" destId="{2F00A383-5808-431E-9499-572F19291450}" srcOrd="0" destOrd="0" presId="urn:microsoft.com/office/officeart/2005/8/layout/hProcess9"/>
    <dgm:cxn modelId="{49DB7052-44FB-4E94-8CA4-3BFFDCF21F21}" type="presParOf" srcId="{3C885FFA-3896-4AA3-9024-8777E63133DC}" destId="{4893CBB1-17F7-40A7-8C6A-EA37AC249EAF}" srcOrd="0" destOrd="0" presId="urn:microsoft.com/office/officeart/2005/8/layout/hProcess9"/>
    <dgm:cxn modelId="{339863B5-2ECB-494D-B3E2-19B1BC555613}" type="presParOf" srcId="{3C885FFA-3896-4AA3-9024-8777E63133DC}" destId="{6A763FF7-2D6C-4586-9ADB-F41DF3CCE6E1}" srcOrd="1" destOrd="0" presId="urn:microsoft.com/office/officeart/2005/8/layout/hProcess9"/>
    <dgm:cxn modelId="{A202638D-F9BD-419E-8F2A-FA5A3BB57ADB}" type="presParOf" srcId="{6A763FF7-2D6C-4586-9ADB-F41DF3CCE6E1}" destId="{7C721686-0E1A-40E5-80CB-D28CCC9A5263}" srcOrd="0" destOrd="0" presId="urn:microsoft.com/office/officeart/2005/8/layout/hProcess9"/>
    <dgm:cxn modelId="{52213DB7-32A9-4DCD-9004-896778018F7F}" type="presParOf" srcId="{6A763FF7-2D6C-4586-9ADB-F41DF3CCE6E1}" destId="{24BC9623-47C9-43A4-B585-D16DF424FCFB}" srcOrd="1" destOrd="0" presId="urn:microsoft.com/office/officeart/2005/8/layout/hProcess9"/>
    <dgm:cxn modelId="{FC3F4C08-70F1-4E2B-9C35-9C2D9FD2DEE7}" type="presParOf" srcId="{6A763FF7-2D6C-4586-9ADB-F41DF3CCE6E1}" destId="{2F00A383-5808-431E-9499-572F19291450}" srcOrd="2" destOrd="0" presId="urn:microsoft.com/office/officeart/2005/8/layout/hProcess9"/>
    <dgm:cxn modelId="{DADEB0EF-C0D0-4145-86A2-3ED4F970899E}" type="presParOf" srcId="{6A763FF7-2D6C-4586-9ADB-F41DF3CCE6E1}" destId="{51CE980E-BB88-409D-AF84-F731953C89AB}" srcOrd="3" destOrd="0" presId="urn:microsoft.com/office/officeart/2005/8/layout/hProcess9"/>
    <dgm:cxn modelId="{50B7D8D1-48E4-4DEA-A905-D9ED862D03AB}" type="presParOf" srcId="{6A763FF7-2D6C-4586-9ADB-F41DF3CCE6E1}" destId="{B1F7DF94-A92A-4412-9CFE-295F5340175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C8C8971-5B4B-4A68-96E0-9B1C769DAA8C}" type="doc">
      <dgm:prSet loTypeId="urn:microsoft.com/office/officeart/2005/8/layout/vList2" loCatId="list" qsTypeId="urn:microsoft.com/office/officeart/2005/8/quickstyle/simple3" qsCatId="simple" csTypeId="urn:microsoft.com/office/officeart/2005/8/colors/accent1_5" csCatId="accent1" phldr="1"/>
      <dgm:spPr/>
      <dgm:t>
        <a:bodyPr/>
        <a:lstStyle/>
        <a:p>
          <a:pPr rtl="1"/>
          <a:endParaRPr lang="ar-SA"/>
        </a:p>
      </dgm:t>
    </dgm:pt>
    <dgm:pt modelId="{83DE08B6-547A-40E8-ACFA-E71F75D2924D}">
      <dgm:prSet/>
      <dgm:spPr/>
      <dgm:t>
        <a:bodyPr/>
        <a:lstStyle/>
        <a:p>
          <a:pPr rtl="1"/>
          <a:r>
            <a:rPr lang="ar-SA" b="1" smtClean="0"/>
            <a:t>هي العوامل التي تؤدي إلى اضطراب في نقل الرسالة او استقبالها وتنقسم إلى ما يلي:</a:t>
          </a:r>
          <a:endParaRPr lang="ar-SA" b="1" dirty="0"/>
        </a:p>
      </dgm:t>
    </dgm:pt>
    <dgm:pt modelId="{C1D00274-968C-4F49-B7F3-FF803D2B3C41}" type="parTrans" cxnId="{9733A742-64E0-45B3-8A71-FB181AF92906}">
      <dgm:prSet/>
      <dgm:spPr/>
      <dgm:t>
        <a:bodyPr/>
        <a:lstStyle/>
        <a:p>
          <a:pPr rtl="1"/>
          <a:endParaRPr lang="ar-SA"/>
        </a:p>
      </dgm:t>
    </dgm:pt>
    <dgm:pt modelId="{5A1EA8C3-E001-48BF-90EE-0E01D87ECBA1}" type="sibTrans" cxnId="{9733A742-64E0-45B3-8A71-FB181AF92906}">
      <dgm:prSet/>
      <dgm:spPr/>
      <dgm:t>
        <a:bodyPr/>
        <a:lstStyle/>
        <a:p>
          <a:pPr rtl="1"/>
          <a:endParaRPr lang="ar-SA"/>
        </a:p>
      </dgm:t>
    </dgm:pt>
    <dgm:pt modelId="{0BA93107-FD10-4653-A26F-6D11CD83204D}">
      <dgm:prSet/>
      <dgm:spPr/>
      <dgm:t>
        <a:bodyPr/>
        <a:lstStyle/>
        <a:p>
          <a:pPr rtl="1"/>
          <a:r>
            <a:rPr lang="ar-SA" b="1" smtClean="0"/>
            <a:t>عوامل نفسية</a:t>
          </a:r>
          <a:endParaRPr lang="ar-SA" b="1"/>
        </a:p>
      </dgm:t>
    </dgm:pt>
    <dgm:pt modelId="{4C3C6BA6-BA32-49A8-BB16-FF3BBEDC7E46}" type="parTrans" cxnId="{5EFD3934-21E1-415A-8878-65A5A0569E6B}">
      <dgm:prSet/>
      <dgm:spPr/>
      <dgm:t>
        <a:bodyPr/>
        <a:lstStyle/>
        <a:p>
          <a:pPr rtl="1"/>
          <a:endParaRPr lang="ar-SA"/>
        </a:p>
      </dgm:t>
    </dgm:pt>
    <dgm:pt modelId="{8E7EA38B-845D-4C02-87AE-A917E1E56967}" type="sibTrans" cxnId="{5EFD3934-21E1-415A-8878-65A5A0569E6B}">
      <dgm:prSet/>
      <dgm:spPr/>
      <dgm:t>
        <a:bodyPr/>
        <a:lstStyle/>
        <a:p>
          <a:pPr rtl="1"/>
          <a:endParaRPr lang="ar-SA"/>
        </a:p>
      </dgm:t>
    </dgm:pt>
    <dgm:pt modelId="{EF2AD36F-7D7D-4B1F-B3F9-B5742BE6CB3B}">
      <dgm:prSet/>
      <dgm:spPr/>
      <dgm:t>
        <a:bodyPr/>
        <a:lstStyle/>
        <a:p>
          <a:pPr rtl="1"/>
          <a:r>
            <a:rPr lang="ar-SA" b="1" smtClean="0"/>
            <a:t>عوامل جسمية</a:t>
          </a:r>
          <a:endParaRPr lang="ar-SA" b="1"/>
        </a:p>
      </dgm:t>
    </dgm:pt>
    <dgm:pt modelId="{FC01E8B6-430C-4212-A22C-36D0BA4435C9}" type="parTrans" cxnId="{DFC938FE-A326-43A9-ADA0-8448DF91A881}">
      <dgm:prSet/>
      <dgm:spPr/>
      <dgm:t>
        <a:bodyPr/>
        <a:lstStyle/>
        <a:p>
          <a:pPr rtl="1"/>
          <a:endParaRPr lang="ar-SA"/>
        </a:p>
      </dgm:t>
    </dgm:pt>
    <dgm:pt modelId="{AE5C9E01-F870-4212-A037-59015FAE901B}" type="sibTrans" cxnId="{DFC938FE-A326-43A9-ADA0-8448DF91A881}">
      <dgm:prSet/>
      <dgm:spPr/>
      <dgm:t>
        <a:bodyPr/>
        <a:lstStyle/>
        <a:p>
          <a:pPr rtl="1"/>
          <a:endParaRPr lang="ar-SA"/>
        </a:p>
      </dgm:t>
    </dgm:pt>
    <dgm:pt modelId="{238C2EE7-70FD-4048-AD4C-36C67EDF46E5}">
      <dgm:prSet/>
      <dgm:spPr/>
      <dgm:t>
        <a:bodyPr/>
        <a:lstStyle/>
        <a:p>
          <a:pPr rtl="1"/>
          <a:r>
            <a:rPr lang="ar-SA" b="1" smtClean="0"/>
            <a:t>عوامل فيزيائية (بيئية)</a:t>
          </a:r>
          <a:endParaRPr lang="ar-SA" b="1" dirty="0"/>
        </a:p>
      </dgm:t>
    </dgm:pt>
    <dgm:pt modelId="{1716CB53-8AC1-4ACA-B8EB-A2C86FDE29C9}" type="parTrans" cxnId="{B4AFC776-2258-47A9-8A20-AE8DD573760B}">
      <dgm:prSet/>
      <dgm:spPr/>
      <dgm:t>
        <a:bodyPr/>
        <a:lstStyle/>
        <a:p>
          <a:pPr rtl="1"/>
          <a:endParaRPr lang="ar-SA"/>
        </a:p>
      </dgm:t>
    </dgm:pt>
    <dgm:pt modelId="{21E52083-B2E5-46AC-AC56-42700F935154}" type="sibTrans" cxnId="{B4AFC776-2258-47A9-8A20-AE8DD573760B}">
      <dgm:prSet/>
      <dgm:spPr/>
      <dgm:t>
        <a:bodyPr/>
        <a:lstStyle/>
        <a:p>
          <a:pPr rtl="1"/>
          <a:endParaRPr lang="ar-SA"/>
        </a:p>
      </dgm:t>
    </dgm:pt>
    <dgm:pt modelId="{591AE85D-AA3C-4916-82CB-3A8D5845DDF1}" type="pres">
      <dgm:prSet presAssocID="{2C8C8971-5B4B-4A68-96E0-9B1C769DAA8C}" presName="linear" presStyleCnt="0">
        <dgm:presLayoutVars>
          <dgm:animLvl val="lvl"/>
          <dgm:resizeHandles val="exact"/>
        </dgm:presLayoutVars>
      </dgm:prSet>
      <dgm:spPr/>
      <dgm:t>
        <a:bodyPr/>
        <a:lstStyle/>
        <a:p>
          <a:pPr rtl="1"/>
          <a:endParaRPr lang="ar-SA"/>
        </a:p>
      </dgm:t>
    </dgm:pt>
    <dgm:pt modelId="{D9917FEF-DA70-4E79-B8D1-0FC4268A2ECC}" type="pres">
      <dgm:prSet presAssocID="{83DE08B6-547A-40E8-ACFA-E71F75D2924D}" presName="parentText" presStyleLbl="node1" presStyleIdx="0" presStyleCnt="4">
        <dgm:presLayoutVars>
          <dgm:chMax val="0"/>
          <dgm:bulletEnabled val="1"/>
        </dgm:presLayoutVars>
      </dgm:prSet>
      <dgm:spPr/>
      <dgm:t>
        <a:bodyPr/>
        <a:lstStyle/>
        <a:p>
          <a:pPr rtl="1"/>
          <a:endParaRPr lang="ar-SA"/>
        </a:p>
      </dgm:t>
    </dgm:pt>
    <dgm:pt modelId="{56D75FD3-6B7B-4D07-9677-ECBE5BB223EF}" type="pres">
      <dgm:prSet presAssocID="{5A1EA8C3-E001-48BF-90EE-0E01D87ECBA1}" presName="spacer" presStyleCnt="0"/>
      <dgm:spPr/>
      <dgm:t>
        <a:bodyPr/>
        <a:lstStyle/>
        <a:p>
          <a:pPr rtl="1"/>
          <a:endParaRPr lang="ar-SA"/>
        </a:p>
      </dgm:t>
    </dgm:pt>
    <dgm:pt modelId="{5B7944B1-AFD8-4005-88D3-7DF60EB9FD90}" type="pres">
      <dgm:prSet presAssocID="{0BA93107-FD10-4653-A26F-6D11CD83204D}" presName="parentText" presStyleLbl="node1" presStyleIdx="1" presStyleCnt="4">
        <dgm:presLayoutVars>
          <dgm:chMax val="0"/>
          <dgm:bulletEnabled val="1"/>
        </dgm:presLayoutVars>
      </dgm:prSet>
      <dgm:spPr/>
      <dgm:t>
        <a:bodyPr/>
        <a:lstStyle/>
        <a:p>
          <a:pPr rtl="1"/>
          <a:endParaRPr lang="ar-SA"/>
        </a:p>
      </dgm:t>
    </dgm:pt>
    <dgm:pt modelId="{467D731C-BE27-4A91-A2D5-F19E8C0EEAC9}" type="pres">
      <dgm:prSet presAssocID="{8E7EA38B-845D-4C02-87AE-A917E1E56967}" presName="spacer" presStyleCnt="0"/>
      <dgm:spPr/>
      <dgm:t>
        <a:bodyPr/>
        <a:lstStyle/>
        <a:p>
          <a:pPr rtl="1"/>
          <a:endParaRPr lang="ar-SA"/>
        </a:p>
      </dgm:t>
    </dgm:pt>
    <dgm:pt modelId="{65560BC0-109D-44F6-BB50-746A7DD54CF7}" type="pres">
      <dgm:prSet presAssocID="{EF2AD36F-7D7D-4B1F-B3F9-B5742BE6CB3B}" presName="parentText" presStyleLbl="node1" presStyleIdx="2" presStyleCnt="4">
        <dgm:presLayoutVars>
          <dgm:chMax val="0"/>
          <dgm:bulletEnabled val="1"/>
        </dgm:presLayoutVars>
      </dgm:prSet>
      <dgm:spPr/>
      <dgm:t>
        <a:bodyPr/>
        <a:lstStyle/>
        <a:p>
          <a:pPr rtl="1"/>
          <a:endParaRPr lang="ar-SA"/>
        </a:p>
      </dgm:t>
    </dgm:pt>
    <dgm:pt modelId="{D9C11D1A-B286-48B9-933E-966B34007B67}" type="pres">
      <dgm:prSet presAssocID="{AE5C9E01-F870-4212-A037-59015FAE901B}" presName="spacer" presStyleCnt="0"/>
      <dgm:spPr/>
      <dgm:t>
        <a:bodyPr/>
        <a:lstStyle/>
        <a:p>
          <a:pPr rtl="1"/>
          <a:endParaRPr lang="ar-SA"/>
        </a:p>
      </dgm:t>
    </dgm:pt>
    <dgm:pt modelId="{0F81A19D-8973-4D86-9C0B-C0BA08679D46}" type="pres">
      <dgm:prSet presAssocID="{238C2EE7-70FD-4048-AD4C-36C67EDF46E5}" presName="parentText" presStyleLbl="node1" presStyleIdx="3" presStyleCnt="4">
        <dgm:presLayoutVars>
          <dgm:chMax val="0"/>
          <dgm:bulletEnabled val="1"/>
        </dgm:presLayoutVars>
      </dgm:prSet>
      <dgm:spPr/>
      <dgm:t>
        <a:bodyPr/>
        <a:lstStyle/>
        <a:p>
          <a:pPr rtl="1"/>
          <a:endParaRPr lang="ar-SA"/>
        </a:p>
      </dgm:t>
    </dgm:pt>
  </dgm:ptLst>
  <dgm:cxnLst>
    <dgm:cxn modelId="{F9A3828D-4A85-4D2B-887D-78481F219CF7}" type="presOf" srcId="{83DE08B6-547A-40E8-ACFA-E71F75D2924D}" destId="{D9917FEF-DA70-4E79-B8D1-0FC4268A2ECC}" srcOrd="0" destOrd="0" presId="urn:microsoft.com/office/officeart/2005/8/layout/vList2"/>
    <dgm:cxn modelId="{AFB2BE58-DE89-465F-8957-470E0D486A52}" type="presOf" srcId="{238C2EE7-70FD-4048-AD4C-36C67EDF46E5}" destId="{0F81A19D-8973-4D86-9C0B-C0BA08679D46}" srcOrd="0" destOrd="0" presId="urn:microsoft.com/office/officeart/2005/8/layout/vList2"/>
    <dgm:cxn modelId="{B4AFC776-2258-47A9-8A20-AE8DD573760B}" srcId="{2C8C8971-5B4B-4A68-96E0-9B1C769DAA8C}" destId="{238C2EE7-70FD-4048-AD4C-36C67EDF46E5}" srcOrd="3" destOrd="0" parTransId="{1716CB53-8AC1-4ACA-B8EB-A2C86FDE29C9}" sibTransId="{21E52083-B2E5-46AC-AC56-42700F935154}"/>
    <dgm:cxn modelId="{8A3A12BF-1C35-42BD-8A01-2CD92C9C5C49}" type="presOf" srcId="{0BA93107-FD10-4653-A26F-6D11CD83204D}" destId="{5B7944B1-AFD8-4005-88D3-7DF60EB9FD90}" srcOrd="0" destOrd="0" presId="urn:microsoft.com/office/officeart/2005/8/layout/vList2"/>
    <dgm:cxn modelId="{9733A742-64E0-45B3-8A71-FB181AF92906}" srcId="{2C8C8971-5B4B-4A68-96E0-9B1C769DAA8C}" destId="{83DE08B6-547A-40E8-ACFA-E71F75D2924D}" srcOrd="0" destOrd="0" parTransId="{C1D00274-968C-4F49-B7F3-FF803D2B3C41}" sibTransId="{5A1EA8C3-E001-48BF-90EE-0E01D87ECBA1}"/>
    <dgm:cxn modelId="{DFC938FE-A326-43A9-ADA0-8448DF91A881}" srcId="{2C8C8971-5B4B-4A68-96E0-9B1C769DAA8C}" destId="{EF2AD36F-7D7D-4B1F-B3F9-B5742BE6CB3B}" srcOrd="2" destOrd="0" parTransId="{FC01E8B6-430C-4212-A22C-36D0BA4435C9}" sibTransId="{AE5C9E01-F870-4212-A037-59015FAE901B}"/>
    <dgm:cxn modelId="{5EFD3934-21E1-415A-8878-65A5A0569E6B}" srcId="{2C8C8971-5B4B-4A68-96E0-9B1C769DAA8C}" destId="{0BA93107-FD10-4653-A26F-6D11CD83204D}" srcOrd="1" destOrd="0" parTransId="{4C3C6BA6-BA32-49A8-BB16-FF3BBEDC7E46}" sibTransId="{8E7EA38B-845D-4C02-87AE-A917E1E56967}"/>
    <dgm:cxn modelId="{C545C2DB-B318-4979-9462-95A774849483}" type="presOf" srcId="{EF2AD36F-7D7D-4B1F-B3F9-B5742BE6CB3B}" destId="{65560BC0-109D-44F6-BB50-746A7DD54CF7}" srcOrd="0" destOrd="0" presId="urn:microsoft.com/office/officeart/2005/8/layout/vList2"/>
    <dgm:cxn modelId="{F6731C5F-6B1A-415D-9A6E-809C38D389C9}" type="presOf" srcId="{2C8C8971-5B4B-4A68-96E0-9B1C769DAA8C}" destId="{591AE85D-AA3C-4916-82CB-3A8D5845DDF1}" srcOrd="0" destOrd="0" presId="urn:microsoft.com/office/officeart/2005/8/layout/vList2"/>
    <dgm:cxn modelId="{C53344D6-F443-400A-A473-4EE0B9DF1BBE}" type="presParOf" srcId="{591AE85D-AA3C-4916-82CB-3A8D5845DDF1}" destId="{D9917FEF-DA70-4E79-B8D1-0FC4268A2ECC}" srcOrd="0" destOrd="0" presId="urn:microsoft.com/office/officeart/2005/8/layout/vList2"/>
    <dgm:cxn modelId="{2FA56C60-A607-4484-B40F-A172056C5810}" type="presParOf" srcId="{591AE85D-AA3C-4916-82CB-3A8D5845DDF1}" destId="{56D75FD3-6B7B-4D07-9677-ECBE5BB223EF}" srcOrd="1" destOrd="0" presId="urn:microsoft.com/office/officeart/2005/8/layout/vList2"/>
    <dgm:cxn modelId="{E0A40563-2CE6-4328-8BD5-D791E0B0E5FF}" type="presParOf" srcId="{591AE85D-AA3C-4916-82CB-3A8D5845DDF1}" destId="{5B7944B1-AFD8-4005-88D3-7DF60EB9FD90}" srcOrd="2" destOrd="0" presId="urn:microsoft.com/office/officeart/2005/8/layout/vList2"/>
    <dgm:cxn modelId="{A05620F5-4AB9-47E7-A5BA-8358E743305F}" type="presParOf" srcId="{591AE85D-AA3C-4916-82CB-3A8D5845DDF1}" destId="{467D731C-BE27-4A91-A2D5-F19E8C0EEAC9}" srcOrd="3" destOrd="0" presId="urn:microsoft.com/office/officeart/2005/8/layout/vList2"/>
    <dgm:cxn modelId="{17CB5D55-9176-425C-B34D-578A06568435}" type="presParOf" srcId="{591AE85D-AA3C-4916-82CB-3A8D5845DDF1}" destId="{65560BC0-109D-44F6-BB50-746A7DD54CF7}" srcOrd="4" destOrd="0" presId="urn:microsoft.com/office/officeart/2005/8/layout/vList2"/>
    <dgm:cxn modelId="{E0A9D9A6-2AC4-439D-9891-D6F0EE2F4994}" type="presParOf" srcId="{591AE85D-AA3C-4916-82CB-3A8D5845DDF1}" destId="{D9C11D1A-B286-48B9-933E-966B34007B67}" srcOrd="5" destOrd="0" presId="urn:microsoft.com/office/officeart/2005/8/layout/vList2"/>
    <dgm:cxn modelId="{42B9E845-1DCB-4BA5-B32C-83E3CE10915E}" type="presParOf" srcId="{591AE85D-AA3C-4916-82CB-3A8D5845DDF1}" destId="{0F81A19D-8973-4D86-9C0B-C0BA08679D4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97B61C-9E4A-410D-9559-532D38042F51}" type="doc">
      <dgm:prSet loTypeId="urn:microsoft.com/office/officeart/2005/8/layout/vList2" loCatId="list" qsTypeId="urn:microsoft.com/office/officeart/2005/8/quickstyle/simple3" qsCatId="simple" csTypeId="urn:microsoft.com/office/officeart/2005/8/colors/accent1_5" csCatId="accent1"/>
      <dgm:spPr/>
      <dgm:t>
        <a:bodyPr/>
        <a:lstStyle/>
        <a:p>
          <a:pPr rtl="1"/>
          <a:endParaRPr lang="ar-SA"/>
        </a:p>
      </dgm:t>
    </dgm:pt>
    <dgm:pt modelId="{11137FEF-B7D9-4709-98D4-5ADA0F53FD20}">
      <dgm:prSet/>
      <dgm:spPr/>
      <dgm:t>
        <a:bodyPr/>
        <a:lstStyle/>
        <a:p>
          <a:pPr algn="just" rtl="1"/>
          <a:r>
            <a:rPr lang="ar-SA" dirty="0" smtClean="0"/>
            <a:t>كأن تكون لغة الرسالة غير مفهومة او غير مناسبة للمستقبل من حيث العمر مثلا او قد يكون محتوى الرسالة غير قابل للتنفيذ او متعارض مع الدين او العادات او </a:t>
          </a:r>
          <a:r>
            <a:rPr lang="ar-SA" dirty="0" err="1" smtClean="0"/>
            <a:t>الأمكانات</a:t>
          </a:r>
          <a:r>
            <a:rPr lang="ar-SA" dirty="0" smtClean="0"/>
            <a:t> المتاحة</a:t>
          </a:r>
          <a:endParaRPr lang="ar-SA" dirty="0"/>
        </a:p>
      </dgm:t>
    </dgm:pt>
    <dgm:pt modelId="{7BEA06F5-B6B9-472A-B974-F6F79C3A672F}" type="parTrans" cxnId="{1E5C8BF1-F945-4E2C-BD4E-37F9748E7CF7}">
      <dgm:prSet/>
      <dgm:spPr/>
      <dgm:t>
        <a:bodyPr/>
        <a:lstStyle/>
        <a:p>
          <a:pPr rtl="1"/>
          <a:endParaRPr lang="ar-SA"/>
        </a:p>
      </dgm:t>
    </dgm:pt>
    <dgm:pt modelId="{07E76442-3CFC-4831-AFB4-D550D9B0797D}" type="sibTrans" cxnId="{1E5C8BF1-F945-4E2C-BD4E-37F9748E7CF7}">
      <dgm:prSet/>
      <dgm:spPr/>
      <dgm:t>
        <a:bodyPr/>
        <a:lstStyle/>
        <a:p>
          <a:pPr rtl="1"/>
          <a:endParaRPr lang="ar-SA"/>
        </a:p>
      </dgm:t>
    </dgm:pt>
    <dgm:pt modelId="{6F34E026-4CDC-469B-A718-F9FB3BDED1DA}" type="pres">
      <dgm:prSet presAssocID="{5597B61C-9E4A-410D-9559-532D38042F51}" presName="linear" presStyleCnt="0">
        <dgm:presLayoutVars>
          <dgm:animLvl val="lvl"/>
          <dgm:resizeHandles val="exact"/>
        </dgm:presLayoutVars>
      </dgm:prSet>
      <dgm:spPr/>
      <dgm:t>
        <a:bodyPr/>
        <a:lstStyle/>
        <a:p>
          <a:pPr rtl="1"/>
          <a:endParaRPr lang="ar-SA"/>
        </a:p>
      </dgm:t>
    </dgm:pt>
    <dgm:pt modelId="{9B764745-EA31-43DE-A0AD-F08C42EDBD53}" type="pres">
      <dgm:prSet presAssocID="{11137FEF-B7D9-4709-98D4-5ADA0F53FD20}" presName="parentText" presStyleLbl="node1" presStyleIdx="0" presStyleCnt="1">
        <dgm:presLayoutVars>
          <dgm:chMax val="0"/>
          <dgm:bulletEnabled val="1"/>
        </dgm:presLayoutVars>
      </dgm:prSet>
      <dgm:spPr/>
      <dgm:t>
        <a:bodyPr/>
        <a:lstStyle/>
        <a:p>
          <a:pPr rtl="1"/>
          <a:endParaRPr lang="ar-SA"/>
        </a:p>
      </dgm:t>
    </dgm:pt>
  </dgm:ptLst>
  <dgm:cxnLst>
    <dgm:cxn modelId="{EA7E23CF-F3BC-4D7E-A7F5-79F689152D45}" type="presOf" srcId="{5597B61C-9E4A-410D-9559-532D38042F51}" destId="{6F34E026-4CDC-469B-A718-F9FB3BDED1DA}" srcOrd="0" destOrd="0" presId="urn:microsoft.com/office/officeart/2005/8/layout/vList2"/>
    <dgm:cxn modelId="{0516DB32-6C2E-45AB-9623-8E96D343B64C}" type="presOf" srcId="{11137FEF-B7D9-4709-98D4-5ADA0F53FD20}" destId="{9B764745-EA31-43DE-A0AD-F08C42EDBD53}" srcOrd="0" destOrd="0" presId="urn:microsoft.com/office/officeart/2005/8/layout/vList2"/>
    <dgm:cxn modelId="{1E5C8BF1-F945-4E2C-BD4E-37F9748E7CF7}" srcId="{5597B61C-9E4A-410D-9559-532D38042F51}" destId="{11137FEF-B7D9-4709-98D4-5ADA0F53FD20}" srcOrd="0" destOrd="0" parTransId="{7BEA06F5-B6B9-472A-B974-F6F79C3A672F}" sibTransId="{07E76442-3CFC-4831-AFB4-D550D9B0797D}"/>
    <dgm:cxn modelId="{8822F120-1A34-4AD4-B916-C8D185276BB1}" type="presParOf" srcId="{6F34E026-4CDC-469B-A718-F9FB3BDED1DA}" destId="{9B764745-EA31-43DE-A0AD-F08C42EDBD5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AB12CD9-BD40-4717-B81E-332D4949A3EF}" type="doc">
      <dgm:prSet loTypeId="urn:microsoft.com/office/officeart/2005/8/layout/vList2" loCatId="list" qsTypeId="urn:microsoft.com/office/officeart/2005/8/quickstyle/simple3" qsCatId="simple" csTypeId="urn:microsoft.com/office/officeart/2005/8/colors/colorful2" csCatId="colorful"/>
      <dgm:spPr/>
      <dgm:t>
        <a:bodyPr/>
        <a:lstStyle/>
        <a:p>
          <a:pPr rtl="1"/>
          <a:endParaRPr lang="ar-SA"/>
        </a:p>
      </dgm:t>
    </dgm:pt>
    <dgm:pt modelId="{AC973BBE-15F5-49E1-8C46-9406BFF0A37E}">
      <dgm:prSet/>
      <dgm:spPr/>
      <dgm:t>
        <a:bodyPr/>
        <a:lstStyle/>
        <a:p>
          <a:pPr algn="just" rtl="1"/>
          <a:r>
            <a:rPr lang="ar-SA" b="1" smtClean="0"/>
            <a:t>كأن يكون المرسل غير مؤمن بالرسالة او لديه اتجاهات سلبية نحوها او غير متمكن من محتواها او كان صوته منخفضا...</a:t>
          </a:r>
          <a:endParaRPr lang="ar-SA" b="1" dirty="0"/>
        </a:p>
      </dgm:t>
    </dgm:pt>
    <dgm:pt modelId="{B726B225-79F6-4123-8244-56993E1E3F03}" type="parTrans" cxnId="{70A475C2-4E83-4E0F-A0A7-950F20FFD1CB}">
      <dgm:prSet/>
      <dgm:spPr/>
      <dgm:t>
        <a:bodyPr/>
        <a:lstStyle/>
        <a:p>
          <a:pPr rtl="1"/>
          <a:endParaRPr lang="ar-SA"/>
        </a:p>
      </dgm:t>
    </dgm:pt>
    <dgm:pt modelId="{98A1C5A0-4698-4CE9-A0EA-864159B5015B}" type="sibTrans" cxnId="{70A475C2-4E83-4E0F-A0A7-950F20FFD1CB}">
      <dgm:prSet/>
      <dgm:spPr/>
      <dgm:t>
        <a:bodyPr/>
        <a:lstStyle/>
        <a:p>
          <a:pPr rtl="1"/>
          <a:endParaRPr lang="ar-SA"/>
        </a:p>
      </dgm:t>
    </dgm:pt>
    <dgm:pt modelId="{AC2A5933-5CE1-407A-88DC-8935B8CD5FFE}">
      <dgm:prSet/>
      <dgm:spPr/>
      <dgm:t>
        <a:bodyPr/>
        <a:lstStyle/>
        <a:p>
          <a:pPr algn="just" rtl="1"/>
          <a:r>
            <a:rPr lang="ar-SA" b="1" smtClean="0"/>
            <a:t>اما بالنسبة للمستقبل فقد يكون غير مقتنع بأهمية الرسالة وغير متحمس لها او لا يستجيب لتوجيهات المرسل او منصرف عنها في التفكير بأمور اخرى او قد يكون مستوى الذكاء لديه متدني.</a:t>
          </a:r>
          <a:endParaRPr lang="ar-SA" b="1" dirty="0"/>
        </a:p>
      </dgm:t>
    </dgm:pt>
    <dgm:pt modelId="{C5D6FD5A-382B-4D37-9DD6-1BE558AA6778}" type="parTrans" cxnId="{0BBF1534-9D14-4569-B344-9698B48B9FAB}">
      <dgm:prSet/>
      <dgm:spPr/>
      <dgm:t>
        <a:bodyPr/>
        <a:lstStyle/>
        <a:p>
          <a:pPr rtl="1"/>
          <a:endParaRPr lang="ar-SA"/>
        </a:p>
      </dgm:t>
    </dgm:pt>
    <dgm:pt modelId="{32CDB36E-5E5C-4FF3-90A0-49E14B482AD0}" type="sibTrans" cxnId="{0BBF1534-9D14-4569-B344-9698B48B9FAB}">
      <dgm:prSet/>
      <dgm:spPr/>
      <dgm:t>
        <a:bodyPr/>
        <a:lstStyle/>
        <a:p>
          <a:pPr rtl="1"/>
          <a:endParaRPr lang="ar-SA"/>
        </a:p>
      </dgm:t>
    </dgm:pt>
    <dgm:pt modelId="{0E220549-1B64-4381-862D-F3F862933EEE}" type="pres">
      <dgm:prSet presAssocID="{4AB12CD9-BD40-4717-B81E-332D4949A3EF}" presName="linear" presStyleCnt="0">
        <dgm:presLayoutVars>
          <dgm:animLvl val="lvl"/>
          <dgm:resizeHandles val="exact"/>
        </dgm:presLayoutVars>
      </dgm:prSet>
      <dgm:spPr/>
      <dgm:t>
        <a:bodyPr/>
        <a:lstStyle/>
        <a:p>
          <a:pPr rtl="1"/>
          <a:endParaRPr lang="ar-SA"/>
        </a:p>
      </dgm:t>
    </dgm:pt>
    <dgm:pt modelId="{FCEE53E9-9961-42AC-8790-76891B94F69C}" type="pres">
      <dgm:prSet presAssocID="{AC973BBE-15F5-49E1-8C46-9406BFF0A37E}" presName="parentText" presStyleLbl="node1" presStyleIdx="0" presStyleCnt="2">
        <dgm:presLayoutVars>
          <dgm:chMax val="0"/>
          <dgm:bulletEnabled val="1"/>
        </dgm:presLayoutVars>
      </dgm:prSet>
      <dgm:spPr/>
      <dgm:t>
        <a:bodyPr/>
        <a:lstStyle/>
        <a:p>
          <a:pPr rtl="1"/>
          <a:endParaRPr lang="ar-SA"/>
        </a:p>
      </dgm:t>
    </dgm:pt>
    <dgm:pt modelId="{1FA7B0CD-8476-4A40-BD8E-EDC9DC1231E4}" type="pres">
      <dgm:prSet presAssocID="{98A1C5A0-4698-4CE9-A0EA-864159B5015B}" presName="spacer" presStyleCnt="0"/>
      <dgm:spPr/>
      <dgm:t>
        <a:bodyPr/>
        <a:lstStyle/>
        <a:p>
          <a:pPr rtl="1"/>
          <a:endParaRPr lang="ar-SA"/>
        </a:p>
      </dgm:t>
    </dgm:pt>
    <dgm:pt modelId="{87A23065-F2BC-49B3-8758-6AF31613029C}" type="pres">
      <dgm:prSet presAssocID="{AC2A5933-5CE1-407A-88DC-8935B8CD5FFE}" presName="parentText" presStyleLbl="node1" presStyleIdx="1" presStyleCnt="2">
        <dgm:presLayoutVars>
          <dgm:chMax val="0"/>
          <dgm:bulletEnabled val="1"/>
        </dgm:presLayoutVars>
      </dgm:prSet>
      <dgm:spPr/>
      <dgm:t>
        <a:bodyPr/>
        <a:lstStyle/>
        <a:p>
          <a:pPr rtl="1"/>
          <a:endParaRPr lang="ar-SA"/>
        </a:p>
      </dgm:t>
    </dgm:pt>
  </dgm:ptLst>
  <dgm:cxnLst>
    <dgm:cxn modelId="{70A475C2-4E83-4E0F-A0A7-950F20FFD1CB}" srcId="{4AB12CD9-BD40-4717-B81E-332D4949A3EF}" destId="{AC973BBE-15F5-49E1-8C46-9406BFF0A37E}" srcOrd="0" destOrd="0" parTransId="{B726B225-79F6-4123-8244-56993E1E3F03}" sibTransId="{98A1C5A0-4698-4CE9-A0EA-864159B5015B}"/>
    <dgm:cxn modelId="{B3EAB192-5523-4417-A268-CAAE9C2A7B17}" type="presOf" srcId="{AC973BBE-15F5-49E1-8C46-9406BFF0A37E}" destId="{FCEE53E9-9961-42AC-8790-76891B94F69C}" srcOrd="0" destOrd="0" presId="urn:microsoft.com/office/officeart/2005/8/layout/vList2"/>
    <dgm:cxn modelId="{0BBF1534-9D14-4569-B344-9698B48B9FAB}" srcId="{4AB12CD9-BD40-4717-B81E-332D4949A3EF}" destId="{AC2A5933-5CE1-407A-88DC-8935B8CD5FFE}" srcOrd="1" destOrd="0" parTransId="{C5D6FD5A-382B-4D37-9DD6-1BE558AA6778}" sibTransId="{32CDB36E-5E5C-4FF3-90A0-49E14B482AD0}"/>
    <dgm:cxn modelId="{9C8D62EF-74EF-47BE-9FC6-9026F503FB85}" type="presOf" srcId="{AC2A5933-5CE1-407A-88DC-8935B8CD5FFE}" destId="{87A23065-F2BC-49B3-8758-6AF31613029C}" srcOrd="0" destOrd="0" presId="urn:microsoft.com/office/officeart/2005/8/layout/vList2"/>
    <dgm:cxn modelId="{34987BC9-636C-452F-9DE9-BEF6A7E266B0}" type="presOf" srcId="{4AB12CD9-BD40-4717-B81E-332D4949A3EF}" destId="{0E220549-1B64-4381-862D-F3F862933EEE}" srcOrd="0" destOrd="0" presId="urn:microsoft.com/office/officeart/2005/8/layout/vList2"/>
    <dgm:cxn modelId="{42D06B80-D4C6-4448-9C87-43D38B6AF103}" type="presParOf" srcId="{0E220549-1B64-4381-862D-F3F862933EEE}" destId="{FCEE53E9-9961-42AC-8790-76891B94F69C}" srcOrd="0" destOrd="0" presId="urn:microsoft.com/office/officeart/2005/8/layout/vList2"/>
    <dgm:cxn modelId="{F3E11D0C-7953-40BE-9D45-9238E5BEDFB6}" type="presParOf" srcId="{0E220549-1B64-4381-862D-F3F862933EEE}" destId="{1FA7B0CD-8476-4A40-BD8E-EDC9DC1231E4}" srcOrd="1" destOrd="0" presId="urn:microsoft.com/office/officeart/2005/8/layout/vList2"/>
    <dgm:cxn modelId="{5D3EEFF1-DFDD-40F2-9BAC-224B5A1C8D57}" type="presParOf" srcId="{0E220549-1B64-4381-862D-F3F862933EEE}" destId="{87A23065-F2BC-49B3-8758-6AF31613029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FEA5E-11A8-4FC6-993B-1B4DC4C5FD0A}">
      <dsp:nvSpPr>
        <dsp:cNvPr id="0" name=""/>
        <dsp:cNvSpPr/>
      </dsp:nvSpPr>
      <dsp:spPr>
        <a:xfrm>
          <a:off x="1004" y="206083"/>
          <a:ext cx="8227590" cy="4113795"/>
        </a:xfrm>
        <a:prstGeom prst="rect">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just" defTabSz="1955800" rtl="1">
            <a:lnSpc>
              <a:spcPct val="90000"/>
            </a:lnSpc>
            <a:spcBef>
              <a:spcPct val="0"/>
            </a:spcBef>
            <a:spcAft>
              <a:spcPct val="35000"/>
            </a:spcAft>
          </a:pPr>
          <a:r>
            <a:rPr lang="ar-SA" sz="4400" kern="1200" dirty="0" smtClean="0">
              <a:solidFill>
                <a:schemeClr val="tx1"/>
              </a:solidFill>
            </a:rPr>
            <a:t>هو تفاعل لفظي او غير لفظي بين معلم ومتعلم او بين معلم ومتعلمين او بين متعلم ومتعلم او بين متعلم ووسيط تعليمي (كتاب/ جهاز...الخ ) او بين وسيط تعليمي و وسيط اخر او بين معلم و وسيط تعليمي، بهدف نقل الأفكار والمعارف والخبرات التعليمية عبر قنوات معينة للعمل على تحقيق أهداف تعليمية محددة</a:t>
          </a:r>
          <a:endParaRPr lang="ar-SA" sz="4400" kern="1200" dirty="0">
            <a:solidFill>
              <a:schemeClr val="tx1"/>
            </a:solidFill>
          </a:endParaRPr>
        </a:p>
      </dsp:txBody>
      <dsp:txXfrm>
        <a:off x="1004" y="206083"/>
        <a:ext cx="8227590" cy="41137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5B9AB-7616-484D-AF2F-E05FAFC35C9C}">
      <dsp:nvSpPr>
        <dsp:cNvPr id="0" name=""/>
        <dsp:cNvSpPr/>
      </dsp:nvSpPr>
      <dsp:spPr>
        <a:xfrm>
          <a:off x="0" y="35127"/>
          <a:ext cx="8229600" cy="1433396"/>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ar-SA" sz="2700" kern="1200" dirty="0" smtClean="0">
              <a:solidFill>
                <a:schemeClr val="tx1"/>
              </a:solidFill>
            </a:rPr>
            <a:t>اصل كلمة اتصال في اللغة العربية من الفعل وصل أي بلغ </a:t>
          </a:r>
          <a:r>
            <a:rPr lang="ar-SA" sz="2700" kern="1200" dirty="0" err="1" smtClean="0">
              <a:solidFill>
                <a:schemeClr val="tx1"/>
              </a:solidFill>
            </a:rPr>
            <a:t>الشئ</a:t>
          </a:r>
          <a:r>
            <a:rPr lang="ar-SA" sz="2700" kern="1200" dirty="0" smtClean="0">
              <a:solidFill>
                <a:schemeClr val="tx1"/>
              </a:solidFill>
            </a:rPr>
            <a:t> وانتهى اليه</a:t>
          </a:r>
          <a:endParaRPr lang="ar-SA" sz="2700" kern="1200" dirty="0">
            <a:solidFill>
              <a:schemeClr val="tx1"/>
            </a:solidFill>
          </a:endParaRPr>
        </a:p>
      </dsp:txBody>
      <dsp:txXfrm>
        <a:off x="69973" y="105100"/>
        <a:ext cx="8089654" cy="1293450"/>
      </dsp:txXfrm>
    </dsp:sp>
    <dsp:sp modelId="{6D4F9AAB-6451-4153-8463-18FFA592235B}">
      <dsp:nvSpPr>
        <dsp:cNvPr id="0" name=""/>
        <dsp:cNvSpPr/>
      </dsp:nvSpPr>
      <dsp:spPr>
        <a:xfrm>
          <a:off x="0" y="1546283"/>
          <a:ext cx="8229600" cy="1433396"/>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ar-SA" sz="2700" kern="1200" smtClean="0">
              <a:solidFill>
                <a:schemeClr val="tx1"/>
              </a:solidFill>
            </a:rPr>
            <a:t>اصل الكلمة في اللغة الانجليزية </a:t>
          </a:r>
          <a:r>
            <a:rPr lang="en-US" sz="2700" kern="1200" smtClean="0">
              <a:solidFill>
                <a:schemeClr val="tx1"/>
              </a:solidFill>
            </a:rPr>
            <a:t>COMMUNICATION</a:t>
          </a:r>
          <a:r>
            <a:rPr lang="ar-SA" sz="2700" kern="1200" smtClean="0">
              <a:solidFill>
                <a:schemeClr val="tx1"/>
              </a:solidFill>
            </a:rPr>
            <a:t> وتعني تبادل المعلومات او الأفكار او الآراء عن طريق الكلام او الكتابة او الأشارة</a:t>
          </a:r>
          <a:endParaRPr lang="ar-SA" sz="2700" kern="1200">
            <a:solidFill>
              <a:schemeClr val="tx1"/>
            </a:solidFill>
          </a:endParaRPr>
        </a:p>
      </dsp:txBody>
      <dsp:txXfrm>
        <a:off x="69973" y="1616256"/>
        <a:ext cx="8089654" cy="1293450"/>
      </dsp:txXfrm>
    </dsp:sp>
    <dsp:sp modelId="{5B544AB0-17AD-4E45-9A8E-FCC95A08956F}">
      <dsp:nvSpPr>
        <dsp:cNvPr id="0" name=""/>
        <dsp:cNvSpPr/>
      </dsp:nvSpPr>
      <dsp:spPr>
        <a:xfrm>
          <a:off x="0" y="3057439"/>
          <a:ext cx="8229600" cy="1433396"/>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ar-SA" sz="2700" kern="1200" dirty="0" err="1" smtClean="0">
              <a:solidFill>
                <a:schemeClr val="tx1"/>
              </a:solidFill>
            </a:rPr>
            <a:t>والأتصال</a:t>
          </a:r>
          <a:r>
            <a:rPr lang="ar-SA" sz="2700" kern="1200" dirty="0" smtClean="0">
              <a:solidFill>
                <a:schemeClr val="tx1"/>
              </a:solidFill>
            </a:rPr>
            <a:t> بشكل عام يدخل في كل مناحي الحياة بالنسبة للإنسان والحيوان والنبات وحتى الجماد ولهذا نلاحظ وجود الكثير من التعريفات لهذا المصطلح</a:t>
          </a:r>
          <a:endParaRPr lang="ar-SA" sz="2700" kern="1200" dirty="0">
            <a:solidFill>
              <a:schemeClr val="tx1"/>
            </a:solidFill>
          </a:endParaRPr>
        </a:p>
      </dsp:txBody>
      <dsp:txXfrm>
        <a:off x="69973" y="3127412"/>
        <a:ext cx="8089654" cy="12934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F7DA0-9E2E-4B0D-AE3D-939AE2997EFF}">
      <dsp:nvSpPr>
        <dsp:cNvPr id="0" name=""/>
        <dsp:cNvSpPr/>
      </dsp:nvSpPr>
      <dsp:spPr>
        <a:xfrm>
          <a:off x="0" y="53031"/>
          <a:ext cx="8229600" cy="1061775"/>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b="1" kern="1200" smtClean="0">
              <a:solidFill>
                <a:schemeClr val="tx1"/>
              </a:solidFill>
            </a:rPr>
            <a:t>المرسل وهو المصدر الذي يبدأ الحوار ويصوغ الرسالة في شكل رموز لفظية او غير لفظية ( قد يكون انسان او جهاز )</a:t>
          </a:r>
          <a:endParaRPr lang="ar-SA" sz="2000" b="1" kern="1200" dirty="0">
            <a:solidFill>
              <a:schemeClr val="tx1"/>
            </a:solidFill>
          </a:endParaRPr>
        </a:p>
      </dsp:txBody>
      <dsp:txXfrm>
        <a:off x="51832" y="104863"/>
        <a:ext cx="8125936" cy="958111"/>
      </dsp:txXfrm>
    </dsp:sp>
    <dsp:sp modelId="{BBC41C75-0B7D-4275-BFC2-DD7A6768C045}">
      <dsp:nvSpPr>
        <dsp:cNvPr id="0" name=""/>
        <dsp:cNvSpPr/>
      </dsp:nvSpPr>
      <dsp:spPr>
        <a:xfrm>
          <a:off x="0" y="1172406"/>
          <a:ext cx="8229600" cy="1061775"/>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b="1" kern="1200" smtClean="0">
              <a:solidFill>
                <a:schemeClr val="tx1"/>
              </a:solidFill>
            </a:rPr>
            <a:t>المستقبل وهو الطرف الثاني في عملية الاتصال الذي يتلقى الرسالة ويفك رموزها ( قد يكون انسان او جهاز )</a:t>
          </a:r>
          <a:endParaRPr lang="ar-SA" sz="2000" b="1" kern="1200">
            <a:solidFill>
              <a:schemeClr val="tx1"/>
            </a:solidFill>
          </a:endParaRPr>
        </a:p>
      </dsp:txBody>
      <dsp:txXfrm>
        <a:off x="51832" y="1224238"/>
        <a:ext cx="8125936" cy="958111"/>
      </dsp:txXfrm>
    </dsp:sp>
    <dsp:sp modelId="{A0277E3D-E53E-4BB5-AE2F-DEFB617CFEBA}">
      <dsp:nvSpPr>
        <dsp:cNvPr id="0" name=""/>
        <dsp:cNvSpPr/>
      </dsp:nvSpPr>
      <dsp:spPr>
        <a:xfrm>
          <a:off x="0" y="2291781"/>
          <a:ext cx="8229600" cy="1061775"/>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b="1" kern="1200" smtClean="0">
              <a:solidFill>
                <a:schemeClr val="tx1"/>
              </a:solidFill>
            </a:rPr>
            <a:t>الرسالة وهي الرموز اللفظية او غير اللفظية التي تعبر عن المحتوى الذي ينبغي نقله من المرسل الى المستقبل، وهي موضوع الاتصال الذي يتوقف عليها باقي عناصر الاتصال (قد تكون لفظية مثل: نص مكتوب او مسموع او غير لفظية مثل: اشارات او اصوات او صور او رسوم ... الخ)</a:t>
          </a:r>
          <a:endParaRPr lang="ar-SA" sz="2000" b="1" kern="1200" dirty="0">
            <a:solidFill>
              <a:schemeClr val="tx1"/>
            </a:solidFill>
          </a:endParaRPr>
        </a:p>
      </dsp:txBody>
      <dsp:txXfrm>
        <a:off x="51832" y="2343613"/>
        <a:ext cx="8125936" cy="958111"/>
      </dsp:txXfrm>
    </dsp:sp>
    <dsp:sp modelId="{2CECACE7-EC18-474B-BC60-231C07CDAD04}">
      <dsp:nvSpPr>
        <dsp:cNvPr id="0" name=""/>
        <dsp:cNvSpPr/>
      </dsp:nvSpPr>
      <dsp:spPr>
        <a:xfrm>
          <a:off x="0" y="3411156"/>
          <a:ext cx="8229600" cy="1061775"/>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b="1" kern="1200" smtClean="0">
              <a:solidFill>
                <a:schemeClr val="tx1"/>
              </a:solidFill>
            </a:rPr>
            <a:t>قناة الاتصال وهي ناقل الرسالة من المرسل الى المستقبل</a:t>
          </a:r>
          <a:endParaRPr lang="ar-SA" sz="2000" b="1" kern="1200" dirty="0">
            <a:solidFill>
              <a:schemeClr val="tx1"/>
            </a:solidFill>
          </a:endParaRPr>
        </a:p>
      </dsp:txBody>
      <dsp:txXfrm>
        <a:off x="51832" y="3462988"/>
        <a:ext cx="8125936" cy="9581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26F61-87BB-441A-9612-26F346730570}">
      <dsp:nvSpPr>
        <dsp:cNvPr id="0" name=""/>
        <dsp:cNvSpPr/>
      </dsp:nvSpPr>
      <dsp:spPr>
        <a:xfrm rot="10800000">
          <a:off x="3987478" y="1065869"/>
          <a:ext cx="2490393" cy="996157"/>
        </a:xfrm>
        <a:prstGeom prst="homePlat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008" tIns="120015" rIns="240030" bIns="120015" numCol="1" spcCol="1270" anchor="ctr" anchorCtr="0">
          <a:noAutofit/>
        </a:bodyPr>
        <a:lstStyle/>
        <a:p>
          <a:pPr lvl="0" algn="ctr" defTabSz="2000250" rtl="1">
            <a:lnSpc>
              <a:spcPct val="90000"/>
            </a:lnSpc>
            <a:spcBef>
              <a:spcPct val="0"/>
            </a:spcBef>
            <a:spcAft>
              <a:spcPct val="35000"/>
            </a:spcAft>
          </a:pPr>
          <a:r>
            <a:rPr lang="ar-SA" sz="4500" kern="1200" dirty="0" smtClean="0"/>
            <a:t>مرسل</a:t>
          </a:r>
          <a:endParaRPr lang="ar-SA" sz="4500" kern="1200" dirty="0"/>
        </a:p>
      </dsp:txBody>
      <dsp:txXfrm rot="10800000">
        <a:off x="4236517" y="1065869"/>
        <a:ext cx="2241354" cy="996157"/>
      </dsp:txXfrm>
    </dsp:sp>
    <dsp:sp modelId="{74AC3AF4-2E09-43AC-8748-66C24360BD50}">
      <dsp:nvSpPr>
        <dsp:cNvPr id="0" name=""/>
        <dsp:cNvSpPr/>
      </dsp:nvSpPr>
      <dsp:spPr>
        <a:xfrm rot="10800000">
          <a:off x="1995163" y="1065869"/>
          <a:ext cx="2490393" cy="996157"/>
        </a:xfrm>
        <a:prstGeom prst="chevron">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008" tIns="120015" rIns="180023" bIns="120015" numCol="1" spcCol="1270" anchor="ctr" anchorCtr="0">
          <a:noAutofit/>
        </a:bodyPr>
        <a:lstStyle/>
        <a:p>
          <a:pPr lvl="0" algn="ctr" defTabSz="2000250" rtl="1">
            <a:lnSpc>
              <a:spcPct val="90000"/>
            </a:lnSpc>
            <a:spcBef>
              <a:spcPct val="0"/>
            </a:spcBef>
            <a:spcAft>
              <a:spcPct val="35000"/>
            </a:spcAft>
          </a:pPr>
          <a:r>
            <a:rPr lang="ar-SA" sz="4500" kern="1200" dirty="0" smtClean="0"/>
            <a:t>رسالة</a:t>
          </a:r>
          <a:endParaRPr lang="ar-SA" sz="4500" kern="1200" dirty="0"/>
        </a:p>
      </dsp:txBody>
      <dsp:txXfrm rot="10800000">
        <a:off x="2493241" y="1065869"/>
        <a:ext cx="1494236" cy="996157"/>
      </dsp:txXfrm>
    </dsp:sp>
    <dsp:sp modelId="{0CEBF865-2508-4B33-A97E-2B0D2F8FA1AD}">
      <dsp:nvSpPr>
        <dsp:cNvPr id="0" name=""/>
        <dsp:cNvSpPr/>
      </dsp:nvSpPr>
      <dsp:spPr>
        <a:xfrm rot="10800000">
          <a:off x="2847" y="1065869"/>
          <a:ext cx="2490393" cy="996157"/>
        </a:xfrm>
        <a:prstGeom prst="chevron">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008" tIns="120015" rIns="180023" bIns="120015" numCol="1" spcCol="1270" anchor="ctr" anchorCtr="0">
          <a:noAutofit/>
        </a:bodyPr>
        <a:lstStyle/>
        <a:p>
          <a:pPr lvl="0" algn="ctr" defTabSz="2000250" rtl="1">
            <a:lnSpc>
              <a:spcPct val="90000"/>
            </a:lnSpc>
            <a:spcBef>
              <a:spcPct val="0"/>
            </a:spcBef>
            <a:spcAft>
              <a:spcPct val="35000"/>
            </a:spcAft>
          </a:pPr>
          <a:r>
            <a:rPr lang="ar-SA" sz="4500" kern="1200" dirty="0" smtClean="0"/>
            <a:t>مستقبل</a:t>
          </a:r>
          <a:endParaRPr lang="ar-SA" sz="4500" kern="1200" dirty="0"/>
        </a:p>
      </dsp:txBody>
      <dsp:txXfrm rot="10800000">
        <a:off x="500925" y="1065869"/>
        <a:ext cx="1494236" cy="9961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4EBD49-DFD6-47A9-95EB-5435C1F28605}">
      <dsp:nvSpPr>
        <dsp:cNvPr id="0" name=""/>
        <dsp:cNvSpPr/>
      </dsp:nvSpPr>
      <dsp:spPr>
        <a:xfrm>
          <a:off x="3131306" y="1390"/>
          <a:ext cx="1966986" cy="1966986"/>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kern="1200" smtClean="0"/>
            <a:t>اتصال احادي الأتجاه </a:t>
          </a:r>
          <a:endParaRPr lang="ar-SA" sz="3200" kern="1200"/>
        </a:p>
      </dsp:txBody>
      <dsp:txXfrm>
        <a:off x="3419364" y="289448"/>
        <a:ext cx="1390870" cy="1390870"/>
      </dsp:txXfrm>
    </dsp:sp>
    <dsp:sp modelId="{07E9CFB2-87CB-4781-A4FB-AFCC43E1CFCB}">
      <dsp:nvSpPr>
        <dsp:cNvPr id="0" name=""/>
        <dsp:cNvSpPr/>
      </dsp:nvSpPr>
      <dsp:spPr>
        <a:xfrm rot="3600000">
          <a:off x="4584392" y="1918261"/>
          <a:ext cx="521866" cy="663858"/>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55700" rtl="1">
            <a:lnSpc>
              <a:spcPct val="90000"/>
            </a:lnSpc>
            <a:spcBef>
              <a:spcPct val="0"/>
            </a:spcBef>
            <a:spcAft>
              <a:spcPct val="35000"/>
            </a:spcAft>
          </a:pPr>
          <a:endParaRPr lang="ar-SA" sz="2600" kern="1200"/>
        </a:p>
      </dsp:txBody>
      <dsp:txXfrm>
        <a:off x="4623532" y="1983241"/>
        <a:ext cx="365306" cy="398314"/>
      </dsp:txXfrm>
    </dsp:sp>
    <dsp:sp modelId="{2DBE0088-D87E-4F02-BC2C-2AEB3DC30BDA}">
      <dsp:nvSpPr>
        <dsp:cNvPr id="0" name=""/>
        <dsp:cNvSpPr/>
      </dsp:nvSpPr>
      <dsp:spPr>
        <a:xfrm>
          <a:off x="4607126" y="2557585"/>
          <a:ext cx="1966986" cy="1966986"/>
        </a:xfrm>
        <a:prstGeom prst="ellipse">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kern="1200" smtClean="0"/>
            <a:t>اتصال ثنائي الأتجاه</a:t>
          </a:r>
          <a:endParaRPr lang="ar-SA" sz="3200" kern="1200"/>
        </a:p>
      </dsp:txBody>
      <dsp:txXfrm>
        <a:off x="4895184" y="2845643"/>
        <a:ext cx="1390870" cy="1390870"/>
      </dsp:txXfrm>
    </dsp:sp>
    <dsp:sp modelId="{BA1E66F6-F46A-48D6-9465-73B1F9CF5736}">
      <dsp:nvSpPr>
        <dsp:cNvPr id="0" name=""/>
        <dsp:cNvSpPr/>
      </dsp:nvSpPr>
      <dsp:spPr>
        <a:xfrm rot="10800000">
          <a:off x="3868636" y="3209150"/>
          <a:ext cx="521866" cy="663858"/>
        </a:xfrm>
        <a:prstGeom prst="rightArrow">
          <a:avLst>
            <a:gd name="adj1" fmla="val 60000"/>
            <a:gd name="adj2" fmla="val 50000"/>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55700" rtl="1">
            <a:lnSpc>
              <a:spcPct val="90000"/>
            </a:lnSpc>
            <a:spcBef>
              <a:spcPct val="0"/>
            </a:spcBef>
            <a:spcAft>
              <a:spcPct val="35000"/>
            </a:spcAft>
          </a:pPr>
          <a:endParaRPr lang="ar-SA" sz="2600" kern="1200"/>
        </a:p>
      </dsp:txBody>
      <dsp:txXfrm rot="10800000">
        <a:off x="4025196" y="3341922"/>
        <a:ext cx="365306" cy="398314"/>
      </dsp:txXfrm>
    </dsp:sp>
    <dsp:sp modelId="{269EE5D6-B4F4-4245-8689-94C9A11DAFDA}">
      <dsp:nvSpPr>
        <dsp:cNvPr id="0" name=""/>
        <dsp:cNvSpPr/>
      </dsp:nvSpPr>
      <dsp:spPr>
        <a:xfrm>
          <a:off x="1655486" y="2557585"/>
          <a:ext cx="1966986" cy="1966986"/>
        </a:xfrm>
        <a:prstGeom prst="ellipse">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kern="1200" smtClean="0"/>
            <a:t>اتصال متعدد الأتجاهات</a:t>
          </a:r>
          <a:endParaRPr lang="ar-SA" sz="3200" kern="1200"/>
        </a:p>
      </dsp:txBody>
      <dsp:txXfrm>
        <a:off x="1943544" y="2845643"/>
        <a:ext cx="1390870" cy="1390870"/>
      </dsp:txXfrm>
    </dsp:sp>
    <dsp:sp modelId="{A5530EB2-BDDD-4DDF-A1BD-DFA82BA3F683}">
      <dsp:nvSpPr>
        <dsp:cNvPr id="0" name=""/>
        <dsp:cNvSpPr/>
      </dsp:nvSpPr>
      <dsp:spPr>
        <a:xfrm rot="18000000">
          <a:off x="3108571" y="1943843"/>
          <a:ext cx="521866" cy="663858"/>
        </a:xfrm>
        <a:prstGeom prst="rightArrow">
          <a:avLst>
            <a:gd name="adj1" fmla="val 60000"/>
            <a:gd name="adj2" fmla="val 50000"/>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55700" rtl="1">
            <a:lnSpc>
              <a:spcPct val="90000"/>
            </a:lnSpc>
            <a:spcBef>
              <a:spcPct val="0"/>
            </a:spcBef>
            <a:spcAft>
              <a:spcPct val="35000"/>
            </a:spcAft>
          </a:pPr>
          <a:endParaRPr lang="ar-SA" sz="2600" kern="1200"/>
        </a:p>
      </dsp:txBody>
      <dsp:txXfrm>
        <a:off x="3147711" y="2144407"/>
        <a:ext cx="365306" cy="3983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93CBB1-17F7-40A7-8C6A-EA37AC249EAF}">
      <dsp:nvSpPr>
        <dsp:cNvPr id="0" name=""/>
        <dsp:cNvSpPr/>
      </dsp:nvSpPr>
      <dsp:spPr>
        <a:xfrm>
          <a:off x="617219" y="0"/>
          <a:ext cx="6995160" cy="4525963"/>
        </a:xfrm>
        <a:prstGeom prst="leftArrow">
          <a:avLst/>
        </a:prstGeom>
        <a:solidFill>
          <a:schemeClr val="accent4">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7C721686-0E1A-40E5-80CB-D28CCC9A5263}">
      <dsp:nvSpPr>
        <dsp:cNvPr id="0" name=""/>
        <dsp:cNvSpPr/>
      </dsp:nvSpPr>
      <dsp:spPr>
        <a:xfrm>
          <a:off x="5588455" y="1357788"/>
          <a:ext cx="2637093" cy="1810385"/>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kern="1200" smtClean="0"/>
            <a:t>التشويش</a:t>
          </a:r>
          <a:endParaRPr lang="ar-SA" sz="3600" kern="1200"/>
        </a:p>
      </dsp:txBody>
      <dsp:txXfrm>
        <a:off x="5676831" y="1446164"/>
        <a:ext cx="2460341" cy="1633633"/>
      </dsp:txXfrm>
    </dsp:sp>
    <dsp:sp modelId="{2F00A383-5808-431E-9499-572F19291450}">
      <dsp:nvSpPr>
        <dsp:cNvPr id="0" name=""/>
        <dsp:cNvSpPr/>
      </dsp:nvSpPr>
      <dsp:spPr>
        <a:xfrm>
          <a:off x="2796253" y="1357788"/>
          <a:ext cx="2637093" cy="1810385"/>
        </a:xfrm>
        <a:prstGeom prst="roundRect">
          <a:avLst/>
        </a:prstGeom>
        <a:gradFill rotWithShape="0">
          <a:gsLst>
            <a:gs pos="0">
              <a:schemeClr val="accent4">
                <a:hueOff val="-2232385"/>
                <a:satOff val="13449"/>
                <a:lumOff val="1078"/>
                <a:alphaOff val="0"/>
                <a:tint val="50000"/>
                <a:satMod val="300000"/>
              </a:schemeClr>
            </a:gs>
            <a:gs pos="35000">
              <a:schemeClr val="accent4">
                <a:hueOff val="-2232385"/>
                <a:satOff val="13449"/>
                <a:lumOff val="1078"/>
                <a:alphaOff val="0"/>
                <a:tint val="37000"/>
                <a:satMod val="300000"/>
              </a:schemeClr>
            </a:gs>
            <a:gs pos="100000">
              <a:schemeClr val="accent4">
                <a:hueOff val="-2232385"/>
                <a:satOff val="13449"/>
                <a:lumOff val="107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kern="1200" smtClean="0"/>
            <a:t>محتوى الرسالة</a:t>
          </a:r>
          <a:endParaRPr lang="ar-SA" sz="3600" kern="1200"/>
        </a:p>
      </dsp:txBody>
      <dsp:txXfrm>
        <a:off x="2884629" y="1446164"/>
        <a:ext cx="2460341" cy="1633633"/>
      </dsp:txXfrm>
    </dsp:sp>
    <dsp:sp modelId="{B1F7DF94-A92A-4412-9CFE-295F53401757}">
      <dsp:nvSpPr>
        <dsp:cNvPr id="0" name=""/>
        <dsp:cNvSpPr/>
      </dsp:nvSpPr>
      <dsp:spPr>
        <a:xfrm>
          <a:off x="4050" y="1357788"/>
          <a:ext cx="2637093" cy="1810385"/>
        </a:xfrm>
        <a:prstGeom prst="round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kern="1200" smtClean="0"/>
            <a:t>ضعف مهارات الاتصال</a:t>
          </a:r>
          <a:endParaRPr lang="ar-SA" sz="3600" kern="1200"/>
        </a:p>
      </dsp:txBody>
      <dsp:txXfrm>
        <a:off x="92426" y="1446164"/>
        <a:ext cx="2460341" cy="16336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17FEF-DA70-4E79-B8D1-0FC4268A2ECC}">
      <dsp:nvSpPr>
        <dsp:cNvPr id="0" name=""/>
        <dsp:cNvSpPr/>
      </dsp:nvSpPr>
      <dsp:spPr>
        <a:xfrm>
          <a:off x="0" y="61401"/>
          <a:ext cx="8229600" cy="1042470"/>
        </a:xfrm>
        <a:prstGeom prst="roundRect">
          <a:avLst/>
        </a:prstGeom>
        <a:gradFill rotWithShape="0">
          <a:gsLst>
            <a:gs pos="0">
              <a:schemeClr val="accent1">
                <a:alpha val="90000"/>
                <a:hueOff val="0"/>
                <a:satOff val="0"/>
                <a:lumOff val="0"/>
                <a:alphaOff val="0"/>
                <a:tint val="50000"/>
                <a:satMod val="300000"/>
              </a:schemeClr>
            </a:gs>
            <a:gs pos="35000">
              <a:schemeClr val="accent1">
                <a:alpha val="90000"/>
                <a:hueOff val="0"/>
                <a:satOff val="0"/>
                <a:lumOff val="0"/>
                <a:alphaOff val="0"/>
                <a:tint val="37000"/>
                <a:satMod val="300000"/>
              </a:schemeClr>
            </a:gs>
            <a:gs pos="100000">
              <a:schemeClr val="accent1">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ar-SA" sz="2700" b="1" kern="1200" smtClean="0"/>
            <a:t>هي العوامل التي تؤدي إلى اضطراب في نقل الرسالة او استقبالها وتنقسم إلى ما يلي:</a:t>
          </a:r>
          <a:endParaRPr lang="ar-SA" sz="2700" b="1" kern="1200" dirty="0"/>
        </a:p>
      </dsp:txBody>
      <dsp:txXfrm>
        <a:off x="50889" y="112290"/>
        <a:ext cx="8127822" cy="940692"/>
      </dsp:txXfrm>
    </dsp:sp>
    <dsp:sp modelId="{5B7944B1-AFD8-4005-88D3-7DF60EB9FD90}">
      <dsp:nvSpPr>
        <dsp:cNvPr id="0" name=""/>
        <dsp:cNvSpPr/>
      </dsp:nvSpPr>
      <dsp:spPr>
        <a:xfrm>
          <a:off x="0" y="1181631"/>
          <a:ext cx="8229600" cy="1042470"/>
        </a:xfrm>
        <a:prstGeom prst="roundRect">
          <a:avLst/>
        </a:prstGeom>
        <a:gradFill rotWithShape="0">
          <a:gsLst>
            <a:gs pos="0">
              <a:schemeClr val="accent1">
                <a:alpha val="90000"/>
                <a:hueOff val="0"/>
                <a:satOff val="0"/>
                <a:lumOff val="0"/>
                <a:alphaOff val="-13333"/>
                <a:tint val="50000"/>
                <a:satMod val="300000"/>
              </a:schemeClr>
            </a:gs>
            <a:gs pos="35000">
              <a:schemeClr val="accent1">
                <a:alpha val="90000"/>
                <a:hueOff val="0"/>
                <a:satOff val="0"/>
                <a:lumOff val="0"/>
                <a:alphaOff val="-13333"/>
                <a:tint val="37000"/>
                <a:satMod val="300000"/>
              </a:schemeClr>
            </a:gs>
            <a:gs pos="100000">
              <a:schemeClr val="accent1">
                <a:alpha val="90000"/>
                <a:hueOff val="0"/>
                <a:satOff val="0"/>
                <a:lumOff val="0"/>
                <a:alphaOff val="-13333"/>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ar-SA" sz="2700" b="1" kern="1200" smtClean="0"/>
            <a:t>عوامل نفسية</a:t>
          </a:r>
          <a:endParaRPr lang="ar-SA" sz="2700" b="1" kern="1200"/>
        </a:p>
      </dsp:txBody>
      <dsp:txXfrm>
        <a:off x="50889" y="1232520"/>
        <a:ext cx="8127822" cy="940692"/>
      </dsp:txXfrm>
    </dsp:sp>
    <dsp:sp modelId="{65560BC0-109D-44F6-BB50-746A7DD54CF7}">
      <dsp:nvSpPr>
        <dsp:cNvPr id="0" name=""/>
        <dsp:cNvSpPr/>
      </dsp:nvSpPr>
      <dsp:spPr>
        <a:xfrm>
          <a:off x="0" y="2301861"/>
          <a:ext cx="8229600" cy="1042470"/>
        </a:xfrm>
        <a:prstGeom prst="roundRect">
          <a:avLst/>
        </a:prstGeom>
        <a:gradFill rotWithShape="0">
          <a:gsLst>
            <a:gs pos="0">
              <a:schemeClr val="accent1">
                <a:alpha val="90000"/>
                <a:hueOff val="0"/>
                <a:satOff val="0"/>
                <a:lumOff val="0"/>
                <a:alphaOff val="-26667"/>
                <a:tint val="50000"/>
                <a:satMod val="300000"/>
              </a:schemeClr>
            </a:gs>
            <a:gs pos="35000">
              <a:schemeClr val="accent1">
                <a:alpha val="90000"/>
                <a:hueOff val="0"/>
                <a:satOff val="0"/>
                <a:lumOff val="0"/>
                <a:alphaOff val="-26667"/>
                <a:tint val="37000"/>
                <a:satMod val="300000"/>
              </a:schemeClr>
            </a:gs>
            <a:gs pos="100000">
              <a:schemeClr val="accent1">
                <a:alpha val="90000"/>
                <a:hueOff val="0"/>
                <a:satOff val="0"/>
                <a:lumOff val="0"/>
                <a:alphaOff val="-26667"/>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ar-SA" sz="2700" b="1" kern="1200" smtClean="0"/>
            <a:t>عوامل جسمية</a:t>
          </a:r>
          <a:endParaRPr lang="ar-SA" sz="2700" b="1" kern="1200"/>
        </a:p>
      </dsp:txBody>
      <dsp:txXfrm>
        <a:off x="50889" y="2352750"/>
        <a:ext cx="8127822" cy="940692"/>
      </dsp:txXfrm>
    </dsp:sp>
    <dsp:sp modelId="{0F81A19D-8973-4D86-9C0B-C0BA08679D46}">
      <dsp:nvSpPr>
        <dsp:cNvPr id="0" name=""/>
        <dsp:cNvSpPr/>
      </dsp:nvSpPr>
      <dsp:spPr>
        <a:xfrm>
          <a:off x="0" y="3422091"/>
          <a:ext cx="8229600" cy="1042470"/>
        </a:xfrm>
        <a:prstGeom prst="roundRect">
          <a:avLst/>
        </a:prstGeom>
        <a:gradFill rotWithShape="0">
          <a:gsLst>
            <a:gs pos="0">
              <a:schemeClr val="accent1">
                <a:alpha val="90000"/>
                <a:hueOff val="0"/>
                <a:satOff val="0"/>
                <a:lumOff val="0"/>
                <a:alphaOff val="-40000"/>
                <a:tint val="50000"/>
                <a:satMod val="300000"/>
              </a:schemeClr>
            </a:gs>
            <a:gs pos="35000">
              <a:schemeClr val="accent1">
                <a:alpha val="90000"/>
                <a:hueOff val="0"/>
                <a:satOff val="0"/>
                <a:lumOff val="0"/>
                <a:alphaOff val="-40000"/>
                <a:tint val="37000"/>
                <a:satMod val="300000"/>
              </a:schemeClr>
            </a:gs>
            <a:gs pos="100000">
              <a:schemeClr val="accent1">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ar-SA" sz="2700" b="1" kern="1200" smtClean="0"/>
            <a:t>عوامل فيزيائية (بيئية)</a:t>
          </a:r>
          <a:endParaRPr lang="ar-SA" sz="2700" b="1" kern="1200" dirty="0"/>
        </a:p>
      </dsp:txBody>
      <dsp:txXfrm>
        <a:off x="50889" y="3472980"/>
        <a:ext cx="8127822" cy="9406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764745-EA31-43DE-A0AD-F08C42EDBD53}">
      <dsp:nvSpPr>
        <dsp:cNvPr id="0" name=""/>
        <dsp:cNvSpPr/>
      </dsp:nvSpPr>
      <dsp:spPr>
        <a:xfrm>
          <a:off x="0" y="256431"/>
          <a:ext cx="8229600" cy="4013100"/>
        </a:xfrm>
        <a:prstGeom prst="roundRect">
          <a:avLst/>
        </a:prstGeom>
        <a:gradFill rotWithShape="0">
          <a:gsLst>
            <a:gs pos="0">
              <a:schemeClr val="accent1">
                <a:alpha val="90000"/>
                <a:hueOff val="0"/>
                <a:satOff val="0"/>
                <a:lumOff val="0"/>
                <a:alphaOff val="0"/>
                <a:tint val="50000"/>
                <a:satMod val="300000"/>
              </a:schemeClr>
            </a:gs>
            <a:gs pos="35000">
              <a:schemeClr val="accent1">
                <a:alpha val="90000"/>
                <a:hueOff val="0"/>
                <a:satOff val="0"/>
                <a:lumOff val="0"/>
                <a:alphaOff val="0"/>
                <a:tint val="37000"/>
                <a:satMod val="300000"/>
              </a:schemeClr>
            </a:gs>
            <a:gs pos="100000">
              <a:schemeClr val="accent1">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6690" tIns="186690" rIns="186690" bIns="186690" numCol="1" spcCol="1270" anchor="ctr" anchorCtr="0">
          <a:noAutofit/>
        </a:bodyPr>
        <a:lstStyle/>
        <a:p>
          <a:pPr lvl="0" algn="just" defTabSz="2178050" rtl="1">
            <a:lnSpc>
              <a:spcPct val="90000"/>
            </a:lnSpc>
            <a:spcBef>
              <a:spcPct val="0"/>
            </a:spcBef>
            <a:spcAft>
              <a:spcPct val="35000"/>
            </a:spcAft>
          </a:pPr>
          <a:r>
            <a:rPr lang="ar-SA" sz="4900" kern="1200" dirty="0" smtClean="0"/>
            <a:t>كأن تكون لغة الرسالة غير مفهومة او غير مناسبة للمستقبل من حيث العمر مثلا او قد يكون محتوى الرسالة غير قابل للتنفيذ او متعارض مع الدين او العادات او </a:t>
          </a:r>
          <a:r>
            <a:rPr lang="ar-SA" sz="4900" kern="1200" dirty="0" err="1" smtClean="0"/>
            <a:t>الأمكانات</a:t>
          </a:r>
          <a:r>
            <a:rPr lang="ar-SA" sz="4900" kern="1200" dirty="0" smtClean="0"/>
            <a:t> المتاحة</a:t>
          </a:r>
          <a:endParaRPr lang="ar-SA" sz="4900" kern="1200" dirty="0"/>
        </a:p>
      </dsp:txBody>
      <dsp:txXfrm>
        <a:off x="195903" y="452334"/>
        <a:ext cx="7837794" cy="36212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E53E9-9961-42AC-8790-76891B94F69C}">
      <dsp:nvSpPr>
        <dsp:cNvPr id="0" name=""/>
        <dsp:cNvSpPr/>
      </dsp:nvSpPr>
      <dsp:spPr>
        <a:xfrm>
          <a:off x="0" y="58251"/>
          <a:ext cx="8229600" cy="215865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just" defTabSz="1422400" rtl="1">
            <a:lnSpc>
              <a:spcPct val="90000"/>
            </a:lnSpc>
            <a:spcBef>
              <a:spcPct val="0"/>
            </a:spcBef>
            <a:spcAft>
              <a:spcPct val="35000"/>
            </a:spcAft>
          </a:pPr>
          <a:r>
            <a:rPr lang="ar-SA" sz="3200" b="1" kern="1200" smtClean="0"/>
            <a:t>كأن يكون المرسل غير مؤمن بالرسالة او لديه اتجاهات سلبية نحوها او غير متمكن من محتواها او كان صوته منخفضا...</a:t>
          </a:r>
          <a:endParaRPr lang="ar-SA" sz="3200" b="1" kern="1200" dirty="0"/>
        </a:p>
      </dsp:txBody>
      <dsp:txXfrm>
        <a:off x="105377" y="163628"/>
        <a:ext cx="8018846" cy="1947896"/>
      </dsp:txXfrm>
    </dsp:sp>
    <dsp:sp modelId="{87A23065-F2BC-49B3-8758-6AF31613029C}">
      <dsp:nvSpPr>
        <dsp:cNvPr id="0" name=""/>
        <dsp:cNvSpPr/>
      </dsp:nvSpPr>
      <dsp:spPr>
        <a:xfrm>
          <a:off x="0" y="2309061"/>
          <a:ext cx="8229600" cy="2158650"/>
        </a:xfrm>
        <a:prstGeom prst="roundRect">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just" defTabSz="1422400" rtl="1">
            <a:lnSpc>
              <a:spcPct val="90000"/>
            </a:lnSpc>
            <a:spcBef>
              <a:spcPct val="0"/>
            </a:spcBef>
            <a:spcAft>
              <a:spcPct val="35000"/>
            </a:spcAft>
          </a:pPr>
          <a:r>
            <a:rPr lang="ar-SA" sz="3200" b="1" kern="1200" smtClean="0"/>
            <a:t>اما بالنسبة للمستقبل فقد يكون غير مقتنع بأهمية الرسالة وغير متحمس لها او لا يستجيب لتوجيهات المرسل او منصرف عنها في التفكير بأمور اخرى او قد يكون مستوى الذكاء لديه متدني.</a:t>
          </a:r>
          <a:endParaRPr lang="ar-SA" sz="3200" b="1" kern="1200" dirty="0"/>
        </a:p>
      </dsp:txBody>
      <dsp:txXfrm>
        <a:off x="105377" y="2414438"/>
        <a:ext cx="8018846" cy="19478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AE"/>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AE"/>
          </a:p>
        </p:txBody>
      </p:sp>
      <p:sp>
        <p:nvSpPr>
          <p:cNvPr id="4" name="عنصر نائب للتاريخ 3"/>
          <p:cNvSpPr>
            <a:spLocks noGrp="1"/>
          </p:cNvSpPr>
          <p:nvPr>
            <p:ph type="dt" sz="half" idx="10"/>
          </p:nvPr>
        </p:nvSpPr>
        <p:spPr/>
        <p:txBody>
          <a:bodyPr/>
          <a:lstStyle/>
          <a:p>
            <a:fld id="{6D1487B2-5C80-411B-A4B1-1080AB5D4C60}"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6DA73F08-FDEF-4744-8985-E3AED4A5FAA6}" type="slidenum">
              <a:rPr lang="ar-AE" smtClean="0"/>
              <a:t>‹#›</a:t>
            </a:fld>
            <a:endParaRPr lang="ar-AE"/>
          </a:p>
        </p:txBody>
      </p:sp>
    </p:spTree>
    <p:extLst>
      <p:ext uri="{BB962C8B-B14F-4D97-AF65-F5344CB8AC3E}">
        <p14:creationId xmlns:p14="http://schemas.microsoft.com/office/powerpoint/2010/main" val="347147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10"/>
          </p:nvPr>
        </p:nvSpPr>
        <p:spPr/>
        <p:txBody>
          <a:bodyPr/>
          <a:lstStyle/>
          <a:p>
            <a:fld id="{6D1487B2-5C80-411B-A4B1-1080AB5D4C60}"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6DA73F08-FDEF-4744-8985-E3AED4A5FAA6}" type="slidenum">
              <a:rPr lang="ar-AE" smtClean="0"/>
              <a:t>‹#›</a:t>
            </a:fld>
            <a:endParaRPr lang="ar-AE"/>
          </a:p>
        </p:txBody>
      </p:sp>
    </p:spTree>
    <p:extLst>
      <p:ext uri="{BB962C8B-B14F-4D97-AF65-F5344CB8AC3E}">
        <p14:creationId xmlns:p14="http://schemas.microsoft.com/office/powerpoint/2010/main" val="120160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AE"/>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10"/>
          </p:nvPr>
        </p:nvSpPr>
        <p:spPr/>
        <p:txBody>
          <a:bodyPr/>
          <a:lstStyle/>
          <a:p>
            <a:fld id="{6D1487B2-5C80-411B-A4B1-1080AB5D4C60}"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6DA73F08-FDEF-4744-8985-E3AED4A5FAA6}" type="slidenum">
              <a:rPr lang="ar-AE" smtClean="0"/>
              <a:t>‹#›</a:t>
            </a:fld>
            <a:endParaRPr lang="ar-AE"/>
          </a:p>
        </p:txBody>
      </p:sp>
    </p:spTree>
    <p:extLst>
      <p:ext uri="{BB962C8B-B14F-4D97-AF65-F5344CB8AC3E}">
        <p14:creationId xmlns:p14="http://schemas.microsoft.com/office/powerpoint/2010/main" val="57820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10"/>
          </p:nvPr>
        </p:nvSpPr>
        <p:spPr/>
        <p:txBody>
          <a:bodyPr/>
          <a:lstStyle/>
          <a:p>
            <a:fld id="{6D1487B2-5C80-411B-A4B1-1080AB5D4C60}"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6DA73F08-FDEF-4744-8985-E3AED4A5FAA6}" type="slidenum">
              <a:rPr lang="ar-AE" smtClean="0"/>
              <a:t>‹#›</a:t>
            </a:fld>
            <a:endParaRPr lang="ar-AE"/>
          </a:p>
        </p:txBody>
      </p:sp>
    </p:spTree>
    <p:extLst>
      <p:ext uri="{BB962C8B-B14F-4D97-AF65-F5344CB8AC3E}">
        <p14:creationId xmlns:p14="http://schemas.microsoft.com/office/powerpoint/2010/main" val="246039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AE"/>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D1487B2-5C80-411B-A4B1-1080AB5D4C60}"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6DA73F08-FDEF-4744-8985-E3AED4A5FAA6}" type="slidenum">
              <a:rPr lang="ar-AE" smtClean="0"/>
              <a:t>‹#›</a:t>
            </a:fld>
            <a:endParaRPr lang="ar-AE"/>
          </a:p>
        </p:txBody>
      </p:sp>
    </p:spTree>
    <p:extLst>
      <p:ext uri="{BB962C8B-B14F-4D97-AF65-F5344CB8AC3E}">
        <p14:creationId xmlns:p14="http://schemas.microsoft.com/office/powerpoint/2010/main" val="425326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5" name="عنصر نائب للتاريخ 4"/>
          <p:cNvSpPr>
            <a:spLocks noGrp="1"/>
          </p:cNvSpPr>
          <p:nvPr>
            <p:ph type="dt" sz="half" idx="10"/>
          </p:nvPr>
        </p:nvSpPr>
        <p:spPr/>
        <p:txBody>
          <a:bodyPr/>
          <a:lstStyle/>
          <a:p>
            <a:fld id="{6D1487B2-5C80-411B-A4B1-1080AB5D4C60}" type="datetimeFigureOut">
              <a:rPr lang="ar-AE" smtClean="0"/>
              <a:t>20/03/1441</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6DA73F08-FDEF-4744-8985-E3AED4A5FAA6}" type="slidenum">
              <a:rPr lang="ar-AE" smtClean="0"/>
              <a:t>‹#›</a:t>
            </a:fld>
            <a:endParaRPr lang="ar-AE"/>
          </a:p>
        </p:txBody>
      </p:sp>
    </p:spTree>
    <p:extLst>
      <p:ext uri="{BB962C8B-B14F-4D97-AF65-F5344CB8AC3E}">
        <p14:creationId xmlns:p14="http://schemas.microsoft.com/office/powerpoint/2010/main" val="2259371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AE"/>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7" name="عنصر نائب للتاريخ 6"/>
          <p:cNvSpPr>
            <a:spLocks noGrp="1"/>
          </p:cNvSpPr>
          <p:nvPr>
            <p:ph type="dt" sz="half" idx="10"/>
          </p:nvPr>
        </p:nvSpPr>
        <p:spPr/>
        <p:txBody>
          <a:bodyPr/>
          <a:lstStyle/>
          <a:p>
            <a:fld id="{6D1487B2-5C80-411B-A4B1-1080AB5D4C60}" type="datetimeFigureOut">
              <a:rPr lang="ar-AE" smtClean="0"/>
              <a:t>20/03/1441</a:t>
            </a:fld>
            <a:endParaRPr lang="ar-AE"/>
          </a:p>
        </p:txBody>
      </p:sp>
      <p:sp>
        <p:nvSpPr>
          <p:cNvPr id="8" name="عنصر نائب للتذييل 7"/>
          <p:cNvSpPr>
            <a:spLocks noGrp="1"/>
          </p:cNvSpPr>
          <p:nvPr>
            <p:ph type="ftr" sz="quarter" idx="11"/>
          </p:nvPr>
        </p:nvSpPr>
        <p:spPr/>
        <p:txBody>
          <a:bodyPr/>
          <a:lstStyle/>
          <a:p>
            <a:endParaRPr lang="ar-AE"/>
          </a:p>
        </p:txBody>
      </p:sp>
      <p:sp>
        <p:nvSpPr>
          <p:cNvPr id="9" name="عنصر نائب لرقم الشريحة 8"/>
          <p:cNvSpPr>
            <a:spLocks noGrp="1"/>
          </p:cNvSpPr>
          <p:nvPr>
            <p:ph type="sldNum" sz="quarter" idx="12"/>
          </p:nvPr>
        </p:nvSpPr>
        <p:spPr/>
        <p:txBody>
          <a:bodyPr/>
          <a:lstStyle/>
          <a:p>
            <a:fld id="{6DA73F08-FDEF-4744-8985-E3AED4A5FAA6}" type="slidenum">
              <a:rPr lang="ar-AE" smtClean="0"/>
              <a:t>‹#›</a:t>
            </a:fld>
            <a:endParaRPr lang="ar-AE"/>
          </a:p>
        </p:txBody>
      </p:sp>
    </p:spTree>
    <p:extLst>
      <p:ext uri="{BB962C8B-B14F-4D97-AF65-F5344CB8AC3E}">
        <p14:creationId xmlns:p14="http://schemas.microsoft.com/office/powerpoint/2010/main" val="9093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تاريخ 2"/>
          <p:cNvSpPr>
            <a:spLocks noGrp="1"/>
          </p:cNvSpPr>
          <p:nvPr>
            <p:ph type="dt" sz="half" idx="10"/>
          </p:nvPr>
        </p:nvSpPr>
        <p:spPr/>
        <p:txBody>
          <a:bodyPr/>
          <a:lstStyle/>
          <a:p>
            <a:fld id="{6D1487B2-5C80-411B-A4B1-1080AB5D4C60}" type="datetimeFigureOut">
              <a:rPr lang="ar-AE" smtClean="0"/>
              <a:t>20/03/1441</a:t>
            </a:fld>
            <a:endParaRPr lang="ar-AE"/>
          </a:p>
        </p:txBody>
      </p:sp>
      <p:sp>
        <p:nvSpPr>
          <p:cNvPr id="4" name="عنصر نائب للتذييل 3"/>
          <p:cNvSpPr>
            <a:spLocks noGrp="1"/>
          </p:cNvSpPr>
          <p:nvPr>
            <p:ph type="ftr" sz="quarter" idx="11"/>
          </p:nvPr>
        </p:nvSpPr>
        <p:spPr/>
        <p:txBody>
          <a:bodyPr/>
          <a:lstStyle/>
          <a:p>
            <a:endParaRPr lang="ar-AE"/>
          </a:p>
        </p:txBody>
      </p:sp>
      <p:sp>
        <p:nvSpPr>
          <p:cNvPr id="5" name="عنصر نائب لرقم الشريحة 4"/>
          <p:cNvSpPr>
            <a:spLocks noGrp="1"/>
          </p:cNvSpPr>
          <p:nvPr>
            <p:ph type="sldNum" sz="quarter" idx="12"/>
          </p:nvPr>
        </p:nvSpPr>
        <p:spPr/>
        <p:txBody>
          <a:bodyPr/>
          <a:lstStyle/>
          <a:p>
            <a:fld id="{6DA73F08-FDEF-4744-8985-E3AED4A5FAA6}" type="slidenum">
              <a:rPr lang="ar-AE" smtClean="0"/>
              <a:t>‹#›</a:t>
            </a:fld>
            <a:endParaRPr lang="ar-AE"/>
          </a:p>
        </p:txBody>
      </p:sp>
    </p:spTree>
    <p:extLst>
      <p:ext uri="{BB962C8B-B14F-4D97-AF65-F5344CB8AC3E}">
        <p14:creationId xmlns:p14="http://schemas.microsoft.com/office/powerpoint/2010/main" val="3082528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1487B2-5C80-411B-A4B1-1080AB5D4C60}" type="datetimeFigureOut">
              <a:rPr lang="ar-AE" smtClean="0"/>
              <a:t>20/03/1441</a:t>
            </a:fld>
            <a:endParaRPr lang="ar-AE"/>
          </a:p>
        </p:txBody>
      </p:sp>
      <p:sp>
        <p:nvSpPr>
          <p:cNvPr id="3" name="عنصر نائب للتذييل 2"/>
          <p:cNvSpPr>
            <a:spLocks noGrp="1"/>
          </p:cNvSpPr>
          <p:nvPr>
            <p:ph type="ftr" sz="quarter" idx="11"/>
          </p:nvPr>
        </p:nvSpPr>
        <p:spPr/>
        <p:txBody>
          <a:bodyPr/>
          <a:lstStyle/>
          <a:p>
            <a:endParaRPr lang="ar-AE"/>
          </a:p>
        </p:txBody>
      </p:sp>
      <p:sp>
        <p:nvSpPr>
          <p:cNvPr id="4" name="عنصر نائب لرقم الشريحة 3"/>
          <p:cNvSpPr>
            <a:spLocks noGrp="1"/>
          </p:cNvSpPr>
          <p:nvPr>
            <p:ph type="sldNum" sz="quarter" idx="12"/>
          </p:nvPr>
        </p:nvSpPr>
        <p:spPr/>
        <p:txBody>
          <a:bodyPr/>
          <a:lstStyle/>
          <a:p>
            <a:fld id="{6DA73F08-FDEF-4744-8985-E3AED4A5FAA6}" type="slidenum">
              <a:rPr lang="ar-AE" smtClean="0"/>
              <a:t>‹#›</a:t>
            </a:fld>
            <a:endParaRPr lang="ar-AE"/>
          </a:p>
        </p:txBody>
      </p:sp>
    </p:spTree>
    <p:extLst>
      <p:ext uri="{BB962C8B-B14F-4D97-AF65-F5344CB8AC3E}">
        <p14:creationId xmlns:p14="http://schemas.microsoft.com/office/powerpoint/2010/main" val="2348501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AE"/>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1487B2-5C80-411B-A4B1-1080AB5D4C60}" type="datetimeFigureOut">
              <a:rPr lang="ar-AE" smtClean="0"/>
              <a:t>20/03/1441</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6DA73F08-FDEF-4744-8985-E3AED4A5FAA6}" type="slidenum">
              <a:rPr lang="ar-AE" smtClean="0"/>
              <a:t>‹#›</a:t>
            </a:fld>
            <a:endParaRPr lang="ar-AE"/>
          </a:p>
        </p:txBody>
      </p:sp>
    </p:spTree>
    <p:extLst>
      <p:ext uri="{BB962C8B-B14F-4D97-AF65-F5344CB8AC3E}">
        <p14:creationId xmlns:p14="http://schemas.microsoft.com/office/powerpoint/2010/main" val="1510191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AE"/>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1487B2-5C80-411B-A4B1-1080AB5D4C60}" type="datetimeFigureOut">
              <a:rPr lang="ar-AE" smtClean="0"/>
              <a:t>20/03/1441</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6DA73F08-FDEF-4744-8985-E3AED4A5FAA6}" type="slidenum">
              <a:rPr lang="ar-AE" smtClean="0"/>
              <a:t>‹#›</a:t>
            </a:fld>
            <a:endParaRPr lang="ar-AE"/>
          </a:p>
        </p:txBody>
      </p:sp>
    </p:spTree>
    <p:extLst>
      <p:ext uri="{BB962C8B-B14F-4D97-AF65-F5344CB8AC3E}">
        <p14:creationId xmlns:p14="http://schemas.microsoft.com/office/powerpoint/2010/main" val="51798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AE"/>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1487B2-5C80-411B-A4B1-1080AB5D4C60}" type="datetimeFigureOut">
              <a:rPr lang="ar-AE" smtClean="0"/>
              <a:t>20/03/1441</a:t>
            </a:fld>
            <a:endParaRPr lang="ar-AE"/>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A73F08-FDEF-4744-8985-E3AED4A5FAA6}" type="slidenum">
              <a:rPr lang="ar-AE" smtClean="0"/>
              <a:t>‹#›</a:t>
            </a:fld>
            <a:endParaRPr lang="ar-AE"/>
          </a:p>
        </p:txBody>
      </p:sp>
    </p:spTree>
    <p:extLst>
      <p:ext uri="{BB962C8B-B14F-4D97-AF65-F5344CB8AC3E}">
        <p14:creationId xmlns:p14="http://schemas.microsoft.com/office/powerpoint/2010/main" val="1220823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AE"/>
          </a:p>
        </p:txBody>
      </p:sp>
      <p:sp>
        <p:nvSpPr>
          <p:cNvPr id="3" name="عنوان فرعي 2"/>
          <p:cNvSpPr>
            <a:spLocks noGrp="1"/>
          </p:cNvSpPr>
          <p:nvPr>
            <p:ph type="subTitle" idx="1"/>
          </p:nvPr>
        </p:nvSpPr>
        <p:spPr/>
        <p:txBody>
          <a:bodyPr/>
          <a:lstStyle/>
          <a:p>
            <a:endParaRPr lang="ar-AE"/>
          </a:p>
        </p:txBody>
      </p:sp>
    </p:spTree>
    <p:extLst>
      <p:ext uri="{BB962C8B-B14F-4D97-AF65-F5344CB8AC3E}">
        <p14:creationId xmlns:p14="http://schemas.microsoft.com/office/powerpoint/2010/main" val="3760204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457200" y="274638"/>
            <a:ext cx="8229600" cy="1143000"/>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mtClean="0"/>
              <a:t>محتوى الرسالة</a:t>
            </a:r>
            <a:endParaRPr lang="ar-IQ" dirty="0"/>
          </a:p>
        </p:txBody>
      </p:sp>
      <p:graphicFrame>
        <p:nvGraphicFramePr>
          <p:cNvPr id="3" name="عنصر نائب للمحتوى 3"/>
          <p:cNvGraphicFramePr>
            <a:graphicFrameLocks/>
          </p:cNvGraphicFramePr>
          <p:nvPr>
            <p:extLst>
              <p:ext uri="{D42A27DB-BD31-4B8C-83A1-F6EECF244321}">
                <p14:modId xmlns:p14="http://schemas.microsoft.com/office/powerpoint/2010/main" val="15055479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9212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457200" y="274638"/>
            <a:ext cx="8229600" cy="1143000"/>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mtClean="0"/>
              <a:t>ضعف مهارات الاتصال</a:t>
            </a:r>
            <a:endParaRPr lang="ar-IQ" dirty="0"/>
          </a:p>
        </p:txBody>
      </p:sp>
      <p:graphicFrame>
        <p:nvGraphicFramePr>
          <p:cNvPr id="3" name="عنصر نائب للمحتوى 3"/>
          <p:cNvGraphicFramePr>
            <a:graphicFrameLocks/>
          </p:cNvGraphicFramePr>
          <p:nvPr>
            <p:extLst>
              <p:ext uri="{D42A27DB-BD31-4B8C-83A1-F6EECF244321}">
                <p14:modId xmlns:p14="http://schemas.microsoft.com/office/powerpoint/2010/main" val="150214711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7083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026570"/>
          </a:xfrm>
        </p:spPr>
        <p:txBody>
          <a:bodyPr>
            <a:normAutofit/>
          </a:bodyPr>
          <a:lstStyle/>
          <a:p>
            <a:r>
              <a:rPr lang="ar-IQ" dirty="0" smtClean="0"/>
              <a:t>المحاضرة الرابعة</a:t>
            </a:r>
            <a:br>
              <a:rPr lang="ar-IQ" dirty="0" smtClean="0"/>
            </a:br>
            <a:r>
              <a:rPr lang="ar-IQ" dirty="0" smtClean="0"/>
              <a:t>نظرية الاتصال دورها في تطوير الوسائل التعليمية</a:t>
            </a:r>
            <a:endParaRPr lang="ar-IQ" dirty="0"/>
          </a:p>
        </p:txBody>
      </p:sp>
    </p:spTree>
    <p:extLst>
      <p:ext uri="{BB962C8B-B14F-4D97-AF65-F5344CB8AC3E}">
        <p14:creationId xmlns:p14="http://schemas.microsoft.com/office/powerpoint/2010/main" val="4195656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txBox="1">
            <a:spLocks/>
          </p:cNvSpPr>
          <p:nvPr/>
        </p:nvSpPr>
        <p:spPr>
          <a:xfrm>
            <a:off x="457200" y="274638"/>
            <a:ext cx="8229600" cy="1143000"/>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mtClean="0"/>
              <a:t>مفهوم الاتصال التعليمي</a:t>
            </a:r>
            <a:endParaRPr lang="ar-IQ" dirty="0"/>
          </a:p>
        </p:txBody>
      </p:sp>
      <p:graphicFrame>
        <p:nvGraphicFramePr>
          <p:cNvPr id="4" name="عنصر نائب للمحتوى 3"/>
          <p:cNvGraphicFramePr>
            <a:graphicFrameLocks/>
          </p:cNvGraphicFramePr>
          <p:nvPr>
            <p:extLst>
              <p:ext uri="{D42A27DB-BD31-4B8C-83A1-F6EECF244321}">
                <p14:modId xmlns:p14="http://schemas.microsoft.com/office/powerpoint/2010/main" val="29971298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7586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txBox="1">
            <a:spLocks/>
          </p:cNvSpPr>
          <p:nvPr/>
        </p:nvSpPr>
        <p:spPr>
          <a:xfrm>
            <a:off x="457200" y="274638"/>
            <a:ext cx="8229600" cy="1143000"/>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mtClean="0"/>
              <a:t>مفهوم الاتصال</a:t>
            </a:r>
            <a:endParaRPr lang="ar-IQ" dirty="0"/>
          </a:p>
        </p:txBody>
      </p:sp>
      <p:graphicFrame>
        <p:nvGraphicFramePr>
          <p:cNvPr id="4" name="عنصر نائب للمحتوى 3"/>
          <p:cNvGraphicFramePr>
            <a:graphicFrameLocks/>
          </p:cNvGraphicFramePr>
          <p:nvPr>
            <p:extLst>
              <p:ext uri="{D42A27DB-BD31-4B8C-83A1-F6EECF244321}">
                <p14:modId xmlns:p14="http://schemas.microsoft.com/office/powerpoint/2010/main" val="9337213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2772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457200" y="274638"/>
            <a:ext cx="8229600" cy="1143000"/>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mtClean="0"/>
              <a:t>عناصر عملية الأتصال</a:t>
            </a:r>
            <a:endParaRPr lang="ar-IQ" dirty="0"/>
          </a:p>
        </p:txBody>
      </p:sp>
      <p:graphicFrame>
        <p:nvGraphicFramePr>
          <p:cNvPr id="3" name="عنصر نائب للمحتوى 3"/>
          <p:cNvGraphicFramePr>
            <a:graphicFrameLocks/>
          </p:cNvGraphicFramePr>
          <p:nvPr>
            <p:extLst>
              <p:ext uri="{D42A27DB-BD31-4B8C-83A1-F6EECF244321}">
                <p14:modId xmlns:p14="http://schemas.microsoft.com/office/powerpoint/2010/main" val="6661054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8423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457200" y="274638"/>
            <a:ext cx="8229600" cy="1143000"/>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mtClean="0"/>
              <a:t>نماذج الاتصال</a:t>
            </a:r>
            <a:endParaRPr lang="ar-IQ" dirty="0"/>
          </a:p>
        </p:txBody>
      </p:sp>
      <p:sp>
        <p:nvSpPr>
          <p:cNvPr id="3" name="عنصر نائب للمحتوى 2"/>
          <p:cNvSpPr txBox="1">
            <a:spLocks/>
          </p:cNvSpPr>
          <p:nvPr/>
        </p:nvSpPr>
        <p:spPr>
          <a:xfrm>
            <a:off x="457200" y="1600200"/>
            <a:ext cx="8229600" cy="4525963"/>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SA" smtClean="0"/>
              <a:t>النموذج التقليدي</a:t>
            </a:r>
          </a:p>
          <a:p>
            <a:endParaRPr lang="ar-IQ" dirty="0"/>
          </a:p>
        </p:txBody>
      </p:sp>
      <p:graphicFrame>
        <p:nvGraphicFramePr>
          <p:cNvPr id="4" name="رسم تخطيطي 3"/>
          <p:cNvGraphicFramePr/>
          <p:nvPr>
            <p:extLst>
              <p:ext uri="{D42A27DB-BD31-4B8C-83A1-F6EECF244321}">
                <p14:modId xmlns:p14="http://schemas.microsoft.com/office/powerpoint/2010/main" val="1762290328"/>
              </p:ext>
            </p:extLst>
          </p:nvPr>
        </p:nvGraphicFramePr>
        <p:xfrm>
          <a:off x="1331640" y="1865052"/>
          <a:ext cx="6480720" cy="3127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3127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اتجاهات </a:t>
            </a:r>
            <a:r>
              <a:rPr lang="ar-SA" dirty="0" err="1"/>
              <a:t>الأتصال</a:t>
            </a:r>
            <a:endParaRPr lang="ar-IQ" dirty="0"/>
          </a:p>
        </p:txBody>
      </p:sp>
      <p:graphicFrame>
        <p:nvGraphicFramePr>
          <p:cNvPr id="3" name="عنصر نائب للمحتوى 3"/>
          <p:cNvGraphicFramePr>
            <a:graphicFrameLocks/>
          </p:cNvGraphicFramePr>
          <p:nvPr>
            <p:extLst>
              <p:ext uri="{D42A27DB-BD31-4B8C-83A1-F6EECF244321}">
                <p14:modId xmlns:p14="http://schemas.microsoft.com/office/powerpoint/2010/main" val="5480861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6559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a:spLocks noGrp="1"/>
          </p:cNvSpPr>
          <p:nvPr>
            <p:ph type="title"/>
          </p:nvPr>
        </p:nvSpPr>
        <p:spPr/>
        <p:txBody>
          <a:bodyPr/>
          <a:lstStyle/>
          <a:p>
            <a:r>
              <a:rPr lang="ar-SA" dirty="0"/>
              <a:t>العوامل المؤثرة في جودة </a:t>
            </a:r>
            <a:r>
              <a:rPr lang="ar-SA" dirty="0" err="1"/>
              <a:t>الأتصال</a:t>
            </a:r>
            <a:endParaRPr lang="ar-IQ" dirty="0"/>
          </a:p>
        </p:txBody>
      </p:sp>
      <p:graphicFrame>
        <p:nvGraphicFramePr>
          <p:cNvPr id="4" name="عنصر نائب للمحتوى 3"/>
          <p:cNvGraphicFramePr>
            <a:graphicFrameLocks/>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1137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txBox="1">
            <a:spLocks/>
          </p:cNvSpPr>
          <p:nvPr/>
        </p:nvSpPr>
        <p:spPr>
          <a:xfrm>
            <a:off x="457200" y="274638"/>
            <a:ext cx="8229600" cy="1143000"/>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mtClean="0"/>
              <a:t>التشويش</a:t>
            </a:r>
            <a:endParaRPr lang="ar-IQ" dirty="0"/>
          </a:p>
        </p:txBody>
      </p:sp>
      <p:graphicFrame>
        <p:nvGraphicFramePr>
          <p:cNvPr id="4" name="عنصر نائب للمحتوى 3"/>
          <p:cNvGraphicFramePr>
            <a:graphicFrameLocks/>
          </p:cNvGraphicFramePr>
          <p:nvPr>
            <p:extLst>
              <p:ext uri="{D42A27DB-BD31-4B8C-83A1-F6EECF244321}">
                <p14:modId xmlns:p14="http://schemas.microsoft.com/office/powerpoint/2010/main" val="378938582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3207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371</Words>
  <Application>Microsoft Office PowerPoint</Application>
  <PresentationFormat>عرض على الشاشة (3:4)‏</PresentationFormat>
  <Paragraphs>35</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عرض تقديمي في PowerPoint</vt:lpstr>
      <vt:lpstr>المحاضرة الرابعة نظرية الاتصال دورها في تطوير الوسائل التعليمية</vt:lpstr>
      <vt:lpstr>عرض تقديمي في PowerPoint</vt:lpstr>
      <vt:lpstr>عرض تقديمي في PowerPoint</vt:lpstr>
      <vt:lpstr>عرض تقديمي في PowerPoint</vt:lpstr>
      <vt:lpstr>عرض تقديمي في PowerPoint</vt:lpstr>
      <vt:lpstr>اتجاهات الأتصال</vt:lpstr>
      <vt:lpstr>العوامل المؤثرة في جودة الأتصال</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1</cp:revision>
  <dcterms:created xsi:type="dcterms:W3CDTF">2019-11-17T07:41:03Z</dcterms:created>
  <dcterms:modified xsi:type="dcterms:W3CDTF">2019-11-17T07:41:48Z</dcterms:modified>
</cp:coreProperties>
</file>