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2D6B-B356-45E4-A0E8-B3B50606BB31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3E53-CB98-456A-B800-99F13061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92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2D6B-B356-45E4-A0E8-B3B50606BB31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3E53-CB98-456A-B800-99F13061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41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2D6B-B356-45E4-A0E8-B3B50606BB31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3E53-CB98-456A-B800-99F13061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4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2D6B-B356-45E4-A0E8-B3B50606BB31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3E53-CB98-456A-B800-99F13061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1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2D6B-B356-45E4-A0E8-B3B50606BB31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3E53-CB98-456A-B800-99F13061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9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2D6B-B356-45E4-A0E8-B3B50606BB31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3E53-CB98-456A-B800-99F13061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6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2D6B-B356-45E4-A0E8-B3B50606BB31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3E53-CB98-456A-B800-99F13061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08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2D6B-B356-45E4-A0E8-B3B50606BB31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3E53-CB98-456A-B800-99F13061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3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2D6B-B356-45E4-A0E8-B3B50606BB31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3E53-CB98-456A-B800-99F13061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571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2D6B-B356-45E4-A0E8-B3B50606BB31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3E53-CB98-456A-B800-99F13061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6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2D6B-B356-45E4-A0E8-B3B50606BB31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3E53-CB98-456A-B800-99F13061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71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E2D6B-B356-45E4-A0E8-B3B50606BB31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93E53-CB98-456A-B800-99F130612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827584" y="1624732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600" b="1" dirty="0">
                <a:solidFill>
                  <a:srgbClr val="FF0000"/>
                </a:solidFill>
              </a:rPr>
              <a:t>الضرب الاتجاهي </a:t>
            </a:r>
            <a:r>
              <a:rPr lang="en-US" sz="3600" b="1" dirty="0">
                <a:solidFill>
                  <a:srgbClr val="FF0000"/>
                </a:solidFill>
              </a:rPr>
              <a:t>The vector product</a:t>
            </a:r>
            <a:endParaRPr lang="en-US" sz="3600" dirty="0">
              <a:solidFill>
                <a:srgbClr val="FF0000"/>
              </a:solidFill>
            </a:endParaRPr>
          </a:p>
          <a:p>
            <a:pPr algn="just" rtl="1"/>
            <a:r>
              <a:rPr lang="ar-SA" sz="3600" dirty="0"/>
              <a:t>يعرف الضرب الاتجاهي </a:t>
            </a:r>
            <a:r>
              <a:rPr lang="en-GB" sz="3600" i="1" dirty="0"/>
              <a:t>vector product</a:t>
            </a:r>
            <a:r>
              <a:rPr lang="ar-SA" sz="3600" dirty="0"/>
              <a:t> بـ </a:t>
            </a:r>
            <a:r>
              <a:rPr lang="en-GB" sz="3600" i="1" dirty="0"/>
              <a:t>cross product</a:t>
            </a:r>
            <a:r>
              <a:rPr lang="ar-SA" sz="3600" dirty="0"/>
              <a:t> وتكون نتيجة الضرب الاتجاهي لمتجهين كمية متجهة.  كما في الشكل التالي: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18531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ect%20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628800"/>
            <a:ext cx="5148064" cy="3629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7738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ect%20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8569312" cy="1652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7738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83568" y="764704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600" dirty="0" err="1"/>
              <a:t>لايجاد</a:t>
            </a:r>
            <a:r>
              <a:rPr lang="ar-SA" sz="3600" dirty="0"/>
              <a:t> قيمة حاصل الضرب نستعين بالحقيقة المتمثلة في أن الزاوية بين المتجهات </a:t>
            </a:r>
            <a:r>
              <a:rPr lang="en-US" sz="3600" b="1" i="1" dirty="0"/>
              <a:t>i</a:t>
            </a:r>
            <a:r>
              <a:rPr lang="ar-SA" sz="3600" b="1" dirty="0"/>
              <a:t>, </a:t>
            </a:r>
            <a:r>
              <a:rPr lang="en-US" sz="3600" b="1" i="1" dirty="0"/>
              <a:t>j</a:t>
            </a:r>
            <a:r>
              <a:rPr lang="ar-SA" sz="3600" b="1" dirty="0"/>
              <a:t> , </a:t>
            </a:r>
            <a:r>
              <a:rPr lang="en-US" sz="3600" b="1" i="1" dirty="0"/>
              <a:t>k</a:t>
            </a:r>
            <a:r>
              <a:rPr lang="ar-SA" sz="3600" dirty="0"/>
              <a:t> هي 90</a:t>
            </a:r>
            <a:r>
              <a:rPr lang="en-US" sz="3600" baseline="30000" dirty="0"/>
              <a:t>o</a:t>
            </a:r>
            <a:endParaRPr lang="en-US" sz="3600" dirty="0"/>
          </a:p>
        </p:txBody>
      </p:sp>
      <p:pic>
        <p:nvPicPr>
          <p:cNvPr id="3074" name="Picture 2" descr="lect%20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25" y="2060848"/>
            <a:ext cx="7833460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7738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ect%20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904" y="595892"/>
            <a:ext cx="6779777" cy="5497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7738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738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738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73882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41</Words>
  <Application>Microsoft Office PowerPoint</Application>
  <PresentationFormat>عرض على الشاشة (3:4)‏</PresentationFormat>
  <Paragraphs>3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zoher</dc:creator>
  <cp:lastModifiedBy>zoher</cp:lastModifiedBy>
  <cp:revision>3</cp:revision>
  <dcterms:created xsi:type="dcterms:W3CDTF">2018-11-17T18:28:23Z</dcterms:created>
  <dcterms:modified xsi:type="dcterms:W3CDTF">2020-02-15T18:46:00Z</dcterms:modified>
</cp:coreProperties>
</file>