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4236" r:id="rId2"/>
    <p:sldMasterId id="2147484248" r:id="rId3"/>
    <p:sldMasterId id="2147484260" r:id="rId4"/>
    <p:sldMasterId id="2147484272" r:id="rId5"/>
    <p:sldMasterId id="2147484284" r:id="rId6"/>
    <p:sldMasterId id="2147484296" r:id="rId7"/>
    <p:sldMasterId id="2147484308" r:id="rId8"/>
  </p:sldMasterIdLst>
  <p:notesMasterIdLst>
    <p:notesMasterId r:id="rId25"/>
  </p:notesMasterIdLst>
  <p:sldIdLst>
    <p:sldId id="290" r:id="rId9"/>
    <p:sldId id="297" r:id="rId10"/>
    <p:sldId id="259" r:id="rId11"/>
    <p:sldId id="291" r:id="rId12"/>
    <p:sldId id="296" r:id="rId13"/>
    <p:sldId id="271" r:id="rId14"/>
    <p:sldId id="299" r:id="rId15"/>
    <p:sldId id="293" r:id="rId16"/>
    <p:sldId id="295" r:id="rId17"/>
    <p:sldId id="303" r:id="rId18"/>
    <p:sldId id="281" r:id="rId19"/>
    <p:sldId id="282" r:id="rId20"/>
    <p:sldId id="298" r:id="rId21"/>
    <p:sldId id="300" r:id="rId22"/>
    <p:sldId id="301" r:id="rId23"/>
    <p:sldId id="258" r:id="rId24"/>
  </p:sldIdLst>
  <p:sldSz cx="25600025" cy="1440021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1028563" algn="r" rtl="1" fontAlgn="base">
      <a:spcBef>
        <a:spcPct val="0"/>
      </a:spcBef>
      <a:spcAft>
        <a:spcPct val="0"/>
      </a:spcAft>
      <a:defRPr kern="1200">
        <a:solidFill>
          <a:schemeClr val="tx1"/>
        </a:solidFill>
        <a:latin typeface="Arial" pitchFamily="34" charset="0"/>
        <a:ea typeface="+mn-ea"/>
        <a:cs typeface="Arial" pitchFamily="34" charset="0"/>
      </a:defRPr>
    </a:lvl2pPr>
    <a:lvl3pPr marL="2057126" algn="r" rtl="1" fontAlgn="base">
      <a:spcBef>
        <a:spcPct val="0"/>
      </a:spcBef>
      <a:spcAft>
        <a:spcPct val="0"/>
      </a:spcAft>
      <a:defRPr kern="1200">
        <a:solidFill>
          <a:schemeClr val="tx1"/>
        </a:solidFill>
        <a:latin typeface="Arial" pitchFamily="34" charset="0"/>
        <a:ea typeface="+mn-ea"/>
        <a:cs typeface="Arial" pitchFamily="34" charset="0"/>
      </a:defRPr>
    </a:lvl3pPr>
    <a:lvl4pPr marL="3085689" algn="r" rtl="1" fontAlgn="base">
      <a:spcBef>
        <a:spcPct val="0"/>
      </a:spcBef>
      <a:spcAft>
        <a:spcPct val="0"/>
      </a:spcAft>
      <a:defRPr kern="1200">
        <a:solidFill>
          <a:schemeClr val="tx1"/>
        </a:solidFill>
        <a:latin typeface="Arial" pitchFamily="34" charset="0"/>
        <a:ea typeface="+mn-ea"/>
        <a:cs typeface="Arial" pitchFamily="34" charset="0"/>
      </a:defRPr>
    </a:lvl4pPr>
    <a:lvl5pPr marL="4114251" algn="r" rtl="1" fontAlgn="base">
      <a:spcBef>
        <a:spcPct val="0"/>
      </a:spcBef>
      <a:spcAft>
        <a:spcPct val="0"/>
      </a:spcAft>
      <a:defRPr kern="1200">
        <a:solidFill>
          <a:schemeClr val="tx1"/>
        </a:solidFill>
        <a:latin typeface="Arial" pitchFamily="34" charset="0"/>
        <a:ea typeface="+mn-ea"/>
        <a:cs typeface="Arial" pitchFamily="34" charset="0"/>
      </a:defRPr>
    </a:lvl5pPr>
    <a:lvl6pPr marL="5142814" algn="r" defTabSz="2057126" rtl="1" eaLnBrk="1" latinLnBrk="0" hangingPunct="1">
      <a:defRPr kern="1200">
        <a:solidFill>
          <a:schemeClr val="tx1"/>
        </a:solidFill>
        <a:latin typeface="Arial" pitchFamily="34" charset="0"/>
        <a:ea typeface="+mn-ea"/>
        <a:cs typeface="Arial" pitchFamily="34" charset="0"/>
      </a:defRPr>
    </a:lvl6pPr>
    <a:lvl7pPr marL="6171377" algn="r" defTabSz="2057126" rtl="1" eaLnBrk="1" latinLnBrk="0" hangingPunct="1">
      <a:defRPr kern="1200">
        <a:solidFill>
          <a:schemeClr val="tx1"/>
        </a:solidFill>
        <a:latin typeface="Arial" pitchFamily="34" charset="0"/>
        <a:ea typeface="+mn-ea"/>
        <a:cs typeface="Arial" pitchFamily="34" charset="0"/>
      </a:defRPr>
    </a:lvl7pPr>
    <a:lvl8pPr marL="7199940" algn="r" defTabSz="2057126" rtl="1" eaLnBrk="1" latinLnBrk="0" hangingPunct="1">
      <a:defRPr kern="1200">
        <a:solidFill>
          <a:schemeClr val="tx1"/>
        </a:solidFill>
        <a:latin typeface="Arial" pitchFamily="34" charset="0"/>
        <a:ea typeface="+mn-ea"/>
        <a:cs typeface="Arial" pitchFamily="34" charset="0"/>
      </a:defRPr>
    </a:lvl8pPr>
    <a:lvl9pPr marL="8228503" algn="r" defTabSz="2057126"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4488" userDrawn="1">
          <p15:clr>
            <a:srgbClr val="A4A3A4"/>
          </p15:clr>
        </p15:guide>
        <p15:guide id="2" pos="82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00FF"/>
    <a:srgbClr val="FF33CC"/>
    <a:srgbClr val="335BA3"/>
    <a:srgbClr val="88A5DA"/>
    <a:srgbClr val="81A0D8"/>
    <a:srgbClr val="660066"/>
    <a:srgbClr val="CC00CC"/>
    <a:srgbClr val="FFC000"/>
    <a:srgbClr val="77E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9420" autoAdjust="0"/>
  </p:normalViewPr>
  <p:slideViewPr>
    <p:cSldViewPr>
      <p:cViewPr>
        <p:scale>
          <a:sx n="30" d="100"/>
          <a:sy n="30" d="100"/>
        </p:scale>
        <p:origin x="-888" y="-312"/>
      </p:cViewPr>
      <p:guideLst>
        <p:guide orient="horz" pos="4488"/>
        <p:guide pos="820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Arial" pitchFamily="34" charset="0"/>
                <a:cs typeface="+mn-cs"/>
              </a:defRPr>
            </a:lvl1pPr>
          </a:lstStyle>
          <a:p>
            <a:pPr>
              <a:defRPr/>
            </a:pPr>
            <a:fld id="{98BFC449-5F18-49A7-AF55-11DE615877AA}" type="datetimeFigureOut">
              <a:rPr lang="en-US"/>
              <a:pPr>
                <a:defRPr/>
              </a:pPr>
              <a:t>4/22/2020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Arial" pitchFamily="34" charset="0"/>
                <a:cs typeface="+mn-cs"/>
              </a:defRPr>
            </a:lvl1pPr>
          </a:lstStyle>
          <a:p>
            <a:pPr>
              <a:defRPr/>
            </a:pPr>
            <a:fld id="{B8591397-09B3-45DE-A498-90B6B3EC7F8A}" type="slidenum">
              <a:rPr lang="en-US"/>
              <a:pPr>
                <a:defRPr/>
              </a:pPr>
              <a:t>‹#›</a:t>
            </a:fld>
            <a:endParaRPr lang="en-US"/>
          </a:p>
        </p:txBody>
      </p:sp>
    </p:spTree>
    <p:extLst>
      <p:ext uri="{BB962C8B-B14F-4D97-AF65-F5344CB8AC3E}">
        <p14:creationId xmlns:p14="http://schemas.microsoft.com/office/powerpoint/2010/main" val="465159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700" kern="1200">
        <a:solidFill>
          <a:schemeClr val="tx1"/>
        </a:solidFill>
        <a:latin typeface="+mn-lt"/>
        <a:ea typeface="+mn-ea"/>
        <a:cs typeface="+mn-cs"/>
      </a:defRPr>
    </a:lvl1pPr>
    <a:lvl2pPr marL="1028563" algn="l" rtl="0" eaLnBrk="0" fontAlgn="base" hangingPunct="0">
      <a:spcBef>
        <a:spcPct val="30000"/>
      </a:spcBef>
      <a:spcAft>
        <a:spcPct val="0"/>
      </a:spcAft>
      <a:defRPr sz="2700" kern="1200">
        <a:solidFill>
          <a:schemeClr val="tx1"/>
        </a:solidFill>
        <a:latin typeface="+mn-lt"/>
        <a:ea typeface="+mn-ea"/>
        <a:cs typeface="+mn-cs"/>
      </a:defRPr>
    </a:lvl2pPr>
    <a:lvl3pPr marL="2057126" algn="l" rtl="0" eaLnBrk="0" fontAlgn="base" hangingPunct="0">
      <a:spcBef>
        <a:spcPct val="30000"/>
      </a:spcBef>
      <a:spcAft>
        <a:spcPct val="0"/>
      </a:spcAft>
      <a:defRPr sz="2700" kern="1200">
        <a:solidFill>
          <a:schemeClr val="tx1"/>
        </a:solidFill>
        <a:latin typeface="+mn-lt"/>
        <a:ea typeface="+mn-ea"/>
        <a:cs typeface="+mn-cs"/>
      </a:defRPr>
    </a:lvl3pPr>
    <a:lvl4pPr marL="3085689" algn="l" rtl="0" eaLnBrk="0" fontAlgn="base" hangingPunct="0">
      <a:spcBef>
        <a:spcPct val="30000"/>
      </a:spcBef>
      <a:spcAft>
        <a:spcPct val="0"/>
      </a:spcAft>
      <a:defRPr sz="2700" kern="1200">
        <a:solidFill>
          <a:schemeClr val="tx1"/>
        </a:solidFill>
        <a:latin typeface="+mn-lt"/>
        <a:ea typeface="+mn-ea"/>
        <a:cs typeface="+mn-cs"/>
      </a:defRPr>
    </a:lvl4pPr>
    <a:lvl5pPr marL="4114251" algn="l" rtl="0" eaLnBrk="0" fontAlgn="base" hangingPunct="0">
      <a:spcBef>
        <a:spcPct val="30000"/>
      </a:spcBef>
      <a:spcAft>
        <a:spcPct val="0"/>
      </a:spcAft>
      <a:defRPr sz="2700" kern="1200">
        <a:solidFill>
          <a:schemeClr val="tx1"/>
        </a:solidFill>
        <a:latin typeface="+mn-lt"/>
        <a:ea typeface="+mn-ea"/>
        <a:cs typeface="+mn-cs"/>
      </a:defRPr>
    </a:lvl5pPr>
    <a:lvl6pPr marL="5142814" algn="l" defTabSz="2057126" rtl="0" eaLnBrk="1" latinLnBrk="0" hangingPunct="1">
      <a:defRPr sz="2700" kern="1200">
        <a:solidFill>
          <a:schemeClr val="tx1"/>
        </a:solidFill>
        <a:latin typeface="+mn-lt"/>
        <a:ea typeface="+mn-ea"/>
        <a:cs typeface="+mn-cs"/>
      </a:defRPr>
    </a:lvl6pPr>
    <a:lvl7pPr marL="6171377" algn="l" defTabSz="2057126" rtl="0" eaLnBrk="1" latinLnBrk="0" hangingPunct="1">
      <a:defRPr sz="2700" kern="1200">
        <a:solidFill>
          <a:schemeClr val="tx1"/>
        </a:solidFill>
        <a:latin typeface="+mn-lt"/>
        <a:ea typeface="+mn-ea"/>
        <a:cs typeface="+mn-cs"/>
      </a:defRPr>
    </a:lvl7pPr>
    <a:lvl8pPr marL="7199940" algn="l" defTabSz="2057126" rtl="0" eaLnBrk="1" latinLnBrk="0" hangingPunct="1">
      <a:defRPr sz="2700" kern="1200">
        <a:solidFill>
          <a:schemeClr val="tx1"/>
        </a:solidFill>
        <a:latin typeface="+mn-lt"/>
        <a:ea typeface="+mn-ea"/>
        <a:cs typeface="+mn-cs"/>
      </a:defRPr>
    </a:lvl8pPr>
    <a:lvl9pPr marL="8228503" algn="l" defTabSz="2057126" rtl="0" eaLnBrk="1" latinLnBrk="0" hangingPunct="1">
      <a:defRPr sz="2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493335" y="2880050"/>
            <a:ext cx="21981888" cy="3840057"/>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1493334" y="6779179"/>
            <a:ext cx="21990422" cy="3680054"/>
          </a:xfrm>
        </p:spPr>
        <p:txBody>
          <a:bodyPr lIns="0" rIns="18288"/>
          <a:lstStyle>
            <a:lvl1pPr marL="0" marR="34288" indent="0" algn="r">
              <a:buNone/>
              <a:defRPr>
                <a:solidFill>
                  <a:schemeClr val="tx1"/>
                </a:solidFill>
              </a:defRPr>
            </a:lvl1pPr>
            <a:lvl2pPr marL="342884" indent="0" algn="ctr">
              <a:buNone/>
            </a:lvl2pPr>
            <a:lvl3pPr marL="685768" indent="0" algn="ctr">
              <a:buNone/>
            </a:lvl3pPr>
            <a:lvl4pPr marL="1028652" indent="0" algn="ctr">
              <a:buNone/>
            </a:lvl4pPr>
            <a:lvl5pPr marL="1371536" indent="0" algn="ctr">
              <a:buNone/>
            </a:lvl5pPr>
            <a:lvl6pPr marL="1714420" indent="0" algn="ctr">
              <a:buNone/>
            </a:lvl6pPr>
            <a:lvl7pPr marL="2057304" indent="0" algn="ctr">
              <a:buNone/>
            </a:lvl7pPr>
            <a:lvl8pPr marL="2400187" indent="0" algn="ctr">
              <a:buNone/>
            </a:lvl8pPr>
            <a:lvl9pPr marL="2743072"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8BE37C2-B6A3-401E-AE4E-230673846E7A}" type="datetimeFigureOut">
              <a:rPr lang="en-US"/>
              <a:pPr>
                <a:defRPr/>
              </a:pPr>
              <a:t>4/22/2020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8147C1C-3387-4F70-946B-C3BA8331AC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892E38-7FA9-4726-9A64-1EDBC636DC3D}" type="datetimeFigureOut">
              <a:rPr lang="en-US"/>
              <a:pPr>
                <a:defRPr/>
              </a:pPr>
              <a:t>4/22/2020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E92EF-3934-4218-A2B9-B441B0FDF0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560023" y="1920032"/>
            <a:ext cx="5760005" cy="109434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80005" y="1920032"/>
            <a:ext cx="16853349" cy="109434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8C7591-71FE-4D8D-9E01-F8B07C7E23C6}" type="datetimeFigureOut">
              <a:rPr lang="en-US"/>
              <a:pPr>
                <a:defRPr/>
              </a:pPr>
              <a:t>4/22/2020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727DC8-E3E7-4183-88F4-BB5CE9FDA8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t>29/08/1441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52282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t>29/08/1441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379508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1DCAE24-BACF-4523-9B94-A6E0B8B75021}" type="datetimeFigureOut">
              <a:rPr lang="ar-IQ" smtClean="0"/>
              <a:t>29/08/1441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65891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1DCAE24-BACF-4523-9B94-A6E0B8B75021}" type="datetimeFigureOut">
              <a:rPr lang="ar-IQ" smtClean="0"/>
              <a:t>29/08/1441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21729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1DCAE24-BACF-4523-9B94-A6E0B8B75021}" type="datetimeFigureOut">
              <a:rPr lang="ar-IQ" smtClean="0"/>
              <a:t>29/08/1441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37856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1DCAE24-BACF-4523-9B94-A6E0B8B75021}" type="datetimeFigureOut">
              <a:rPr lang="ar-IQ" smtClean="0"/>
              <a:t>29/08/1441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3213537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CAE24-BACF-4523-9B94-A6E0B8B75021}" type="datetimeFigureOut">
              <a:rPr lang="ar-IQ" smtClean="0"/>
              <a:t>29/08/1441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22198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1DCAE24-BACF-4523-9B94-A6E0B8B75021}" type="datetimeFigureOut">
              <a:rPr lang="ar-IQ" smtClean="0"/>
              <a:t>29/08/1441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42029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A8020D-C38A-4101-AE6C-371185D079A3}" type="datetimeFigureOut">
              <a:rPr lang="en-US"/>
              <a:pPr>
                <a:defRPr/>
              </a:pPr>
              <a:t>4/22/2020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10DCC9-D7EA-442F-B6CA-590CB4AC7B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1DCAE24-BACF-4523-9B94-A6E0B8B75021}" type="datetimeFigureOut">
              <a:rPr lang="ar-IQ" smtClean="0"/>
              <a:t>29/08/1441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73448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t>29/08/1441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118749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t>29/08/1441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1751FB-1AB9-4A57-92F5-E4960ECC5988}" type="slidenum">
              <a:rPr lang="ar-IQ" smtClean="0"/>
              <a:t>‹#›</a:t>
            </a:fld>
            <a:endParaRPr lang="ar-IQ"/>
          </a:p>
        </p:txBody>
      </p:sp>
    </p:spTree>
    <p:extLst>
      <p:ext uri="{BB962C8B-B14F-4D97-AF65-F5344CB8AC3E}">
        <p14:creationId xmlns:p14="http://schemas.microsoft.com/office/powerpoint/2010/main" val="2209209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464629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136962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C8D66DE-5AAE-411A-901E-410190117C26}"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934436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C8D66DE-5AAE-411A-901E-410190117C26}"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146778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C8D66DE-5AAE-411A-901E-410190117C26}" type="datetimeFigureOut">
              <a:rPr lang="en-IN" smtClean="0"/>
              <a:t>22-04-2020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49187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C8D66DE-5AAE-411A-901E-410190117C26}" type="datetimeFigureOut">
              <a:rPr lang="en-IN" smtClean="0"/>
              <a:t>22-04-2020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232550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66DE-5AAE-411A-901E-410190117C26}" type="datetimeFigureOut">
              <a:rPr lang="en-IN" smtClean="0"/>
              <a:t>22-04-2020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205108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84803" y="2764841"/>
            <a:ext cx="21760021" cy="2860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484803" y="5679168"/>
            <a:ext cx="21760021" cy="3170046"/>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E9570B-E9B1-4154-A46E-9DEE4C98C796}" type="datetimeFigureOut">
              <a:rPr lang="en-US"/>
              <a:pPr>
                <a:defRPr/>
              </a:pPr>
              <a:t>4/22/2020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BABE7-5A45-4188-9643-22E6400C0A6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C8D66DE-5AAE-411A-901E-410190117C26}"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505920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C8D66DE-5AAE-411A-901E-410190117C26}"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647875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091407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162865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4240544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843783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994FD99-39D3-4196-A12D-F3EA904ADC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1906693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994FD99-39D3-4196-A12D-F3EA904ADC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2622251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994FD99-39D3-4196-A12D-F3EA904ADC4B}"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585602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994FD99-39D3-4196-A12D-F3EA904ADC4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386930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005" y="1478422"/>
            <a:ext cx="23040023" cy="240003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80002" y="4031734"/>
            <a:ext cx="11306677" cy="9312138"/>
          </a:xfrm>
        </p:spPr>
        <p:txBody>
          <a:bodyPr/>
          <a:lstStyle>
            <a:lvl1pPr>
              <a:defRPr sz="195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013349" y="4031734"/>
            <a:ext cx="11306677" cy="9312138"/>
          </a:xfrm>
        </p:spPr>
        <p:txBody>
          <a:bodyPr/>
          <a:lstStyle>
            <a:lvl1pPr>
              <a:defRPr sz="195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E54FCC-5C24-4256-82E3-5CF6C28DA791}" type="datetimeFigureOut">
              <a:rPr lang="en-US"/>
              <a:pPr>
                <a:defRPr/>
              </a:pPr>
              <a:t>4/22/2020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589EEB-D1A6-43E7-8636-54D7D5C235A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4FD99-39D3-4196-A12D-F3EA904ADC4B}"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199526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994FD99-39D3-4196-A12D-F3EA904ADC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794769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994FD99-39D3-4196-A12D-F3EA904ADC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2176888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4173592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2972715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654656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0278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415541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179AC4A-1446-4320-B755-B69F4C404C8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661681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179AC4A-1446-4320-B755-B69F4C404C8C}"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74297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0005" y="1478422"/>
            <a:ext cx="23040023" cy="24000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80005" y="3895598"/>
            <a:ext cx="11311123" cy="1384487"/>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smtClean="0"/>
              <a:t>Click to edit Master text styles</a:t>
            </a:r>
          </a:p>
        </p:txBody>
      </p:sp>
      <p:sp>
        <p:nvSpPr>
          <p:cNvPr id="4" name="Text Placeholder 3"/>
          <p:cNvSpPr>
            <a:spLocks noGrp="1"/>
          </p:cNvSpPr>
          <p:nvPr>
            <p:ph type="body" sz="half" idx="3"/>
          </p:nvPr>
        </p:nvSpPr>
        <p:spPr>
          <a:xfrm>
            <a:off x="13004459" y="3905067"/>
            <a:ext cx="11315567" cy="1375019"/>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smtClean="0"/>
              <a:t>Click to edit Master text styles</a:t>
            </a:r>
          </a:p>
        </p:txBody>
      </p:sp>
      <p:sp>
        <p:nvSpPr>
          <p:cNvPr id="5" name="Content Placeholder 4"/>
          <p:cNvSpPr>
            <a:spLocks noGrp="1"/>
          </p:cNvSpPr>
          <p:nvPr>
            <p:ph sz="quarter" idx="2"/>
          </p:nvPr>
        </p:nvSpPr>
        <p:spPr>
          <a:xfrm>
            <a:off x="1280005" y="5280078"/>
            <a:ext cx="11311123" cy="8075122"/>
          </a:xfrm>
        </p:spPr>
        <p:txBody>
          <a:bodyPr tIns="0"/>
          <a:lstStyle>
            <a:lvl1pPr>
              <a:defRPr sz="165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3004459" y="5280078"/>
            <a:ext cx="11315567" cy="8075122"/>
          </a:xfrm>
        </p:spPr>
        <p:txBody>
          <a:bodyPr tIns="0"/>
          <a:lstStyle>
            <a:lvl1pPr>
              <a:defRPr sz="165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8E30EBB-29C7-4640-8DC0-1716A9462947}" type="datetimeFigureOut">
              <a:rPr lang="en-US"/>
              <a:pPr>
                <a:defRPr/>
              </a:pPr>
              <a:t>4/22/2020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CFE1521-976F-45B7-A63C-EC39E27832F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179AC4A-1446-4320-B755-B69F4C404C8C}"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497320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9AC4A-1446-4320-B755-B69F4C404C8C}"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949574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954461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150040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157886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673308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001083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607844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75530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179AC4A-1446-4320-B755-B69F4C404C8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7572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0005" y="1478422"/>
            <a:ext cx="23253357" cy="240003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B21A65-2EDE-4B78-9E2B-F733EEAD99CD}" type="datetimeFigureOut">
              <a:rPr lang="en-US"/>
              <a:pPr>
                <a:defRPr/>
              </a:pPr>
              <a:t>4/22/2020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3CC46D1-7E78-4D10-83D5-A12498644B3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179AC4A-1446-4320-B755-B69F4C404C8C}"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737121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179AC4A-1446-4320-B755-B69F4C404C8C}"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479491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9AC4A-1446-4320-B755-B69F4C404C8C}"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532175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564281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260886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4148929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910614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702193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2774285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8BA9EFB4-7627-47F8-8020-FA00F8BEFFB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83153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E2F4F4E-196D-4F65-8543-ECA40F41AE07}" type="datetimeFigureOut">
              <a:rPr lang="en-US"/>
              <a:pPr>
                <a:defRPr/>
              </a:pPr>
              <a:t>4/22/2020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6CE1EBC-9B25-46C8-A126-D19CC0EFEF6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BA9EFB4-7627-47F8-8020-FA00F8BEFFB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516552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BA9EFB4-7627-47F8-8020-FA00F8BEFFBC}"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946410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BA9EFB4-7627-47F8-8020-FA00F8BEFFBC}"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663316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9EFB4-7627-47F8-8020-FA00F8BEFFBC}"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695311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8BA9EFB4-7627-47F8-8020-FA00F8BEFFB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3254872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8BA9EFB4-7627-47F8-8020-FA00F8BEFFB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4502018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48048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978804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200003" y="2356703"/>
            <a:ext cx="19200019" cy="5013407"/>
          </a:xfrm>
        </p:spPr>
        <p:txBody>
          <a:bodyPr anchor="b"/>
          <a:lstStyle>
            <a:lvl1pPr algn="ctr">
              <a:defRPr sz="12598"/>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200003" y="7563446"/>
            <a:ext cx="19200019" cy="3476717"/>
          </a:xfrm>
        </p:spPr>
        <p:txBody>
          <a:bodyPr/>
          <a:lstStyle>
            <a:lvl1pPr marL="0" indent="0" algn="ctr">
              <a:buNone/>
              <a:defRPr sz="5039"/>
            </a:lvl1pPr>
            <a:lvl2pPr marL="959983" indent="0" algn="ctr">
              <a:buNone/>
              <a:defRPr sz="4199"/>
            </a:lvl2pPr>
            <a:lvl3pPr marL="1919966" indent="0" algn="ctr">
              <a:buNone/>
              <a:defRPr sz="3779"/>
            </a:lvl3pPr>
            <a:lvl4pPr marL="2879949" indent="0" algn="ctr">
              <a:buNone/>
              <a:defRPr sz="3360"/>
            </a:lvl4pPr>
            <a:lvl5pPr marL="3839931" indent="0" algn="ctr">
              <a:buNone/>
              <a:defRPr sz="3360"/>
            </a:lvl5pPr>
            <a:lvl6pPr marL="4799914" indent="0" algn="ctr">
              <a:buNone/>
              <a:defRPr sz="3360"/>
            </a:lvl6pPr>
            <a:lvl7pPr marL="5759897" indent="0" algn="ctr">
              <a:buNone/>
              <a:defRPr sz="3360"/>
            </a:lvl7pPr>
            <a:lvl8pPr marL="6719880" indent="0" algn="ctr">
              <a:buNone/>
              <a:defRPr sz="3360"/>
            </a:lvl8pPr>
            <a:lvl9pPr marL="7679863" indent="0" algn="ctr">
              <a:buNone/>
              <a:defRPr sz="336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18689431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67401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001" y="1080020"/>
            <a:ext cx="7680008" cy="2440036"/>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1920001" y="3520052"/>
            <a:ext cx="7680008" cy="9600142"/>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smtClean="0"/>
              <a:t>Click to edit Master text styles</a:t>
            </a:r>
          </a:p>
        </p:txBody>
      </p:sp>
      <p:sp>
        <p:nvSpPr>
          <p:cNvPr id="4" name="Content Placeholder 3"/>
          <p:cNvSpPr>
            <a:spLocks noGrp="1"/>
          </p:cNvSpPr>
          <p:nvPr>
            <p:ph sz="half" idx="1"/>
          </p:nvPr>
        </p:nvSpPr>
        <p:spPr>
          <a:xfrm>
            <a:off x="10008900" y="3520052"/>
            <a:ext cx="14311125" cy="9600142"/>
          </a:xfrm>
        </p:spPr>
        <p:txBody>
          <a:bodyPr tIns="0"/>
          <a:lstStyle>
            <a:lvl1pPr>
              <a:defRPr sz="2100"/>
            </a:lvl1pPr>
            <a:lvl2pPr>
              <a:defRPr sz="1950"/>
            </a:lvl2pPr>
            <a:lvl3pPr>
              <a:defRPr sz="1800"/>
            </a:lvl3pPr>
            <a:lvl4pPr>
              <a:defRPr sz="150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71314BC-B77E-4C69-B0C4-EE6D228D4967}" type="datetimeFigureOut">
              <a:rPr lang="en-US"/>
              <a:pPr>
                <a:defRPr/>
              </a:pPr>
              <a:t>4/22/2020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73E141-29D3-4C34-AE2F-D3DA77DAE85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46668" y="3590055"/>
            <a:ext cx="22080022" cy="5990088"/>
          </a:xfrm>
        </p:spPr>
        <p:txBody>
          <a:bodyPr anchor="b"/>
          <a:lstStyle>
            <a:lvl1pPr>
              <a:defRPr sz="12598"/>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46668" y="9636811"/>
            <a:ext cx="22080022" cy="3150046"/>
          </a:xfrm>
        </p:spPr>
        <p:txBody>
          <a:bodyPr/>
          <a:lstStyle>
            <a:lvl1pPr marL="0" indent="0">
              <a:buNone/>
              <a:defRPr sz="5039">
                <a:solidFill>
                  <a:schemeClr val="tx1">
                    <a:tint val="75000"/>
                  </a:schemeClr>
                </a:solidFill>
              </a:defRPr>
            </a:lvl1pPr>
            <a:lvl2pPr marL="959983" indent="0">
              <a:buNone/>
              <a:defRPr sz="4199">
                <a:solidFill>
                  <a:schemeClr val="tx1">
                    <a:tint val="75000"/>
                  </a:schemeClr>
                </a:solidFill>
              </a:defRPr>
            </a:lvl2pPr>
            <a:lvl3pPr marL="1919966" indent="0">
              <a:buNone/>
              <a:defRPr sz="3779">
                <a:solidFill>
                  <a:schemeClr val="tx1">
                    <a:tint val="75000"/>
                  </a:schemeClr>
                </a:solidFill>
              </a:defRPr>
            </a:lvl3pPr>
            <a:lvl4pPr marL="2879949" indent="0">
              <a:buNone/>
              <a:defRPr sz="3360">
                <a:solidFill>
                  <a:schemeClr val="tx1">
                    <a:tint val="75000"/>
                  </a:schemeClr>
                </a:solidFill>
              </a:defRPr>
            </a:lvl4pPr>
            <a:lvl5pPr marL="3839931" indent="0">
              <a:buNone/>
              <a:defRPr sz="3360">
                <a:solidFill>
                  <a:schemeClr val="tx1">
                    <a:tint val="75000"/>
                  </a:schemeClr>
                </a:solidFill>
              </a:defRPr>
            </a:lvl5pPr>
            <a:lvl6pPr marL="4799914" indent="0">
              <a:buNone/>
              <a:defRPr sz="3360">
                <a:solidFill>
                  <a:schemeClr val="tx1">
                    <a:tint val="75000"/>
                  </a:schemeClr>
                </a:solidFill>
              </a:defRPr>
            </a:lvl6pPr>
            <a:lvl7pPr marL="5759897" indent="0">
              <a:buNone/>
              <a:defRPr sz="3360">
                <a:solidFill>
                  <a:schemeClr val="tx1">
                    <a:tint val="75000"/>
                  </a:schemeClr>
                </a:solidFill>
              </a:defRPr>
            </a:lvl7pPr>
            <a:lvl8pPr marL="6719880" indent="0">
              <a:buNone/>
              <a:defRPr sz="3360">
                <a:solidFill>
                  <a:schemeClr val="tx1">
                    <a:tint val="75000"/>
                  </a:schemeClr>
                </a:solidFill>
              </a:defRPr>
            </a:lvl8pPr>
            <a:lvl9pPr marL="7679863" indent="0">
              <a:buNone/>
              <a:defRPr sz="336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53F76158-7672-4C42-99A4-8F8521F1C411}"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936962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76000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2960012" y="3833390"/>
            <a:ext cx="10880011" cy="913680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53F76158-7672-4C42-99A4-8F8521F1C411}"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151170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63336" y="766679"/>
            <a:ext cx="22080022" cy="278337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3337" y="3530053"/>
            <a:ext cx="10830010"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4" name="Content Placeholder 3"/>
          <p:cNvSpPr>
            <a:spLocks noGrp="1"/>
          </p:cNvSpPr>
          <p:nvPr>
            <p:ph sz="half" idx="2"/>
          </p:nvPr>
        </p:nvSpPr>
        <p:spPr>
          <a:xfrm>
            <a:off x="1763337" y="5260078"/>
            <a:ext cx="10830010"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2960013" y="3530053"/>
            <a:ext cx="10883345" cy="1730025"/>
          </a:xfrm>
        </p:spPr>
        <p:txBody>
          <a:bodyPr anchor="b"/>
          <a:lstStyle>
            <a:lvl1pPr marL="0" indent="0">
              <a:buNone/>
              <a:defRPr sz="5039" b="1"/>
            </a:lvl1pPr>
            <a:lvl2pPr marL="959983" indent="0">
              <a:buNone/>
              <a:defRPr sz="4199" b="1"/>
            </a:lvl2pPr>
            <a:lvl3pPr marL="1919966" indent="0">
              <a:buNone/>
              <a:defRPr sz="3779" b="1"/>
            </a:lvl3pPr>
            <a:lvl4pPr marL="2879949" indent="0">
              <a:buNone/>
              <a:defRPr sz="3360" b="1"/>
            </a:lvl4pPr>
            <a:lvl5pPr marL="3839931" indent="0">
              <a:buNone/>
              <a:defRPr sz="3360" b="1"/>
            </a:lvl5pPr>
            <a:lvl6pPr marL="4799914" indent="0">
              <a:buNone/>
              <a:defRPr sz="3360" b="1"/>
            </a:lvl6pPr>
            <a:lvl7pPr marL="5759897" indent="0">
              <a:buNone/>
              <a:defRPr sz="3360" b="1"/>
            </a:lvl7pPr>
            <a:lvl8pPr marL="6719880" indent="0">
              <a:buNone/>
              <a:defRPr sz="3360" b="1"/>
            </a:lvl8pPr>
            <a:lvl9pPr marL="7679863" indent="0">
              <a:buNone/>
              <a:defRPr sz="3360" b="1"/>
            </a:lvl9pPr>
          </a:lstStyle>
          <a:p>
            <a:pPr lvl="0"/>
            <a:r>
              <a:rPr lang="ar-SA" smtClean="0"/>
              <a:t>تحرير أنماط النص الرئيسي</a:t>
            </a:r>
          </a:p>
        </p:txBody>
      </p:sp>
      <p:sp>
        <p:nvSpPr>
          <p:cNvPr id="6" name="Content Placeholder 5"/>
          <p:cNvSpPr>
            <a:spLocks noGrp="1"/>
          </p:cNvSpPr>
          <p:nvPr>
            <p:ph sz="quarter" idx="4"/>
          </p:nvPr>
        </p:nvSpPr>
        <p:spPr>
          <a:xfrm>
            <a:off x="12960013" y="5260078"/>
            <a:ext cx="10883345" cy="773678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3F76158-7672-4C42-99A4-8F8521F1C411}"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7374053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3F76158-7672-4C42-99A4-8F8521F1C411}"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2391232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76158-7672-4C42-99A4-8F8521F1C411}"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0909478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0883345" y="2073365"/>
            <a:ext cx="12960013" cy="10233485"/>
          </a:xfrm>
        </p:spPr>
        <p:txBody>
          <a:bodyPr/>
          <a:lstStyle>
            <a:lvl1pPr>
              <a:defRPr sz="6719"/>
            </a:lvl1pPr>
            <a:lvl2pPr>
              <a:defRPr sz="5879"/>
            </a:lvl2pPr>
            <a:lvl3pPr>
              <a:defRPr sz="5039"/>
            </a:lvl3pPr>
            <a:lvl4pPr>
              <a:defRPr sz="4199"/>
            </a:lvl4pPr>
            <a:lvl5pPr>
              <a:defRPr sz="4199"/>
            </a:lvl5pPr>
            <a:lvl6pPr>
              <a:defRPr sz="4199"/>
            </a:lvl6pPr>
            <a:lvl7pPr>
              <a:defRPr sz="4199"/>
            </a:lvl7pPr>
            <a:lvl8pPr>
              <a:defRPr sz="4199"/>
            </a:lvl8pPr>
            <a:lvl9pPr>
              <a:defRPr sz="4199"/>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53F76158-7672-4C42-99A4-8F8521F1C411}"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1868670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63337" y="960014"/>
            <a:ext cx="8256674" cy="3360050"/>
          </a:xfrm>
        </p:spPr>
        <p:txBody>
          <a:bodyPr anchor="b"/>
          <a:lstStyle>
            <a:lvl1pPr>
              <a:defRPr sz="6719"/>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883345" y="2073365"/>
            <a:ext cx="12960013" cy="10233485"/>
          </a:xfrm>
        </p:spPr>
        <p:txBody>
          <a:bodyPr anchor="t"/>
          <a:lstStyle>
            <a:lvl1pPr marL="0" indent="0">
              <a:buNone/>
              <a:defRPr sz="6719"/>
            </a:lvl1pPr>
            <a:lvl2pPr marL="959983" indent="0">
              <a:buNone/>
              <a:defRPr sz="5879"/>
            </a:lvl2pPr>
            <a:lvl3pPr marL="1919966" indent="0">
              <a:buNone/>
              <a:defRPr sz="5039"/>
            </a:lvl3pPr>
            <a:lvl4pPr marL="2879949" indent="0">
              <a:buNone/>
              <a:defRPr sz="4199"/>
            </a:lvl4pPr>
            <a:lvl5pPr marL="3839931" indent="0">
              <a:buNone/>
              <a:defRPr sz="4199"/>
            </a:lvl5pPr>
            <a:lvl6pPr marL="4799914" indent="0">
              <a:buNone/>
              <a:defRPr sz="4199"/>
            </a:lvl6pPr>
            <a:lvl7pPr marL="5759897" indent="0">
              <a:buNone/>
              <a:defRPr sz="4199"/>
            </a:lvl7pPr>
            <a:lvl8pPr marL="6719880" indent="0">
              <a:buNone/>
              <a:defRPr sz="4199"/>
            </a:lvl8pPr>
            <a:lvl9pPr marL="7679863" indent="0">
              <a:buNone/>
              <a:defRPr sz="4199"/>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763337" y="4320064"/>
            <a:ext cx="8256674" cy="8003453"/>
          </a:xfrm>
        </p:spPr>
        <p:txBody>
          <a:bodyPr/>
          <a:lstStyle>
            <a:lvl1pPr marL="0" indent="0">
              <a:buNone/>
              <a:defRPr sz="3360"/>
            </a:lvl1pPr>
            <a:lvl2pPr marL="959983" indent="0">
              <a:buNone/>
              <a:defRPr sz="2940"/>
            </a:lvl2pPr>
            <a:lvl3pPr marL="1919966" indent="0">
              <a:buNone/>
              <a:defRPr sz="2520"/>
            </a:lvl3pPr>
            <a:lvl4pPr marL="2879949" indent="0">
              <a:buNone/>
              <a:defRPr sz="2100"/>
            </a:lvl4pPr>
            <a:lvl5pPr marL="3839931" indent="0">
              <a:buNone/>
              <a:defRPr sz="2100"/>
            </a:lvl5pPr>
            <a:lvl6pPr marL="4799914" indent="0">
              <a:buNone/>
              <a:defRPr sz="2100"/>
            </a:lvl6pPr>
            <a:lvl7pPr marL="5759897" indent="0">
              <a:buNone/>
              <a:defRPr sz="2100"/>
            </a:lvl7pPr>
            <a:lvl8pPr marL="6719880" indent="0">
              <a:buNone/>
              <a:defRPr sz="2100"/>
            </a:lvl8pPr>
            <a:lvl9pPr marL="7679863" indent="0">
              <a:buNone/>
              <a:defRPr sz="21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53F76158-7672-4C42-99A4-8F8521F1C411}"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1048295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4282080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0018" y="766678"/>
            <a:ext cx="5520005" cy="1220351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760002" y="766678"/>
            <a:ext cx="16240016" cy="1220351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287244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8862235" y="2326701"/>
            <a:ext cx="14720015" cy="8640128"/>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6" name="Right Triangle 14"/>
          <p:cNvSpPr/>
          <p:nvPr/>
        </p:nvSpPr>
        <p:spPr>
          <a:xfrm rot="420000" flipV="1">
            <a:off x="22408913" y="11253508"/>
            <a:ext cx="435556" cy="32667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7" name="Freeform 15"/>
          <p:cNvSpPr>
            <a:spLocks/>
          </p:cNvSpPr>
          <p:nvPr/>
        </p:nvSpPr>
        <p:spPr bwMode="auto">
          <a:xfrm flipV="1">
            <a:off x="-26667" y="12213521"/>
            <a:ext cx="25653358" cy="21866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16"/>
          <p:cNvSpPr>
            <a:spLocks/>
          </p:cNvSpPr>
          <p:nvPr/>
        </p:nvSpPr>
        <p:spPr bwMode="auto">
          <a:xfrm flipV="1">
            <a:off x="12266682" y="13060194"/>
            <a:ext cx="13333347" cy="13400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1706671" y="2471420"/>
            <a:ext cx="6195206" cy="3323138"/>
          </a:xfrm>
        </p:spPr>
        <p:txBody>
          <a:bodyPr lIns="45720" rIns="45720" bIns="45720"/>
          <a:lstStyle>
            <a:lvl1pPr algn="l">
              <a:buNone/>
              <a:defRPr sz="15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1706671" y="5939794"/>
            <a:ext cx="6186672" cy="4576068"/>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smtClean="0"/>
              <a:t>Click to edit Master text styles</a:t>
            </a:r>
          </a:p>
        </p:txBody>
      </p:sp>
      <p:sp>
        <p:nvSpPr>
          <p:cNvPr id="3" name="Picture Placeholder 2"/>
          <p:cNvSpPr>
            <a:spLocks noGrp="1"/>
          </p:cNvSpPr>
          <p:nvPr>
            <p:ph type="pic" idx="1"/>
          </p:nvPr>
        </p:nvSpPr>
        <p:spPr>
          <a:xfrm rot="420000">
            <a:off x="9759011" y="2518708"/>
            <a:ext cx="12928012" cy="8256122"/>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560DE27-5F45-4757-BD8B-29972DC1AB1A}" type="datetimeFigureOut">
              <a:rPr lang="en-US"/>
              <a:pPr>
                <a:defRPr/>
              </a:pPr>
              <a:t>4/22/2020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22613356" y="13346865"/>
            <a:ext cx="1706668" cy="766678"/>
          </a:xfrm>
        </p:spPr>
        <p:txBody>
          <a:bodyPr/>
          <a:lstStyle>
            <a:lvl1pPr>
              <a:defRPr/>
            </a:lvl1pPr>
          </a:lstStyle>
          <a:p>
            <a:pPr>
              <a:defRPr/>
            </a:pPr>
            <a:fld id="{23E0B953-C0BE-4CE9-BE10-682E94C586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26667" y="-16667"/>
            <a:ext cx="25653358" cy="21867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12266682" y="-16668"/>
            <a:ext cx="13333347" cy="134002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1028" name="Title Placeholder 8"/>
          <p:cNvSpPr>
            <a:spLocks noGrp="1"/>
          </p:cNvSpPr>
          <p:nvPr>
            <p:ph type="title"/>
          </p:nvPr>
        </p:nvSpPr>
        <p:spPr bwMode="auto">
          <a:xfrm>
            <a:off x="1280005" y="1480022"/>
            <a:ext cx="23040023" cy="2400036"/>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1280005" y="4063396"/>
            <a:ext cx="23040023" cy="92168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280005" y="13346865"/>
            <a:ext cx="5973339" cy="766678"/>
          </a:xfrm>
          <a:prstGeom prst="rect">
            <a:avLst/>
          </a:prstGeom>
        </p:spPr>
        <p:txBody>
          <a:bodyPr vert="horz" lIns="0" tIns="0" rIns="0" bIns="0" anchor="b"/>
          <a:lstStyle>
            <a:lvl1pPr algn="l" rtl="0" eaLnBrk="1" latinLnBrk="0" hangingPunct="1">
              <a:defRPr kumimoji="0" sz="900">
                <a:solidFill>
                  <a:schemeClr val="tx2">
                    <a:shade val="90000"/>
                  </a:schemeClr>
                </a:solidFill>
                <a:latin typeface="Arial" charset="0"/>
                <a:cs typeface="+mn-cs"/>
              </a:defRPr>
            </a:lvl1pPr>
          </a:lstStyle>
          <a:p>
            <a:pPr>
              <a:defRPr/>
            </a:pPr>
            <a:fld id="{FED42071-6DDC-4DF5-AB4B-198387382A25}" type="datetimeFigureOut">
              <a:rPr lang="en-US"/>
              <a:pPr>
                <a:defRPr/>
              </a:pPr>
              <a:t>4/22/2020</a:t>
            </a:fld>
            <a:endParaRPr lang="en-US"/>
          </a:p>
        </p:txBody>
      </p:sp>
      <p:sp>
        <p:nvSpPr>
          <p:cNvPr id="22" name="Footer Placeholder 21"/>
          <p:cNvSpPr>
            <a:spLocks noGrp="1"/>
          </p:cNvSpPr>
          <p:nvPr>
            <p:ph type="ftr" sz="quarter" idx="3"/>
          </p:nvPr>
        </p:nvSpPr>
        <p:spPr>
          <a:xfrm>
            <a:off x="7466673" y="13346865"/>
            <a:ext cx="9386676" cy="766678"/>
          </a:xfrm>
          <a:prstGeom prst="rect">
            <a:avLst/>
          </a:prstGeom>
        </p:spPr>
        <p:txBody>
          <a:bodyPr vert="horz" lIns="0" tIns="0" rIns="0" bIns="0" anchor="b"/>
          <a:lstStyle>
            <a:lvl1pPr algn="l" rtl="0" eaLnBrk="1" latinLnBrk="0" hangingPunct="1">
              <a:defRPr kumimoji="0" sz="9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22186690" y="13346865"/>
            <a:ext cx="2133335" cy="766678"/>
          </a:xfrm>
          <a:prstGeom prst="rect">
            <a:avLst/>
          </a:prstGeom>
        </p:spPr>
        <p:txBody>
          <a:bodyPr vert="horz" lIns="0" tIns="0" rIns="0" bIns="0" anchor="b"/>
          <a:lstStyle>
            <a:lvl1pPr algn="r" rtl="0" eaLnBrk="1" latinLnBrk="0" hangingPunct="1">
              <a:defRPr kumimoji="0" sz="900">
                <a:solidFill>
                  <a:schemeClr val="tx2">
                    <a:shade val="90000"/>
                  </a:schemeClr>
                </a:solidFill>
                <a:latin typeface="Arial" charset="0"/>
                <a:cs typeface="+mn-cs"/>
              </a:defRPr>
            </a:lvl1pPr>
          </a:lstStyle>
          <a:p>
            <a:pPr>
              <a:defRPr/>
            </a:pPr>
            <a:fld id="{0D29B712-D650-49B1-8ABD-E5336DD654D8}" type="slidenum">
              <a:rPr lang="en-US"/>
              <a:pPr>
                <a:defRPr/>
              </a:pPr>
              <a:t>‹#›</a:t>
            </a:fld>
            <a:endParaRPr lang="en-US"/>
          </a:p>
        </p:txBody>
      </p:sp>
      <p:grpSp>
        <p:nvGrpSpPr>
          <p:cNvPr id="1033" name="Group 1"/>
          <p:cNvGrpSpPr>
            <a:grpSpLocks/>
          </p:cNvGrpSpPr>
          <p:nvPr/>
        </p:nvGrpSpPr>
        <p:grpSpPr bwMode="auto">
          <a:xfrm>
            <a:off x="-53331" y="426673"/>
            <a:ext cx="25702248" cy="1360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a:defRPr/>
              </a:pPr>
              <a:endParaRPr lang="en-US">
                <a:latin typeface="Arial"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a:defRPr/>
              </a:pPr>
              <a:endParaRPr lang="en-US">
                <a:latin typeface="Arial" charset="0"/>
                <a:cs typeface="+mn-cs"/>
              </a:endParaRPr>
            </a:p>
          </p:txBody>
        </p:sp>
      </p:grpSp>
    </p:spTree>
  </p:cSld>
  <p:clrMap bg1="lt1" tx1="dk1" bg2="lt2" tx2="dk2" accent1="accent1" accent2="accent2" accent3="accent3" accent4="accent4" accent5="accent5" accent6="accent6" hlink="hlink" folHlink="folHlink"/>
  <p:sldLayoutIdLst>
    <p:sldLayoutId id="2147483981" r:id="rId1"/>
    <p:sldLayoutId id="2147483973" r:id="rId2"/>
    <p:sldLayoutId id="2147483982" r:id="rId3"/>
    <p:sldLayoutId id="2147483974" r:id="rId4"/>
    <p:sldLayoutId id="2147483975" r:id="rId5"/>
    <p:sldLayoutId id="2147483976" r:id="rId6"/>
    <p:sldLayoutId id="2147483977" r:id="rId7"/>
    <p:sldLayoutId id="2147483978" r:id="rId8"/>
    <p:sldLayoutId id="2147483983" r:id="rId9"/>
    <p:sldLayoutId id="2147483979" r:id="rId10"/>
    <p:sldLayoutId id="2147483980" r:id="rId11"/>
  </p:sldLayoutIdLst>
  <p:txStyles>
    <p:titleStyle>
      <a:lvl1pPr algn="l" rtl="0" eaLnBrk="0" fontAlgn="base" hangingPunct="0">
        <a:spcBef>
          <a:spcPct val="0"/>
        </a:spcBef>
        <a:spcAft>
          <a:spcPct val="0"/>
        </a:spcAft>
        <a:defRPr sz="3750" kern="1200">
          <a:solidFill>
            <a:schemeClr val="tx2"/>
          </a:solidFill>
          <a:latin typeface="+mj-lt"/>
          <a:ea typeface="+mj-ea"/>
          <a:cs typeface="+mj-cs"/>
        </a:defRPr>
      </a:lvl1pPr>
      <a:lvl2pPr algn="l" rtl="0" eaLnBrk="0" fontAlgn="base" hangingPunct="0">
        <a:spcBef>
          <a:spcPct val="0"/>
        </a:spcBef>
        <a:spcAft>
          <a:spcPct val="0"/>
        </a:spcAft>
        <a:defRPr sz="3750">
          <a:solidFill>
            <a:schemeClr val="tx2"/>
          </a:solidFill>
          <a:latin typeface="Calibri" pitchFamily="34" charset="0"/>
        </a:defRPr>
      </a:lvl2pPr>
      <a:lvl3pPr algn="l" rtl="0" eaLnBrk="0" fontAlgn="base" hangingPunct="0">
        <a:spcBef>
          <a:spcPct val="0"/>
        </a:spcBef>
        <a:spcAft>
          <a:spcPct val="0"/>
        </a:spcAft>
        <a:defRPr sz="3750">
          <a:solidFill>
            <a:schemeClr val="tx2"/>
          </a:solidFill>
          <a:latin typeface="Calibri" pitchFamily="34" charset="0"/>
        </a:defRPr>
      </a:lvl3pPr>
      <a:lvl4pPr algn="l" rtl="0" eaLnBrk="0" fontAlgn="base" hangingPunct="0">
        <a:spcBef>
          <a:spcPct val="0"/>
        </a:spcBef>
        <a:spcAft>
          <a:spcPct val="0"/>
        </a:spcAft>
        <a:defRPr sz="3750">
          <a:solidFill>
            <a:schemeClr val="tx2"/>
          </a:solidFill>
          <a:latin typeface="Calibri" pitchFamily="34" charset="0"/>
        </a:defRPr>
      </a:lvl4pPr>
      <a:lvl5pPr algn="l" rtl="0" eaLnBrk="0" fontAlgn="base" hangingPunct="0">
        <a:spcBef>
          <a:spcPct val="0"/>
        </a:spcBef>
        <a:spcAft>
          <a:spcPct val="0"/>
        </a:spcAft>
        <a:defRPr sz="3750">
          <a:solidFill>
            <a:schemeClr val="tx2"/>
          </a:solidFill>
          <a:latin typeface="Calibri" pitchFamily="34" charset="0"/>
        </a:defRPr>
      </a:lvl5pPr>
      <a:lvl6pPr marL="342884" algn="l" rtl="0" fontAlgn="base">
        <a:spcBef>
          <a:spcPct val="0"/>
        </a:spcBef>
        <a:spcAft>
          <a:spcPct val="0"/>
        </a:spcAft>
        <a:defRPr sz="3750">
          <a:solidFill>
            <a:schemeClr val="tx2"/>
          </a:solidFill>
          <a:latin typeface="Calibri" pitchFamily="34" charset="0"/>
        </a:defRPr>
      </a:lvl6pPr>
      <a:lvl7pPr marL="685768" algn="l" rtl="0" fontAlgn="base">
        <a:spcBef>
          <a:spcPct val="0"/>
        </a:spcBef>
        <a:spcAft>
          <a:spcPct val="0"/>
        </a:spcAft>
        <a:defRPr sz="3750">
          <a:solidFill>
            <a:schemeClr val="tx2"/>
          </a:solidFill>
          <a:latin typeface="Calibri" pitchFamily="34" charset="0"/>
        </a:defRPr>
      </a:lvl7pPr>
      <a:lvl8pPr marL="1028652" algn="l" rtl="0" fontAlgn="base">
        <a:spcBef>
          <a:spcPct val="0"/>
        </a:spcBef>
        <a:spcAft>
          <a:spcPct val="0"/>
        </a:spcAft>
        <a:defRPr sz="3750">
          <a:solidFill>
            <a:schemeClr val="tx2"/>
          </a:solidFill>
          <a:latin typeface="Calibri" pitchFamily="34" charset="0"/>
        </a:defRPr>
      </a:lvl8pPr>
      <a:lvl9pPr marL="1371536" algn="l" rtl="0" fontAlgn="base">
        <a:spcBef>
          <a:spcPct val="0"/>
        </a:spcBef>
        <a:spcAft>
          <a:spcPct val="0"/>
        </a:spcAft>
        <a:defRPr sz="3750">
          <a:solidFill>
            <a:schemeClr val="tx2"/>
          </a:solidFill>
          <a:latin typeface="Calibri" pitchFamily="34" charset="0"/>
        </a:defRPr>
      </a:lvl9pPr>
    </p:titleStyle>
    <p:bodyStyle>
      <a:lvl1pPr marL="204778" indent="-204778" algn="l" rtl="0" eaLnBrk="0" fontAlgn="base" hangingPunct="0">
        <a:spcBef>
          <a:spcPct val="20000"/>
        </a:spcBef>
        <a:spcAft>
          <a:spcPct val="0"/>
        </a:spcAft>
        <a:buClr>
          <a:srgbClr val="0BD0D9"/>
        </a:buClr>
        <a:buSzPct val="95000"/>
        <a:buFont typeface="Wingdings 2" pitchFamily="18" charset="2"/>
        <a:buChar char=""/>
        <a:defRPr sz="1950" kern="1200">
          <a:solidFill>
            <a:schemeClr val="tx1"/>
          </a:solidFill>
          <a:latin typeface="+mn-lt"/>
          <a:ea typeface="+mn-ea"/>
          <a:cs typeface="+mn-cs"/>
        </a:defRPr>
      </a:lvl1pPr>
      <a:lvl2pPr marL="479800" indent="-184538" algn="l" rtl="0" eaLnBrk="0" fontAlgn="base" hangingPunct="0">
        <a:spcBef>
          <a:spcPct val="20000"/>
        </a:spcBef>
        <a:spcAft>
          <a:spcPct val="0"/>
        </a:spcAft>
        <a:buClr>
          <a:schemeClr val="accent1"/>
        </a:buClr>
        <a:buSzPct val="85000"/>
        <a:buFont typeface="Wingdings 2" pitchFamily="18" charset="2"/>
        <a:buChar char=""/>
        <a:defRPr sz="1800" kern="1200">
          <a:solidFill>
            <a:schemeClr val="tx1"/>
          </a:solidFill>
          <a:latin typeface="+mn-lt"/>
          <a:ea typeface="+mn-ea"/>
          <a:cs typeface="+mn-cs"/>
        </a:defRPr>
      </a:lvl2pPr>
      <a:lvl3pPr marL="685768" indent="-184538" algn="l" rtl="0" eaLnBrk="0" fontAlgn="base" hangingPunct="0">
        <a:spcBef>
          <a:spcPct val="20000"/>
        </a:spcBef>
        <a:spcAft>
          <a:spcPct val="0"/>
        </a:spcAft>
        <a:buClr>
          <a:schemeClr val="accent2"/>
        </a:buClr>
        <a:buSzPct val="70000"/>
        <a:buFont typeface="Wingdings 2" pitchFamily="18" charset="2"/>
        <a:buChar char=""/>
        <a:defRPr sz="1575" kern="1200">
          <a:solidFill>
            <a:schemeClr val="tx1"/>
          </a:solidFill>
          <a:latin typeface="+mn-lt"/>
          <a:ea typeface="+mn-ea"/>
          <a:cs typeface="+mn-cs"/>
        </a:defRPr>
      </a:lvl3pPr>
      <a:lvl4pPr marL="890546" indent="-157155" algn="l" rtl="0" eaLnBrk="0" fontAlgn="base" hangingPunct="0">
        <a:spcBef>
          <a:spcPct val="20000"/>
        </a:spcBef>
        <a:spcAft>
          <a:spcPct val="0"/>
        </a:spcAft>
        <a:buClr>
          <a:srgbClr val="0BD0D9"/>
        </a:buClr>
        <a:buSzPct val="65000"/>
        <a:buFont typeface="Wingdings 2" pitchFamily="18" charset="2"/>
        <a:buChar char=""/>
        <a:defRPr sz="1500" kern="1200">
          <a:solidFill>
            <a:schemeClr val="tx1"/>
          </a:solidFill>
          <a:latin typeface="+mn-lt"/>
          <a:ea typeface="+mn-ea"/>
          <a:cs typeface="+mn-cs"/>
        </a:defRPr>
      </a:lvl4pPr>
      <a:lvl5pPr marL="1096515" indent="-157155" algn="l" rtl="0" eaLnBrk="0" fontAlgn="base" hangingPunct="0">
        <a:spcBef>
          <a:spcPct val="20000"/>
        </a:spcBef>
        <a:spcAft>
          <a:spcPct val="0"/>
        </a:spcAft>
        <a:buClr>
          <a:srgbClr val="10CF9B"/>
        </a:buClr>
        <a:buSzPct val="65000"/>
        <a:buFont typeface="Wingdings 2" pitchFamily="18" charset="2"/>
        <a:buChar char=""/>
        <a:defRPr sz="1500" kern="1200">
          <a:solidFill>
            <a:schemeClr val="tx1"/>
          </a:solidFill>
          <a:latin typeface="+mn-lt"/>
          <a:ea typeface="+mn-ea"/>
          <a:cs typeface="+mn-cs"/>
        </a:defRPr>
      </a:lvl5pPr>
      <a:lvl6pPr marL="1302959"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12" indent="-137154"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43" indent="-137154"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73" indent="-137154"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8" algn="l" rtl="0" eaLnBrk="1" latinLnBrk="0" hangingPunct="1">
        <a:defRPr kumimoji="0" kern="1200">
          <a:solidFill>
            <a:schemeClr val="tx1"/>
          </a:solidFill>
          <a:latin typeface="+mn-lt"/>
          <a:ea typeface="+mn-ea"/>
          <a:cs typeface="+mn-cs"/>
        </a:defRPr>
      </a:lvl3pPr>
      <a:lvl4pPr marL="1028652" algn="l" rtl="0" eaLnBrk="1" latinLnBrk="0" hangingPunct="1">
        <a:defRPr kumimoji="0" kern="1200">
          <a:solidFill>
            <a:schemeClr val="tx1"/>
          </a:solidFill>
          <a:latin typeface="+mn-lt"/>
          <a:ea typeface="+mn-ea"/>
          <a:cs typeface="+mn-cs"/>
        </a:defRPr>
      </a:lvl4pPr>
      <a:lvl5pPr marL="1371536" algn="l" rtl="0" eaLnBrk="1" latinLnBrk="0" hangingPunct="1">
        <a:defRPr kumimoji="0" kern="1200">
          <a:solidFill>
            <a:schemeClr val="tx1"/>
          </a:solidFill>
          <a:latin typeface="+mn-lt"/>
          <a:ea typeface="+mn-ea"/>
          <a:cs typeface="+mn-cs"/>
        </a:defRPr>
      </a:lvl5pPr>
      <a:lvl6pPr marL="1714420" algn="l" rtl="0" eaLnBrk="1" latinLnBrk="0" hangingPunct="1">
        <a:defRPr kumimoji="0" kern="1200">
          <a:solidFill>
            <a:schemeClr val="tx1"/>
          </a:solidFill>
          <a:latin typeface="+mn-lt"/>
          <a:ea typeface="+mn-ea"/>
          <a:cs typeface="+mn-cs"/>
        </a:defRPr>
      </a:lvl6pPr>
      <a:lvl7pPr marL="2057304" algn="l" rtl="0" eaLnBrk="1" latinLnBrk="0" hangingPunct="1">
        <a:defRPr kumimoji="0" kern="1200">
          <a:solidFill>
            <a:schemeClr val="tx1"/>
          </a:solidFill>
          <a:latin typeface="+mn-lt"/>
          <a:ea typeface="+mn-ea"/>
          <a:cs typeface="+mn-cs"/>
        </a:defRPr>
      </a:lvl7pPr>
      <a:lvl8pPr marL="2400187" algn="l" rtl="0" eaLnBrk="1" latinLnBrk="0" hangingPunct="1">
        <a:defRPr kumimoji="0" kern="1200">
          <a:solidFill>
            <a:schemeClr val="tx1"/>
          </a:solidFill>
          <a:latin typeface="+mn-lt"/>
          <a:ea typeface="+mn-ea"/>
          <a:cs typeface="+mn-cs"/>
        </a:defRPr>
      </a:lvl8pPr>
      <a:lvl9pPr marL="2743072"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2981879762"/>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305907126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215757442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2010548534"/>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1909559351"/>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393194528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2" y="766679"/>
            <a:ext cx="22080022" cy="278337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60002" y="3833390"/>
            <a:ext cx="22080022" cy="913680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760002" y="13346865"/>
            <a:ext cx="5760006" cy="766678"/>
          </a:xfrm>
          <a:prstGeom prst="rect">
            <a:avLst/>
          </a:prstGeom>
        </p:spPr>
        <p:txBody>
          <a:bodyPr vert="horz" lIns="91440" tIns="45720" rIns="91440" bIns="45720" rtlCol="0" anchor="ctr"/>
          <a:lstStyle>
            <a:lvl1pPr algn="l">
              <a:defRPr sz="2520">
                <a:solidFill>
                  <a:schemeClr val="tx1">
                    <a:tint val="75000"/>
                  </a:schemeClr>
                </a:solidFill>
              </a:defRPr>
            </a:lvl1pPr>
          </a:lstStyle>
          <a:p>
            <a:pPr>
              <a:defRPr/>
            </a:pPr>
            <a:fld id="{FED42071-6DDC-4DF5-AB4B-198387382A25}" type="datetimeFigureOut">
              <a:rPr lang="en-US" smtClean="0"/>
              <a:pPr>
                <a:defRPr/>
              </a:pPr>
              <a:t>4/22/2020</a:t>
            </a:fld>
            <a:endParaRPr lang="en-US"/>
          </a:p>
        </p:txBody>
      </p:sp>
      <p:sp>
        <p:nvSpPr>
          <p:cNvPr id="5" name="Footer Placeholder 4"/>
          <p:cNvSpPr>
            <a:spLocks noGrp="1"/>
          </p:cNvSpPr>
          <p:nvPr>
            <p:ph type="ftr" sz="quarter" idx="3"/>
          </p:nvPr>
        </p:nvSpPr>
        <p:spPr>
          <a:xfrm>
            <a:off x="8480009" y="13346865"/>
            <a:ext cx="8640008" cy="766678"/>
          </a:xfrm>
          <a:prstGeom prst="rect">
            <a:avLst/>
          </a:prstGeom>
        </p:spPr>
        <p:txBody>
          <a:bodyPr vert="horz" lIns="91440" tIns="45720" rIns="91440" bIns="45720" rtlCol="0" anchor="ctr"/>
          <a:lstStyle>
            <a:lvl1pPr algn="ctr">
              <a:defRPr sz="25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8080017" y="13346865"/>
            <a:ext cx="5760006" cy="766678"/>
          </a:xfrm>
          <a:prstGeom prst="rect">
            <a:avLst/>
          </a:prstGeom>
        </p:spPr>
        <p:txBody>
          <a:bodyPr vert="horz" lIns="91440" tIns="45720" rIns="91440" bIns="45720" rtlCol="0" anchor="ctr"/>
          <a:lstStyle>
            <a:lvl1pPr algn="r">
              <a:defRPr sz="252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4245832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defTabSz="191996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79991" indent="-479991" algn="l" defTabSz="1919966" rtl="0" eaLnBrk="1" latinLnBrk="0" hangingPunct="1">
        <a:lnSpc>
          <a:spcPct val="90000"/>
        </a:lnSpc>
        <a:spcBef>
          <a:spcPts val="2100"/>
        </a:spcBef>
        <a:buFont typeface="Arial" panose="020B0604020202020204" pitchFamily="34" charset="0"/>
        <a:buChar char="•"/>
        <a:defRPr sz="5879" kern="1200">
          <a:solidFill>
            <a:schemeClr val="tx1"/>
          </a:solidFill>
          <a:latin typeface="+mn-lt"/>
          <a:ea typeface="+mn-ea"/>
          <a:cs typeface="+mn-cs"/>
        </a:defRPr>
      </a:lvl1pPr>
      <a:lvl2pPr marL="1439974" indent="-479991" algn="l" defTabSz="1919966" rtl="0" eaLnBrk="1" latinLnBrk="0" hangingPunct="1">
        <a:lnSpc>
          <a:spcPct val="90000"/>
        </a:lnSpc>
        <a:spcBef>
          <a:spcPts val="1050"/>
        </a:spcBef>
        <a:buFont typeface="Arial" panose="020B0604020202020204" pitchFamily="34" charset="0"/>
        <a:buChar char="•"/>
        <a:defRPr sz="5039" kern="1200">
          <a:solidFill>
            <a:schemeClr val="tx1"/>
          </a:solidFill>
          <a:latin typeface="+mn-lt"/>
          <a:ea typeface="+mn-ea"/>
          <a:cs typeface="+mn-cs"/>
        </a:defRPr>
      </a:lvl2pPr>
      <a:lvl3pPr marL="2399957" indent="-479991" algn="l" defTabSz="1919966" rtl="0" eaLnBrk="1" latinLnBrk="0" hangingPunct="1">
        <a:lnSpc>
          <a:spcPct val="90000"/>
        </a:lnSpc>
        <a:spcBef>
          <a:spcPts val="1050"/>
        </a:spcBef>
        <a:buFont typeface="Arial" panose="020B0604020202020204" pitchFamily="34" charset="0"/>
        <a:buChar char="•"/>
        <a:defRPr sz="4199" kern="1200">
          <a:solidFill>
            <a:schemeClr val="tx1"/>
          </a:solidFill>
          <a:latin typeface="+mn-lt"/>
          <a:ea typeface="+mn-ea"/>
          <a:cs typeface="+mn-cs"/>
        </a:defRPr>
      </a:lvl3pPr>
      <a:lvl4pPr marL="3359940"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4pPr>
      <a:lvl5pPr marL="4319923"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5pPr>
      <a:lvl6pPr marL="5279906"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6pPr>
      <a:lvl7pPr marL="6239888"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7pPr>
      <a:lvl8pPr marL="7199871"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8pPr>
      <a:lvl9pPr marL="8159854" indent="-479991" algn="l" defTabSz="1919966" rtl="0" eaLnBrk="1" latinLnBrk="0" hangingPunct="1">
        <a:lnSpc>
          <a:spcPct val="90000"/>
        </a:lnSpc>
        <a:spcBef>
          <a:spcPts val="1050"/>
        </a:spcBef>
        <a:buFont typeface="Arial" panose="020B0604020202020204" pitchFamily="34" charset="0"/>
        <a:buChar char="•"/>
        <a:defRPr sz="3779" kern="1200">
          <a:solidFill>
            <a:schemeClr val="tx1"/>
          </a:solidFill>
          <a:latin typeface="+mn-lt"/>
          <a:ea typeface="+mn-ea"/>
          <a:cs typeface="+mn-cs"/>
        </a:defRPr>
      </a:lvl9pPr>
    </p:bodyStyle>
    <p:otherStyle>
      <a:defPPr>
        <a:defRPr lang="en-US"/>
      </a:defPPr>
      <a:lvl1pPr marL="0" algn="l" defTabSz="1919966" rtl="0" eaLnBrk="1" latinLnBrk="0" hangingPunct="1">
        <a:defRPr sz="3779" kern="1200">
          <a:solidFill>
            <a:schemeClr val="tx1"/>
          </a:solidFill>
          <a:latin typeface="+mn-lt"/>
          <a:ea typeface="+mn-ea"/>
          <a:cs typeface="+mn-cs"/>
        </a:defRPr>
      </a:lvl1pPr>
      <a:lvl2pPr marL="959983" algn="l" defTabSz="1919966" rtl="0" eaLnBrk="1" latinLnBrk="0" hangingPunct="1">
        <a:defRPr sz="3779" kern="1200">
          <a:solidFill>
            <a:schemeClr val="tx1"/>
          </a:solidFill>
          <a:latin typeface="+mn-lt"/>
          <a:ea typeface="+mn-ea"/>
          <a:cs typeface="+mn-cs"/>
        </a:defRPr>
      </a:lvl2pPr>
      <a:lvl3pPr marL="1919966" algn="l" defTabSz="1919966" rtl="0" eaLnBrk="1" latinLnBrk="0" hangingPunct="1">
        <a:defRPr sz="3779" kern="1200">
          <a:solidFill>
            <a:schemeClr val="tx1"/>
          </a:solidFill>
          <a:latin typeface="+mn-lt"/>
          <a:ea typeface="+mn-ea"/>
          <a:cs typeface="+mn-cs"/>
        </a:defRPr>
      </a:lvl3pPr>
      <a:lvl4pPr marL="2879949" algn="l" defTabSz="1919966" rtl="0" eaLnBrk="1" latinLnBrk="0" hangingPunct="1">
        <a:defRPr sz="3779" kern="1200">
          <a:solidFill>
            <a:schemeClr val="tx1"/>
          </a:solidFill>
          <a:latin typeface="+mn-lt"/>
          <a:ea typeface="+mn-ea"/>
          <a:cs typeface="+mn-cs"/>
        </a:defRPr>
      </a:lvl4pPr>
      <a:lvl5pPr marL="3839931" algn="l" defTabSz="1919966" rtl="0" eaLnBrk="1" latinLnBrk="0" hangingPunct="1">
        <a:defRPr sz="3779" kern="1200">
          <a:solidFill>
            <a:schemeClr val="tx1"/>
          </a:solidFill>
          <a:latin typeface="+mn-lt"/>
          <a:ea typeface="+mn-ea"/>
          <a:cs typeface="+mn-cs"/>
        </a:defRPr>
      </a:lvl5pPr>
      <a:lvl6pPr marL="4799914" algn="l" defTabSz="1919966" rtl="0" eaLnBrk="1" latinLnBrk="0" hangingPunct="1">
        <a:defRPr sz="3779" kern="1200">
          <a:solidFill>
            <a:schemeClr val="tx1"/>
          </a:solidFill>
          <a:latin typeface="+mn-lt"/>
          <a:ea typeface="+mn-ea"/>
          <a:cs typeface="+mn-cs"/>
        </a:defRPr>
      </a:lvl6pPr>
      <a:lvl7pPr marL="5759897" algn="l" defTabSz="1919966" rtl="0" eaLnBrk="1" latinLnBrk="0" hangingPunct="1">
        <a:defRPr sz="3779" kern="1200">
          <a:solidFill>
            <a:schemeClr val="tx1"/>
          </a:solidFill>
          <a:latin typeface="+mn-lt"/>
          <a:ea typeface="+mn-ea"/>
          <a:cs typeface="+mn-cs"/>
        </a:defRPr>
      </a:lvl7pPr>
      <a:lvl8pPr marL="6719880" algn="l" defTabSz="1919966" rtl="0" eaLnBrk="1" latinLnBrk="0" hangingPunct="1">
        <a:defRPr sz="3779" kern="1200">
          <a:solidFill>
            <a:schemeClr val="tx1"/>
          </a:solidFill>
          <a:latin typeface="+mn-lt"/>
          <a:ea typeface="+mn-ea"/>
          <a:cs typeface="+mn-cs"/>
        </a:defRPr>
      </a:lvl8pPr>
      <a:lvl9pPr marL="7679863" algn="l" defTabSz="1919966" rtl="0" eaLnBrk="1" latinLnBrk="0" hangingPunct="1">
        <a:defRPr sz="37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8.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34.xml"/><Relationship Id="rId11" Type="http://schemas.openxmlformats.org/officeDocument/2006/relationships/image" Target="../media/image10.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image" Target="../media/image8.jpeg"/><Relationship Id="rId16" Type="http://schemas.openxmlformats.org/officeDocument/2006/relationships/image" Target="../media/image10.png"/><Relationship Id="rId1" Type="http://schemas.openxmlformats.org/officeDocument/2006/relationships/slideLayout" Target="../slideLayouts/slideLayout51.xml"/><Relationship Id="rId15"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2000">
              <a:srgbClr val="E9F1F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مثلث متساوي الساقين 19"/>
          <p:cNvSpPr/>
          <p:nvPr/>
        </p:nvSpPr>
        <p:spPr>
          <a:xfrm flipH="1">
            <a:off x="9046570" y="4542305"/>
            <a:ext cx="7509719" cy="235579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sp>
        <p:nvSpPr>
          <p:cNvPr id="3" name="مستطيل 2"/>
          <p:cNvSpPr/>
          <p:nvPr/>
        </p:nvSpPr>
        <p:spPr>
          <a:xfrm>
            <a:off x="9042140" y="6890725"/>
            <a:ext cx="7517303" cy="4546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grpSp>
        <p:nvGrpSpPr>
          <p:cNvPr id="5" name="مجموعة 4"/>
          <p:cNvGrpSpPr/>
          <p:nvPr/>
        </p:nvGrpSpPr>
        <p:grpSpPr>
          <a:xfrm>
            <a:off x="9313676" y="7175644"/>
            <a:ext cx="6974228" cy="4237774"/>
            <a:chOff x="10022865" y="5630080"/>
            <a:chExt cx="15155677" cy="9209096"/>
          </a:xfrm>
        </p:grpSpPr>
        <p:sp>
          <p:nvSpPr>
            <p:cNvPr id="18" name="مستطيل 17"/>
            <p:cNvSpPr/>
            <p:nvPr/>
          </p:nvSpPr>
          <p:spPr>
            <a:xfrm>
              <a:off x="10022865" y="5630080"/>
              <a:ext cx="15155677" cy="92090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sp>
          <p:nvSpPr>
            <p:cNvPr id="4" name="مربع نص 3"/>
            <p:cNvSpPr txBox="1"/>
            <p:nvPr/>
          </p:nvSpPr>
          <p:spPr>
            <a:xfrm>
              <a:off x="11179381" y="5630080"/>
              <a:ext cx="12801602" cy="6220105"/>
            </a:xfrm>
            <a:prstGeom prst="rect">
              <a:avLst/>
            </a:prstGeom>
            <a:noFill/>
          </p:spPr>
          <p:txBody>
            <a:bodyPr wrap="square" rtlCol="1">
              <a:spAutoFit/>
            </a:bodyPr>
            <a:lstStyle/>
            <a:p>
              <a:pPr algn="ctr" rtl="0">
                <a:defRPr/>
              </a:pPr>
              <a:r>
                <a:rPr lang="en-US" sz="3000" b="1" dirty="0">
                  <a:effectLst>
                    <a:outerShdw blurRad="38100" dist="38100" dir="2700000" algn="tl">
                      <a:srgbClr val="000000">
                        <a:alpha val="43137"/>
                      </a:srgbClr>
                    </a:outerShdw>
                  </a:effectLst>
                  <a:latin typeface="Cambria" pitchFamily="18" charset="0"/>
                </a:rPr>
                <a:t>How to write a paragraph…</a:t>
              </a:r>
            </a:p>
            <a:p>
              <a:pPr algn="ctr" rtl="0">
                <a:defRPr/>
              </a:pPr>
              <a:r>
                <a:rPr lang="en-US" sz="3000" dirty="0">
                  <a:latin typeface="Cambria" pitchFamily="18" charset="0"/>
                </a:rPr>
                <a:t>Presented by</a:t>
              </a:r>
              <a:br>
                <a:rPr lang="en-US" sz="3000" dirty="0">
                  <a:latin typeface="Cambria" pitchFamily="18" charset="0"/>
                </a:rPr>
              </a:br>
              <a:r>
                <a:rPr lang="en-US" sz="3000" b="1" dirty="0"/>
                <a:t> Asst. Inst. </a:t>
              </a:r>
              <a:r>
                <a:rPr lang="en-US" sz="3000" b="1" dirty="0" err="1"/>
                <a:t>Hazim</a:t>
              </a:r>
              <a:r>
                <a:rPr lang="en-US" sz="3000" b="1" dirty="0"/>
                <a:t> Mohamed Ali</a:t>
              </a:r>
            </a:p>
            <a:p>
              <a:pPr algn="ctr" rtl="0"/>
              <a:r>
                <a:rPr lang="en-US" sz="3000" dirty="0">
                  <a:latin typeface="Cambria" pitchFamily="18" charset="0"/>
                </a:rPr>
                <a:t>College of Basic Education,</a:t>
              </a:r>
            </a:p>
            <a:p>
              <a:pPr algn="ctr" rtl="0"/>
              <a:r>
                <a:rPr lang="en-US" sz="3000" dirty="0">
                  <a:latin typeface="Cambria" pitchFamily="18" charset="0"/>
                </a:rPr>
                <a:t>University of </a:t>
              </a:r>
              <a:r>
                <a:rPr lang="en-US" sz="3000" dirty="0" err="1">
                  <a:latin typeface="Cambria" pitchFamily="18" charset="0"/>
                </a:rPr>
                <a:t>Diyala</a:t>
              </a:r>
              <a:r>
                <a:rPr lang="en-US" sz="3000" dirty="0">
                  <a:latin typeface="Cambria" pitchFamily="18" charset="0"/>
                </a:rPr>
                <a:t> </a:t>
              </a:r>
            </a:p>
            <a:p>
              <a:pPr algn="ctr" rtl="0"/>
              <a:r>
                <a:rPr lang="en-US" sz="3000" dirty="0" smtClean="0">
                  <a:latin typeface="Cambria" pitchFamily="18" charset="0"/>
                </a:rPr>
                <a:t>2019 </a:t>
              </a:r>
              <a:r>
                <a:rPr lang="en-US" sz="3000" dirty="0">
                  <a:latin typeface="Cambria" pitchFamily="18" charset="0"/>
                </a:rPr>
                <a:t>- </a:t>
              </a:r>
              <a:r>
                <a:rPr lang="en-US" sz="3000" dirty="0" smtClean="0">
                  <a:latin typeface="Cambria" pitchFamily="18" charset="0"/>
                </a:rPr>
                <a:t>2020</a:t>
              </a:r>
              <a:endParaRPr lang="en-US" sz="3000" dirty="0">
                <a:latin typeface="Cambria" pitchFamily="18" charset="0"/>
              </a:endParaRPr>
            </a:p>
          </p:txBody>
        </p:sp>
      </p:grpSp>
      <p:sp>
        <p:nvSpPr>
          <p:cNvPr id="2" name="مثلث متساوي الساقين 1"/>
          <p:cNvSpPr/>
          <p:nvPr/>
        </p:nvSpPr>
        <p:spPr>
          <a:xfrm rot="5400000">
            <a:off x="8648424" y="7261057"/>
            <a:ext cx="4546067" cy="37586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sp>
        <p:nvSpPr>
          <p:cNvPr id="15" name="مثلث متساوي الساقين 14"/>
          <p:cNvSpPr/>
          <p:nvPr/>
        </p:nvSpPr>
        <p:spPr>
          <a:xfrm>
            <a:off x="9023255" y="9140384"/>
            <a:ext cx="7536185" cy="2273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sp>
        <p:nvSpPr>
          <p:cNvPr id="16" name="مثلث متساوي الساقين 15"/>
          <p:cNvSpPr/>
          <p:nvPr/>
        </p:nvSpPr>
        <p:spPr>
          <a:xfrm rot="16200000">
            <a:off x="12386513" y="7299800"/>
            <a:ext cx="4568523" cy="37036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sp>
        <p:nvSpPr>
          <p:cNvPr id="19" name="flap"/>
          <p:cNvSpPr/>
          <p:nvPr/>
        </p:nvSpPr>
        <p:spPr>
          <a:xfrm flipV="1">
            <a:off x="9064104" y="6895306"/>
            <a:ext cx="7509719" cy="23557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210386" rtl="0" fontAlgn="auto">
              <a:spcBef>
                <a:spcPts val="0"/>
              </a:spcBef>
              <a:spcAft>
                <a:spcPts val="0"/>
              </a:spcAft>
            </a:pPr>
            <a:endParaRPr lang="ar-IQ" sz="1747">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548694421"/>
      </p:ext>
    </p:extLst>
  </p:cSld>
  <p:clrMapOvr>
    <a:masterClrMapping/>
  </p:clrMapOvr>
  <p:transition spd="slow" advClick="0" advTm="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 fill="hold" grpId="0" nodeType="afterEffect">
                                  <p:stCondLst>
                                    <p:cond delay="0"/>
                                  </p:stCondLst>
                                  <p:childTnLst>
                                    <p:anim calcmode="lin" valueType="num">
                                      <p:cBhvr>
                                        <p:cTn id="6" dur="500"/>
                                        <p:tgtEl>
                                          <p:spTgt spid="19"/>
                                        </p:tgtEl>
                                        <p:attrNameLst>
                                          <p:attrName>ppt_x</p:attrName>
                                        </p:attrNameLst>
                                      </p:cBhvr>
                                      <p:tavLst>
                                        <p:tav tm="0">
                                          <p:val>
                                            <p:strVal val="ppt_x"/>
                                          </p:val>
                                        </p:tav>
                                        <p:tav tm="100000">
                                          <p:val>
                                            <p:strVal val="ppt_x"/>
                                          </p:val>
                                        </p:tav>
                                      </p:tavLst>
                                    </p:anim>
                                    <p:anim calcmode="lin" valueType="num">
                                      <p:cBhvr>
                                        <p:cTn id="7" dur="500"/>
                                        <p:tgtEl>
                                          <p:spTgt spid="19"/>
                                        </p:tgtEl>
                                        <p:attrNameLst>
                                          <p:attrName>ppt_y</p:attrName>
                                        </p:attrNameLst>
                                      </p:cBhvr>
                                      <p:tavLst>
                                        <p:tav tm="0">
                                          <p:val>
                                            <p:strVal val="ppt_y"/>
                                          </p:val>
                                        </p:tav>
                                        <p:tav tm="100000">
                                          <p:val>
                                            <p:strVal val="ppt_y-ppt_h/2"/>
                                          </p:val>
                                        </p:tav>
                                      </p:tavLst>
                                    </p:anim>
                                    <p:anim calcmode="lin" valueType="num">
                                      <p:cBhvr>
                                        <p:cTn id="8" dur="500"/>
                                        <p:tgtEl>
                                          <p:spTgt spid="19"/>
                                        </p:tgtEl>
                                        <p:attrNameLst>
                                          <p:attrName>ppt_w</p:attrName>
                                        </p:attrNameLst>
                                      </p:cBhvr>
                                      <p:tavLst>
                                        <p:tav tm="0">
                                          <p:val>
                                            <p:strVal val="ppt_w"/>
                                          </p:val>
                                        </p:tav>
                                        <p:tav tm="100000">
                                          <p:val>
                                            <p:strVal val="ppt_w"/>
                                          </p:val>
                                        </p:tav>
                                      </p:tavLst>
                                    </p:anim>
                                    <p:anim calcmode="lin" valueType="num">
                                      <p:cBhvr>
                                        <p:cTn id="9" dur="500"/>
                                        <p:tgtEl>
                                          <p:spTgt spid="19"/>
                                        </p:tgtEl>
                                        <p:attrNameLst>
                                          <p:attrName>ppt_h</p:attrName>
                                        </p:attrNameLst>
                                      </p:cBhvr>
                                      <p:tavLst>
                                        <p:tav tm="0">
                                          <p:val>
                                            <p:strVal val="ppt_h"/>
                                          </p:val>
                                        </p:tav>
                                        <p:tav tm="100000">
                                          <p:val>
                                            <p:fltVal val="0"/>
                                          </p:val>
                                        </p:tav>
                                      </p:tavLst>
                                    </p:anim>
                                    <p:set>
                                      <p:cBhvr>
                                        <p:cTn id="10" dur="1" fill="hold">
                                          <p:stCondLst>
                                            <p:cond delay="499"/>
                                          </p:stCondLst>
                                        </p:cTn>
                                        <p:tgtEl>
                                          <p:spTgt spid="19"/>
                                        </p:tgtEl>
                                        <p:attrNameLst>
                                          <p:attrName>style.visibility</p:attrName>
                                        </p:attrNameLst>
                                      </p:cBhvr>
                                      <p:to>
                                        <p:strVal val="hidden"/>
                                      </p:to>
                                    </p:se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ppt_h/2"/>
                                          </p:val>
                                        </p:tav>
                                        <p:tav tm="100000">
                                          <p:val>
                                            <p:strVal val="#ppt_y"/>
                                          </p:val>
                                        </p:tav>
                                      </p:tavLst>
                                    </p:anim>
                                    <p:anim calcmode="lin" valueType="num">
                                      <p:cBhvr>
                                        <p:cTn id="16" dur="500" fill="hold"/>
                                        <p:tgtEl>
                                          <p:spTgt spid="20"/>
                                        </p:tgtEl>
                                        <p:attrNameLst>
                                          <p:attrName>ppt_w</p:attrName>
                                        </p:attrNameLst>
                                      </p:cBhvr>
                                      <p:tavLst>
                                        <p:tav tm="0">
                                          <p:val>
                                            <p:strVal val="#ppt_w"/>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64" presetClass="path" presetSubtype="0" accel="50000" decel="50000" fill="hold" nodeType="afterEffect">
                                  <p:stCondLst>
                                    <p:cond delay="0"/>
                                  </p:stCondLst>
                                  <p:childTnLst>
                                    <p:animMotion origin="layout" path="M -2.01166E-6 4.4758E-7 L -2.01166E-6 -0.22919 " pathEditMode="relative" rAng="0" ptsTypes="AA">
                                      <p:cBhvr>
                                        <p:cTn id="20" dur="2000" fill="hold"/>
                                        <p:tgtEl>
                                          <p:spTgt spid="5"/>
                                        </p:tgtEl>
                                        <p:attrNameLst>
                                          <p:attrName>ppt_x</p:attrName>
                                          <p:attrName>ppt_y</p:attrName>
                                        </p:attrNameLst>
                                      </p:cBhvr>
                                      <p:rCtr x="0" y="-114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7228623" y="1027906"/>
            <a:ext cx="11507463" cy="448664"/>
          </a:xfrm>
        </p:spPr>
        <p:txBody>
          <a:bodyPr/>
          <a:lstStyle/>
          <a:p>
            <a:pPr algn="ctr">
              <a:buFontTx/>
              <a:buNone/>
            </a:pPr>
            <a:r>
              <a:rPr lang="es-ES" sz="5400" b="1" u="sng" dirty="0" err="1" smtClean="0">
                <a:solidFill>
                  <a:srgbClr val="FF0000"/>
                </a:solidFill>
                <a:latin typeface="Trebuchet MS" pitchFamily="34" charset="0"/>
              </a:rPr>
              <a:t>Diagram</a:t>
            </a:r>
            <a:r>
              <a:rPr lang="es-ES" sz="5400" b="1" u="sng" dirty="0" smtClean="0">
                <a:solidFill>
                  <a:srgbClr val="FF0000"/>
                </a:solidFill>
                <a:latin typeface="Trebuchet MS" pitchFamily="34" charset="0"/>
              </a:rPr>
              <a:t> of </a:t>
            </a:r>
            <a:r>
              <a:rPr lang="es-ES" sz="5400" b="1" u="sng" dirty="0" err="1" smtClean="0">
                <a:solidFill>
                  <a:srgbClr val="FF0000"/>
                </a:solidFill>
                <a:latin typeface="Trebuchet MS" pitchFamily="34" charset="0"/>
              </a:rPr>
              <a:t>any</a:t>
            </a:r>
            <a:r>
              <a:rPr lang="es-ES" sz="5400" b="1" u="sng" dirty="0" smtClean="0">
                <a:solidFill>
                  <a:srgbClr val="FF0000"/>
                </a:solidFill>
                <a:latin typeface="Trebuchet MS" pitchFamily="34" charset="0"/>
              </a:rPr>
              <a:t> </a:t>
            </a:r>
            <a:r>
              <a:rPr lang="es-ES" sz="5400" b="1" u="sng" dirty="0" err="1" smtClean="0">
                <a:solidFill>
                  <a:srgbClr val="FF0000"/>
                </a:solidFill>
                <a:latin typeface="Trebuchet MS" pitchFamily="34" charset="0"/>
              </a:rPr>
              <a:t>composition</a:t>
            </a:r>
            <a:endParaRPr lang="es-ES" sz="4800" u="sng" dirty="0">
              <a:solidFill>
                <a:srgbClr val="FF0000"/>
              </a:solidFill>
              <a:latin typeface="Trebuchet MS" pitchFamily="34" charset="0"/>
            </a:endParaRPr>
          </a:p>
        </p:txBody>
      </p:sp>
      <p:sp>
        <p:nvSpPr>
          <p:cNvPr id="3" name="مستطيل مستدير الزوايا 2"/>
          <p:cNvSpPr/>
          <p:nvPr/>
        </p:nvSpPr>
        <p:spPr>
          <a:xfrm>
            <a:off x="4221434" y="3313906"/>
            <a:ext cx="193548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مستدير الزوايا 7"/>
          <p:cNvSpPr/>
          <p:nvPr/>
        </p:nvSpPr>
        <p:spPr>
          <a:xfrm>
            <a:off x="2087834" y="3694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مستدير الزوايا 8"/>
          <p:cNvSpPr/>
          <p:nvPr/>
        </p:nvSpPr>
        <p:spPr>
          <a:xfrm>
            <a:off x="2087834" y="4075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ستطيل مستدير الزوايا 3"/>
          <p:cNvSpPr/>
          <p:nvPr/>
        </p:nvSpPr>
        <p:spPr>
          <a:xfrm>
            <a:off x="9805603" y="2198741"/>
            <a:ext cx="54864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latin typeface="Trebuchet MS" pitchFamily="34" charset="0"/>
              </a:rPr>
              <a:t>Title</a:t>
            </a:r>
            <a:endParaRPr lang="es-ES" sz="1600" dirty="0">
              <a:latin typeface="Trebuchet MS" pitchFamily="34" charset="0"/>
            </a:endParaRPr>
          </a:p>
          <a:p>
            <a:pPr algn="ctr"/>
            <a:endParaRPr lang="en-US" dirty="0"/>
          </a:p>
        </p:txBody>
      </p:sp>
      <p:sp>
        <p:nvSpPr>
          <p:cNvPr id="10" name="مستطيل مستدير الزوايا 9"/>
          <p:cNvSpPr/>
          <p:nvPr/>
        </p:nvSpPr>
        <p:spPr>
          <a:xfrm>
            <a:off x="2087834" y="4456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مستدير الزوايا 10"/>
          <p:cNvSpPr/>
          <p:nvPr/>
        </p:nvSpPr>
        <p:spPr>
          <a:xfrm>
            <a:off x="4221434" y="5218906"/>
            <a:ext cx="193548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مستدير الزوايا 11"/>
          <p:cNvSpPr/>
          <p:nvPr/>
        </p:nvSpPr>
        <p:spPr>
          <a:xfrm>
            <a:off x="2144544" y="55723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مستدير الزوايا 12"/>
          <p:cNvSpPr/>
          <p:nvPr/>
        </p:nvSpPr>
        <p:spPr>
          <a:xfrm>
            <a:off x="2144544" y="59533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مستدير الزوايا 13"/>
          <p:cNvSpPr/>
          <p:nvPr/>
        </p:nvSpPr>
        <p:spPr>
          <a:xfrm>
            <a:off x="2169232" y="6361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مستطيل مستدير الزوايا 18"/>
          <p:cNvSpPr/>
          <p:nvPr/>
        </p:nvSpPr>
        <p:spPr>
          <a:xfrm>
            <a:off x="4260414" y="7109171"/>
            <a:ext cx="193548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مستدير الزوايا 19"/>
          <p:cNvSpPr/>
          <p:nvPr/>
        </p:nvSpPr>
        <p:spPr>
          <a:xfrm>
            <a:off x="2183524" y="7462571"/>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مستدير الزوايا 20"/>
          <p:cNvSpPr/>
          <p:nvPr/>
        </p:nvSpPr>
        <p:spPr>
          <a:xfrm>
            <a:off x="2183524" y="7843571"/>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مستدير الزوايا 21"/>
          <p:cNvSpPr/>
          <p:nvPr/>
        </p:nvSpPr>
        <p:spPr>
          <a:xfrm>
            <a:off x="2208212" y="8252171"/>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مستدير الزوايا 22"/>
          <p:cNvSpPr/>
          <p:nvPr/>
        </p:nvSpPr>
        <p:spPr>
          <a:xfrm>
            <a:off x="4164724" y="8876506"/>
            <a:ext cx="193548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مستطيل مستدير الزوايا 23"/>
          <p:cNvSpPr/>
          <p:nvPr/>
        </p:nvSpPr>
        <p:spPr>
          <a:xfrm>
            <a:off x="2087834" y="9229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مستطيل مستدير الزوايا 24"/>
          <p:cNvSpPr/>
          <p:nvPr/>
        </p:nvSpPr>
        <p:spPr>
          <a:xfrm>
            <a:off x="2087834" y="9610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ستطيل مستدير الزوايا 25"/>
          <p:cNvSpPr/>
          <p:nvPr/>
        </p:nvSpPr>
        <p:spPr>
          <a:xfrm>
            <a:off x="2112522" y="100195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مستطيل مستدير الزوايا 26"/>
          <p:cNvSpPr/>
          <p:nvPr/>
        </p:nvSpPr>
        <p:spPr>
          <a:xfrm>
            <a:off x="4117427" y="10753906"/>
            <a:ext cx="193548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مستطيل مستدير الزوايا 27"/>
          <p:cNvSpPr/>
          <p:nvPr/>
        </p:nvSpPr>
        <p:spPr>
          <a:xfrm>
            <a:off x="2040537" y="111073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مستطيل مستدير الزوايا 28"/>
          <p:cNvSpPr/>
          <p:nvPr/>
        </p:nvSpPr>
        <p:spPr>
          <a:xfrm>
            <a:off x="2040537" y="114883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مستطيل مستدير الزوايا 29"/>
          <p:cNvSpPr/>
          <p:nvPr/>
        </p:nvSpPr>
        <p:spPr>
          <a:xfrm>
            <a:off x="2065225" y="11896906"/>
            <a:ext cx="21488400" cy="1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شكل بيضاوي 4"/>
          <p:cNvSpPr/>
          <p:nvPr/>
        </p:nvSpPr>
        <p:spPr>
          <a:xfrm>
            <a:off x="17524412" y="2503541"/>
            <a:ext cx="3733800" cy="24867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rPr>
              <a:t>Topic </a:t>
            </a:r>
            <a:endParaRPr lang="en-US" b="1" dirty="0">
              <a:solidFill>
                <a:schemeClr val="bg1"/>
              </a:solidFill>
            </a:endParaRPr>
          </a:p>
        </p:txBody>
      </p:sp>
      <p:sp>
        <p:nvSpPr>
          <p:cNvPr id="6" name="شكل بيضاوي 5"/>
          <p:cNvSpPr/>
          <p:nvPr/>
        </p:nvSpPr>
        <p:spPr>
          <a:xfrm>
            <a:off x="9828212" y="4990306"/>
            <a:ext cx="6781800" cy="5486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Supporting</a:t>
            </a:r>
            <a:endParaRPr lang="en-US" b="1" dirty="0"/>
          </a:p>
        </p:txBody>
      </p:sp>
      <p:sp>
        <p:nvSpPr>
          <p:cNvPr id="33" name="شكل بيضاوي 32"/>
          <p:cNvSpPr/>
          <p:nvPr/>
        </p:nvSpPr>
        <p:spPr>
          <a:xfrm>
            <a:off x="4260414" y="10334923"/>
            <a:ext cx="5545189" cy="24867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Conclusion</a:t>
            </a:r>
            <a:endParaRPr lang="en-US" b="1" dirty="0"/>
          </a:p>
        </p:txBody>
      </p:sp>
      <p:sp>
        <p:nvSpPr>
          <p:cNvPr id="14336" name="مستطيل مستدير الزوايا 14335"/>
          <p:cNvSpPr/>
          <p:nvPr/>
        </p:nvSpPr>
        <p:spPr>
          <a:xfrm>
            <a:off x="0" y="3694906"/>
            <a:ext cx="1293812" cy="94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t>1</a:t>
            </a:r>
            <a:endParaRPr lang="en-US" b="1" dirty="0"/>
          </a:p>
        </p:txBody>
      </p:sp>
      <p:sp>
        <p:nvSpPr>
          <p:cNvPr id="36" name="مستطيل مستدير الزوايا 35"/>
          <p:cNvSpPr/>
          <p:nvPr/>
        </p:nvSpPr>
        <p:spPr>
          <a:xfrm>
            <a:off x="0" y="5572306"/>
            <a:ext cx="1293812" cy="46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t>2</a:t>
            </a:r>
            <a:endParaRPr lang="en-US" b="1" dirty="0"/>
          </a:p>
        </p:txBody>
      </p:sp>
      <p:sp>
        <p:nvSpPr>
          <p:cNvPr id="37" name="مستطيل مستدير الزوايا 36"/>
          <p:cNvSpPr/>
          <p:nvPr/>
        </p:nvSpPr>
        <p:spPr>
          <a:xfrm>
            <a:off x="0" y="11134906"/>
            <a:ext cx="1293812" cy="117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0" b="1" dirty="0"/>
              <a:t>3</a:t>
            </a:r>
            <a:endParaRPr lang="en-US" sz="6000" b="1" dirty="0"/>
          </a:p>
        </p:txBody>
      </p:sp>
    </p:spTree>
    <p:extLst>
      <p:ext uri="{BB962C8B-B14F-4D97-AF65-F5344CB8AC3E}">
        <p14:creationId xmlns:p14="http://schemas.microsoft.com/office/powerpoint/2010/main" val="1541749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ppt_w</p:attrName>
                                        </p:attrNameLst>
                                      </p:cBhvr>
                                      <p:tavLst>
                                        <p:tav tm="0" fmla="#ppt_w*sin(2.5*pi*$)">
                                          <p:val>
                                            <p:fltVal val="0"/>
                                          </p:val>
                                        </p:tav>
                                        <p:tav tm="100000">
                                          <p:val>
                                            <p:fltVal val="1"/>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ppt_w</p:attrName>
                                        </p:attrNameLst>
                                      </p:cBhvr>
                                      <p:tavLst>
                                        <p:tav tm="0" fmla="#ppt_w*sin(2.5*pi*$)">
                                          <p:val>
                                            <p:fltVal val="0"/>
                                          </p:val>
                                        </p:tav>
                                        <p:tav tm="100000">
                                          <p:val>
                                            <p:fltVal val="1"/>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ppt_w</p:attrName>
                                        </p:attrNameLst>
                                      </p:cBhvr>
                                      <p:tavLst>
                                        <p:tav tm="0" fmla="#ppt_w*sin(2.5*pi*$)">
                                          <p:val>
                                            <p:fltVal val="0"/>
                                          </p:val>
                                        </p:tav>
                                        <p:tav tm="100000">
                                          <p:val>
                                            <p:fltVal val="1"/>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ppt_w</p:attrName>
                                        </p:attrNameLst>
                                      </p:cBhvr>
                                      <p:tavLst>
                                        <p:tav tm="0" fmla="#ppt_w*sin(2.5*pi*$)">
                                          <p:val>
                                            <p:fltVal val="0"/>
                                          </p:val>
                                        </p:tav>
                                        <p:tav tm="100000">
                                          <p:val>
                                            <p:fltVal val="1"/>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4336"/>
                                        </p:tgtEl>
                                        <p:attrNameLst>
                                          <p:attrName>style.visibility</p:attrName>
                                        </p:attrNameLst>
                                      </p:cBhvr>
                                      <p:to>
                                        <p:strVal val="visible"/>
                                      </p:to>
                                    </p:set>
                                    <p:animEffect transition="in" filter="wipe(down)">
                                      <p:cBhvr>
                                        <p:cTn id="40" dur="500"/>
                                        <p:tgtEl>
                                          <p:spTgt spid="14336"/>
                                        </p:tgtEl>
                                      </p:cBhvr>
                                    </p:animEffect>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anim calcmode="lin" valueType="num">
                                      <p:cBhvr>
                                        <p:cTn id="45" dur="500" fill="hold"/>
                                        <p:tgtEl>
                                          <p:spTgt spid="5"/>
                                        </p:tgtEl>
                                        <p:attrNameLst>
                                          <p:attrName>ppt_x</p:attrName>
                                        </p:attrNameLst>
                                      </p:cBhvr>
                                      <p:tavLst>
                                        <p:tav tm="0">
                                          <p:val>
                                            <p:strVal val="#ppt_x"/>
                                          </p:val>
                                        </p:tav>
                                        <p:tav tm="100000">
                                          <p:val>
                                            <p:strVal val="#ppt_x"/>
                                          </p:val>
                                        </p:tav>
                                      </p:tavLst>
                                    </p:anim>
                                    <p:anim calcmode="lin" valueType="num">
                                      <p:cBhvr>
                                        <p:cTn id="4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ppt_w</p:attrName>
                                        </p:attrNameLst>
                                      </p:cBhvr>
                                      <p:tavLst>
                                        <p:tav tm="0" fmla="#ppt_w*sin(2.5*pi*$)">
                                          <p:val>
                                            <p:fltVal val="0"/>
                                          </p:val>
                                        </p:tav>
                                        <p:tav tm="100000">
                                          <p:val>
                                            <p:fltVal val="1"/>
                                          </p:val>
                                        </p:tav>
                                      </p:tavLst>
                                    </p:anim>
                                    <p:anim calcmode="lin" valueType="num">
                                      <p:cBhvr>
                                        <p:cTn id="53" dur="500" fill="hold"/>
                                        <p:tgtEl>
                                          <p:spTgt spid="11"/>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ppt_w</p:attrName>
                                        </p:attrNameLst>
                                      </p:cBhvr>
                                      <p:tavLst>
                                        <p:tav tm="0" fmla="#ppt_w*sin(2.5*pi*$)">
                                          <p:val>
                                            <p:fltVal val="0"/>
                                          </p:val>
                                        </p:tav>
                                        <p:tav tm="100000">
                                          <p:val>
                                            <p:fltVal val="1"/>
                                          </p:val>
                                        </p:tav>
                                      </p:tavLst>
                                    </p:anim>
                                    <p:anim calcmode="lin" valueType="num">
                                      <p:cBhvr>
                                        <p:cTn id="58" dur="500" fill="hold"/>
                                        <p:tgtEl>
                                          <p:spTgt spid="12"/>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ppt_w</p:attrName>
                                        </p:attrNameLst>
                                      </p:cBhvr>
                                      <p:tavLst>
                                        <p:tav tm="0" fmla="#ppt_w*sin(2.5*pi*$)">
                                          <p:val>
                                            <p:fltVal val="0"/>
                                          </p:val>
                                        </p:tav>
                                        <p:tav tm="100000">
                                          <p:val>
                                            <p:fltVal val="1"/>
                                          </p:val>
                                        </p:tav>
                                      </p:tavLst>
                                    </p:anim>
                                    <p:anim calcmode="lin" valueType="num">
                                      <p:cBhvr>
                                        <p:cTn id="63" dur="500" fill="hold"/>
                                        <p:tgtEl>
                                          <p:spTgt spid="13"/>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ppt_w</p:attrName>
                                        </p:attrNameLst>
                                      </p:cBhvr>
                                      <p:tavLst>
                                        <p:tav tm="0" fmla="#ppt_w*sin(2.5*pi*$)">
                                          <p:val>
                                            <p:fltVal val="0"/>
                                          </p:val>
                                        </p:tav>
                                        <p:tav tm="100000">
                                          <p:val>
                                            <p:fltVal val="1"/>
                                          </p:val>
                                        </p:tav>
                                      </p:tavLst>
                                    </p:anim>
                                    <p:anim calcmode="lin" valueType="num">
                                      <p:cBhvr>
                                        <p:cTn id="68" dur="500" fill="hold"/>
                                        <p:tgtEl>
                                          <p:spTgt spid="14"/>
                                        </p:tgtEl>
                                        <p:attrNameLst>
                                          <p:attrName>ppt_h</p:attrName>
                                        </p:attrNameLst>
                                      </p:cBhvr>
                                      <p:tavLst>
                                        <p:tav tm="0">
                                          <p:val>
                                            <p:strVal val="#ppt_h"/>
                                          </p:val>
                                        </p:tav>
                                        <p:tav tm="100000">
                                          <p:val>
                                            <p:strVal val="#ppt_h"/>
                                          </p:val>
                                        </p:tav>
                                      </p:tavLst>
                                    </p:anim>
                                  </p:childTnLst>
                                </p:cTn>
                              </p:par>
                            </p:childTnLst>
                          </p:cTn>
                        </p:par>
                        <p:par>
                          <p:cTn id="69" fill="hold">
                            <p:stCondLst>
                              <p:cond delay="500"/>
                            </p:stCondLst>
                            <p:childTnLst>
                              <p:par>
                                <p:cTn id="70" presetID="45"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ppt_w</p:attrName>
                                        </p:attrNameLst>
                                      </p:cBhvr>
                                      <p:tavLst>
                                        <p:tav tm="0" fmla="#ppt_w*sin(2.5*pi*$)">
                                          <p:val>
                                            <p:fltVal val="0"/>
                                          </p:val>
                                        </p:tav>
                                        <p:tav tm="100000">
                                          <p:val>
                                            <p:fltVal val="1"/>
                                          </p:val>
                                        </p:tav>
                                      </p:tavLst>
                                    </p:anim>
                                    <p:anim calcmode="lin" valueType="num">
                                      <p:cBhvr>
                                        <p:cTn id="74" dur="500" fill="hold"/>
                                        <p:tgtEl>
                                          <p:spTgt spid="19"/>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anim calcmode="lin" valueType="num">
                                      <p:cBhvr>
                                        <p:cTn id="78" dur="500" fill="hold"/>
                                        <p:tgtEl>
                                          <p:spTgt spid="20"/>
                                        </p:tgtEl>
                                        <p:attrNameLst>
                                          <p:attrName>ppt_w</p:attrName>
                                        </p:attrNameLst>
                                      </p:cBhvr>
                                      <p:tavLst>
                                        <p:tav tm="0" fmla="#ppt_w*sin(2.5*pi*$)">
                                          <p:val>
                                            <p:fltVal val="0"/>
                                          </p:val>
                                        </p:tav>
                                        <p:tav tm="100000">
                                          <p:val>
                                            <p:fltVal val="1"/>
                                          </p:val>
                                        </p:tav>
                                      </p:tavLst>
                                    </p:anim>
                                    <p:anim calcmode="lin" valueType="num">
                                      <p:cBhvr>
                                        <p:cTn id="79" dur="500" fill="hold"/>
                                        <p:tgtEl>
                                          <p:spTgt spid="20"/>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anim calcmode="lin" valueType="num">
                                      <p:cBhvr>
                                        <p:cTn id="83" dur="500" fill="hold"/>
                                        <p:tgtEl>
                                          <p:spTgt spid="21"/>
                                        </p:tgtEl>
                                        <p:attrNameLst>
                                          <p:attrName>ppt_w</p:attrName>
                                        </p:attrNameLst>
                                      </p:cBhvr>
                                      <p:tavLst>
                                        <p:tav tm="0" fmla="#ppt_w*sin(2.5*pi*$)">
                                          <p:val>
                                            <p:fltVal val="0"/>
                                          </p:val>
                                        </p:tav>
                                        <p:tav tm="100000">
                                          <p:val>
                                            <p:fltVal val="1"/>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ppt_w</p:attrName>
                                        </p:attrNameLst>
                                      </p:cBhvr>
                                      <p:tavLst>
                                        <p:tav tm="0" fmla="#ppt_w*sin(2.5*pi*$)">
                                          <p:val>
                                            <p:fltVal val="0"/>
                                          </p:val>
                                        </p:tav>
                                        <p:tav tm="100000">
                                          <p:val>
                                            <p:fltVal val="1"/>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childTnLst>
                                </p:cTn>
                              </p:par>
                            </p:childTnLst>
                          </p:cTn>
                        </p:par>
                        <p:par>
                          <p:cTn id="90" fill="hold">
                            <p:stCondLst>
                              <p:cond delay="1000"/>
                            </p:stCondLst>
                            <p:childTnLst>
                              <p:par>
                                <p:cTn id="91" presetID="45"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ppt_w</p:attrName>
                                        </p:attrNameLst>
                                      </p:cBhvr>
                                      <p:tavLst>
                                        <p:tav tm="0" fmla="#ppt_w*sin(2.5*pi*$)">
                                          <p:val>
                                            <p:fltVal val="0"/>
                                          </p:val>
                                        </p:tav>
                                        <p:tav tm="100000">
                                          <p:val>
                                            <p:fltVal val="1"/>
                                          </p:val>
                                        </p:tav>
                                      </p:tavLst>
                                    </p:anim>
                                    <p:anim calcmode="lin" valueType="num">
                                      <p:cBhvr>
                                        <p:cTn id="95" dur="500" fill="hold"/>
                                        <p:tgtEl>
                                          <p:spTgt spid="23"/>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anim calcmode="lin" valueType="num">
                                      <p:cBhvr>
                                        <p:cTn id="99" dur="500" fill="hold"/>
                                        <p:tgtEl>
                                          <p:spTgt spid="24"/>
                                        </p:tgtEl>
                                        <p:attrNameLst>
                                          <p:attrName>ppt_w</p:attrName>
                                        </p:attrNameLst>
                                      </p:cBhvr>
                                      <p:tavLst>
                                        <p:tav tm="0" fmla="#ppt_w*sin(2.5*pi*$)">
                                          <p:val>
                                            <p:fltVal val="0"/>
                                          </p:val>
                                        </p:tav>
                                        <p:tav tm="100000">
                                          <p:val>
                                            <p:fltVal val="1"/>
                                          </p:val>
                                        </p:tav>
                                      </p:tavLst>
                                    </p:anim>
                                    <p:anim calcmode="lin" valueType="num">
                                      <p:cBhvr>
                                        <p:cTn id="100" dur="500" fill="hold"/>
                                        <p:tgtEl>
                                          <p:spTgt spid="24"/>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ppt_w</p:attrName>
                                        </p:attrNameLst>
                                      </p:cBhvr>
                                      <p:tavLst>
                                        <p:tav tm="0" fmla="#ppt_w*sin(2.5*pi*$)">
                                          <p:val>
                                            <p:fltVal val="0"/>
                                          </p:val>
                                        </p:tav>
                                        <p:tav tm="100000">
                                          <p:val>
                                            <p:fltVal val="1"/>
                                          </p:val>
                                        </p:tav>
                                      </p:tavLst>
                                    </p:anim>
                                    <p:anim calcmode="lin" valueType="num">
                                      <p:cBhvr>
                                        <p:cTn id="105" dur="500" fill="hold"/>
                                        <p:tgtEl>
                                          <p:spTgt spid="25"/>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anim calcmode="lin" valueType="num">
                                      <p:cBhvr>
                                        <p:cTn id="109" dur="500" fill="hold"/>
                                        <p:tgtEl>
                                          <p:spTgt spid="26"/>
                                        </p:tgtEl>
                                        <p:attrNameLst>
                                          <p:attrName>ppt_w</p:attrName>
                                        </p:attrNameLst>
                                      </p:cBhvr>
                                      <p:tavLst>
                                        <p:tav tm="0" fmla="#ppt_w*sin(2.5*pi*$)">
                                          <p:val>
                                            <p:fltVal val="0"/>
                                          </p:val>
                                        </p:tav>
                                        <p:tav tm="100000">
                                          <p:val>
                                            <p:fltVal val="1"/>
                                          </p:val>
                                        </p:tav>
                                      </p:tavLst>
                                    </p:anim>
                                    <p:anim calcmode="lin" valueType="num">
                                      <p:cBhvr>
                                        <p:cTn id="110" dur="500" fill="hold"/>
                                        <p:tgtEl>
                                          <p:spTgt spid="26"/>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4"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down)">
                                      <p:cBhvr>
                                        <p:cTn id="114" dur="500"/>
                                        <p:tgtEl>
                                          <p:spTgt spid="36"/>
                                        </p:tgtEl>
                                      </p:cBhvr>
                                    </p:animEffect>
                                  </p:childTnLst>
                                </p:cTn>
                              </p:par>
                            </p:childTnLst>
                          </p:cTn>
                        </p:par>
                        <p:par>
                          <p:cTn id="115" fill="hold">
                            <p:stCondLst>
                              <p:cond delay="2000"/>
                            </p:stCondLst>
                            <p:childTnLst>
                              <p:par>
                                <p:cTn id="116" presetID="42" presetClass="entr" presetSubtype="0" fill="hold" grpId="0" nodeType="after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anim calcmode="lin" valueType="num">
                                      <p:cBhvr>
                                        <p:cTn id="119" dur="500" fill="hold"/>
                                        <p:tgtEl>
                                          <p:spTgt spid="6"/>
                                        </p:tgtEl>
                                        <p:attrNameLst>
                                          <p:attrName>ppt_x</p:attrName>
                                        </p:attrNameLst>
                                      </p:cBhvr>
                                      <p:tavLst>
                                        <p:tav tm="0">
                                          <p:val>
                                            <p:strVal val="#ppt_x"/>
                                          </p:val>
                                        </p:tav>
                                        <p:tav tm="100000">
                                          <p:val>
                                            <p:strVal val="#ppt_x"/>
                                          </p:val>
                                        </p:tav>
                                      </p:tavLst>
                                    </p:anim>
                                    <p:anim calcmode="lin" valueType="num">
                                      <p:cBhvr>
                                        <p:cTn id="1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5" presetClass="entr" presetSubtype="0"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500"/>
                                        <p:tgtEl>
                                          <p:spTgt spid="27"/>
                                        </p:tgtEl>
                                      </p:cBhvr>
                                    </p:animEffect>
                                    <p:anim calcmode="lin" valueType="num">
                                      <p:cBhvr>
                                        <p:cTn id="126" dur="500" fill="hold"/>
                                        <p:tgtEl>
                                          <p:spTgt spid="27"/>
                                        </p:tgtEl>
                                        <p:attrNameLst>
                                          <p:attrName>ppt_w</p:attrName>
                                        </p:attrNameLst>
                                      </p:cBhvr>
                                      <p:tavLst>
                                        <p:tav tm="0" fmla="#ppt_w*sin(2.5*pi*$)">
                                          <p:val>
                                            <p:fltVal val="0"/>
                                          </p:val>
                                        </p:tav>
                                        <p:tav tm="100000">
                                          <p:val>
                                            <p:fltVal val="1"/>
                                          </p:val>
                                        </p:tav>
                                      </p:tavLst>
                                    </p:anim>
                                    <p:anim calcmode="lin" valueType="num">
                                      <p:cBhvr>
                                        <p:cTn id="127" dur="500" fill="hold"/>
                                        <p:tgtEl>
                                          <p:spTgt spid="27"/>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anim calcmode="lin" valueType="num">
                                      <p:cBhvr>
                                        <p:cTn id="131" dur="500" fill="hold"/>
                                        <p:tgtEl>
                                          <p:spTgt spid="28"/>
                                        </p:tgtEl>
                                        <p:attrNameLst>
                                          <p:attrName>ppt_w</p:attrName>
                                        </p:attrNameLst>
                                      </p:cBhvr>
                                      <p:tavLst>
                                        <p:tav tm="0" fmla="#ppt_w*sin(2.5*pi*$)">
                                          <p:val>
                                            <p:fltVal val="0"/>
                                          </p:val>
                                        </p:tav>
                                        <p:tav tm="100000">
                                          <p:val>
                                            <p:fltVal val="1"/>
                                          </p:val>
                                        </p:tav>
                                      </p:tavLst>
                                    </p:anim>
                                    <p:anim calcmode="lin" valueType="num">
                                      <p:cBhvr>
                                        <p:cTn id="132" dur="500" fill="hold"/>
                                        <p:tgtEl>
                                          <p:spTgt spid="28"/>
                                        </p:tgtEl>
                                        <p:attrNameLst>
                                          <p:attrName>ppt_h</p:attrName>
                                        </p:attrNameLst>
                                      </p:cBhvr>
                                      <p:tavLst>
                                        <p:tav tm="0">
                                          <p:val>
                                            <p:strVal val="#ppt_h"/>
                                          </p:val>
                                        </p:tav>
                                        <p:tav tm="100000">
                                          <p:val>
                                            <p:strVal val="#ppt_h"/>
                                          </p:val>
                                        </p:tav>
                                      </p:tavLst>
                                    </p:anim>
                                  </p:childTnLst>
                                </p:cTn>
                              </p:par>
                              <p:par>
                                <p:cTn id="133" presetID="45" presetClass="entr" presetSubtype="0" fill="hold" grpId="0" nodeType="with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fade">
                                      <p:cBhvr>
                                        <p:cTn id="135" dur="500"/>
                                        <p:tgtEl>
                                          <p:spTgt spid="29"/>
                                        </p:tgtEl>
                                      </p:cBhvr>
                                    </p:animEffect>
                                    <p:anim calcmode="lin" valueType="num">
                                      <p:cBhvr>
                                        <p:cTn id="136" dur="500" fill="hold"/>
                                        <p:tgtEl>
                                          <p:spTgt spid="29"/>
                                        </p:tgtEl>
                                        <p:attrNameLst>
                                          <p:attrName>ppt_w</p:attrName>
                                        </p:attrNameLst>
                                      </p:cBhvr>
                                      <p:tavLst>
                                        <p:tav tm="0" fmla="#ppt_w*sin(2.5*pi*$)">
                                          <p:val>
                                            <p:fltVal val="0"/>
                                          </p:val>
                                        </p:tav>
                                        <p:tav tm="100000">
                                          <p:val>
                                            <p:fltVal val="1"/>
                                          </p:val>
                                        </p:tav>
                                      </p:tavLst>
                                    </p:anim>
                                    <p:anim calcmode="lin" valueType="num">
                                      <p:cBhvr>
                                        <p:cTn id="137" dur="500" fill="hold"/>
                                        <p:tgtEl>
                                          <p:spTgt spid="29"/>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fade">
                                      <p:cBhvr>
                                        <p:cTn id="140" dur="500"/>
                                        <p:tgtEl>
                                          <p:spTgt spid="30"/>
                                        </p:tgtEl>
                                      </p:cBhvr>
                                    </p:animEffect>
                                    <p:anim calcmode="lin" valueType="num">
                                      <p:cBhvr>
                                        <p:cTn id="141" dur="500" fill="hold"/>
                                        <p:tgtEl>
                                          <p:spTgt spid="30"/>
                                        </p:tgtEl>
                                        <p:attrNameLst>
                                          <p:attrName>ppt_w</p:attrName>
                                        </p:attrNameLst>
                                      </p:cBhvr>
                                      <p:tavLst>
                                        <p:tav tm="0" fmla="#ppt_w*sin(2.5*pi*$)">
                                          <p:val>
                                            <p:fltVal val="0"/>
                                          </p:val>
                                        </p:tav>
                                        <p:tav tm="100000">
                                          <p:val>
                                            <p:fltVal val="1"/>
                                          </p:val>
                                        </p:tav>
                                      </p:tavLst>
                                    </p:anim>
                                    <p:anim calcmode="lin" valueType="num">
                                      <p:cBhvr>
                                        <p:cTn id="142" dur="500" fill="hold"/>
                                        <p:tgtEl>
                                          <p:spTgt spid="30"/>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22" presetClass="entr" presetSubtype="4" fill="hold" grpId="0" nodeType="after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wipe(down)">
                                      <p:cBhvr>
                                        <p:cTn id="146" dur="500"/>
                                        <p:tgtEl>
                                          <p:spTgt spid="37"/>
                                        </p:tgtEl>
                                      </p:cBhvr>
                                    </p:animEffect>
                                  </p:childTnLst>
                                </p:cTn>
                              </p:par>
                            </p:childTnLst>
                          </p:cTn>
                        </p:par>
                        <p:par>
                          <p:cTn id="147" fill="hold">
                            <p:stCondLst>
                              <p:cond delay="1000"/>
                            </p:stCondLst>
                            <p:childTnLst>
                              <p:par>
                                <p:cTn id="148" presetID="42" presetClass="entr" presetSubtype="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500"/>
                                        <p:tgtEl>
                                          <p:spTgt spid="33"/>
                                        </p:tgtEl>
                                      </p:cBhvr>
                                    </p:animEffect>
                                    <p:anim calcmode="lin" valueType="num">
                                      <p:cBhvr>
                                        <p:cTn id="151" dur="500" fill="hold"/>
                                        <p:tgtEl>
                                          <p:spTgt spid="33"/>
                                        </p:tgtEl>
                                        <p:attrNameLst>
                                          <p:attrName>ppt_x</p:attrName>
                                        </p:attrNameLst>
                                      </p:cBhvr>
                                      <p:tavLst>
                                        <p:tav tm="0">
                                          <p:val>
                                            <p:strVal val="#ppt_x"/>
                                          </p:val>
                                        </p:tav>
                                        <p:tav tm="100000">
                                          <p:val>
                                            <p:strVal val="#ppt_x"/>
                                          </p:val>
                                        </p:tav>
                                      </p:tavLst>
                                    </p:anim>
                                    <p:anim calcmode="lin" valueType="num">
                                      <p:cBhvr>
                                        <p:cTn id="152"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4" grpId="0" animBg="1"/>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5" grpId="0" animBg="1"/>
      <p:bldP spid="6" grpId="0" animBg="1"/>
      <p:bldP spid="33" grpId="0" animBg="1"/>
      <p:bldP spid="14336"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130749" y="2255642"/>
            <a:ext cx="6463441" cy="301686"/>
          </a:xfrm>
        </p:spPr>
        <p:txBody>
          <a:bodyPr/>
          <a:lstStyle/>
          <a:p>
            <a:pPr algn="ctr">
              <a:buFontTx/>
              <a:buNone/>
            </a:pPr>
            <a:r>
              <a:rPr lang="es-ES" sz="4267" b="1" u="sng" dirty="0">
                <a:solidFill>
                  <a:srgbClr val="FF0000"/>
                </a:solidFill>
                <a:latin typeface="Trebuchet MS" pitchFamily="34" charset="0"/>
              </a:rPr>
              <a:t>PARAGRAPH SAMPLE</a:t>
            </a:r>
            <a:r>
              <a:rPr lang="es-EC" sz="4267" u="sng" dirty="0">
                <a:solidFill>
                  <a:srgbClr val="FF0000"/>
                </a:solidFill>
                <a:latin typeface="Trebuchet MS" pitchFamily="34" charset="0"/>
              </a:rPr>
              <a:t> </a:t>
            </a:r>
            <a:endParaRPr lang="es-ES" sz="3911" u="sng" dirty="0">
              <a:solidFill>
                <a:srgbClr val="FF0000"/>
              </a:solidFill>
              <a:latin typeface="Trebuchet MS" pitchFamily="34" charset="0"/>
            </a:endParaRPr>
          </a:p>
        </p:txBody>
      </p:sp>
      <p:sp>
        <p:nvSpPr>
          <p:cNvPr id="13317" name="Rectangle 6"/>
          <p:cNvSpPr>
            <a:spLocks noChangeArrowheads="1"/>
          </p:cNvSpPr>
          <p:nvPr/>
        </p:nvSpPr>
        <p:spPr bwMode="auto">
          <a:xfrm>
            <a:off x="2098293" y="4504840"/>
            <a:ext cx="21538903" cy="8299067"/>
          </a:xfrm>
          <a:prstGeom prst="rect">
            <a:avLst/>
          </a:prstGeom>
          <a:noFill/>
          <a:ln w="9525">
            <a:noFill/>
            <a:miter lim="800000"/>
            <a:headEnd/>
            <a:tailEnd/>
          </a:ln>
        </p:spPr>
        <p:txBody>
          <a:bodyPr wrap="square" anchor="ctr">
            <a:spAutoFit/>
          </a:bodyPr>
          <a:lstStyle/>
          <a:p>
            <a:pPr indent="342884" algn="l" rtl="0"/>
            <a:r>
              <a:rPr lang="en-US" sz="5333" b="1" dirty="0">
                <a:solidFill>
                  <a:srgbClr val="FF0000"/>
                </a:solidFill>
                <a:latin typeface="Times New Roman" pitchFamily="18" charset="0"/>
                <a:cs typeface="Times New Roman" pitchFamily="18" charset="0"/>
              </a:rPr>
              <a:t>My favorite teacher is </a:t>
            </a:r>
            <a:r>
              <a:rPr lang="en-US" sz="5333" b="1" dirty="0" err="1">
                <a:solidFill>
                  <a:srgbClr val="FF0000"/>
                </a:solidFill>
                <a:latin typeface="Times New Roman" pitchFamily="18" charset="0"/>
                <a:cs typeface="Times New Roman" pitchFamily="18" charset="0"/>
              </a:rPr>
              <a:t>Salwa</a:t>
            </a:r>
            <a:r>
              <a:rPr lang="en-US" sz="5333" b="1" dirty="0">
                <a:solidFill>
                  <a:srgbClr val="FF0000"/>
                </a:solidFill>
                <a:latin typeface="Times New Roman" pitchFamily="18" charset="0"/>
                <a:cs typeface="Times New Roman" pitchFamily="18" charset="0"/>
              </a:rPr>
              <a:t>. </a:t>
            </a:r>
            <a:r>
              <a:rPr lang="en-US" sz="5333" b="1" dirty="0">
                <a:solidFill>
                  <a:srgbClr val="0070C0"/>
                </a:solidFill>
                <a:latin typeface="Times New Roman" pitchFamily="18" charset="0"/>
                <a:cs typeface="Times New Roman" pitchFamily="18" charset="0"/>
              </a:rPr>
              <a:t>She is my class teacher. She is strict, but funny. She tells lots of jokes when she teaches. She teaches us good songs. She gives us sweets on her birthday and festivals. We all stay quiet when she teaches. She makes sure that we understand the subject very well. At the end of the class she asks us questions. </a:t>
            </a:r>
            <a:r>
              <a:rPr lang="en-US" sz="5333" b="1" dirty="0">
                <a:latin typeface="Times New Roman" pitchFamily="18" charset="0"/>
                <a:cs typeface="Times New Roman" pitchFamily="18" charset="0"/>
              </a:rPr>
              <a:t>Most of my friends also like her very much. She is very beautiful and lovely. We wish her all good things in her life.</a:t>
            </a:r>
            <a:endParaRPr lang="en-US" sz="5333" b="1" dirty="0">
              <a:solidFill>
                <a:srgbClr val="FF0000"/>
              </a:solidFill>
              <a:latin typeface="Times New Roman" pitchFamily="18" charset="0"/>
              <a:cs typeface="Times New Roman" pitchFamily="18" charset="0"/>
            </a:endParaRPr>
          </a:p>
          <a:p>
            <a:pPr indent="342884" algn="l" rtl="0" eaLnBrk="0" hangingPunct="0">
              <a:buFont typeface="Wingdings" pitchFamily="2" charset="2"/>
              <a:buChar char="v"/>
            </a:pPr>
            <a:r>
              <a:rPr lang="en-US" sz="5333" b="1" dirty="0">
                <a:solidFill>
                  <a:srgbClr val="FF0000"/>
                </a:solidFill>
                <a:latin typeface="Times New Roman" pitchFamily="18" charset="0"/>
                <a:cs typeface="Times New Roman" pitchFamily="18" charset="0"/>
              </a:rPr>
              <a:t>Red is the topic sentence </a:t>
            </a:r>
          </a:p>
          <a:p>
            <a:pPr indent="342884" algn="l" rtl="0" eaLnBrk="0" hangingPunct="0">
              <a:buFont typeface="Wingdings" pitchFamily="2" charset="2"/>
              <a:buChar char="v"/>
            </a:pPr>
            <a:r>
              <a:rPr lang="en-US" sz="5333" b="1" dirty="0">
                <a:solidFill>
                  <a:srgbClr val="0070C0"/>
                </a:solidFill>
                <a:cs typeface="Times New Roman" pitchFamily="18" charset="0"/>
              </a:rPr>
              <a:t>Blue</a:t>
            </a:r>
            <a:r>
              <a:rPr lang="en-US" sz="5333" b="1" dirty="0">
                <a:solidFill>
                  <a:srgbClr val="0070C0"/>
                </a:solidFill>
                <a:latin typeface="Times New Roman" pitchFamily="18" charset="0"/>
                <a:cs typeface="Times New Roman" pitchFamily="18" charset="0"/>
              </a:rPr>
              <a:t> is the supporting details</a:t>
            </a:r>
          </a:p>
          <a:p>
            <a:pPr indent="342884" algn="l" rtl="0" eaLnBrk="0" hangingPunct="0">
              <a:buFont typeface="Wingdings" pitchFamily="2" charset="2"/>
              <a:buChar char="v"/>
            </a:pPr>
            <a:r>
              <a:rPr lang="en-US" sz="5333" b="1" dirty="0">
                <a:latin typeface="Times New Roman" pitchFamily="18" charset="0"/>
                <a:cs typeface="Times New Roman" pitchFamily="18" charset="0"/>
              </a:rPr>
              <a:t>Black is the conclusion.</a:t>
            </a:r>
            <a:endParaRPr lang="en-US" sz="5333" b="1" dirty="0">
              <a:latin typeface="Times New Roman" pitchFamily="18" charset="0"/>
            </a:endParaRPr>
          </a:p>
        </p:txBody>
      </p:sp>
      <p:sp>
        <p:nvSpPr>
          <p:cNvPr id="7" name="Rectangle 3"/>
          <p:cNvSpPr txBox="1">
            <a:spLocks noChangeArrowheads="1"/>
          </p:cNvSpPr>
          <p:nvPr/>
        </p:nvSpPr>
        <p:spPr bwMode="auto">
          <a:xfrm>
            <a:off x="10524681" y="3271628"/>
            <a:ext cx="4849163" cy="726976"/>
          </a:xfrm>
          <a:prstGeom prst="rect">
            <a:avLst/>
          </a:prstGeom>
          <a:noFill/>
          <a:ln w="9525">
            <a:noFill/>
            <a:miter lim="800000"/>
            <a:headEnd/>
            <a:tailEnd/>
          </a:ln>
        </p:spPr>
        <p:txBody>
          <a:bodyPr vert="horz" wrap="square" lIns="81279" tIns="40639" rIns="81279" bIns="40639" numCol="1" anchor="t" anchorCtr="0" compatLnSpc="1">
            <a:prstTxWarp prst="textNoShape">
              <a:avLst/>
            </a:prstTxWarp>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algn="ctr">
              <a:buFontTx/>
              <a:buNone/>
            </a:pPr>
            <a:r>
              <a:rPr lang="en-US" sz="5333" b="1" u="sng" dirty="0">
                <a:latin typeface="Trebuchet MS" pitchFamily="34" charset="0"/>
              </a:rPr>
              <a:t>My teacher</a:t>
            </a:r>
            <a:endParaRPr lang="es-ES" sz="4800" u="sng" dirty="0">
              <a:latin typeface="Trebuchet MS"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5668" y="0"/>
            <a:ext cx="8044357" cy="4504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13317"/>
                                        </p:tgtEl>
                                        <p:attrNameLst>
                                          <p:attrName>style.visibility</p:attrName>
                                        </p:attrNameLst>
                                      </p:cBhvr>
                                      <p:to>
                                        <p:strVal val="visible"/>
                                      </p:to>
                                    </p:set>
                                    <p:anim calcmode="lin" valueType="num">
                                      <p:cBhvr>
                                        <p:cTn id="22" dur="1000" fill="hold"/>
                                        <p:tgtEl>
                                          <p:spTgt spid="13317"/>
                                        </p:tgtEl>
                                        <p:attrNameLst>
                                          <p:attrName>ppt_w</p:attrName>
                                        </p:attrNameLst>
                                      </p:cBhvr>
                                      <p:tavLst>
                                        <p:tav tm="0">
                                          <p:val>
                                            <p:fltVal val="0"/>
                                          </p:val>
                                        </p:tav>
                                        <p:tav tm="100000">
                                          <p:val>
                                            <p:strVal val="#ppt_w"/>
                                          </p:val>
                                        </p:tav>
                                      </p:tavLst>
                                    </p:anim>
                                    <p:anim calcmode="lin" valueType="num">
                                      <p:cBhvr>
                                        <p:cTn id="23" dur="1000" fill="hold"/>
                                        <p:tgtEl>
                                          <p:spTgt spid="13317"/>
                                        </p:tgtEl>
                                        <p:attrNameLst>
                                          <p:attrName>ppt_h</p:attrName>
                                        </p:attrNameLst>
                                      </p:cBhvr>
                                      <p:tavLst>
                                        <p:tav tm="0">
                                          <p:val>
                                            <p:fltVal val="0"/>
                                          </p:val>
                                        </p:tav>
                                        <p:tav tm="100000">
                                          <p:val>
                                            <p:strVal val="#ppt_h"/>
                                          </p:val>
                                        </p:tav>
                                      </p:tavLst>
                                    </p:anim>
                                    <p:animEffect transition="in" filter="fade">
                                      <p:cBhvr>
                                        <p:cTn id="24"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9" name="مجموعة 48"/>
          <p:cNvGrpSpPr/>
          <p:nvPr/>
        </p:nvGrpSpPr>
        <p:grpSpPr>
          <a:xfrm>
            <a:off x="12768130" y="4093956"/>
            <a:ext cx="11478658" cy="8072219"/>
            <a:chOff x="10995892" y="52684"/>
            <a:chExt cx="7836514" cy="5919891"/>
          </a:xfrm>
        </p:grpSpPr>
        <p:pic>
          <p:nvPicPr>
            <p:cNvPr id="61" name="صورة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62" name="مستطيل 61"/>
            <p:cNvSpPr/>
            <p:nvPr/>
          </p:nvSpPr>
          <p:spPr>
            <a:xfrm>
              <a:off x="11321144" y="631371"/>
              <a:ext cx="7120303" cy="40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شكل حر 18"/>
          <p:cNvSpPr/>
          <p:nvPr/>
        </p:nvSpPr>
        <p:spPr>
          <a:xfrm>
            <a:off x="11593350" y="11087083"/>
            <a:ext cx="2612608" cy="922023"/>
          </a:xfrm>
          <a:custGeom>
            <a:avLst/>
            <a:gdLst>
              <a:gd name="connsiteX0" fmla="*/ 4038600 w 8077200"/>
              <a:gd name="connsiteY0" fmla="*/ 0 h 2468538"/>
              <a:gd name="connsiteX1" fmla="*/ 8077200 w 8077200"/>
              <a:gd name="connsiteY1" fmla="*/ 1234269 h 2468538"/>
              <a:gd name="connsiteX2" fmla="*/ 4038600 w 8077200"/>
              <a:gd name="connsiteY2" fmla="*/ 2468538 h 2468538"/>
              <a:gd name="connsiteX3" fmla="*/ 0 w 8077200"/>
              <a:gd name="connsiteY3" fmla="*/ 1234269 h 2468538"/>
              <a:gd name="connsiteX4" fmla="*/ 4038600 w 8077200"/>
              <a:gd name="connsiteY4" fmla="*/ 0 h 246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2468538">
                <a:moveTo>
                  <a:pt x="4038600" y="0"/>
                </a:moveTo>
                <a:cubicBezTo>
                  <a:pt x="6269056" y="0"/>
                  <a:pt x="8077200" y="552601"/>
                  <a:pt x="8077200" y="1234269"/>
                </a:cubicBezTo>
                <a:cubicBezTo>
                  <a:pt x="8077200" y="1915937"/>
                  <a:pt x="6269056" y="2468538"/>
                  <a:pt x="4038600" y="2468538"/>
                </a:cubicBezTo>
                <a:cubicBezTo>
                  <a:pt x="1808143" y="2468538"/>
                  <a:pt x="0" y="1915937"/>
                  <a:pt x="0" y="1234269"/>
                </a:cubicBezTo>
                <a:cubicBezTo>
                  <a:pt x="0" y="552601"/>
                  <a:pt x="1808143" y="0"/>
                  <a:pt x="4038600" y="0"/>
                </a:cubicBezTo>
                <a:close/>
              </a:path>
            </a:pathLst>
          </a:cu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شكل حر 17"/>
          <p:cNvSpPr/>
          <p:nvPr/>
        </p:nvSpPr>
        <p:spPr>
          <a:xfrm>
            <a:off x="10871596" y="11067813"/>
            <a:ext cx="3992300" cy="2585515"/>
          </a:xfrm>
          <a:custGeom>
            <a:avLst/>
            <a:gdLst>
              <a:gd name="connsiteX0" fmla="*/ 6345757 w 12691513"/>
              <a:gd name="connsiteY0" fmla="*/ 0 h 7428708"/>
              <a:gd name="connsiteX1" fmla="*/ 12691513 w 12691513"/>
              <a:gd name="connsiteY1" fmla="*/ 3714354 h 7428708"/>
              <a:gd name="connsiteX2" fmla="*/ 6345757 w 12691513"/>
              <a:gd name="connsiteY2" fmla="*/ 7428708 h 7428708"/>
              <a:gd name="connsiteX3" fmla="*/ 0 w 12691513"/>
              <a:gd name="connsiteY3" fmla="*/ 3714354 h 7428708"/>
              <a:gd name="connsiteX4" fmla="*/ 6345757 w 12691513"/>
              <a:gd name="connsiteY4" fmla="*/ 0 h 7428708"/>
              <a:gd name="connsiteX5" fmla="*/ 6366913 w 12691513"/>
              <a:gd name="connsiteY5" fmla="*/ 76200 h 7428708"/>
              <a:gd name="connsiteX6" fmla="*/ 2328313 w 12691513"/>
              <a:gd name="connsiteY6" fmla="*/ 1310469 h 7428708"/>
              <a:gd name="connsiteX7" fmla="*/ 6366913 w 12691513"/>
              <a:gd name="connsiteY7" fmla="*/ 2544738 h 7428708"/>
              <a:gd name="connsiteX8" fmla="*/ 10405513 w 12691513"/>
              <a:gd name="connsiteY8" fmla="*/ 1310469 h 7428708"/>
              <a:gd name="connsiteX9" fmla="*/ 6366913 w 12691513"/>
              <a:gd name="connsiteY9" fmla="*/ 76200 h 74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1513" h="7428708">
                <a:moveTo>
                  <a:pt x="6345757" y="0"/>
                </a:moveTo>
                <a:cubicBezTo>
                  <a:pt x="9850421" y="0"/>
                  <a:pt x="12691513" y="1662973"/>
                  <a:pt x="12691513" y="3714354"/>
                </a:cubicBezTo>
                <a:cubicBezTo>
                  <a:pt x="12691513" y="5765735"/>
                  <a:pt x="9850421" y="7428708"/>
                  <a:pt x="6345757" y="7428708"/>
                </a:cubicBezTo>
                <a:cubicBezTo>
                  <a:pt x="2841092" y="7428708"/>
                  <a:pt x="0" y="5765735"/>
                  <a:pt x="0" y="3714354"/>
                </a:cubicBezTo>
                <a:cubicBezTo>
                  <a:pt x="0" y="1662973"/>
                  <a:pt x="2841092" y="0"/>
                  <a:pt x="6345757" y="0"/>
                </a:cubicBezTo>
                <a:close/>
                <a:moveTo>
                  <a:pt x="6366913" y="76200"/>
                </a:moveTo>
                <a:cubicBezTo>
                  <a:pt x="4136456" y="76200"/>
                  <a:pt x="2328313" y="628801"/>
                  <a:pt x="2328313" y="1310469"/>
                </a:cubicBezTo>
                <a:cubicBezTo>
                  <a:pt x="2328313" y="1992137"/>
                  <a:pt x="4136456" y="2544738"/>
                  <a:pt x="6366913" y="2544738"/>
                </a:cubicBezTo>
                <a:cubicBezTo>
                  <a:pt x="8597369" y="2544738"/>
                  <a:pt x="10405513" y="1992137"/>
                  <a:pt x="10405513" y="1310469"/>
                </a:cubicBezTo>
                <a:cubicBezTo>
                  <a:pt x="10405513" y="628801"/>
                  <a:pt x="8597369" y="76200"/>
                  <a:pt x="6366913" y="76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مجموعة 45"/>
          <p:cNvGrpSpPr/>
          <p:nvPr/>
        </p:nvGrpSpPr>
        <p:grpSpPr>
          <a:xfrm>
            <a:off x="2245564" y="3610289"/>
            <a:ext cx="11705900" cy="9090933"/>
            <a:chOff x="10995892" y="52684"/>
            <a:chExt cx="7836514" cy="5919891"/>
          </a:xfrm>
          <a:scene3d>
            <a:camera prst="perspectiveRight"/>
            <a:lightRig rig="threePt" dir="t"/>
          </a:scene3d>
        </p:grpSpPr>
        <p:pic>
          <p:nvPicPr>
            <p:cNvPr id="47" name="صورة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48" name="مستطيل 47"/>
            <p:cNvSpPr/>
            <p:nvPr/>
          </p:nvSpPr>
          <p:spPr>
            <a:xfrm>
              <a:off x="11321144" y="631371"/>
              <a:ext cx="7120303" cy="40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63" name="Rectangle 3"/>
          <p:cNvSpPr>
            <a:spLocks noGrp="1" noChangeArrowheads="1"/>
          </p:cNvSpPr>
          <p:nvPr>
            <p:ph idx="1"/>
          </p:nvPr>
        </p:nvSpPr>
        <p:spPr>
          <a:xfrm>
            <a:off x="7710426" y="1660934"/>
            <a:ext cx="10179172" cy="1046476"/>
          </a:xfrm>
        </p:spPr>
        <p:txBody>
          <a:bodyPr/>
          <a:lstStyle/>
          <a:p>
            <a:pPr marL="400032" indent="-400032" algn="just">
              <a:lnSpc>
                <a:spcPct val="90000"/>
              </a:lnSpc>
              <a:buNone/>
            </a:pPr>
            <a:endParaRPr lang="es-ES" dirty="0" smtClean="0">
              <a:solidFill>
                <a:srgbClr val="0099FF"/>
              </a:solidFill>
              <a:latin typeface="Trebuchet MS" pitchFamily="34" charset="0"/>
            </a:endParaRPr>
          </a:p>
          <a:p>
            <a:pPr marL="400032" indent="-400032" algn="ctr">
              <a:lnSpc>
                <a:spcPct val="90000"/>
              </a:lnSpc>
              <a:buNone/>
            </a:pPr>
            <a:r>
              <a:rPr lang="es-ES" sz="4800" dirty="0">
                <a:solidFill>
                  <a:srgbClr val="FF0000"/>
                </a:solidFill>
                <a:latin typeface="Trebuchet MS" pitchFamily="34" charset="0"/>
              </a:rPr>
              <a:t>PROCESS TO WRITE A PARAGRAPH</a:t>
            </a:r>
          </a:p>
          <a:p>
            <a:pPr marL="400032" indent="-400032" algn="ctr">
              <a:lnSpc>
                <a:spcPct val="90000"/>
              </a:lnSpc>
              <a:buNone/>
            </a:pPr>
            <a:endParaRPr lang="es-ES" sz="3150" dirty="0">
              <a:solidFill>
                <a:srgbClr val="0099FF"/>
              </a:solidFill>
              <a:latin typeface="Trebuchet MS" pitchFamily="34" charset="0"/>
            </a:endParaRPr>
          </a:p>
          <a:p>
            <a:pPr marL="400032" indent="-400032" algn="ctr">
              <a:lnSpc>
                <a:spcPct val="90000"/>
              </a:lnSpc>
              <a:buNone/>
            </a:pPr>
            <a:endParaRPr lang="es-ES" sz="3150" dirty="0">
              <a:solidFill>
                <a:srgbClr val="0099FF"/>
              </a:solidFill>
              <a:latin typeface="Trebuchet MS" pitchFamily="34" charset="0"/>
            </a:endParaRPr>
          </a:p>
          <a:p>
            <a:pPr marL="400032" indent="-400032" algn="ctr">
              <a:lnSpc>
                <a:spcPct val="90000"/>
              </a:lnSpc>
              <a:buNone/>
            </a:pPr>
            <a:endParaRPr lang="es-ES" sz="3150" dirty="0">
              <a:solidFill>
                <a:srgbClr val="0099FF"/>
              </a:solidFill>
              <a:latin typeface="Trebuchet MS" pitchFamily="34" charset="0"/>
            </a:endParaRPr>
          </a:p>
          <a:p>
            <a:pPr marL="400032" indent="-400032" algn="ctr">
              <a:lnSpc>
                <a:spcPct val="90000"/>
              </a:lnSpc>
              <a:buNone/>
            </a:pPr>
            <a:endParaRPr lang="es-ES" sz="3150" dirty="0">
              <a:solidFill>
                <a:srgbClr val="0099FF"/>
              </a:solidFill>
              <a:latin typeface="Trebuchet MS" pitchFamily="34" charset="0"/>
            </a:endParaRPr>
          </a:p>
        </p:txBody>
      </p:sp>
      <p:sp>
        <p:nvSpPr>
          <p:cNvPr id="41" name="Rectangle 3"/>
          <p:cNvSpPr txBox="1">
            <a:spLocks noChangeArrowheads="1"/>
          </p:cNvSpPr>
          <p:nvPr/>
        </p:nvSpPr>
        <p:spPr bwMode="auto">
          <a:xfrm>
            <a:off x="7136283" y="2906135"/>
            <a:ext cx="11327458" cy="1020328"/>
          </a:xfrm>
          <a:prstGeom prst="rect">
            <a:avLst/>
          </a:prstGeom>
          <a:noFill/>
          <a:ln w="9525">
            <a:noFill/>
            <a:miter lim="800000"/>
            <a:headEnd/>
            <a:tailEnd/>
          </a:ln>
        </p:spPr>
        <p:txBody>
          <a:bodyPr vert="horz" wrap="square" lIns="81279" tIns="40639" rIns="81279" bIns="40639" numCol="1" anchor="t" anchorCtr="0" compatLnSpc="1">
            <a:prstTxWarp prst="textNoShape">
              <a:avLst/>
            </a:prstTxWarp>
            <a:noAutofit/>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marL="400032" indent="5953" algn="ctr">
              <a:buNone/>
              <a:defRPr/>
            </a:pPr>
            <a:r>
              <a:rPr lang="es-ES" sz="3911" dirty="0">
                <a:latin typeface="Trebuchet MS" pitchFamily="34" charset="0"/>
              </a:rPr>
              <a:t>There are five steps to write a good paragraph.</a:t>
            </a:r>
          </a:p>
          <a:p>
            <a:pPr marL="400032" indent="-400032">
              <a:defRPr/>
            </a:pPr>
            <a:endParaRPr lang="es-ES" sz="3911" dirty="0">
              <a:latin typeface="Trebuchet MS" pitchFamily="34" charset="0"/>
            </a:endParaRPr>
          </a:p>
          <a:p>
            <a:pPr marL="400032" indent="-400032">
              <a:defRPr/>
            </a:pPr>
            <a:endParaRPr lang="es-ES" sz="3911" dirty="0">
              <a:latin typeface="Trebuchet MS" pitchFamily="34" charset="0"/>
            </a:endParaRPr>
          </a:p>
        </p:txBody>
      </p:sp>
      <p:sp>
        <p:nvSpPr>
          <p:cNvPr id="42" name="Rectangle 2"/>
          <p:cNvSpPr>
            <a:spLocks noGrp="1" noChangeArrowheads="1"/>
          </p:cNvSpPr>
          <p:nvPr>
            <p:ph type="title"/>
          </p:nvPr>
        </p:nvSpPr>
        <p:spPr>
          <a:xfrm>
            <a:off x="2595610" y="7823094"/>
            <a:ext cx="9359442" cy="1943028"/>
          </a:xfrm>
        </p:spPr>
        <p:txBody>
          <a:bodyPr/>
          <a:lstStyle/>
          <a:p>
            <a:pPr algn="ctr"/>
            <a:r>
              <a:rPr lang="en-US" sz="4800" dirty="0">
                <a:solidFill>
                  <a:schemeClr val="bg1"/>
                </a:solidFill>
                <a:latin typeface="Trebuchet MS" pitchFamily="34" charset="0"/>
              </a:rPr>
              <a:t> Brainstorming</a:t>
            </a:r>
            <a:br>
              <a:rPr lang="en-US" sz="4800" dirty="0">
                <a:solidFill>
                  <a:schemeClr val="bg1"/>
                </a:solidFill>
                <a:latin typeface="Trebuchet MS" pitchFamily="34" charset="0"/>
              </a:rPr>
            </a:br>
            <a:r>
              <a:rPr lang="en-US" sz="4800" dirty="0">
                <a:solidFill>
                  <a:schemeClr val="bg1"/>
                </a:solidFill>
                <a:latin typeface="Trebuchet MS" pitchFamily="34" charset="0"/>
              </a:rPr>
              <a:t>  In this step you should think and </a:t>
            </a:r>
            <a:br>
              <a:rPr lang="en-US" sz="4800" dirty="0">
                <a:solidFill>
                  <a:schemeClr val="bg1"/>
                </a:solidFill>
                <a:latin typeface="Trebuchet MS" pitchFamily="34" charset="0"/>
              </a:rPr>
            </a:br>
            <a:r>
              <a:rPr lang="en-US" sz="4800" dirty="0">
                <a:solidFill>
                  <a:schemeClr val="bg1"/>
                </a:solidFill>
                <a:latin typeface="Trebuchet MS" pitchFamily="34" charset="0"/>
              </a:rPr>
              <a:t>write down any </a:t>
            </a:r>
            <a:r>
              <a:rPr lang="en-US" sz="4800" dirty="0" smtClean="0">
                <a:solidFill>
                  <a:schemeClr val="bg1"/>
                </a:solidFill>
                <a:latin typeface="Trebuchet MS" pitchFamily="34" charset="0"/>
              </a:rPr>
              <a:t>idea </a:t>
            </a:r>
            <a:r>
              <a:rPr lang="en-US" sz="4800" dirty="0">
                <a:solidFill>
                  <a:schemeClr val="bg1"/>
                </a:solidFill>
                <a:latin typeface="Trebuchet MS" pitchFamily="34" charset="0"/>
              </a:rPr>
              <a:t>about a </a:t>
            </a:r>
            <a:br>
              <a:rPr lang="en-US" sz="4800" dirty="0">
                <a:solidFill>
                  <a:schemeClr val="bg1"/>
                </a:solidFill>
                <a:latin typeface="Trebuchet MS" pitchFamily="34" charset="0"/>
              </a:rPr>
            </a:br>
            <a:r>
              <a:rPr lang="en-US" sz="4800" dirty="0">
                <a:solidFill>
                  <a:schemeClr val="bg1"/>
                </a:solidFill>
                <a:latin typeface="Trebuchet MS" pitchFamily="34" charset="0"/>
              </a:rPr>
              <a:t>topic you want to write about.   </a:t>
            </a:r>
            <a:br>
              <a:rPr lang="en-US" sz="4800" dirty="0">
                <a:solidFill>
                  <a:schemeClr val="bg1"/>
                </a:solidFill>
                <a:latin typeface="Trebuchet MS" pitchFamily="34" charset="0"/>
              </a:rPr>
            </a:br>
            <a:r>
              <a:rPr lang="en-US" sz="4800" dirty="0">
                <a:solidFill>
                  <a:schemeClr val="bg1"/>
                </a:solidFill>
                <a:latin typeface="Trebuchet MS" pitchFamily="34" charset="0"/>
              </a:rPr>
              <a:t>  </a:t>
            </a:r>
            <a:endParaRPr lang="es-ES" sz="4800" b="1" u="sng" dirty="0">
              <a:solidFill>
                <a:schemeClr val="bg1"/>
              </a:solidFill>
              <a:latin typeface="Trebuchet MS" pitchFamily="34" charset="0"/>
            </a:endParaRPr>
          </a:p>
        </p:txBody>
      </p:sp>
      <p:sp>
        <p:nvSpPr>
          <p:cNvPr id="44" name="مستطيل 43"/>
          <p:cNvSpPr/>
          <p:nvPr/>
        </p:nvSpPr>
        <p:spPr>
          <a:xfrm>
            <a:off x="2731414" y="5606356"/>
            <a:ext cx="8916955" cy="4032258"/>
          </a:xfrm>
          <a:prstGeom prst="rect">
            <a:avLst/>
          </a:prstGeom>
        </p:spPr>
        <p:txBody>
          <a:bodyPr wrap="square">
            <a:spAutoFit/>
          </a:bodyPr>
          <a:lstStyle/>
          <a:p>
            <a:pPr algn="ctr"/>
            <a:r>
              <a:rPr lang="en-US" sz="4267" dirty="0">
                <a:solidFill>
                  <a:schemeClr val="bg1"/>
                </a:solidFill>
                <a:latin typeface="Trebuchet MS" pitchFamily="34" charset="0"/>
                <a:ea typeface="+mj-ea"/>
                <a:cs typeface="+mj-cs"/>
              </a:rPr>
              <a:t> </a:t>
            </a:r>
            <a:r>
              <a:rPr lang="en-US" sz="4267" dirty="0" smtClean="0">
                <a:solidFill>
                  <a:schemeClr val="bg1"/>
                </a:solidFill>
                <a:latin typeface="Trebuchet MS" pitchFamily="34" charset="0"/>
                <a:ea typeface="+mj-ea"/>
                <a:cs typeface="+mj-cs"/>
              </a:rPr>
              <a:t>Order </a:t>
            </a:r>
            <a:r>
              <a:rPr lang="en-US" sz="4267" dirty="0">
                <a:solidFill>
                  <a:schemeClr val="bg1"/>
                </a:solidFill>
                <a:latin typeface="Trebuchet MS" pitchFamily="34" charset="0"/>
                <a:ea typeface="+mj-ea"/>
                <a:cs typeface="+mj-cs"/>
              </a:rPr>
              <a:t>ideas</a:t>
            </a:r>
            <a:br>
              <a:rPr lang="en-US" sz="4267" dirty="0">
                <a:solidFill>
                  <a:schemeClr val="bg1"/>
                </a:solidFill>
                <a:latin typeface="Trebuchet MS" pitchFamily="34" charset="0"/>
                <a:ea typeface="+mj-ea"/>
                <a:cs typeface="+mj-cs"/>
              </a:rPr>
            </a:br>
            <a:r>
              <a:rPr lang="en-US" sz="4267" dirty="0">
                <a:solidFill>
                  <a:schemeClr val="bg1"/>
                </a:solidFill>
                <a:latin typeface="Trebuchet MS" pitchFamily="34" charset="0"/>
                <a:ea typeface="+mj-ea"/>
                <a:cs typeface="+mj-cs"/>
              </a:rPr>
              <a:t>  In this step you should organize your ideas by creating a cluster or an outline about what you want to write about.   </a:t>
            </a:r>
            <a:br>
              <a:rPr lang="en-US" sz="4267" dirty="0">
                <a:solidFill>
                  <a:schemeClr val="bg1"/>
                </a:solidFill>
                <a:latin typeface="Trebuchet MS" pitchFamily="34" charset="0"/>
                <a:ea typeface="+mj-ea"/>
                <a:cs typeface="+mj-cs"/>
              </a:rPr>
            </a:br>
            <a:r>
              <a:rPr lang="en-US" sz="4267" dirty="0">
                <a:solidFill>
                  <a:schemeClr val="bg1"/>
                </a:solidFill>
                <a:latin typeface="Trebuchet MS" pitchFamily="34" charset="0"/>
                <a:ea typeface="+mj-ea"/>
                <a:cs typeface="+mj-cs"/>
              </a:rPr>
              <a:t> </a:t>
            </a:r>
            <a:endParaRPr lang="en-US" sz="4267" dirty="0">
              <a:solidFill>
                <a:schemeClr val="bg1"/>
              </a:solidFill>
            </a:endParaRPr>
          </a:p>
        </p:txBody>
      </p:sp>
      <p:sp>
        <p:nvSpPr>
          <p:cNvPr id="52" name="Rectangle 2"/>
          <p:cNvSpPr txBox="1">
            <a:spLocks noChangeArrowheads="1"/>
          </p:cNvSpPr>
          <p:nvPr/>
        </p:nvSpPr>
        <p:spPr bwMode="auto">
          <a:xfrm>
            <a:off x="2368249" y="6468201"/>
            <a:ext cx="9858276" cy="3323728"/>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4800" dirty="0">
                <a:solidFill>
                  <a:schemeClr val="bg1"/>
                </a:solidFill>
                <a:latin typeface="Trebuchet MS" pitchFamily="34" charset="0"/>
              </a:rPr>
              <a:t/>
            </a:r>
            <a:br>
              <a:rPr lang="en-US" sz="4800" dirty="0">
                <a:solidFill>
                  <a:schemeClr val="bg1"/>
                </a:solidFill>
                <a:latin typeface="Trebuchet MS" pitchFamily="34" charset="0"/>
              </a:rPr>
            </a:br>
            <a:r>
              <a:rPr lang="en-US" sz="4800" dirty="0">
                <a:solidFill>
                  <a:schemeClr val="bg1"/>
                </a:solidFill>
                <a:latin typeface="Trebuchet MS" pitchFamily="34" charset="0"/>
              </a:rPr>
              <a:t> WRITING THE FIRST DRAFT</a:t>
            </a:r>
            <a:br>
              <a:rPr lang="en-US" sz="4800" dirty="0">
                <a:solidFill>
                  <a:schemeClr val="bg1"/>
                </a:solidFill>
                <a:latin typeface="Trebuchet MS" pitchFamily="34" charset="0"/>
              </a:rPr>
            </a:br>
            <a:r>
              <a:rPr lang="en-US" sz="4800" dirty="0">
                <a:solidFill>
                  <a:schemeClr val="bg1"/>
                </a:solidFill>
                <a:latin typeface="Trebuchet MS" pitchFamily="34" charset="0"/>
              </a:rPr>
              <a:t>In this step you should write your paragraph for the first time, not taking much into account about the </a:t>
            </a:r>
            <a:r>
              <a:rPr lang="en-US" sz="4800" dirty="0" smtClean="0">
                <a:solidFill>
                  <a:schemeClr val="bg1"/>
                </a:solidFill>
                <a:latin typeface="Trebuchet MS" pitchFamily="34" charset="0"/>
              </a:rPr>
              <a:t>grammar</a:t>
            </a:r>
            <a:r>
              <a:rPr lang="en-US" sz="4800" dirty="0">
                <a:solidFill>
                  <a:schemeClr val="bg1"/>
                </a:solidFill>
                <a:latin typeface="Trebuchet MS" pitchFamily="34" charset="0"/>
              </a:rPr>
              <a:t>, or spelling.  </a:t>
            </a:r>
            <a:br>
              <a:rPr lang="en-US" sz="4800" dirty="0">
                <a:solidFill>
                  <a:schemeClr val="bg1"/>
                </a:solidFill>
                <a:latin typeface="Trebuchet MS" pitchFamily="34" charset="0"/>
              </a:rPr>
            </a:br>
            <a:r>
              <a:rPr lang="en-US" sz="4800" dirty="0">
                <a:solidFill>
                  <a:schemeClr val="bg1"/>
                </a:solidFill>
                <a:latin typeface="Trebuchet MS" pitchFamily="34" charset="0"/>
              </a:rPr>
              <a:t>  </a:t>
            </a:r>
            <a:endParaRPr lang="es-ES" sz="4800" b="1" u="sng" dirty="0">
              <a:solidFill>
                <a:schemeClr val="bg1"/>
              </a:solidFill>
              <a:latin typeface="Trebuchet MS" pitchFamily="34" charset="0"/>
            </a:endParaRPr>
          </a:p>
        </p:txBody>
      </p:sp>
      <p:sp>
        <p:nvSpPr>
          <p:cNvPr id="55" name="Rectangle 2"/>
          <p:cNvSpPr txBox="1">
            <a:spLocks noChangeArrowheads="1"/>
          </p:cNvSpPr>
          <p:nvPr/>
        </p:nvSpPr>
        <p:spPr bwMode="auto">
          <a:xfrm>
            <a:off x="4722812" y="7331869"/>
            <a:ext cx="5829086" cy="2918853"/>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4800" dirty="0">
                <a:solidFill>
                  <a:schemeClr val="bg1"/>
                </a:solidFill>
                <a:latin typeface="Trebuchet MS" pitchFamily="34" charset="0"/>
              </a:rPr>
              <a:t>FINAL WORK           </a:t>
            </a:r>
            <a:br>
              <a:rPr lang="en-US" sz="4800" dirty="0">
                <a:solidFill>
                  <a:schemeClr val="bg1"/>
                </a:solidFill>
                <a:latin typeface="Trebuchet MS" pitchFamily="34" charset="0"/>
              </a:rPr>
            </a:br>
            <a:r>
              <a:rPr lang="en-US" sz="4800" dirty="0">
                <a:solidFill>
                  <a:schemeClr val="bg1"/>
                </a:solidFill>
                <a:latin typeface="Trebuchet MS" pitchFamily="34" charset="0"/>
              </a:rPr>
              <a:t>  In this step you should revise all the spelling or grammar errors.  And that’s it.  Your paragraph is done ! </a:t>
            </a:r>
            <a:endParaRPr lang="es-ES" sz="4800" b="1" u="sng" dirty="0">
              <a:solidFill>
                <a:schemeClr val="bg1"/>
              </a:solidFill>
              <a:latin typeface="Trebuchet MS" pitchFamily="34" charset="0"/>
            </a:endParaRPr>
          </a:p>
        </p:txBody>
      </p:sp>
      <p:grpSp>
        <p:nvGrpSpPr>
          <p:cNvPr id="17" name="مجموعة 16"/>
          <p:cNvGrpSpPr/>
          <p:nvPr/>
        </p:nvGrpSpPr>
        <p:grpSpPr>
          <a:xfrm>
            <a:off x="12194615" y="10831403"/>
            <a:ext cx="1346259" cy="1328002"/>
            <a:chOff x="12118931" y="11351631"/>
            <a:chExt cx="1514562" cy="1494023"/>
          </a:xfrm>
        </p:grpSpPr>
        <p:sp>
          <p:nvSpPr>
            <p:cNvPr id="2" name="شكل بيضاوي 1"/>
            <p:cNvSpPr/>
            <p:nvPr/>
          </p:nvSpPr>
          <p:spPr>
            <a:xfrm>
              <a:off x="12118931" y="11351631"/>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p>
          </p:txBody>
        </p:sp>
        <p:sp>
          <p:nvSpPr>
            <p:cNvPr id="3" name="مربع نص 2"/>
            <p:cNvSpPr txBox="1"/>
            <p:nvPr/>
          </p:nvSpPr>
          <p:spPr>
            <a:xfrm>
              <a:off x="12380912" y="11590810"/>
              <a:ext cx="990600" cy="1027147"/>
            </a:xfrm>
            <a:prstGeom prst="rect">
              <a:avLst/>
            </a:prstGeom>
            <a:noFill/>
            <a:ln>
              <a:noFill/>
            </a:ln>
          </p:spPr>
          <p:txBody>
            <a:bodyPr wrap="square" rtlCol="0">
              <a:spAutoFit/>
            </a:bodyPr>
            <a:lstStyle/>
            <a:p>
              <a:pPr algn="ctr"/>
              <a:r>
                <a:rPr lang="en-US" sz="5333" b="1" dirty="0"/>
                <a:t>1</a:t>
              </a:r>
            </a:p>
          </p:txBody>
        </p:sp>
      </p:grpSp>
      <p:grpSp>
        <p:nvGrpSpPr>
          <p:cNvPr id="7" name="مجموعة 6"/>
          <p:cNvGrpSpPr/>
          <p:nvPr/>
        </p:nvGrpSpPr>
        <p:grpSpPr>
          <a:xfrm>
            <a:off x="12226525" y="10850403"/>
            <a:ext cx="1346259" cy="1328002"/>
            <a:chOff x="7450959" y="13133868"/>
            <a:chExt cx="1514562" cy="1494023"/>
          </a:xfrm>
        </p:grpSpPr>
        <p:sp>
          <p:nvSpPr>
            <p:cNvPr id="63" name="شكل بيضاوي 62"/>
            <p:cNvSpPr/>
            <p:nvPr/>
          </p:nvSpPr>
          <p:spPr>
            <a:xfrm>
              <a:off x="7450959" y="13133868"/>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p>
          </p:txBody>
        </p:sp>
        <p:sp>
          <p:nvSpPr>
            <p:cNvPr id="64" name="مربع نص 63"/>
            <p:cNvSpPr txBox="1"/>
            <p:nvPr/>
          </p:nvSpPr>
          <p:spPr>
            <a:xfrm>
              <a:off x="7712940" y="13373047"/>
              <a:ext cx="990600" cy="1027147"/>
            </a:xfrm>
            <a:prstGeom prst="rect">
              <a:avLst/>
            </a:prstGeom>
            <a:noFill/>
          </p:spPr>
          <p:txBody>
            <a:bodyPr wrap="square" rtlCol="0">
              <a:spAutoFit/>
            </a:bodyPr>
            <a:lstStyle/>
            <a:p>
              <a:pPr algn="ctr"/>
              <a:r>
                <a:rPr lang="en-US" sz="5333" b="1" dirty="0"/>
                <a:t>2</a:t>
              </a:r>
            </a:p>
          </p:txBody>
        </p:sp>
      </p:grpSp>
      <p:grpSp>
        <p:nvGrpSpPr>
          <p:cNvPr id="13" name="مجموعة 12"/>
          <p:cNvGrpSpPr/>
          <p:nvPr/>
        </p:nvGrpSpPr>
        <p:grpSpPr>
          <a:xfrm>
            <a:off x="12194616" y="10856518"/>
            <a:ext cx="1346259" cy="1328002"/>
            <a:chOff x="15334032" y="13459248"/>
            <a:chExt cx="1514562" cy="1494023"/>
          </a:xfrm>
        </p:grpSpPr>
        <p:sp>
          <p:nvSpPr>
            <p:cNvPr id="65" name="شكل بيضاوي 64"/>
            <p:cNvSpPr/>
            <p:nvPr/>
          </p:nvSpPr>
          <p:spPr>
            <a:xfrm>
              <a:off x="15334032" y="13459248"/>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tx1"/>
                </a:solidFill>
              </a:endParaRPr>
            </a:p>
          </p:txBody>
        </p:sp>
        <p:sp>
          <p:nvSpPr>
            <p:cNvPr id="66" name="مربع نص 65"/>
            <p:cNvSpPr txBox="1"/>
            <p:nvPr/>
          </p:nvSpPr>
          <p:spPr>
            <a:xfrm>
              <a:off x="15596013" y="13698427"/>
              <a:ext cx="990600" cy="1027147"/>
            </a:xfrm>
            <a:prstGeom prst="rect">
              <a:avLst/>
            </a:prstGeom>
            <a:noFill/>
            <a:ln>
              <a:noFill/>
            </a:ln>
          </p:spPr>
          <p:txBody>
            <a:bodyPr wrap="square" rtlCol="0">
              <a:spAutoFit/>
            </a:bodyPr>
            <a:lstStyle/>
            <a:p>
              <a:pPr algn="ctr"/>
              <a:r>
                <a:rPr lang="en-US" sz="5333" b="1" dirty="0"/>
                <a:t>3</a:t>
              </a:r>
            </a:p>
          </p:txBody>
        </p:sp>
      </p:grpSp>
      <p:grpSp>
        <p:nvGrpSpPr>
          <p:cNvPr id="14" name="مجموعة 13"/>
          <p:cNvGrpSpPr/>
          <p:nvPr/>
        </p:nvGrpSpPr>
        <p:grpSpPr>
          <a:xfrm>
            <a:off x="12240089" y="10837846"/>
            <a:ext cx="1346259" cy="1328002"/>
            <a:chOff x="9838270" y="14296599"/>
            <a:chExt cx="1514562" cy="1494023"/>
          </a:xfrm>
        </p:grpSpPr>
        <p:sp>
          <p:nvSpPr>
            <p:cNvPr id="67" name="شكل بيضاوي 66"/>
            <p:cNvSpPr/>
            <p:nvPr/>
          </p:nvSpPr>
          <p:spPr>
            <a:xfrm>
              <a:off x="9838270" y="14296599"/>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tx1"/>
                </a:solidFill>
              </a:endParaRPr>
            </a:p>
          </p:txBody>
        </p:sp>
        <p:sp>
          <p:nvSpPr>
            <p:cNvPr id="68" name="مربع نص 67"/>
            <p:cNvSpPr txBox="1"/>
            <p:nvPr/>
          </p:nvSpPr>
          <p:spPr>
            <a:xfrm>
              <a:off x="10100251" y="14535778"/>
              <a:ext cx="990600" cy="1027147"/>
            </a:xfrm>
            <a:prstGeom prst="rect">
              <a:avLst/>
            </a:prstGeom>
            <a:noFill/>
            <a:ln>
              <a:noFill/>
            </a:ln>
          </p:spPr>
          <p:txBody>
            <a:bodyPr wrap="square" rtlCol="0">
              <a:spAutoFit/>
            </a:bodyPr>
            <a:lstStyle/>
            <a:p>
              <a:pPr algn="ctr"/>
              <a:r>
                <a:rPr lang="en-US" sz="5333" b="1" dirty="0"/>
                <a:t>4</a:t>
              </a:r>
            </a:p>
          </p:txBody>
        </p:sp>
      </p:grpSp>
      <p:grpSp>
        <p:nvGrpSpPr>
          <p:cNvPr id="16" name="مجموعة 15"/>
          <p:cNvGrpSpPr/>
          <p:nvPr/>
        </p:nvGrpSpPr>
        <p:grpSpPr>
          <a:xfrm>
            <a:off x="12226525" y="10850403"/>
            <a:ext cx="1346259" cy="1328002"/>
            <a:chOff x="7718279" y="14169807"/>
            <a:chExt cx="1514562" cy="1494023"/>
          </a:xfrm>
        </p:grpSpPr>
        <p:sp>
          <p:nvSpPr>
            <p:cNvPr id="69" name="شكل بيضاوي 68"/>
            <p:cNvSpPr/>
            <p:nvPr/>
          </p:nvSpPr>
          <p:spPr>
            <a:xfrm>
              <a:off x="7718279" y="14169807"/>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tx1"/>
                </a:solidFill>
              </a:endParaRPr>
            </a:p>
          </p:txBody>
        </p:sp>
        <p:sp>
          <p:nvSpPr>
            <p:cNvPr id="70" name="مربع نص 69"/>
            <p:cNvSpPr txBox="1"/>
            <p:nvPr/>
          </p:nvSpPr>
          <p:spPr>
            <a:xfrm>
              <a:off x="7980260" y="14408986"/>
              <a:ext cx="990600" cy="1027147"/>
            </a:xfrm>
            <a:prstGeom prst="rect">
              <a:avLst/>
            </a:prstGeom>
            <a:noFill/>
            <a:ln>
              <a:noFill/>
            </a:ln>
          </p:spPr>
          <p:txBody>
            <a:bodyPr wrap="square" rtlCol="0">
              <a:spAutoFit/>
            </a:bodyPr>
            <a:lstStyle/>
            <a:p>
              <a:pPr algn="ctr"/>
              <a:r>
                <a:rPr lang="en-US" sz="5333" b="1" dirty="0"/>
                <a:t>5</a:t>
              </a:r>
            </a:p>
          </p:txBody>
        </p:sp>
      </p:grpSp>
      <p:pic>
        <p:nvPicPr>
          <p:cNvPr id="71" name="Picture 11"/>
          <p:cNvPicPr preferRelativeResize="0">
            <a:picLocks noChangeArrowheads="1"/>
          </p:cNvPicPr>
          <p:nvPr/>
        </p:nvPicPr>
        <p:blipFill>
          <a:blip r:embed="rId3">
            <a:biLevel thresh="7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rcRect/>
          <a:stretch>
            <a:fillRect/>
          </a:stretch>
        </p:blipFill>
        <p:spPr bwMode="auto">
          <a:xfrm>
            <a:off x="13275531" y="4897204"/>
            <a:ext cx="10463856" cy="5535924"/>
          </a:xfrm>
          <a:prstGeom prst="rect">
            <a:avLst/>
          </a:prstGeom>
          <a:solidFill>
            <a:srgbClr val="77E5EA"/>
          </a:solidFill>
          <a:ln w="9525">
            <a:noFill/>
            <a:miter lim="800000"/>
            <a:headEnd/>
            <a:tailEnd/>
          </a:ln>
        </p:spPr>
      </p:pic>
      <p:pic>
        <p:nvPicPr>
          <p:cNvPr id="72" name="صورة 71" descr="232.png"/>
          <p:cNvPicPr preferRelativeResize="0">
            <a:picLocks/>
          </p:cNvPicPr>
          <p:nvPr/>
        </p:nvPicPr>
        <p:blipFill>
          <a:blip r:embed="rId5"/>
          <a:srcRect/>
          <a:stretch>
            <a:fillRect/>
          </a:stretch>
        </p:blipFill>
        <p:spPr bwMode="auto">
          <a:xfrm>
            <a:off x="13206406" y="4897205"/>
            <a:ext cx="10527855" cy="5567923"/>
          </a:xfrm>
          <a:prstGeom prst="rect">
            <a:avLst/>
          </a:prstGeom>
          <a:noFill/>
          <a:ln w="9525">
            <a:noFill/>
            <a:miter lim="800000"/>
            <a:headEnd/>
            <a:tailEnd/>
          </a:ln>
        </p:spPr>
      </p:pic>
      <p:pic>
        <p:nvPicPr>
          <p:cNvPr id="73" name="Picture 2"/>
          <p:cNvPicPr preferRelativeResize="0">
            <a:picLocks noChangeArrowheads="1"/>
          </p:cNvPicPr>
          <p:nvPr/>
        </p:nvPicPr>
        <p:blipFill>
          <a:blip r:embed="rId6"/>
          <a:srcRect/>
          <a:stretch>
            <a:fillRect/>
          </a:stretch>
        </p:blipFill>
        <p:spPr bwMode="auto">
          <a:xfrm>
            <a:off x="13275531" y="4859044"/>
            <a:ext cx="10463856" cy="5535924"/>
          </a:xfrm>
          <a:prstGeom prst="rect">
            <a:avLst/>
          </a:prstGeom>
          <a:noFill/>
          <a:ln w="9525">
            <a:noFill/>
            <a:miter lim="800000"/>
            <a:headEnd/>
            <a:tailEnd/>
          </a:ln>
        </p:spPr>
      </p:pic>
      <p:pic>
        <p:nvPicPr>
          <p:cNvPr id="74" name="Picture 2"/>
          <p:cNvPicPr preferRelativeResize="0">
            <a:picLocks noChangeArrowheads="1"/>
          </p:cNvPicPr>
          <p:nvPr/>
        </p:nvPicPr>
        <p:blipFill>
          <a:blip r:embed="rId7"/>
          <a:srcRect/>
          <a:stretch>
            <a:fillRect/>
          </a:stretch>
        </p:blipFill>
        <p:spPr bwMode="auto">
          <a:xfrm>
            <a:off x="13241072" y="4866446"/>
            <a:ext cx="10463856" cy="5535924"/>
          </a:xfrm>
          <a:prstGeom prst="rect">
            <a:avLst/>
          </a:prstGeom>
          <a:noFill/>
          <a:ln w="9525">
            <a:noFill/>
            <a:miter lim="800000"/>
            <a:headEnd/>
            <a:tailEnd/>
          </a:ln>
        </p:spPr>
      </p:pic>
      <p:sp>
        <p:nvSpPr>
          <p:cNvPr id="75" name="Rectangle 2"/>
          <p:cNvSpPr txBox="1">
            <a:spLocks noChangeArrowheads="1"/>
          </p:cNvSpPr>
          <p:nvPr/>
        </p:nvSpPr>
        <p:spPr bwMode="auto">
          <a:xfrm>
            <a:off x="3770223" y="8012372"/>
            <a:ext cx="6908705" cy="1557845"/>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4800" dirty="0">
                <a:solidFill>
                  <a:schemeClr val="bg1"/>
                </a:solidFill>
                <a:latin typeface="Trebuchet MS" pitchFamily="34" charset="0"/>
              </a:rPr>
              <a:t>             EDITING</a:t>
            </a:r>
            <a:br>
              <a:rPr lang="en-US" sz="4800" dirty="0">
                <a:solidFill>
                  <a:schemeClr val="bg1"/>
                </a:solidFill>
                <a:latin typeface="Trebuchet MS" pitchFamily="34" charset="0"/>
              </a:rPr>
            </a:br>
            <a:r>
              <a:rPr lang="en-US" sz="4800" dirty="0">
                <a:solidFill>
                  <a:schemeClr val="bg1"/>
                </a:solidFill>
                <a:latin typeface="Trebuchet MS" pitchFamily="34" charset="0"/>
              </a:rPr>
              <a:t>  In this step you should revise all the errors </a:t>
            </a:r>
            <a:r>
              <a:rPr lang="en-US" sz="4800" dirty="0" smtClean="0">
                <a:solidFill>
                  <a:schemeClr val="bg1"/>
                </a:solidFill>
                <a:latin typeface="Trebuchet MS" pitchFamily="34" charset="0"/>
              </a:rPr>
              <a:t>that </a:t>
            </a:r>
            <a:r>
              <a:rPr lang="en-US" sz="4800" dirty="0">
                <a:solidFill>
                  <a:schemeClr val="bg1"/>
                </a:solidFill>
                <a:latin typeface="Trebuchet MS" pitchFamily="34" charset="0"/>
              </a:rPr>
              <a:t>your paragraph may have.  </a:t>
            </a:r>
            <a:br>
              <a:rPr lang="en-US" sz="4800" dirty="0">
                <a:solidFill>
                  <a:schemeClr val="bg1"/>
                </a:solidFill>
                <a:latin typeface="Trebuchet MS" pitchFamily="34" charset="0"/>
              </a:rPr>
            </a:br>
            <a:r>
              <a:rPr lang="en-US" sz="4800" dirty="0">
                <a:solidFill>
                  <a:schemeClr val="bg1"/>
                </a:solidFill>
                <a:latin typeface="Trebuchet MS" pitchFamily="34" charset="0"/>
              </a:rPr>
              <a:t>  </a:t>
            </a:r>
            <a:endParaRPr lang="es-ES" sz="4800" b="1" u="sng" dirty="0">
              <a:solidFill>
                <a:schemeClr val="bg1"/>
              </a:solidFill>
              <a:latin typeface="Trebuchet MS" pitchFamily="34" charset="0"/>
            </a:endParaRPr>
          </a:p>
        </p:txBody>
      </p:sp>
      <p:pic>
        <p:nvPicPr>
          <p:cNvPr id="76" name="Picture 2"/>
          <p:cNvPicPr preferRelativeResize="0">
            <a:picLocks noChangeArrowheads="1"/>
          </p:cNvPicPr>
          <p:nvPr/>
        </p:nvPicPr>
        <p:blipFill>
          <a:blip r:embed="rId8" cstate="print"/>
          <a:srcRect/>
          <a:stretch>
            <a:fillRect/>
          </a:stretch>
        </p:blipFill>
        <p:spPr bwMode="auto">
          <a:xfrm>
            <a:off x="13217284" y="4928340"/>
            <a:ext cx="10463856" cy="5535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wipe(down)">
                                      <p:cBhvr>
                                        <p:cTn id="7" dur="580">
                                          <p:stCondLst>
                                            <p:cond delay="0"/>
                                          </p:stCondLst>
                                        </p:cTn>
                                        <p:tgtEl>
                                          <p:spTgt spid="15363">
                                            <p:txEl>
                                              <p:pRg st="1" end="1"/>
                                            </p:txEl>
                                          </p:spTgt>
                                        </p:tgtEl>
                                      </p:cBhvr>
                                    </p:animEffect>
                                    <p:anim calcmode="lin" valueType="num">
                                      <p:cBhvr>
                                        <p:cTn id="8" dur="1822" tmFilter="0,0; 0.14,0.36; 0.43,0.73; 0.71,0.91; 1.0,1.0">
                                          <p:stCondLst>
                                            <p:cond delay="0"/>
                                          </p:stCondLst>
                                        </p:cTn>
                                        <p:tgtEl>
                                          <p:spTgt spid="1536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3">
                                            <p:txEl>
                                              <p:pRg st="1" end="1"/>
                                            </p:txEl>
                                          </p:spTgt>
                                        </p:tgtEl>
                                      </p:cBhvr>
                                      <p:to x="100000" y="60000"/>
                                    </p:animScale>
                                    <p:animScale>
                                      <p:cBhvr>
                                        <p:cTn id="14" dur="166" decel="50000">
                                          <p:stCondLst>
                                            <p:cond delay="676"/>
                                          </p:stCondLst>
                                        </p:cTn>
                                        <p:tgtEl>
                                          <p:spTgt spid="15363">
                                            <p:txEl>
                                              <p:pRg st="1" end="1"/>
                                            </p:txEl>
                                          </p:spTgt>
                                        </p:tgtEl>
                                      </p:cBhvr>
                                      <p:to x="100000" y="100000"/>
                                    </p:animScale>
                                    <p:animScale>
                                      <p:cBhvr>
                                        <p:cTn id="15" dur="26">
                                          <p:stCondLst>
                                            <p:cond delay="1312"/>
                                          </p:stCondLst>
                                        </p:cTn>
                                        <p:tgtEl>
                                          <p:spTgt spid="15363">
                                            <p:txEl>
                                              <p:pRg st="1" end="1"/>
                                            </p:txEl>
                                          </p:spTgt>
                                        </p:tgtEl>
                                      </p:cBhvr>
                                      <p:to x="100000" y="80000"/>
                                    </p:animScale>
                                    <p:animScale>
                                      <p:cBhvr>
                                        <p:cTn id="16" dur="166" decel="50000">
                                          <p:stCondLst>
                                            <p:cond delay="1338"/>
                                          </p:stCondLst>
                                        </p:cTn>
                                        <p:tgtEl>
                                          <p:spTgt spid="15363">
                                            <p:txEl>
                                              <p:pRg st="1" end="1"/>
                                            </p:txEl>
                                          </p:spTgt>
                                        </p:tgtEl>
                                      </p:cBhvr>
                                      <p:to x="100000" y="100000"/>
                                    </p:animScale>
                                    <p:animScale>
                                      <p:cBhvr>
                                        <p:cTn id="17" dur="26">
                                          <p:stCondLst>
                                            <p:cond delay="1642"/>
                                          </p:stCondLst>
                                        </p:cTn>
                                        <p:tgtEl>
                                          <p:spTgt spid="15363">
                                            <p:txEl>
                                              <p:pRg st="1" end="1"/>
                                            </p:txEl>
                                          </p:spTgt>
                                        </p:tgtEl>
                                      </p:cBhvr>
                                      <p:to x="100000" y="90000"/>
                                    </p:animScale>
                                    <p:animScale>
                                      <p:cBhvr>
                                        <p:cTn id="18" dur="166" decel="50000">
                                          <p:stCondLst>
                                            <p:cond delay="1668"/>
                                          </p:stCondLst>
                                        </p:cTn>
                                        <p:tgtEl>
                                          <p:spTgt spid="15363">
                                            <p:txEl>
                                              <p:pRg st="1" end="1"/>
                                            </p:txEl>
                                          </p:spTgt>
                                        </p:tgtEl>
                                      </p:cBhvr>
                                      <p:to x="100000" y="100000"/>
                                    </p:animScale>
                                    <p:animScale>
                                      <p:cBhvr>
                                        <p:cTn id="19" dur="26">
                                          <p:stCondLst>
                                            <p:cond delay="1808"/>
                                          </p:stCondLst>
                                        </p:cTn>
                                        <p:tgtEl>
                                          <p:spTgt spid="15363">
                                            <p:txEl>
                                              <p:pRg st="1" end="1"/>
                                            </p:txEl>
                                          </p:spTgt>
                                        </p:tgtEl>
                                      </p:cBhvr>
                                      <p:to x="100000" y="95000"/>
                                    </p:animScale>
                                    <p:animScale>
                                      <p:cBhvr>
                                        <p:cTn id="20" dur="166" decel="50000">
                                          <p:stCondLst>
                                            <p:cond delay="1834"/>
                                          </p:stCondLst>
                                        </p:cTn>
                                        <p:tgtEl>
                                          <p:spTgt spid="15363">
                                            <p:txEl>
                                              <p:pRg st="1" end="1"/>
                                            </p:txEl>
                                          </p:spTgt>
                                        </p:tgtEl>
                                      </p:cBhvr>
                                      <p:to x="100000" y="100000"/>
                                    </p:animScale>
                                  </p:childTnLst>
                                </p:cTn>
                              </p:par>
                            </p:childTnLst>
                          </p:cTn>
                        </p:par>
                        <p:par>
                          <p:cTn id="21" fill="hold">
                            <p:stCondLst>
                              <p:cond delay="28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33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3800"/>
                            </p:stCondLst>
                            <p:childTnLst>
                              <p:par>
                                <p:cTn id="32" presetID="2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4300"/>
                            </p:stCondLst>
                            <p:childTnLst>
                              <p:par>
                                <p:cTn id="36" presetID="22" presetClass="entr" presetSubtype="4"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childTnLst>
                          </p:cTn>
                        </p:par>
                        <p:par>
                          <p:cTn id="42" fill="hold">
                            <p:stCondLst>
                              <p:cond delay="4800"/>
                            </p:stCondLst>
                            <p:childTnLst>
                              <p:par>
                                <p:cTn id="43" presetID="2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p:cTn id="48" dur="500" fill="hold"/>
                                        <p:tgtEl>
                                          <p:spTgt spid="71"/>
                                        </p:tgtEl>
                                        <p:attrNameLst>
                                          <p:attrName>ppt_w</p:attrName>
                                        </p:attrNameLst>
                                      </p:cBhvr>
                                      <p:tavLst>
                                        <p:tav tm="0">
                                          <p:val>
                                            <p:fltVal val="0"/>
                                          </p:val>
                                        </p:tav>
                                        <p:tav tm="100000">
                                          <p:val>
                                            <p:strVal val="#ppt_w"/>
                                          </p:val>
                                        </p:tav>
                                      </p:tavLst>
                                    </p:anim>
                                    <p:anim calcmode="lin" valueType="num">
                                      <p:cBhvr>
                                        <p:cTn id="49" dur="500" fill="hold"/>
                                        <p:tgtEl>
                                          <p:spTgt spid="71"/>
                                        </p:tgtEl>
                                        <p:attrNameLst>
                                          <p:attrName>ppt_h</p:attrName>
                                        </p:attrNameLst>
                                      </p:cBhvr>
                                      <p:tavLst>
                                        <p:tav tm="0">
                                          <p:val>
                                            <p:fltVal val="0"/>
                                          </p:val>
                                        </p:tav>
                                        <p:tav tm="100000">
                                          <p:val>
                                            <p:strVal val="#ppt_h"/>
                                          </p:val>
                                        </p:tav>
                                      </p:tavLst>
                                    </p:anim>
                                    <p:animEffect transition="in" filter="fade">
                                      <p:cBhvr>
                                        <p:cTn id="50" dur="500"/>
                                        <p:tgtEl>
                                          <p:spTgt spid="7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7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7"/>
                                        </p:tgtEl>
                                        <p:attrNameLst>
                                          <p:attrName>style.visibility</p:attrName>
                                        </p:attrNameLst>
                                      </p:cBhvr>
                                      <p:to>
                                        <p:strVal val="hidden"/>
                                      </p:to>
                                    </p:set>
                                  </p:childTnLst>
                                </p:cTn>
                              </p:par>
                            </p:childTnLst>
                          </p:cTn>
                        </p:par>
                        <p:par>
                          <p:cTn id="64" fill="hold">
                            <p:stCondLst>
                              <p:cond delay="0"/>
                            </p:stCondLst>
                            <p:childTnLst>
                              <p:par>
                                <p:cTn id="65" presetID="22" presetClass="entr" presetSubtype="4"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par>
                                <p:cTn id="68" presetID="53" presetClass="entr" presetSubtype="16"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p:cTn id="70" dur="500" fill="hold"/>
                                        <p:tgtEl>
                                          <p:spTgt spid="72"/>
                                        </p:tgtEl>
                                        <p:attrNameLst>
                                          <p:attrName>ppt_w</p:attrName>
                                        </p:attrNameLst>
                                      </p:cBhvr>
                                      <p:tavLst>
                                        <p:tav tm="0">
                                          <p:val>
                                            <p:fltVal val="0"/>
                                          </p:val>
                                        </p:tav>
                                        <p:tav tm="100000">
                                          <p:val>
                                            <p:strVal val="#ppt_w"/>
                                          </p:val>
                                        </p:tav>
                                      </p:tavLst>
                                    </p:anim>
                                    <p:anim calcmode="lin" valueType="num">
                                      <p:cBhvr>
                                        <p:cTn id="71" dur="500" fill="hold"/>
                                        <p:tgtEl>
                                          <p:spTgt spid="72"/>
                                        </p:tgtEl>
                                        <p:attrNameLst>
                                          <p:attrName>ppt_h</p:attrName>
                                        </p:attrNameLst>
                                      </p:cBhvr>
                                      <p:tavLst>
                                        <p:tav tm="0">
                                          <p:val>
                                            <p:fltVal val="0"/>
                                          </p:val>
                                        </p:tav>
                                        <p:tav tm="100000">
                                          <p:val>
                                            <p:strVal val="#ppt_h"/>
                                          </p:val>
                                        </p:tav>
                                      </p:tavLst>
                                    </p:anim>
                                    <p:animEffect transition="in" filter="fade">
                                      <p:cBhvr>
                                        <p:cTn id="72" dur="500"/>
                                        <p:tgtEl>
                                          <p:spTgt spid="7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44"/>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72"/>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par>
                          <p:cTn id="86" fill="hold">
                            <p:stCondLst>
                              <p:cond delay="0"/>
                            </p:stCondLst>
                            <p:childTnLst>
                              <p:par>
                                <p:cTn id="87" presetID="22" presetClass="entr" presetSubtype="4"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par>
                                <p:cTn id="90" presetID="53" presetClass="entr" presetSubtype="16"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5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3"/>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3"/>
                                        </p:tgtEl>
                                        <p:attrNameLst>
                                          <p:attrName>style.visibility</p:attrName>
                                        </p:attrNameLst>
                                      </p:cBhvr>
                                      <p:to>
                                        <p:strVal val="hidden"/>
                                      </p:to>
                                    </p:set>
                                  </p:childTnLst>
                                </p:cTn>
                              </p:par>
                              <p:par>
                                <p:cTn id="108" presetID="22" presetClass="entr" presetSubtype="4"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00"/>
                                        <p:tgtEl>
                                          <p:spTgt spid="14"/>
                                        </p:tgtEl>
                                      </p:cBhvr>
                                    </p:animEffect>
                                  </p:childTnLst>
                                </p:cTn>
                              </p:par>
                              <p:par>
                                <p:cTn id="111" presetID="53" presetClass="entr" presetSubtype="16" fill="hold" nodeType="with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75"/>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74"/>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4"/>
                                        </p:tgtEl>
                                        <p:attrNameLst>
                                          <p:attrName>style.visibility</p:attrName>
                                        </p:attrNameLst>
                                      </p:cBhvr>
                                      <p:to>
                                        <p:strVal val="hidden"/>
                                      </p:to>
                                    </p:set>
                                  </p:childTnLst>
                                </p:cTn>
                              </p:par>
                            </p:childTnLst>
                          </p:cTn>
                        </p:par>
                        <p:par>
                          <p:cTn id="129" fill="hold">
                            <p:stCondLst>
                              <p:cond delay="0"/>
                            </p:stCondLst>
                            <p:childTnLst>
                              <p:par>
                                <p:cTn id="130" presetID="53" presetClass="entr" presetSubtype="16" fill="hold" nodeType="afterEffect">
                                  <p:stCondLst>
                                    <p:cond delay="0"/>
                                  </p:stCondLst>
                                  <p:childTnLst>
                                    <p:set>
                                      <p:cBhvr>
                                        <p:cTn id="131" dur="1" fill="hold">
                                          <p:stCondLst>
                                            <p:cond delay="0"/>
                                          </p:stCondLst>
                                        </p:cTn>
                                        <p:tgtEl>
                                          <p:spTgt spid="16"/>
                                        </p:tgtEl>
                                        <p:attrNameLst>
                                          <p:attrName>style.visibility</p:attrName>
                                        </p:attrNameLst>
                                      </p:cBhvr>
                                      <p:to>
                                        <p:strVal val="visible"/>
                                      </p:to>
                                    </p:set>
                                    <p:anim calcmode="lin" valueType="num">
                                      <p:cBhvr>
                                        <p:cTn id="132" dur="500" fill="hold"/>
                                        <p:tgtEl>
                                          <p:spTgt spid="16"/>
                                        </p:tgtEl>
                                        <p:attrNameLst>
                                          <p:attrName>ppt_w</p:attrName>
                                        </p:attrNameLst>
                                      </p:cBhvr>
                                      <p:tavLst>
                                        <p:tav tm="0">
                                          <p:val>
                                            <p:fltVal val="0"/>
                                          </p:val>
                                        </p:tav>
                                        <p:tav tm="100000">
                                          <p:val>
                                            <p:strVal val="#ppt_w"/>
                                          </p:val>
                                        </p:tav>
                                      </p:tavLst>
                                    </p:anim>
                                    <p:anim calcmode="lin" valueType="num">
                                      <p:cBhvr>
                                        <p:cTn id="133" dur="500" fill="hold"/>
                                        <p:tgtEl>
                                          <p:spTgt spid="16"/>
                                        </p:tgtEl>
                                        <p:attrNameLst>
                                          <p:attrName>ppt_h</p:attrName>
                                        </p:attrNameLst>
                                      </p:cBhvr>
                                      <p:tavLst>
                                        <p:tav tm="0">
                                          <p:val>
                                            <p:fltVal val="0"/>
                                          </p:val>
                                        </p:tav>
                                        <p:tav tm="100000">
                                          <p:val>
                                            <p:strVal val="#ppt_h"/>
                                          </p:val>
                                        </p:tav>
                                      </p:tavLst>
                                    </p:anim>
                                    <p:animEffect transition="in" filter="fade">
                                      <p:cBhvr>
                                        <p:cTn id="134" dur="500"/>
                                        <p:tgtEl>
                                          <p:spTgt spid="16"/>
                                        </p:tgtEl>
                                      </p:cBhvr>
                                    </p:animEffect>
                                  </p:childTnLst>
                                </p:cTn>
                              </p:par>
                              <p:par>
                                <p:cTn id="135" presetID="53" presetClass="entr" presetSubtype="16" fill="hold" nodeType="withEffect">
                                  <p:stCondLst>
                                    <p:cond delay="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 calcmode="lin" valueType="num">
                                      <p:cBhvr>
                                        <p:cTn id="142" dur="500" fill="hold"/>
                                        <p:tgtEl>
                                          <p:spTgt spid="55"/>
                                        </p:tgtEl>
                                        <p:attrNameLst>
                                          <p:attrName>ppt_w</p:attrName>
                                        </p:attrNameLst>
                                      </p:cBhvr>
                                      <p:tavLst>
                                        <p:tav tm="0">
                                          <p:val>
                                            <p:fltVal val="0"/>
                                          </p:val>
                                        </p:tav>
                                        <p:tav tm="100000">
                                          <p:val>
                                            <p:strVal val="#ppt_w"/>
                                          </p:val>
                                        </p:tav>
                                      </p:tavLst>
                                    </p:anim>
                                    <p:anim calcmode="lin" valueType="num">
                                      <p:cBhvr>
                                        <p:cTn id="143" dur="500" fill="hold"/>
                                        <p:tgtEl>
                                          <p:spTgt spid="55"/>
                                        </p:tgtEl>
                                        <p:attrNameLst>
                                          <p:attrName>ppt_h</p:attrName>
                                        </p:attrNameLst>
                                      </p:cBhvr>
                                      <p:tavLst>
                                        <p:tav tm="0">
                                          <p:val>
                                            <p:fltVal val="0"/>
                                          </p:val>
                                        </p:tav>
                                        <p:tav tm="100000">
                                          <p:val>
                                            <p:strVal val="#ppt_h"/>
                                          </p:val>
                                        </p:tav>
                                      </p:tavLst>
                                    </p:anim>
                                    <p:animEffect transition="in" filter="fade">
                                      <p:cBhvr>
                                        <p:cTn id="144" dur="500"/>
                                        <p:tgtEl>
                                          <p:spTgt spid="55"/>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5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6"/>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5363" grpId="0" build="p"/>
      <p:bldP spid="41" grpId="0"/>
      <p:bldP spid="42" grpId="0"/>
      <p:bldP spid="42" grpId="1"/>
      <p:bldP spid="44" grpId="0"/>
      <p:bldP spid="44" grpId="1"/>
      <p:bldP spid="52" grpId="0"/>
      <p:bldP spid="52" grpId="1"/>
      <p:bldP spid="55" grpId="0"/>
      <p:bldP spid="55" grpId="1"/>
      <p:bldP spid="75" grpId="0"/>
      <p:bldP spid="7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9000">
              <a:srgbClr val="ADC2D5"/>
            </a:gs>
            <a:gs pos="0">
              <a:schemeClr val="accent5">
                <a:lumMod val="0"/>
                <a:lumOff val="100000"/>
              </a:schemeClr>
            </a:gs>
            <a:gs pos="100000">
              <a:srgbClr val="ADC2D5"/>
            </a:gs>
          </a:gsLst>
          <a:path path="circle">
            <a:fillToRect l="50000" t="50000" r="50000" b="5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 xmlns:a16="http://schemas.microsoft.com/office/drawing/2014/main" id="{2C749A1A-2C7A-4A2E-9B44-B9F98057C57B}"/>
              </a:ext>
            </a:extLst>
          </p:cNvPr>
          <p:cNvGrpSpPr/>
          <p:nvPr/>
        </p:nvGrpSpPr>
        <p:grpSpPr>
          <a:xfrm>
            <a:off x="12853821" y="4022117"/>
            <a:ext cx="3469245" cy="1671379"/>
            <a:chOff x="2113614" y="1697563"/>
            <a:chExt cx="1858780" cy="895505"/>
          </a:xfrm>
        </p:grpSpPr>
        <p:sp>
          <p:nvSpPr>
            <p:cNvPr id="18" name="Rectangle: Rounded Corners 17">
              <a:extLst>
                <a:ext uri="{FF2B5EF4-FFF2-40B4-BE49-F238E27FC236}">
                  <a16:creationId xmlns="" xmlns:a16="http://schemas.microsoft.com/office/drawing/2014/main" id="{37203B36-4CAA-49C9-80CF-9FD923CC6B3C}"/>
                </a:ext>
              </a:extLst>
            </p:cNvPr>
            <p:cNvSpPr/>
            <p:nvPr/>
          </p:nvSpPr>
          <p:spPr>
            <a:xfrm>
              <a:off x="2113614" y="1697563"/>
              <a:ext cx="1858780" cy="895505"/>
            </a:xfrm>
            <a:prstGeom prst="roundRect">
              <a:avLst>
                <a:gd name="adj" fmla="val 41068"/>
              </a:avLst>
            </a:prstGeom>
            <a:solidFill>
              <a:srgbClr val="FF0066"/>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defRPr/>
              </a:pPr>
              <a:endParaRPr lang="en-US" sz="3359">
                <a:solidFill>
                  <a:prstClr val="white"/>
                </a:solidFill>
                <a:latin typeface="Calibri" panose="020F0502020204030204"/>
              </a:endParaRPr>
            </a:p>
          </p:txBody>
        </p:sp>
        <p:sp>
          <p:nvSpPr>
            <p:cNvPr id="3" name="TextBox 2">
              <a:extLst>
                <a:ext uri="{FF2B5EF4-FFF2-40B4-BE49-F238E27FC236}">
                  <a16:creationId xmlns="" xmlns:a16="http://schemas.microsoft.com/office/drawing/2014/main" id="{5E04654F-60E6-47C0-ADF7-FE7490BD7EC6}"/>
                </a:ext>
              </a:extLst>
            </p:cNvPr>
            <p:cNvSpPr txBox="1"/>
            <p:nvPr/>
          </p:nvSpPr>
          <p:spPr>
            <a:xfrm>
              <a:off x="2121074" y="1966414"/>
              <a:ext cx="1809947" cy="371925"/>
            </a:xfrm>
            <a:prstGeom prst="rect">
              <a:avLst/>
            </a:prstGeom>
            <a:noFill/>
          </p:spPr>
          <p:txBody>
            <a:bodyPr wrap="square" rtlCol="0">
              <a:spAutoFit/>
            </a:bodyPr>
            <a:lstStyle/>
            <a:p>
              <a:pPr algn="ctr" defTabSz="1706658" rtl="0" fontAlgn="auto">
                <a:spcBef>
                  <a:spcPts val="0"/>
                </a:spcBef>
                <a:spcAft>
                  <a:spcPts val="0"/>
                </a:spcAft>
                <a:defRPr/>
              </a:pPr>
              <a:r>
                <a:rPr lang="en-US" sz="3911" dirty="0">
                  <a:solidFill>
                    <a:schemeClr val="bg1"/>
                  </a:solidFill>
                  <a:latin typeface="Trebuchet MS" pitchFamily="34" charset="0"/>
                  <a:ea typeface="+mj-ea"/>
                  <a:cs typeface="+mj-cs"/>
                </a:rPr>
                <a:t>Capital letter</a:t>
              </a:r>
              <a:endParaRPr lang="en-US" sz="3556" dirty="0">
                <a:solidFill>
                  <a:schemeClr val="bg1"/>
                </a:solidFill>
                <a:latin typeface="SansSerif" panose="00000400000000000000" pitchFamily="2" charset="2"/>
                <a:cs typeface="+mn-cs"/>
              </a:endParaRPr>
            </a:p>
          </p:txBody>
        </p:sp>
      </p:grpSp>
      <p:grpSp>
        <p:nvGrpSpPr>
          <p:cNvPr id="52" name="Group 51">
            <a:extLst>
              <a:ext uri="{FF2B5EF4-FFF2-40B4-BE49-F238E27FC236}">
                <a16:creationId xmlns="" xmlns:a16="http://schemas.microsoft.com/office/drawing/2014/main" id="{E7486C55-A741-4141-85BE-C48D4D4FB36F}"/>
              </a:ext>
            </a:extLst>
          </p:cNvPr>
          <p:cNvGrpSpPr/>
          <p:nvPr/>
        </p:nvGrpSpPr>
        <p:grpSpPr>
          <a:xfrm>
            <a:off x="12853821" y="1726228"/>
            <a:ext cx="3469245" cy="1671379"/>
            <a:chOff x="2113614" y="4174761"/>
            <a:chExt cx="1858780" cy="895505"/>
          </a:xfrm>
        </p:grpSpPr>
        <p:sp>
          <p:nvSpPr>
            <p:cNvPr id="5" name="Rectangle: Rounded Corners 4">
              <a:extLst>
                <a:ext uri="{FF2B5EF4-FFF2-40B4-BE49-F238E27FC236}">
                  <a16:creationId xmlns="" xmlns:a16="http://schemas.microsoft.com/office/drawing/2014/main" id="{4AA3E6B1-FAA6-4B34-9B58-3164A75CE2EB}"/>
                </a:ext>
              </a:extLst>
            </p:cNvPr>
            <p:cNvSpPr/>
            <p:nvPr/>
          </p:nvSpPr>
          <p:spPr>
            <a:xfrm>
              <a:off x="2113614" y="4174761"/>
              <a:ext cx="1858780" cy="895505"/>
            </a:xfrm>
            <a:prstGeom prst="roundRect">
              <a:avLst>
                <a:gd name="adj" fmla="val 41068"/>
              </a:avLst>
            </a:prstGeom>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defRPr/>
              </a:pPr>
              <a:endParaRPr lang="en-US" sz="3359">
                <a:solidFill>
                  <a:prstClr val="white"/>
                </a:solidFill>
                <a:latin typeface="Calibri" panose="020F0502020204030204"/>
              </a:endParaRPr>
            </a:p>
          </p:txBody>
        </p:sp>
        <p:sp>
          <p:nvSpPr>
            <p:cNvPr id="24" name="TextBox 23">
              <a:extLst>
                <a:ext uri="{FF2B5EF4-FFF2-40B4-BE49-F238E27FC236}">
                  <a16:creationId xmlns="" xmlns:a16="http://schemas.microsoft.com/office/drawing/2014/main" id="{36BC268D-296A-46CC-8501-A80F2F46367C}"/>
                </a:ext>
              </a:extLst>
            </p:cNvPr>
            <p:cNvSpPr txBox="1"/>
            <p:nvPr/>
          </p:nvSpPr>
          <p:spPr>
            <a:xfrm>
              <a:off x="2225832" y="4439290"/>
              <a:ext cx="1656522" cy="371925"/>
            </a:xfrm>
            <a:prstGeom prst="rect">
              <a:avLst/>
            </a:prstGeom>
            <a:noFill/>
          </p:spPr>
          <p:txBody>
            <a:bodyPr wrap="square" rtlCol="0">
              <a:spAutoFit/>
            </a:bodyPr>
            <a:lstStyle/>
            <a:p>
              <a:pPr algn="ctr" defTabSz="1706658" rtl="0" fontAlgn="auto">
                <a:spcBef>
                  <a:spcPts val="0"/>
                </a:spcBef>
                <a:spcAft>
                  <a:spcPts val="0"/>
                </a:spcAft>
                <a:defRPr/>
              </a:pPr>
              <a:r>
                <a:rPr lang="en-US" sz="3911" dirty="0">
                  <a:solidFill>
                    <a:schemeClr val="bg1"/>
                  </a:solidFill>
                  <a:latin typeface="Trebuchet MS" pitchFamily="34" charset="0"/>
                </a:rPr>
                <a:t>Indent</a:t>
              </a:r>
              <a:endParaRPr lang="en-US" sz="2613" dirty="0">
                <a:solidFill>
                  <a:schemeClr val="bg1"/>
                </a:solidFill>
                <a:latin typeface="SansSerif" panose="00000400000000000000" pitchFamily="2" charset="2"/>
                <a:cs typeface="+mn-cs"/>
              </a:endParaRPr>
            </a:p>
          </p:txBody>
        </p:sp>
      </p:grpSp>
      <p:grpSp>
        <p:nvGrpSpPr>
          <p:cNvPr id="54" name="Group 53">
            <a:extLst>
              <a:ext uri="{FF2B5EF4-FFF2-40B4-BE49-F238E27FC236}">
                <a16:creationId xmlns="" xmlns:a16="http://schemas.microsoft.com/office/drawing/2014/main" id="{588DBE0A-494B-4074-B44D-3FF4BEEEFCE9}"/>
              </a:ext>
            </a:extLst>
          </p:cNvPr>
          <p:cNvGrpSpPr/>
          <p:nvPr/>
        </p:nvGrpSpPr>
        <p:grpSpPr>
          <a:xfrm>
            <a:off x="12853821" y="6318006"/>
            <a:ext cx="3469245" cy="1671379"/>
            <a:chOff x="5166610" y="157026"/>
            <a:chExt cx="1858780" cy="895505"/>
          </a:xfrm>
        </p:grpSpPr>
        <p:sp>
          <p:nvSpPr>
            <p:cNvPr id="19" name="Rectangle: Rounded Corners 18">
              <a:extLst>
                <a:ext uri="{FF2B5EF4-FFF2-40B4-BE49-F238E27FC236}">
                  <a16:creationId xmlns="" xmlns:a16="http://schemas.microsoft.com/office/drawing/2014/main" id="{3F691350-E405-4253-9CED-6E5A863D89D5}"/>
                </a:ext>
              </a:extLst>
            </p:cNvPr>
            <p:cNvSpPr/>
            <p:nvPr/>
          </p:nvSpPr>
          <p:spPr>
            <a:xfrm>
              <a:off x="5166610" y="157026"/>
              <a:ext cx="1858780" cy="895505"/>
            </a:xfrm>
            <a:prstGeom prst="roundRect">
              <a:avLst>
                <a:gd name="adj" fmla="val 41068"/>
              </a:avLst>
            </a:prstGeom>
            <a:solidFill>
              <a:srgbClr val="FFC000"/>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defRPr/>
              </a:pPr>
              <a:endParaRPr lang="en-US" sz="3359">
                <a:solidFill>
                  <a:prstClr val="white"/>
                </a:solidFill>
                <a:latin typeface="Calibri" panose="020F0502020204030204"/>
              </a:endParaRPr>
            </a:p>
          </p:txBody>
        </p:sp>
        <p:sp>
          <p:nvSpPr>
            <p:cNvPr id="28" name="TextBox 27">
              <a:extLst>
                <a:ext uri="{FF2B5EF4-FFF2-40B4-BE49-F238E27FC236}">
                  <a16:creationId xmlns="" xmlns:a16="http://schemas.microsoft.com/office/drawing/2014/main" id="{B87CCC20-98D5-426F-B622-74C7E85AAA93}"/>
                </a:ext>
              </a:extLst>
            </p:cNvPr>
            <p:cNvSpPr txBox="1"/>
            <p:nvPr/>
          </p:nvSpPr>
          <p:spPr>
            <a:xfrm>
              <a:off x="5294040" y="431314"/>
              <a:ext cx="1656522" cy="342655"/>
            </a:xfrm>
            <a:prstGeom prst="rect">
              <a:avLst/>
            </a:prstGeom>
            <a:noFill/>
          </p:spPr>
          <p:txBody>
            <a:bodyPr wrap="square" rtlCol="0">
              <a:spAutoFit/>
            </a:bodyPr>
            <a:lstStyle/>
            <a:p>
              <a:pPr algn="ctr" defTabSz="1706658" rtl="0" fontAlgn="auto">
                <a:spcBef>
                  <a:spcPts val="0"/>
                </a:spcBef>
                <a:spcAft>
                  <a:spcPts val="0"/>
                </a:spcAft>
                <a:defRPr/>
              </a:pPr>
              <a:r>
                <a:rPr lang="en-US" sz="3556" dirty="0">
                  <a:latin typeface="Trebuchet MS" pitchFamily="34" charset="0"/>
                </a:rPr>
                <a:t>Use period</a:t>
              </a:r>
              <a:endParaRPr lang="en-US" sz="3200" dirty="0">
                <a:latin typeface="SansSerif" panose="00000400000000000000" pitchFamily="2" charset="2"/>
                <a:cs typeface="+mn-cs"/>
              </a:endParaRPr>
            </a:p>
          </p:txBody>
        </p:sp>
      </p:grpSp>
      <p:grpSp>
        <p:nvGrpSpPr>
          <p:cNvPr id="55" name="Group 54">
            <a:extLst>
              <a:ext uri="{FF2B5EF4-FFF2-40B4-BE49-F238E27FC236}">
                <a16:creationId xmlns="" xmlns:a16="http://schemas.microsoft.com/office/drawing/2014/main" id="{6BB1F2D0-14F1-44B1-8DEF-6E6380E6093F}"/>
              </a:ext>
            </a:extLst>
          </p:cNvPr>
          <p:cNvGrpSpPr/>
          <p:nvPr/>
        </p:nvGrpSpPr>
        <p:grpSpPr>
          <a:xfrm>
            <a:off x="12853821" y="8613896"/>
            <a:ext cx="3469245" cy="1671379"/>
            <a:chOff x="8205248" y="1697562"/>
            <a:chExt cx="1858780" cy="895505"/>
          </a:xfrm>
        </p:grpSpPr>
        <p:sp>
          <p:nvSpPr>
            <p:cNvPr id="20" name="Rectangle: Rounded Corners 19">
              <a:extLst>
                <a:ext uri="{FF2B5EF4-FFF2-40B4-BE49-F238E27FC236}">
                  <a16:creationId xmlns="" xmlns:a16="http://schemas.microsoft.com/office/drawing/2014/main" id="{C7BC9B6E-6AA3-47BA-AC29-5598F9F7C33B}"/>
                </a:ext>
              </a:extLst>
            </p:cNvPr>
            <p:cNvSpPr/>
            <p:nvPr/>
          </p:nvSpPr>
          <p:spPr>
            <a:xfrm>
              <a:off x="8205248" y="1697562"/>
              <a:ext cx="1858780" cy="895505"/>
            </a:xfrm>
            <a:prstGeom prst="roundRect">
              <a:avLst>
                <a:gd name="adj" fmla="val 41068"/>
              </a:avLst>
            </a:prstGeom>
            <a:solidFill>
              <a:srgbClr val="CC00CC"/>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defRPr/>
              </a:pPr>
              <a:endParaRPr lang="en-US" sz="3359">
                <a:solidFill>
                  <a:prstClr val="white"/>
                </a:solidFill>
                <a:latin typeface="Calibri" panose="020F0502020204030204"/>
              </a:endParaRPr>
            </a:p>
          </p:txBody>
        </p:sp>
        <p:sp>
          <p:nvSpPr>
            <p:cNvPr id="32" name="TextBox 31">
              <a:extLst>
                <a:ext uri="{FF2B5EF4-FFF2-40B4-BE49-F238E27FC236}">
                  <a16:creationId xmlns="" xmlns:a16="http://schemas.microsoft.com/office/drawing/2014/main" id="{0CA84404-293D-4378-B55C-6F2DAA4B7FD7}"/>
                </a:ext>
              </a:extLst>
            </p:cNvPr>
            <p:cNvSpPr txBox="1"/>
            <p:nvPr/>
          </p:nvSpPr>
          <p:spPr>
            <a:xfrm>
              <a:off x="8289420" y="1976749"/>
              <a:ext cx="1656522" cy="342655"/>
            </a:xfrm>
            <a:prstGeom prst="rect">
              <a:avLst/>
            </a:prstGeom>
            <a:noFill/>
          </p:spPr>
          <p:txBody>
            <a:bodyPr wrap="square" rtlCol="0">
              <a:spAutoFit/>
            </a:bodyPr>
            <a:lstStyle/>
            <a:p>
              <a:pPr algn="ctr" defTabSz="1706658" rtl="0" fontAlgn="auto">
                <a:spcBef>
                  <a:spcPts val="0"/>
                </a:spcBef>
                <a:spcAft>
                  <a:spcPts val="0"/>
                </a:spcAft>
                <a:defRPr/>
              </a:pPr>
              <a:r>
                <a:rPr lang="en-US" sz="3556" dirty="0">
                  <a:solidFill>
                    <a:schemeClr val="bg1"/>
                  </a:solidFill>
                  <a:latin typeface="Trebuchet MS" pitchFamily="34" charset="0"/>
                </a:rPr>
                <a:t>Point form</a:t>
              </a:r>
              <a:endParaRPr lang="en-US" sz="3200" dirty="0">
                <a:solidFill>
                  <a:schemeClr val="bg1"/>
                </a:solidFill>
                <a:latin typeface="SansSerif" panose="00000400000000000000" pitchFamily="2" charset="2"/>
                <a:cs typeface="+mn-cs"/>
              </a:endParaRPr>
            </a:p>
          </p:txBody>
        </p:sp>
      </p:grpSp>
      <p:grpSp>
        <p:nvGrpSpPr>
          <p:cNvPr id="56" name="Group 55">
            <a:extLst>
              <a:ext uri="{FF2B5EF4-FFF2-40B4-BE49-F238E27FC236}">
                <a16:creationId xmlns="" xmlns:a16="http://schemas.microsoft.com/office/drawing/2014/main" id="{833A9C99-BA82-4885-B6F2-8E7C34FC7DCC}"/>
              </a:ext>
            </a:extLst>
          </p:cNvPr>
          <p:cNvGrpSpPr/>
          <p:nvPr/>
        </p:nvGrpSpPr>
        <p:grpSpPr>
          <a:xfrm>
            <a:off x="12853821" y="10909783"/>
            <a:ext cx="3469245" cy="1671379"/>
            <a:chOff x="8273557" y="4174761"/>
            <a:chExt cx="1858780" cy="895505"/>
          </a:xfrm>
        </p:grpSpPr>
        <p:sp>
          <p:nvSpPr>
            <p:cNvPr id="21" name="Rectangle: Rounded Corners 20">
              <a:extLst>
                <a:ext uri="{FF2B5EF4-FFF2-40B4-BE49-F238E27FC236}">
                  <a16:creationId xmlns="" xmlns:a16="http://schemas.microsoft.com/office/drawing/2014/main" id="{3746FCBD-20E2-439A-BFDA-4DA4112F3A42}"/>
                </a:ext>
              </a:extLst>
            </p:cNvPr>
            <p:cNvSpPr/>
            <p:nvPr/>
          </p:nvSpPr>
          <p:spPr>
            <a:xfrm>
              <a:off x="8273557" y="4174761"/>
              <a:ext cx="1858780" cy="895505"/>
            </a:xfrm>
            <a:prstGeom prst="roundRect">
              <a:avLst>
                <a:gd name="adj" fmla="val 41068"/>
              </a:avLst>
            </a:prstGeom>
            <a:solidFill>
              <a:srgbClr val="339933"/>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defRPr/>
              </a:pPr>
              <a:endParaRPr lang="en-US" sz="3359">
                <a:solidFill>
                  <a:prstClr val="white"/>
                </a:solidFill>
                <a:latin typeface="Calibri" panose="020F0502020204030204"/>
              </a:endParaRPr>
            </a:p>
          </p:txBody>
        </p:sp>
        <p:sp>
          <p:nvSpPr>
            <p:cNvPr id="37" name="TextBox 36">
              <a:extLst>
                <a:ext uri="{FF2B5EF4-FFF2-40B4-BE49-F238E27FC236}">
                  <a16:creationId xmlns="" xmlns:a16="http://schemas.microsoft.com/office/drawing/2014/main" id="{48718079-9AAD-4B7F-809A-476D66943AEA}"/>
                </a:ext>
              </a:extLst>
            </p:cNvPr>
            <p:cNvSpPr txBox="1"/>
            <p:nvPr/>
          </p:nvSpPr>
          <p:spPr>
            <a:xfrm>
              <a:off x="8385775" y="4453948"/>
              <a:ext cx="1656522" cy="342655"/>
            </a:xfrm>
            <a:prstGeom prst="rect">
              <a:avLst/>
            </a:prstGeom>
            <a:noFill/>
          </p:spPr>
          <p:txBody>
            <a:bodyPr wrap="square" rtlCol="0">
              <a:spAutoFit/>
            </a:bodyPr>
            <a:lstStyle/>
            <a:p>
              <a:pPr algn="ctr" defTabSz="1706658" rtl="0" fontAlgn="auto">
                <a:spcBef>
                  <a:spcPts val="0"/>
                </a:spcBef>
                <a:spcAft>
                  <a:spcPts val="0"/>
                </a:spcAft>
                <a:defRPr/>
              </a:pPr>
              <a:r>
                <a:rPr lang="en-US" sz="3556" dirty="0">
                  <a:solidFill>
                    <a:schemeClr val="bg1"/>
                  </a:solidFill>
                  <a:latin typeface="Trebuchet MS" pitchFamily="34" charset="0"/>
                </a:rPr>
                <a:t>Contraction</a:t>
              </a:r>
              <a:endParaRPr lang="en-US" sz="3200" dirty="0">
                <a:solidFill>
                  <a:schemeClr val="bg1"/>
                </a:solidFill>
                <a:latin typeface="SansSerif" panose="00000400000000000000" pitchFamily="2" charset="2"/>
                <a:cs typeface="+mn-cs"/>
              </a:endParaRPr>
            </a:p>
          </p:txBody>
        </p:sp>
      </p:grpSp>
      <p:sp>
        <p:nvSpPr>
          <p:cNvPr id="62" name="Rectangle 3"/>
          <p:cNvSpPr txBox="1">
            <a:spLocks noChangeArrowheads="1"/>
          </p:cNvSpPr>
          <p:nvPr/>
        </p:nvSpPr>
        <p:spPr bwMode="auto">
          <a:xfrm>
            <a:off x="1694342" y="1650237"/>
            <a:ext cx="10981551" cy="2200331"/>
          </a:xfrm>
          <a:prstGeom prst="rect">
            <a:avLst/>
          </a:prstGeom>
          <a:noFill/>
          <a:ln w="9525">
            <a:noFill/>
            <a:miter lim="800000"/>
            <a:headEnd/>
            <a:tailEnd/>
          </a:ln>
        </p:spPr>
        <p:txBody>
          <a:bodyPr vert="horz" wrap="square" lIns="81279" tIns="40639" rIns="81279" bIns="40639" numCol="1" anchor="t" anchorCtr="0" compatLnSpc="1">
            <a:prstTxWarp prst="textNoShape">
              <a:avLst/>
            </a:prstTxWarp>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marL="400032" indent="-400032" algn="just">
              <a:lnSpc>
                <a:spcPct val="90000"/>
              </a:lnSpc>
              <a:buNone/>
            </a:pPr>
            <a:endParaRPr lang="es-ES" sz="2844" dirty="0">
              <a:solidFill>
                <a:srgbClr val="0099FF"/>
              </a:solidFill>
              <a:latin typeface="Trebuchet MS" pitchFamily="34" charset="0"/>
            </a:endParaRPr>
          </a:p>
          <a:p>
            <a:pPr marL="400032" indent="-400032" algn="ctr">
              <a:lnSpc>
                <a:spcPct val="90000"/>
              </a:lnSpc>
              <a:buNone/>
            </a:pPr>
            <a:r>
              <a:rPr lang="en-US" sz="3911" dirty="0">
                <a:solidFill>
                  <a:srgbClr val="FF0000"/>
                </a:solidFill>
                <a:latin typeface="Trebuchet MS" pitchFamily="34" charset="0"/>
              </a:rPr>
              <a:t>Some of rules that you should follow </a:t>
            </a:r>
            <a:r>
              <a:rPr lang="en-US" sz="3911" dirty="0" smtClean="0">
                <a:solidFill>
                  <a:srgbClr val="FF0000"/>
                </a:solidFill>
                <a:latin typeface="Trebuchet MS" pitchFamily="34" charset="0"/>
              </a:rPr>
              <a:t>before </a:t>
            </a:r>
            <a:r>
              <a:rPr lang="en-US" sz="3911" dirty="0">
                <a:solidFill>
                  <a:srgbClr val="FF0000"/>
                </a:solidFill>
                <a:latin typeface="Trebuchet MS" pitchFamily="34" charset="0"/>
              </a:rPr>
              <a:t>start your writing.</a:t>
            </a:r>
            <a:endParaRPr lang="es-ES" sz="3911" dirty="0">
              <a:solidFill>
                <a:srgbClr val="0099FF"/>
              </a:solidFill>
              <a:latin typeface="Trebuchet MS" pitchFamily="34" charset="0"/>
            </a:endParaRPr>
          </a:p>
          <a:p>
            <a:pPr marL="400032" indent="-400032" algn="ctr">
              <a:lnSpc>
                <a:spcPct val="90000"/>
              </a:lnSpc>
              <a:buNone/>
            </a:pPr>
            <a:endParaRPr lang="es-ES" sz="3911" dirty="0">
              <a:solidFill>
                <a:srgbClr val="0099FF"/>
              </a:solidFill>
              <a:latin typeface="Trebuchet MS" pitchFamily="34" charset="0"/>
            </a:endParaRPr>
          </a:p>
          <a:p>
            <a:pPr marL="400032" indent="-400032" algn="ctr">
              <a:lnSpc>
                <a:spcPct val="90000"/>
              </a:lnSpc>
              <a:buNone/>
            </a:pPr>
            <a:endParaRPr lang="es-ES" sz="3911" dirty="0">
              <a:solidFill>
                <a:srgbClr val="0099FF"/>
              </a:solidFill>
              <a:latin typeface="Trebuchet MS" pitchFamily="34" charset="0"/>
            </a:endParaRPr>
          </a:p>
          <a:p>
            <a:pPr marL="400032" indent="-400032" algn="ctr">
              <a:lnSpc>
                <a:spcPct val="90000"/>
              </a:lnSpc>
              <a:buNone/>
            </a:pPr>
            <a:endParaRPr lang="es-ES" sz="3911" dirty="0">
              <a:solidFill>
                <a:srgbClr val="0099FF"/>
              </a:solidFill>
              <a:latin typeface="Trebuchet MS" pitchFamily="34" charset="0"/>
            </a:endParaRPr>
          </a:p>
        </p:txBody>
      </p:sp>
      <p:sp>
        <p:nvSpPr>
          <p:cNvPr id="63" name="Rectangle 2"/>
          <p:cNvSpPr txBox="1">
            <a:spLocks noChangeArrowheads="1"/>
          </p:cNvSpPr>
          <p:nvPr/>
        </p:nvSpPr>
        <p:spPr bwMode="auto">
          <a:xfrm>
            <a:off x="16728491" y="1798818"/>
            <a:ext cx="6719907" cy="1641169"/>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5333" dirty="0">
                <a:solidFill>
                  <a:schemeClr val="tx1"/>
                </a:solidFill>
                <a:latin typeface="Trebuchet MS" pitchFamily="34" charset="0"/>
              </a:rPr>
              <a:t/>
            </a:r>
            <a:br>
              <a:rPr lang="en-US" sz="5333" dirty="0">
                <a:solidFill>
                  <a:schemeClr val="tx1"/>
                </a:solidFill>
                <a:latin typeface="Trebuchet MS" pitchFamily="34" charset="0"/>
              </a:rPr>
            </a:br>
            <a:r>
              <a:rPr lang="en-US" sz="5333" dirty="0">
                <a:solidFill>
                  <a:schemeClr val="tx1"/>
                </a:solidFill>
                <a:latin typeface="Trebuchet MS" pitchFamily="34" charset="0"/>
              </a:rPr>
              <a:t>  </a:t>
            </a:r>
            <a:r>
              <a:rPr lang="en-US" sz="3556" dirty="0">
                <a:solidFill>
                  <a:schemeClr val="tx1"/>
                </a:solidFill>
                <a:latin typeface="Trebuchet MS" pitchFamily="34" charset="0"/>
              </a:rPr>
              <a:t>In this step you should leave 3 – 5 spaces before every paragraph.</a:t>
            </a:r>
            <a:endParaRPr lang="es-ES" sz="3556" b="1" u="sng" dirty="0">
              <a:solidFill>
                <a:schemeClr val="tx1"/>
              </a:solidFill>
              <a:latin typeface="Trebuchet MS" pitchFamily="34" charset="0"/>
            </a:endParaRPr>
          </a:p>
        </p:txBody>
      </p:sp>
      <p:sp>
        <p:nvSpPr>
          <p:cNvPr id="66" name="Rectangle 2"/>
          <p:cNvSpPr txBox="1">
            <a:spLocks noChangeArrowheads="1"/>
          </p:cNvSpPr>
          <p:nvPr/>
        </p:nvSpPr>
        <p:spPr bwMode="auto">
          <a:xfrm>
            <a:off x="16728491" y="4194169"/>
            <a:ext cx="6719907" cy="1641169"/>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5333" dirty="0">
                <a:solidFill>
                  <a:sysClr val="windowText" lastClr="000000"/>
                </a:solidFill>
                <a:latin typeface="Trebuchet MS" pitchFamily="34" charset="0"/>
              </a:rPr>
              <a:t/>
            </a:r>
            <a:br>
              <a:rPr lang="en-US" sz="5333" dirty="0">
                <a:solidFill>
                  <a:sysClr val="windowText" lastClr="000000"/>
                </a:solidFill>
                <a:latin typeface="Trebuchet MS" pitchFamily="34" charset="0"/>
              </a:rPr>
            </a:br>
            <a:r>
              <a:rPr lang="en-US" sz="5333" dirty="0">
                <a:solidFill>
                  <a:sysClr val="windowText" lastClr="000000"/>
                </a:solidFill>
                <a:latin typeface="Trebuchet MS" pitchFamily="34" charset="0"/>
              </a:rPr>
              <a:t>  </a:t>
            </a:r>
            <a:r>
              <a:rPr lang="en-US" sz="3556" dirty="0">
                <a:solidFill>
                  <a:sysClr val="windowText" lastClr="000000"/>
                </a:solidFill>
                <a:latin typeface="Trebuchet MS" pitchFamily="34" charset="0"/>
              </a:rPr>
              <a:t>In this step you must use capital letter at  the beginning of every sentence.</a:t>
            </a:r>
            <a:endParaRPr lang="es-ES" sz="3556" b="1" u="sng" dirty="0">
              <a:solidFill>
                <a:sysClr val="windowText" lastClr="000000"/>
              </a:solidFill>
              <a:latin typeface="Trebuchet MS" pitchFamily="34" charset="0"/>
            </a:endParaRPr>
          </a:p>
        </p:txBody>
      </p:sp>
      <p:sp>
        <p:nvSpPr>
          <p:cNvPr id="67" name="Rectangle 2"/>
          <p:cNvSpPr txBox="1">
            <a:spLocks noChangeArrowheads="1"/>
          </p:cNvSpPr>
          <p:nvPr/>
        </p:nvSpPr>
        <p:spPr bwMode="auto">
          <a:xfrm>
            <a:off x="16728491" y="6589521"/>
            <a:ext cx="6719907" cy="1690114"/>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4800" dirty="0">
                <a:solidFill>
                  <a:sysClr val="windowText" lastClr="000000"/>
                </a:solidFill>
                <a:latin typeface="Trebuchet MS" pitchFamily="34" charset="0"/>
              </a:rPr>
              <a:t/>
            </a:r>
            <a:br>
              <a:rPr lang="en-US" sz="4800" dirty="0">
                <a:solidFill>
                  <a:sysClr val="windowText" lastClr="000000"/>
                </a:solidFill>
                <a:latin typeface="Trebuchet MS" pitchFamily="34" charset="0"/>
              </a:rPr>
            </a:br>
            <a:r>
              <a:rPr lang="en-US" sz="4800" dirty="0">
                <a:solidFill>
                  <a:sysClr val="windowText" lastClr="000000"/>
                </a:solidFill>
                <a:latin typeface="Trebuchet MS" pitchFamily="34" charset="0"/>
              </a:rPr>
              <a:t>  </a:t>
            </a:r>
            <a:r>
              <a:rPr lang="en-US" sz="3556" dirty="0">
                <a:solidFill>
                  <a:sysClr val="windowText" lastClr="000000"/>
                </a:solidFill>
                <a:latin typeface="Trebuchet MS" pitchFamily="34" charset="0"/>
              </a:rPr>
              <a:t>In this step you must use period at the end of every sentence.</a:t>
            </a:r>
            <a:endParaRPr lang="es-ES" sz="3556" b="1" u="sng" dirty="0">
              <a:solidFill>
                <a:sysClr val="windowText" lastClr="000000"/>
              </a:solidFill>
              <a:latin typeface="Trebuchet MS" pitchFamily="34" charset="0"/>
            </a:endParaRPr>
          </a:p>
        </p:txBody>
      </p:sp>
      <p:sp>
        <p:nvSpPr>
          <p:cNvPr id="69" name="Rectangle 2"/>
          <p:cNvSpPr txBox="1">
            <a:spLocks noChangeArrowheads="1"/>
          </p:cNvSpPr>
          <p:nvPr/>
        </p:nvSpPr>
        <p:spPr bwMode="auto">
          <a:xfrm>
            <a:off x="16728491" y="9033818"/>
            <a:ext cx="6719907" cy="1121783"/>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5333" dirty="0">
                <a:solidFill>
                  <a:sysClr val="windowText" lastClr="000000"/>
                </a:solidFill>
                <a:latin typeface="Trebuchet MS" pitchFamily="34" charset="0"/>
              </a:rPr>
              <a:t/>
            </a:r>
            <a:br>
              <a:rPr lang="en-US" sz="5333" dirty="0">
                <a:solidFill>
                  <a:sysClr val="windowText" lastClr="000000"/>
                </a:solidFill>
                <a:latin typeface="Trebuchet MS" pitchFamily="34" charset="0"/>
              </a:rPr>
            </a:br>
            <a:r>
              <a:rPr lang="en-US" sz="5333" dirty="0">
                <a:solidFill>
                  <a:sysClr val="windowText" lastClr="000000"/>
                </a:solidFill>
                <a:latin typeface="Trebuchet MS" pitchFamily="34" charset="0"/>
              </a:rPr>
              <a:t>  </a:t>
            </a:r>
            <a:r>
              <a:rPr lang="en-US" sz="3556" dirty="0">
                <a:solidFill>
                  <a:sysClr val="windowText" lastClr="000000"/>
                </a:solidFill>
                <a:latin typeface="Trebuchet MS" pitchFamily="34" charset="0"/>
              </a:rPr>
              <a:t>In this step you must not use point form sentences.</a:t>
            </a:r>
            <a:endParaRPr lang="es-ES" sz="3556" b="1" u="sng" dirty="0">
              <a:solidFill>
                <a:sysClr val="windowText" lastClr="000000"/>
              </a:solidFill>
              <a:latin typeface="Trebuchet MS" pitchFamily="34" charset="0"/>
            </a:endParaRPr>
          </a:p>
        </p:txBody>
      </p:sp>
      <p:sp>
        <p:nvSpPr>
          <p:cNvPr id="71" name="Rectangle 2"/>
          <p:cNvSpPr txBox="1">
            <a:spLocks noChangeArrowheads="1"/>
          </p:cNvSpPr>
          <p:nvPr/>
        </p:nvSpPr>
        <p:spPr bwMode="auto">
          <a:xfrm>
            <a:off x="16728491" y="10829207"/>
            <a:ext cx="6719907" cy="1671379"/>
          </a:xfrm>
          <a:prstGeom prst="rect">
            <a:avLst/>
          </a:prstGeom>
          <a:noFill/>
          <a:ln w="9525">
            <a:noFill/>
            <a:miter lim="800000"/>
            <a:headEnd/>
            <a:tailEnd/>
          </a:ln>
        </p:spPr>
        <p:txBody>
          <a:bodyPr vert="horz" wrap="square" lIns="0" tIns="40639"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3556" dirty="0">
                <a:solidFill>
                  <a:sysClr val="windowText" lastClr="000000"/>
                </a:solidFill>
                <a:latin typeface="Trebuchet MS" pitchFamily="34" charset="0"/>
              </a:rPr>
              <a:t> </a:t>
            </a:r>
            <a:br>
              <a:rPr lang="en-US" sz="3556" dirty="0">
                <a:solidFill>
                  <a:sysClr val="windowText" lastClr="000000"/>
                </a:solidFill>
                <a:latin typeface="Trebuchet MS" pitchFamily="34" charset="0"/>
              </a:rPr>
            </a:br>
            <a:r>
              <a:rPr lang="en-US" sz="3556" dirty="0">
                <a:solidFill>
                  <a:sysClr val="windowText" lastClr="000000"/>
                </a:solidFill>
                <a:latin typeface="Trebuchet MS" pitchFamily="34" charset="0"/>
              </a:rPr>
              <a:t>  In this step you must not use contraction</a:t>
            </a:r>
            <a:br>
              <a:rPr lang="en-US" sz="3556" dirty="0">
                <a:solidFill>
                  <a:sysClr val="windowText" lastClr="000000"/>
                </a:solidFill>
                <a:latin typeface="Trebuchet MS" pitchFamily="34" charset="0"/>
              </a:rPr>
            </a:br>
            <a:r>
              <a:rPr lang="en-US" sz="3556" dirty="0">
                <a:solidFill>
                  <a:sysClr val="windowText" lastClr="000000"/>
                </a:solidFill>
                <a:latin typeface="Trebuchet MS" pitchFamily="34" charset="0"/>
              </a:rPr>
              <a:t>like this way.</a:t>
            </a:r>
            <a:endParaRPr lang="es-ES" sz="3556" b="1" u="sng" dirty="0">
              <a:solidFill>
                <a:sysClr val="windowText" lastClr="000000"/>
              </a:solidFill>
              <a:latin typeface="Trebuchet MS" pitchFamily="34" charset="0"/>
            </a:endParaRPr>
          </a:p>
        </p:txBody>
      </p:sp>
      <p:grpSp>
        <p:nvGrpSpPr>
          <p:cNvPr id="50" name="مجموعة 49"/>
          <p:cNvGrpSpPr/>
          <p:nvPr/>
        </p:nvGrpSpPr>
        <p:grpSpPr>
          <a:xfrm>
            <a:off x="1416303" y="3592678"/>
            <a:ext cx="11478658" cy="8072219"/>
            <a:chOff x="10995892" y="52684"/>
            <a:chExt cx="7836514" cy="5919891"/>
          </a:xfrm>
        </p:grpSpPr>
        <p:pic>
          <p:nvPicPr>
            <p:cNvPr id="51" name="صورة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57" name="مستطيل 56"/>
            <p:cNvSpPr/>
            <p:nvPr/>
          </p:nvSpPr>
          <p:spPr>
            <a:xfrm>
              <a:off x="11321144" y="631371"/>
              <a:ext cx="7120303" cy="4068000"/>
            </a:xfrm>
            <a:prstGeom prst="rect">
              <a:avLst/>
            </a:prstGeom>
            <a:solidFill>
              <a:srgbClr val="0F6FC6"/>
            </a:solidFill>
            <a:ln w="25400" cap="flat" cmpd="sng" algn="ctr">
              <a:solidFill>
                <a:srgbClr val="0F6FC6">
                  <a:shade val="50000"/>
                </a:srgbClr>
              </a:solidFill>
              <a:prstDash val="solid"/>
            </a:ln>
            <a:effectLst/>
          </p:spPr>
          <p:txBody>
            <a:bodyPr rtlCol="0" anchor="ctr"/>
            <a:lstStyle/>
            <a:p>
              <a:pPr algn="ctr" fontAlgn="auto">
                <a:spcBef>
                  <a:spcPts val="0"/>
                </a:spcBef>
                <a:spcAft>
                  <a:spcPts val="0"/>
                </a:spcAft>
                <a:defRPr/>
              </a:pPr>
              <a:endParaRPr lang="en-US" kern="0">
                <a:solidFill>
                  <a:prstClr val="white"/>
                </a:solidFill>
                <a:latin typeface="Constantia"/>
                <a:cs typeface="+mn-cs"/>
              </a:endParaRPr>
            </a:p>
          </p:txBody>
        </p:sp>
      </p:grpSp>
      <p:pic>
        <p:nvPicPr>
          <p:cNvPr id="64" name="صورة 63" descr="3.jpg"/>
          <p:cNvPicPr preferRelativeResize="0">
            <a:picLocks/>
          </p:cNvPicPr>
          <p:nvPr/>
        </p:nvPicPr>
        <p:blipFill>
          <a:blip r:embed="rId3"/>
          <a:srcRect/>
          <a:stretch>
            <a:fillRect/>
          </a:stretch>
        </p:blipFill>
        <p:spPr bwMode="auto">
          <a:xfrm>
            <a:off x="1987703" y="4439687"/>
            <a:ext cx="10335858" cy="5535924"/>
          </a:xfrm>
          <a:prstGeom prst="rect">
            <a:avLst/>
          </a:prstGeom>
          <a:noFill/>
          <a:ln w="9525">
            <a:noFill/>
            <a:miter lim="800000"/>
            <a:headEnd/>
            <a:tailEnd/>
          </a:ln>
        </p:spPr>
      </p:pic>
      <p:pic>
        <p:nvPicPr>
          <p:cNvPr id="65" name="صورة 64" descr="Image 3.jpgh.jpg"/>
          <p:cNvPicPr preferRelativeResize="0">
            <a:picLocks/>
          </p:cNvPicPr>
          <p:nvPr/>
        </p:nvPicPr>
        <p:blipFill>
          <a:blip r:embed="rId4"/>
          <a:srcRect/>
          <a:stretch>
            <a:fillRect/>
          </a:stretch>
        </p:blipFill>
        <p:spPr bwMode="auto">
          <a:xfrm>
            <a:off x="1923704" y="4381760"/>
            <a:ext cx="10463856" cy="5535924"/>
          </a:xfrm>
          <a:prstGeom prst="rect">
            <a:avLst/>
          </a:prstGeom>
          <a:noFill/>
          <a:ln w="9525">
            <a:noFill/>
            <a:miter lim="800000"/>
            <a:headEnd/>
            <a:tailEnd/>
          </a:ln>
        </p:spPr>
      </p:pic>
      <p:pic>
        <p:nvPicPr>
          <p:cNvPr id="68" name="صورة 67" descr="Image 4.jpgz.jpg"/>
          <p:cNvPicPr preferRelativeResize="0">
            <a:picLocks/>
          </p:cNvPicPr>
          <p:nvPr/>
        </p:nvPicPr>
        <p:blipFill>
          <a:blip r:embed="rId5"/>
          <a:srcRect/>
          <a:stretch>
            <a:fillRect/>
          </a:stretch>
        </p:blipFill>
        <p:spPr bwMode="auto">
          <a:xfrm>
            <a:off x="1987703" y="4398032"/>
            <a:ext cx="10335858" cy="5535924"/>
          </a:xfrm>
          <a:prstGeom prst="rect">
            <a:avLst/>
          </a:prstGeom>
          <a:noFill/>
          <a:ln w="9525">
            <a:noFill/>
            <a:miter lim="800000"/>
            <a:headEnd/>
            <a:tailEnd/>
          </a:ln>
        </p:spPr>
      </p:pic>
      <p:pic>
        <p:nvPicPr>
          <p:cNvPr id="70" name="صورة 69"/>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1987703" y="4396292"/>
            <a:ext cx="10335858" cy="5535924"/>
          </a:xfrm>
          <a:prstGeom prst="rect">
            <a:avLst/>
          </a:prstGeom>
        </p:spPr>
      </p:pic>
      <p:pic>
        <p:nvPicPr>
          <p:cNvPr id="73" name="صورة 72"/>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1987703" y="4376589"/>
            <a:ext cx="10335858" cy="5535924"/>
          </a:xfrm>
          <a:prstGeom prst="rect">
            <a:avLst/>
          </a:prstGeom>
        </p:spPr>
      </p:pic>
    </p:spTree>
    <p:extLst>
      <p:ext uri="{BB962C8B-B14F-4D97-AF65-F5344CB8AC3E}">
        <p14:creationId xmlns:p14="http://schemas.microsoft.com/office/powerpoint/2010/main" val="1210558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fltVal val="0"/>
                                          </p:val>
                                        </p:tav>
                                        <p:tav tm="100000">
                                          <p:val>
                                            <p:strVal val="#ppt_w"/>
                                          </p:val>
                                        </p:tav>
                                      </p:tavLst>
                                    </p:anim>
                                    <p:anim calcmode="lin" valueType="num">
                                      <p:cBhvr>
                                        <p:cTn id="8" dur="1000" fill="hold"/>
                                        <p:tgtEl>
                                          <p:spTgt spid="62"/>
                                        </p:tgtEl>
                                        <p:attrNameLst>
                                          <p:attrName>ppt_h</p:attrName>
                                        </p:attrNameLst>
                                      </p:cBhvr>
                                      <p:tavLst>
                                        <p:tav tm="0">
                                          <p:val>
                                            <p:fltVal val="0"/>
                                          </p:val>
                                        </p:tav>
                                        <p:tav tm="100000">
                                          <p:val>
                                            <p:strVal val="#ppt_h"/>
                                          </p:val>
                                        </p:tav>
                                      </p:tavLst>
                                    </p:anim>
                                    <p:animEffect transition="in" filter="fade">
                                      <p:cBhvr>
                                        <p:cTn id="9" dur="1000"/>
                                        <p:tgtEl>
                                          <p:spTgt spid="62"/>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right)">
                                      <p:cBhvr>
                                        <p:cTn id="17" dur="500"/>
                                        <p:tgtEl>
                                          <p:spTgt spid="52"/>
                                        </p:tgtEl>
                                      </p:cBhvr>
                                    </p:animEffect>
                                  </p:childTnLst>
                                </p:cTn>
                              </p:par>
                              <p:par>
                                <p:cTn id="18" presetID="53" presetClass="entr" presetSubtype="16"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ppt_w</p:attrName>
                                        </p:attrNameLst>
                                      </p:cBhvr>
                                      <p:tavLst>
                                        <p:tav tm="0">
                                          <p:val>
                                            <p:fltVal val="0"/>
                                          </p:val>
                                        </p:tav>
                                        <p:tav tm="100000">
                                          <p:val>
                                            <p:strVal val="#ppt_w"/>
                                          </p:val>
                                        </p:tav>
                                      </p:tavLst>
                                    </p:anim>
                                    <p:anim calcmode="lin" valueType="num">
                                      <p:cBhvr>
                                        <p:cTn id="21" dur="500" fill="hold"/>
                                        <p:tgtEl>
                                          <p:spTgt spid="64"/>
                                        </p:tgtEl>
                                        <p:attrNameLst>
                                          <p:attrName>ppt_h</p:attrName>
                                        </p:attrNameLst>
                                      </p:cBhvr>
                                      <p:tavLst>
                                        <p:tav tm="0">
                                          <p:val>
                                            <p:fltVal val="0"/>
                                          </p:val>
                                        </p:tav>
                                        <p:tav tm="100000">
                                          <p:val>
                                            <p:strVal val="#ppt_h"/>
                                          </p:val>
                                        </p:tav>
                                      </p:tavLst>
                                    </p:anim>
                                    <p:animEffect transition="in" filter="fade">
                                      <p:cBhvr>
                                        <p:cTn id="22" dur="500"/>
                                        <p:tgtEl>
                                          <p:spTgt spid="6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1000" fill="hold"/>
                                        <p:tgtEl>
                                          <p:spTgt spid="63"/>
                                        </p:tgtEl>
                                        <p:attrNameLst>
                                          <p:attrName>ppt_w</p:attrName>
                                        </p:attrNameLst>
                                      </p:cBhvr>
                                      <p:tavLst>
                                        <p:tav tm="0">
                                          <p:val>
                                            <p:fltVal val="0"/>
                                          </p:val>
                                        </p:tav>
                                        <p:tav tm="100000">
                                          <p:val>
                                            <p:strVal val="#ppt_w"/>
                                          </p:val>
                                        </p:tav>
                                      </p:tavLst>
                                    </p:anim>
                                    <p:anim calcmode="lin" valueType="num">
                                      <p:cBhvr>
                                        <p:cTn id="26" dur="1000" fill="hold"/>
                                        <p:tgtEl>
                                          <p:spTgt spid="63"/>
                                        </p:tgtEl>
                                        <p:attrNameLst>
                                          <p:attrName>ppt_h</p:attrName>
                                        </p:attrNameLst>
                                      </p:cBhvr>
                                      <p:tavLst>
                                        <p:tav tm="0">
                                          <p:val>
                                            <p:fltVal val="0"/>
                                          </p:val>
                                        </p:tav>
                                        <p:tav tm="100000">
                                          <p:val>
                                            <p:strVal val="#ppt_h"/>
                                          </p:val>
                                        </p:tav>
                                      </p:tavLst>
                                    </p:anim>
                                    <p:animEffect transition="in" filter="fade">
                                      <p:cBhvr>
                                        <p:cTn id="27" dur="1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4"/>
                                        </p:tgtEl>
                                        <p:attrNameLst>
                                          <p:attrName>style.visibility</p:attrName>
                                        </p:attrNameLst>
                                      </p:cBhvr>
                                      <p:to>
                                        <p:strVal val="hidden"/>
                                      </p:to>
                                    </p:set>
                                  </p:childTnLst>
                                </p:cTn>
                              </p:par>
                            </p:childTnLst>
                          </p:cTn>
                        </p:par>
                        <p:par>
                          <p:cTn id="32" fill="hold">
                            <p:stCondLst>
                              <p:cond delay="0"/>
                            </p:stCondLst>
                            <p:childTnLst>
                              <p:par>
                                <p:cTn id="33" presetID="22" presetClass="entr" presetSubtype="2"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fltVal val="0"/>
                                          </p:val>
                                        </p:tav>
                                        <p:tav tm="100000">
                                          <p:val>
                                            <p:strVal val="#ppt_h"/>
                                          </p:val>
                                        </p:tav>
                                      </p:tavLst>
                                    </p:anim>
                                    <p:animEffect transition="in" filter="fade">
                                      <p:cBhvr>
                                        <p:cTn id="40" dur="500"/>
                                        <p:tgtEl>
                                          <p:spTgt spid="6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1000" fill="hold"/>
                                        <p:tgtEl>
                                          <p:spTgt spid="66"/>
                                        </p:tgtEl>
                                        <p:attrNameLst>
                                          <p:attrName>ppt_w</p:attrName>
                                        </p:attrNameLst>
                                      </p:cBhvr>
                                      <p:tavLst>
                                        <p:tav tm="0">
                                          <p:val>
                                            <p:fltVal val="0"/>
                                          </p:val>
                                        </p:tav>
                                        <p:tav tm="100000">
                                          <p:val>
                                            <p:strVal val="#ppt_w"/>
                                          </p:val>
                                        </p:tav>
                                      </p:tavLst>
                                    </p:anim>
                                    <p:anim calcmode="lin" valueType="num">
                                      <p:cBhvr>
                                        <p:cTn id="44" dur="1000" fill="hold"/>
                                        <p:tgtEl>
                                          <p:spTgt spid="66"/>
                                        </p:tgtEl>
                                        <p:attrNameLst>
                                          <p:attrName>ppt_h</p:attrName>
                                        </p:attrNameLst>
                                      </p:cBhvr>
                                      <p:tavLst>
                                        <p:tav tm="0">
                                          <p:val>
                                            <p:fltVal val="0"/>
                                          </p:val>
                                        </p:tav>
                                        <p:tav tm="100000">
                                          <p:val>
                                            <p:strVal val="#ppt_h"/>
                                          </p:val>
                                        </p:tav>
                                      </p:tavLst>
                                    </p:anim>
                                    <p:animEffect transition="in" filter="fade">
                                      <p:cBhvr>
                                        <p:cTn id="45" dur="10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68"/>
                                        </p:tgtEl>
                                        <p:attrNameLst>
                                          <p:attrName>style.visibility</p:attrName>
                                        </p:attrNameLst>
                                      </p:cBhvr>
                                      <p:to>
                                        <p:strVal val="hidden"/>
                                      </p:to>
                                    </p:set>
                                  </p:childTnLst>
                                </p:cTn>
                              </p:par>
                            </p:childTnLst>
                          </p:cTn>
                        </p:par>
                        <p:par>
                          <p:cTn id="50" fill="hold">
                            <p:stCondLst>
                              <p:cond delay="0"/>
                            </p:stCondLst>
                            <p:childTnLst>
                              <p:par>
                                <p:cTn id="51" presetID="22" presetClass="entr" presetSubtype="4"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down)">
                                      <p:cBhvr>
                                        <p:cTn id="53" dur="500"/>
                                        <p:tgtEl>
                                          <p:spTgt spid="54"/>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1000" fill="hold"/>
                                        <p:tgtEl>
                                          <p:spTgt spid="67"/>
                                        </p:tgtEl>
                                        <p:attrNameLst>
                                          <p:attrName>ppt_w</p:attrName>
                                        </p:attrNameLst>
                                      </p:cBhvr>
                                      <p:tavLst>
                                        <p:tav tm="0">
                                          <p:val>
                                            <p:fltVal val="0"/>
                                          </p:val>
                                        </p:tav>
                                        <p:tav tm="100000">
                                          <p:val>
                                            <p:strVal val="#ppt_w"/>
                                          </p:val>
                                        </p:tav>
                                      </p:tavLst>
                                    </p:anim>
                                    <p:anim calcmode="lin" valueType="num">
                                      <p:cBhvr>
                                        <p:cTn id="62" dur="1000" fill="hold"/>
                                        <p:tgtEl>
                                          <p:spTgt spid="67"/>
                                        </p:tgtEl>
                                        <p:attrNameLst>
                                          <p:attrName>ppt_h</p:attrName>
                                        </p:attrNameLst>
                                      </p:cBhvr>
                                      <p:tavLst>
                                        <p:tav tm="0">
                                          <p:val>
                                            <p:fltVal val="0"/>
                                          </p:val>
                                        </p:tav>
                                        <p:tav tm="100000">
                                          <p:val>
                                            <p:strVal val="#ppt_h"/>
                                          </p:val>
                                        </p:tav>
                                      </p:tavLst>
                                    </p:anim>
                                    <p:animEffect transition="in" filter="fade">
                                      <p:cBhvr>
                                        <p:cTn id="63" dur="10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65"/>
                                        </p:tgtEl>
                                        <p:attrNameLst>
                                          <p:attrName>style.visibility</p:attrName>
                                        </p:attrNameLst>
                                      </p:cBhvr>
                                      <p:to>
                                        <p:strVal val="hidden"/>
                                      </p:to>
                                    </p:set>
                                  </p:childTnLst>
                                </p:cTn>
                              </p:par>
                            </p:childTnLst>
                          </p:cTn>
                        </p:par>
                        <p:par>
                          <p:cTn id="68" fill="hold">
                            <p:stCondLst>
                              <p:cond delay="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par>
                                <p:cTn id="72" presetID="53" presetClass="entr" presetSubtype="16" fill="hold"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p:cTn id="74" dur="500" fill="hold"/>
                                        <p:tgtEl>
                                          <p:spTgt spid="70"/>
                                        </p:tgtEl>
                                        <p:attrNameLst>
                                          <p:attrName>ppt_w</p:attrName>
                                        </p:attrNameLst>
                                      </p:cBhvr>
                                      <p:tavLst>
                                        <p:tav tm="0">
                                          <p:val>
                                            <p:fltVal val="0"/>
                                          </p:val>
                                        </p:tav>
                                        <p:tav tm="100000">
                                          <p:val>
                                            <p:strVal val="#ppt_w"/>
                                          </p:val>
                                        </p:tav>
                                      </p:tavLst>
                                    </p:anim>
                                    <p:anim calcmode="lin" valueType="num">
                                      <p:cBhvr>
                                        <p:cTn id="75" dur="500" fill="hold"/>
                                        <p:tgtEl>
                                          <p:spTgt spid="70"/>
                                        </p:tgtEl>
                                        <p:attrNameLst>
                                          <p:attrName>ppt_h</p:attrName>
                                        </p:attrNameLst>
                                      </p:cBhvr>
                                      <p:tavLst>
                                        <p:tav tm="0">
                                          <p:val>
                                            <p:fltVal val="0"/>
                                          </p:val>
                                        </p:tav>
                                        <p:tav tm="100000">
                                          <p:val>
                                            <p:strVal val="#ppt_h"/>
                                          </p:val>
                                        </p:tav>
                                      </p:tavLst>
                                    </p:anim>
                                    <p:animEffect transition="in" filter="fade">
                                      <p:cBhvr>
                                        <p:cTn id="76" dur="500"/>
                                        <p:tgtEl>
                                          <p:spTgt spid="7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1000" fill="hold"/>
                                        <p:tgtEl>
                                          <p:spTgt spid="69"/>
                                        </p:tgtEl>
                                        <p:attrNameLst>
                                          <p:attrName>ppt_w</p:attrName>
                                        </p:attrNameLst>
                                      </p:cBhvr>
                                      <p:tavLst>
                                        <p:tav tm="0">
                                          <p:val>
                                            <p:fltVal val="0"/>
                                          </p:val>
                                        </p:tav>
                                        <p:tav tm="100000">
                                          <p:val>
                                            <p:strVal val="#ppt_w"/>
                                          </p:val>
                                        </p:tav>
                                      </p:tavLst>
                                    </p:anim>
                                    <p:anim calcmode="lin" valueType="num">
                                      <p:cBhvr>
                                        <p:cTn id="80" dur="1000" fill="hold"/>
                                        <p:tgtEl>
                                          <p:spTgt spid="69"/>
                                        </p:tgtEl>
                                        <p:attrNameLst>
                                          <p:attrName>ppt_h</p:attrName>
                                        </p:attrNameLst>
                                      </p:cBhvr>
                                      <p:tavLst>
                                        <p:tav tm="0">
                                          <p:val>
                                            <p:fltVal val="0"/>
                                          </p:val>
                                        </p:tav>
                                        <p:tav tm="100000">
                                          <p:val>
                                            <p:strVal val="#ppt_h"/>
                                          </p:val>
                                        </p:tav>
                                      </p:tavLst>
                                    </p:anim>
                                    <p:animEffect transition="in" filter="fade">
                                      <p:cBhvr>
                                        <p:cTn id="81" dur="1000"/>
                                        <p:tgtEl>
                                          <p:spTgt spid="69"/>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70"/>
                                        </p:tgtEl>
                                        <p:attrNameLst>
                                          <p:attrName>style.visibility</p:attrName>
                                        </p:attrNameLst>
                                      </p:cBhvr>
                                      <p:to>
                                        <p:strVal val="hidden"/>
                                      </p:to>
                                    </p:set>
                                  </p:childTnLst>
                                </p:cTn>
                              </p:par>
                            </p:childTnLst>
                          </p:cTn>
                        </p:par>
                        <p:par>
                          <p:cTn id="86" fill="hold">
                            <p:stCondLst>
                              <p:cond delay="0"/>
                            </p:stCondLst>
                            <p:childTnLst>
                              <p:par>
                                <p:cTn id="87" presetID="22" presetClass="entr" presetSubtype="8"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left)">
                                      <p:cBhvr>
                                        <p:cTn id="89" dur="500"/>
                                        <p:tgtEl>
                                          <p:spTgt spid="56"/>
                                        </p:tgtEl>
                                      </p:cBhvr>
                                    </p:animEffect>
                                  </p:childTnLst>
                                </p:cTn>
                              </p:par>
                              <p:par>
                                <p:cTn id="90" presetID="53" presetClass="entr" presetSubtype="16"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1000" fill="hold"/>
                                        <p:tgtEl>
                                          <p:spTgt spid="71"/>
                                        </p:tgtEl>
                                        <p:attrNameLst>
                                          <p:attrName>ppt_w</p:attrName>
                                        </p:attrNameLst>
                                      </p:cBhvr>
                                      <p:tavLst>
                                        <p:tav tm="0">
                                          <p:val>
                                            <p:fltVal val="0"/>
                                          </p:val>
                                        </p:tav>
                                        <p:tav tm="100000">
                                          <p:val>
                                            <p:strVal val="#ppt_w"/>
                                          </p:val>
                                        </p:tav>
                                      </p:tavLst>
                                    </p:anim>
                                    <p:anim calcmode="lin" valueType="num">
                                      <p:cBhvr>
                                        <p:cTn id="98" dur="1000" fill="hold"/>
                                        <p:tgtEl>
                                          <p:spTgt spid="71"/>
                                        </p:tgtEl>
                                        <p:attrNameLst>
                                          <p:attrName>ppt_h</p:attrName>
                                        </p:attrNameLst>
                                      </p:cBhvr>
                                      <p:tavLst>
                                        <p:tav tm="0">
                                          <p:val>
                                            <p:fltVal val="0"/>
                                          </p:val>
                                        </p:tav>
                                        <p:tav tm="100000">
                                          <p:val>
                                            <p:strVal val="#ppt_h"/>
                                          </p:val>
                                        </p:tav>
                                      </p:tavLst>
                                    </p:anim>
                                    <p:animEffect transition="in" filter="fade">
                                      <p:cBhvr>
                                        <p:cTn id="99" dur="1000"/>
                                        <p:tgtEl>
                                          <p:spTgt spid="71"/>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6" grpId="0"/>
      <p:bldP spid="67" grpId="0"/>
      <p:bldP spid="69"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6" name="مجموعة 45"/>
          <p:cNvGrpSpPr/>
          <p:nvPr/>
        </p:nvGrpSpPr>
        <p:grpSpPr>
          <a:xfrm>
            <a:off x="1979612" y="1180306"/>
            <a:ext cx="21488400" cy="13219907"/>
            <a:chOff x="10995892" y="52684"/>
            <a:chExt cx="7836514" cy="5919891"/>
          </a:xfrm>
        </p:grpSpPr>
        <p:pic>
          <p:nvPicPr>
            <p:cNvPr id="47" name="صورة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48" name="مستطيل 47"/>
            <p:cNvSpPr/>
            <p:nvPr/>
          </p:nvSpPr>
          <p:spPr>
            <a:xfrm>
              <a:off x="11321144" y="631371"/>
              <a:ext cx="7120303" cy="40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50800" dir="5400000" algn="ctr" rotWithShape="0">
                    <a:srgbClr val="FF0000">
                      <a:alpha val="23000"/>
                    </a:srgbClr>
                  </a:outerShdw>
                  <a:reflection blurRad="6350" stA="60000" endA="900" endPos="58000" dir="5400000" sy="-100000" algn="bl" rotWithShape="0"/>
                </a:effectLst>
              </a:endParaRPr>
            </a:p>
          </p:txBody>
        </p:sp>
      </p:grpSp>
      <p:sp>
        <p:nvSpPr>
          <p:cNvPr id="69" name="شكل بيضاوي 68"/>
          <p:cNvSpPr/>
          <p:nvPr/>
        </p:nvSpPr>
        <p:spPr>
          <a:xfrm>
            <a:off x="18283422" y="9538612"/>
            <a:ext cx="1346259" cy="13280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tx1"/>
              </a:solidFill>
            </a:endParaRPr>
          </a:p>
        </p:txBody>
      </p:sp>
      <p:sp>
        <p:nvSpPr>
          <p:cNvPr id="8" name="مربع نص 7"/>
          <p:cNvSpPr txBox="1"/>
          <p:nvPr/>
        </p:nvSpPr>
        <p:spPr>
          <a:xfrm>
            <a:off x="10056812" y="11987213"/>
            <a:ext cx="5181600"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haroni" pitchFamily="2" charset="-79"/>
                <a:cs typeface="Aharoni" pitchFamily="2" charset="-79"/>
              </a:rPr>
              <a:t>SAMSUNG</a:t>
            </a:r>
            <a:endParaRPr lang="en-US" dirty="0">
              <a:effectLst>
                <a:outerShdw blurRad="38100" dist="38100" dir="2700000" algn="tl">
                  <a:srgbClr val="000000">
                    <a:alpha val="43137"/>
                  </a:srgbClr>
                </a:outerShdw>
              </a:effectLst>
              <a:latin typeface="Aharoni" pitchFamily="2" charset="-79"/>
              <a:cs typeface="Aharoni" pitchFamily="2" charset="-79"/>
            </a:endParaRPr>
          </a:p>
        </p:txBody>
      </p:sp>
      <p:sp>
        <p:nvSpPr>
          <p:cNvPr id="9" name="شكل بيضاوي 8"/>
          <p:cNvSpPr/>
          <p:nvPr/>
        </p:nvSpPr>
        <p:spPr>
          <a:xfrm>
            <a:off x="2590654" y="11574922"/>
            <a:ext cx="360000" cy="360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ربع نص 9"/>
          <p:cNvSpPr txBox="1"/>
          <p:nvPr/>
        </p:nvSpPr>
        <p:spPr>
          <a:xfrm>
            <a:off x="2770654" y="3618706"/>
            <a:ext cx="19524487" cy="644791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1300" b="1" dirty="0" smtClean="0">
                <a:solidFill>
                  <a:schemeClr val="bg1"/>
                </a:solidFill>
                <a:effectLst>
                  <a:glow rad="63500">
                    <a:srgbClr val="FF0000">
                      <a:alpha val="77000"/>
                    </a:srgbClr>
                  </a:glow>
                  <a:outerShdw blurRad="50800" dist="38100" dir="18900000" sx="27000" sy="27000" algn="bl" rotWithShape="0">
                    <a:prstClr val="black">
                      <a:alpha val="40000"/>
                    </a:prstClr>
                  </a:outerShdw>
                  <a:reflection blurRad="6350" stA="14000" endPos="45500" dist="12700" dir="5400000" sy="-100000" algn="bl" rotWithShape="0"/>
                </a:effectLst>
              </a:rPr>
              <a:t>Sample</a:t>
            </a:r>
            <a:endParaRPr lang="en-US" sz="16600" b="1" dirty="0">
              <a:solidFill>
                <a:schemeClr val="bg1"/>
              </a:solidFill>
              <a:effectLst>
                <a:glow rad="63500">
                  <a:srgbClr val="FF0000">
                    <a:alpha val="77000"/>
                  </a:srgbClr>
                </a:glow>
                <a:outerShdw blurRad="50800" dist="38100" dir="18900000" sx="27000" sy="27000" algn="bl" rotWithShape="0">
                  <a:prstClr val="black">
                    <a:alpha val="40000"/>
                  </a:prstClr>
                </a:outerShdw>
                <a:reflection blurRad="6350" stA="14000" endPos="45500" dist="12700" dir="5400000" sy="-100000" algn="bl" rotWithShape="0"/>
              </a:effectLst>
            </a:endParaRPr>
          </a:p>
        </p:txBody>
      </p:sp>
    </p:spTree>
    <p:extLst>
      <p:ext uri="{BB962C8B-B14F-4D97-AF65-F5344CB8AC3E}">
        <p14:creationId xmlns:p14="http://schemas.microsoft.com/office/powerpoint/2010/main" val="41749098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000"/>
                                        <p:tgtEl>
                                          <p:spTgt spid="4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500"/>
                                        <p:tgtEl>
                                          <p:spTgt spid="9"/>
                                        </p:tgtEl>
                                      </p:cBhvr>
                                    </p:animEffect>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9" dur="1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0" dur="1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914" y="5752306"/>
            <a:ext cx="25146000" cy="7276307"/>
          </a:xfrm>
        </p:spPr>
        <p:txBody>
          <a:bodyPr/>
          <a:lstStyle/>
          <a:p>
            <a:pPr lvl="0"/>
            <a:r>
              <a:rPr lang="ar-IQ" sz="5400" b="1" dirty="0" smtClean="0">
                <a:solidFill>
                  <a:schemeClr val="tx1"/>
                </a:solidFill>
              </a:rPr>
              <a:t/>
            </a:r>
            <a:br>
              <a:rPr lang="ar-IQ" sz="5400" b="1" dirty="0" smtClean="0">
                <a:solidFill>
                  <a:schemeClr val="tx1"/>
                </a:solidFill>
              </a:rPr>
            </a:br>
            <a:r>
              <a:rPr lang="en-US" sz="5400" b="1" dirty="0" smtClean="0">
                <a:solidFill>
                  <a:schemeClr val="tx1"/>
                </a:solidFill>
              </a:rPr>
              <a:t>A-</a:t>
            </a:r>
            <a:r>
              <a:rPr lang="en-US" sz="5400" dirty="0" smtClean="0">
                <a:solidFill>
                  <a:schemeClr val="tx1"/>
                </a:solidFill>
              </a:rPr>
              <a:t> </a:t>
            </a:r>
            <a:r>
              <a:rPr lang="en-US" sz="5400" dirty="0">
                <a:solidFill>
                  <a:schemeClr val="tx1"/>
                </a:solidFill>
              </a:rPr>
              <a:t>Do you agree or dis agree with the following statements? Technology has made the world  a better place to live. </a:t>
            </a:r>
            <a:r>
              <a:rPr lang="en-US" sz="5400" dirty="0" smtClean="0">
                <a:solidFill>
                  <a:schemeClr val="tx1"/>
                </a:solidFill>
              </a:rPr>
              <a:t>Use </a:t>
            </a:r>
            <a:r>
              <a:rPr lang="en-US" sz="5400" dirty="0">
                <a:solidFill>
                  <a:schemeClr val="tx1"/>
                </a:solidFill>
              </a:rPr>
              <a:t>specific reasons and examples to support your opinion </a:t>
            </a:r>
            <a:r>
              <a:rPr lang="en-US" sz="5400" dirty="0" smtClean="0">
                <a:solidFill>
                  <a:schemeClr val="tx1"/>
                </a:solidFill>
              </a:rPr>
              <a:t>.</a:t>
            </a:r>
            <a:br>
              <a:rPr lang="en-US" sz="5400" dirty="0" smtClean="0">
                <a:solidFill>
                  <a:schemeClr val="tx1"/>
                </a:solidFill>
              </a:rPr>
            </a:br>
            <a:r>
              <a:rPr lang="en-US" sz="5400" dirty="0">
                <a:solidFill>
                  <a:schemeClr val="tx1"/>
                </a:solidFill>
              </a:rPr>
              <a:t/>
            </a:r>
            <a:br>
              <a:rPr lang="en-US" sz="5400" dirty="0">
                <a:solidFill>
                  <a:schemeClr val="tx1"/>
                </a:solidFill>
              </a:rPr>
            </a:br>
            <a:r>
              <a:rPr lang="en-US" sz="5400" dirty="0">
                <a:solidFill>
                  <a:schemeClr val="tx1"/>
                </a:solidFill>
              </a:rPr>
              <a:t/>
            </a:r>
            <a:br>
              <a:rPr lang="en-US" sz="5400" dirty="0">
                <a:solidFill>
                  <a:schemeClr val="tx1"/>
                </a:solidFill>
              </a:rPr>
            </a:br>
            <a:r>
              <a:rPr lang="en-US" sz="5400" b="1" dirty="0" smtClean="0">
                <a:solidFill>
                  <a:schemeClr val="tx1"/>
                </a:solidFill>
              </a:rPr>
              <a:t>B-</a:t>
            </a:r>
            <a:r>
              <a:rPr lang="en-US" sz="5400" dirty="0" smtClean="0">
                <a:solidFill>
                  <a:schemeClr val="tx1"/>
                </a:solidFill>
              </a:rPr>
              <a:t> How do movies or television  influence people’s  behavior? Use </a:t>
            </a:r>
            <a:r>
              <a:rPr lang="en-US" sz="5400" dirty="0">
                <a:solidFill>
                  <a:schemeClr val="tx1"/>
                </a:solidFill>
              </a:rPr>
              <a:t>specific reasons and examples to support your answer.</a:t>
            </a:r>
            <a:br>
              <a:rPr lang="en-US" sz="5400" dirty="0">
                <a:solidFill>
                  <a:schemeClr val="tx1"/>
                </a:solidFill>
              </a:rPr>
            </a:br>
            <a:r>
              <a:rPr lang="en-US" sz="5400" dirty="0">
                <a:solidFill>
                  <a:schemeClr val="tx1"/>
                </a:solidFill>
              </a:rPr>
              <a:t> </a:t>
            </a:r>
            <a:br>
              <a:rPr lang="en-US" sz="5400" dirty="0">
                <a:solidFill>
                  <a:schemeClr val="tx1"/>
                </a:solidFill>
              </a:rPr>
            </a:br>
            <a:r>
              <a:rPr lang="en-US" sz="5400" dirty="0">
                <a:solidFill>
                  <a:schemeClr val="tx1"/>
                </a:solidFill>
              </a:rPr>
              <a:t/>
            </a:r>
            <a:br>
              <a:rPr lang="en-US" sz="5400" dirty="0">
                <a:solidFill>
                  <a:schemeClr val="tx1"/>
                </a:solidFill>
              </a:rPr>
            </a:br>
            <a:endParaRPr lang="en-US" sz="5400" dirty="0">
              <a:solidFill>
                <a:schemeClr val="tx1"/>
              </a:solidFill>
            </a:endParaRPr>
          </a:p>
        </p:txBody>
      </p:sp>
      <p:sp>
        <p:nvSpPr>
          <p:cNvPr id="3" name="مستطيل مستدير الزوايا 2"/>
          <p:cNvSpPr/>
          <p:nvPr/>
        </p:nvSpPr>
        <p:spPr>
          <a:xfrm>
            <a:off x="227012" y="2247106"/>
            <a:ext cx="25146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a:solidFill>
                  <a:schemeClr val="bg1"/>
                </a:solidFill>
              </a:rPr>
              <a:t>Write a well – organized composition of about 200 -250 words about  one of the following  topics:</a:t>
            </a:r>
            <a:br>
              <a:rPr lang="en-US" sz="6000" b="1" dirty="0">
                <a:solidFill>
                  <a:schemeClr val="bg1"/>
                </a:solidFill>
              </a:rPr>
            </a:br>
            <a:endParaRPr lang="en-US" sz="6000" dirty="0">
              <a:solidFill>
                <a:schemeClr val="bg1"/>
              </a:solidFill>
            </a:endParaRPr>
          </a:p>
        </p:txBody>
      </p:sp>
    </p:spTree>
    <p:extLst>
      <p:ext uri="{BB962C8B-B14F-4D97-AF65-F5344CB8AC3E}">
        <p14:creationId xmlns:p14="http://schemas.microsoft.com/office/powerpoint/2010/main" val="20684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مجموعة 30"/>
          <p:cNvGrpSpPr/>
          <p:nvPr/>
        </p:nvGrpSpPr>
        <p:grpSpPr>
          <a:xfrm>
            <a:off x="7516885" y="4016683"/>
            <a:ext cx="10826599" cy="6908705"/>
            <a:chOff x="6856412" y="3618706"/>
            <a:chExt cx="12180092" cy="7772400"/>
          </a:xfrm>
        </p:grpSpPr>
        <p:sp>
          <p:nvSpPr>
            <p:cNvPr id="25" name="مستطيل 24"/>
            <p:cNvSpPr/>
            <p:nvPr/>
          </p:nvSpPr>
          <p:spPr>
            <a:xfrm>
              <a:off x="6856412" y="3618706"/>
              <a:ext cx="12180092" cy="7772400"/>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صورة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812" y="4771883"/>
              <a:ext cx="7086600" cy="5628623"/>
            </a:xfrm>
            <a:prstGeom prst="rect">
              <a:avLst/>
            </a:prstGeom>
          </p:spPr>
        </p:pic>
      </p:grpSp>
      <p:sp>
        <p:nvSpPr>
          <p:cNvPr id="13" name="مستطيل 12"/>
          <p:cNvSpPr/>
          <p:nvPr/>
        </p:nvSpPr>
        <p:spPr>
          <a:xfrm>
            <a:off x="18327966" y="3169322"/>
            <a:ext cx="609592" cy="775606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2"/>
          <p:cNvSpPr/>
          <p:nvPr/>
        </p:nvSpPr>
        <p:spPr>
          <a:xfrm>
            <a:off x="6839561" y="3136162"/>
            <a:ext cx="609592" cy="77892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rot="16200000">
            <a:off x="12435248" y="-2485630"/>
            <a:ext cx="906627" cy="12097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4"/>
          <p:cNvSpPr/>
          <p:nvPr/>
        </p:nvSpPr>
        <p:spPr>
          <a:xfrm>
            <a:off x="7449152" y="4016683"/>
            <a:ext cx="2709296" cy="6908705"/>
          </a:xfrm>
          <a:prstGeom prst="rect">
            <a:avLst/>
          </a:prstGeom>
          <a:gradFill flip="none" rotWithShape="1">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ستطيل 14"/>
          <p:cNvSpPr/>
          <p:nvPr/>
        </p:nvSpPr>
        <p:spPr>
          <a:xfrm>
            <a:off x="10158448" y="4016683"/>
            <a:ext cx="2709296" cy="6908705"/>
          </a:xfrm>
          <a:prstGeom prst="rect">
            <a:avLst/>
          </a:prstGeom>
          <a:gradFill>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ستطيل 15"/>
          <p:cNvSpPr/>
          <p:nvPr/>
        </p:nvSpPr>
        <p:spPr>
          <a:xfrm>
            <a:off x="12883267" y="4016683"/>
            <a:ext cx="2709296" cy="6908705"/>
          </a:xfrm>
          <a:prstGeom prst="rect">
            <a:avLst/>
          </a:prstGeom>
          <a:gradFill>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مستطيل 18"/>
          <p:cNvSpPr/>
          <p:nvPr/>
        </p:nvSpPr>
        <p:spPr>
          <a:xfrm>
            <a:off x="15592563" y="4016683"/>
            <a:ext cx="2709296" cy="6908705"/>
          </a:xfrm>
          <a:prstGeom prst="rect">
            <a:avLst/>
          </a:prstGeom>
          <a:gradFill>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5"/>
          <p:cNvSpPr/>
          <p:nvPr/>
        </p:nvSpPr>
        <p:spPr>
          <a:xfrm>
            <a:off x="1422379" y="10282636"/>
            <a:ext cx="5407925" cy="7104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18963662" y="10249475"/>
            <a:ext cx="5213984" cy="7436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1014574" y="10789923"/>
            <a:ext cx="24180467" cy="1660150"/>
          </a:xfrm>
          <a:prstGeom prst="rect">
            <a:avLst/>
          </a:prstGeom>
          <a:blipFill>
            <a:blip r:embed="rId3"/>
            <a:tile tx="0" ty="0" sx="100000" sy="100000" flip="none" algn="tl"/>
          </a:blip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472713" y="12504604"/>
            <a:ext cx="24180469" cy="1290332"/>
          </a:xfrm>
          <a:prstGeom prst="rect">
            <a:avLst/>
          </a:prstGeom>
          <a:blipFill>
            <a:blip r:embed="rId3"/>
            <a:tile tx="0" ty="0" sx="100000" sy="100000" flip="none" algn="tl"/>
          </a:blipFill>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مجموعة 13"/>
          <p:cNvGrpSpPr/>
          <p:nvPr/>
        </p:nvGrpSpPr>
        <p:grpSpPr>
          <a:xfrm>
            <a:off x="6392250" y="6471983"/>
            <a:ext cx="298207" cy="1150745"/>
            <a:chOff x="4037012" y="4609306"/>
            <a:chExt cx="1143000" cy="2404165"/>
          </a:xfrm>
        </p:grpSpPr>
        <p:sp>
          <p:nvSpPr>
            <p:cNvPr id="9" name="مستطيل 8"/>
            <p:cNvSpPr/>
            <p:nvPr/>
          </p:nvSpPr>
          <p:spPr>
            <a:xfrm>
              <a:off x="4037012" y="4609306"/>
              <a:ext cx="1143000" cy="2286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ثلث متساوي الساقين 10"/>
            <p:cNvSpPr/>
            <p:nvPr/>
          </p:nvSpPr>
          <p:spPr>
            <a:xfrm>
              <a:off x="4150552" y="4685506"/>
              <a:ext cx="990600" cy="1080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مثلث متساوي الساقين 23"/>
            <p:cNvSpPr/>
            <p:nvPr/>
          </p:nvSpPr>
          <p:spPr>
            <a:xfrm flipV="1">
              <a:off x="4150552" y="5933471"/>
              <a:ext cx="990600" cy="1080000"/>
            </a:xfrm>
            <a:prstGeom prs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مستطيل 20"/>
          <p:cNvSpPr/>
          <p:nvPr/>
        </p:nvSpPr>
        <p:spPr>
          <a:xfrm>
            <a:off x="13436699" y="-2513577"/>
            <a:ext cx="40639" cy="4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11784026" y="1859254"/>
            <a:ext cx="2250693" cy="1125344"/>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ربع نص 22"/>
          <p:cNvSpPr txBox="1"/>
          <p:nvPr/>
        </p:nvSpPr>
        <p:spPr>
          <a:xfrm>
            <a:off x="11911923" y="1822556"/>
            <a:ext cx="2250692" cy="1186607"/>
          </a:xfrm>
          <a:prstGeom prst="rect">
            <a:avLst/>
          </a:prstGeom>
          <a:noFill/>
        </p:spPr>
        <p:txBody>
          <a:bodyPr wrap="square" rtlCol="0">
            <a:spAutoFit/>
          </a:bodyPr>
          <a:lstStyle/>
          <a:p>
            <a:pPr algn="ctr"/>
            <a:r>
              <a:rPr lang="en-US" sz="7111" b="1" dirty="0">
                <a:solidFill>
                  <a:schemeClr val="bg1"/>
                </a:solidFill>
              </a:rPr>
              <a:t>1</a:t>
            </a:r>
          </a:p>
        </p:txBody>
      </p:sp>
      <p:sp>
        <p:nvSpPr>
          <p:cNvPr id="29" name="مربع نص 28"/>
          <p:cNvSpPr txBox="1"/>
          <p:nvPr/>
        </p:nvSpPr>
        <p:spPr>
          <a:xfrm>
            <a:off x="11911922" y="1859255"/>
            <a:ext cx="2250692" cy="1186607"/>
          </a:xfrm>
          <a:prstGeom prst="rect">
            <a:avLst/>
          </a:prstGeom>
          <a:noFill/>
        </p:spPr>
        <p:txBody>
          <a:bodyPr wrap="square" rtlCol="0">
            <a:spAutoFit/>
          </a:bodyPr>
          <a:lstStyle/>
          <a:p>
            <a:pPr algn="ctr"/>
            <a:r>
              <a:rPr lang="en-US" sz="7111" b="1" dirty="0">
                <a:solidFill>
                  <a:schemeClr val="bg1"/>
                </a:solidFill>
              </a:rPr>
              <a:t>2</a:t>
            </a:r>
          </a:p>
        </p:txBody>
      </p:sp>
      <p:sp>
        <p:nvSpPr>
          <p:cNvPr id="28673" name="مستطيل مستدير الزوايا 28672"/>
          <p:cNvSpPr/>
          <p:nvPr/>
        </p:nvSpPr>
        <p:spPr>
          <a:xfrm flipH="1">
            <a:off x="1217772" y="12301407"/>
            <a:ext cx="23232211" cy="3850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A person standing posing for the camera&#10;&#10;Description generated with very high confidence">
            <a:extLst>
              <a:ext uri="{FF2B5EF4-FFF2-40B4-BE49-F238E27FC236}">
                <a16:creationId xmlns="" xmlns:a16="http://schemas.microsoft.com/office/drawing/2014/main" id="{7766406F-7414-4769-BB1A-0E5BC91A8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2616" y="6723033"/>
            <a:ext cx="2356144" cy="7071903"/>
          </a:xfrm>
          <a:prstGeom prst="rect">
            <a:avLst/>
          </a:prstGeom>
        </p:spPr>
      </p:pic>
      <p:pic>
        <p:nvPicPr>
          <p:cNvPr id="28" name="Picture 5" descr="A person standing posing for the camera&#10;&#10;Description generated with very high confidence">
            <a:extLst>
              <a:ext uri="{FF2B5EF4-FFF2-40B4-BE49-F238E27FC236}">
                <a16:creationId xmlns="" xmlns:a16="http://schemas.microsoft.com/office/drawing/2014/main" id="{1E459DAA-1E9F-47C0-8FE4-7810A3AA1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716" y="4891375"/>
            <a:ext cx="2383324" cy="739208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0" nodeType="clickEffect">
                                  <p:stCondLst>
                                    <p:cond delay="0"/>
                                  </p:stCondLst>
                                  <p:childTnLst>
                                    <p:animMotion origin="layout" path="M 4.63227E-6 -1.2336E-6 L -0.11907 -1.2336E-6 " pathEditMode="relative" rAng="0" ptsTypes="AA">
                                      <p:cBhvr>
                                        <p:cTn id="13" dur="2000" fill="hold"/>
                                        <p:tgtEl>
                                          <p:spTgt spid="15"/>
                                        </p:tgtEl>
                                        <p:attrNameLst>
                                          <p:attrName>ppt_x</p:attrName>
                                          <p:attrName>ppt_y</p:attrName>
                                        </p:attrNameLst>
                                      </p:cBhvr>
                                      <p:rCtr x="-5953" y="0"/>
                                    </p:animMotion>
                                  </p:childTnLst>
                                </p:cTn>
                              </p:par>
                              <p:par>
                                <p:cTn id="14" presetID="63" presetClass="path" presetSubtype="0" accel="50000" decel="50000" fill="hold" grpId="0" nodeType="withEffect">
                                  <p:stCondLst>
                                    <p:cond delay="0"/>
                                  </p:stCondLst>
                                  <p:childTnLst>
                                    <p:animMotion origin="layout" path="M 1.20303E-7 -1.2336E-6 L 0.11838 -1.2336E-6 " pathEditMode="relative" rAng="0" ptsTypes="AA">
                                      <p:cBhvr>
                                        <p:cTn id="15" dur="2000" fill="hold"/>
                                        <p:tgtEl>
                                          <p:spTgt spid="16"/>
                                        </p:tgtEl>
                                        <p:attrNameLst>
                                          <p:attrName>ppt_x</p:attrName>
                                          <p:attrName>ppt_y</p:attrName>
                                        </p:attrNameLst>
                                      </p:cBhvr>
                                      <p:rCtr x="5916" y="0"/>
                                    </p:animMotion>
                                  </p:childTnLst>
                                </p:cTn>
                              </p:par>
                              <p:par>
                                <p:cTn id="16" presetID="1" presetClass="exit" presetSubtype="0" fill="hold" grpId="1" nodeType="with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53"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p:bldP spid="23" grpId="1"/>
      <p:bldP spid="29" grpId="0"/>
      <p:bldP spid="2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A688E391-A4EC-43CC-84E1-2A97413358B5}"/>
              </a:ext>
            </a:extLst>
          </p:cNvPr>
          <p:cNvSpPr/>
          <p:nvPr/>
        </p:nvSpPr>
        <p:spPr>
          <a:xfrm>
            <a:off x="9062219" y="3462313"/>
            <a:ext cx="7475586" cy="7475586"/>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IN" sz="3359">
              <a:solidFill>
                <a:prstClr val="white"/>
              </a:solidFill>
              <a:latin typeface="Calibri" panose="020F0502020204030204"/>
            </a:endParaRPr>
          </a:p>
        </p:txBody>
      </p:sp>
      <p:sp>
        <p:nvSpPr>
          <p:cNvPr id="5" name="Oval 4">
            <a:extLst>
              <a:ext uri="{FF2B5EF4-FFF2-40B4-BE49-F238E27FC236}">
                <a16:creationId xmlns="" xmlns:a16="http://schemas.microsoft.com/office/drawing/2014/main" id="{398AEBB6-B745-4DA5-9DC0-D1720C7977AA}"/>
              </a:ext>
            </a:extLst>
          </p:cNvPr>
          <p:cNvSpPr/>
          <p:nvPr/>
        </p:nvSpPr>
        <p:spPr>
          <a:xfrm>
            <a:off x="9394737" y="3794831"/>
            <a:ext cx="6810554" cy="68105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IN" sz="3359">
              <a:solidFill>
                <a:prstClr val="white"/>
              </a:solidFill>
              <a:latin typeface="Calibri" panose="020F0502020204030204"/>
            </a:endParaRPr>
          </a:p>
        </p:txBody>
      </p:sp>
      <p:sp>
        <p:nvSpPr>
          <p:cNvPr id="6" name="TextBox 5">
            <a:extLst>
              <a:ext uri="{FF2B5EF4-FFF2-40B4-BE49-F238E27FC236}">
                <a16:creationId xmlns="" xmlns:a16="http://schemas.microsoft.com/office/drawing/2014/main" id="{98EF3829-FAB4-4704-A79C-51BE93D222B5}"/>
              </a:ext>
            </a:extLst>
          </p:cNvPr>
          <p:cNvSpPr txBox="1"/>
          <p:nvPr/>
        </p:nvSpPr>
        <p:spPr>
          <a:xfrm>
            <a:off x="11081350" y="3523709"/>
            <a:ext cx="3437327" cy="7272760"/>
          </a:xfrm>
          <a:prstGeom prst="rect">
            <a:avLst/>
          </a:prstGeom>
          <a:noFill/>
        </p:spPr>
        <p:txBody>
          <a:bodyPr wrap="square" rtlCol="0">
            <a:spAutoFit/>
          </a:bodyPr>
          <a:lstStyle/>
          <a:p>
            <a:pPr algn="l" defTabSz="1706658" rtl="0" fontAlgn="auto">
              <a:spcBef>
                <a:spcPts val="0"/>
              </a:spcBef>
              <a:spcAft>
                <a:spcPts val="0"/>
              </a:spcAft>
            </a:pPr>
            <a:r>
              <a:rPr lang="en-US" sz="46660" dirty="0">
                <a:solidFill>
                  <a:prstClr val="white"/>
                </a:solidFill>
              </a:rPr>
              <a:t>5</a:t>
            </a:r>
            <a:endParaRPr lang="en-IN" sz="46660" dirty="0">
              <a:solidFill>
                <a:prstClr val="white"/>
              </a:solidFill>
            </a:endParaRPr>
          </a:p>
        </p:txBody>
      </p:sp>
      <p:sp>
        <p:nvSpPr>
          <p:cNvPr id="7" name="TextBox 6">
            <a:extLst>
              <a:ext uri="{FF2B5EF4-FFF2-40B4-BE49-F238E27FC236}">
                <a16:creationId xmlns="" xmlns:a16="http://schemas.microsoft.com/office/drawing/2014/main" id="{21F230B8-35E4-4D9C-A959-8E85E21AFBED}"/>
              </a:ext>
            </a:extLst>
          </p:cNvPr>
          <p:cNvSpPr txBox="1"/>
          <p:nvPr/>
        </p:nvSpPr>
        <p:spPr>
          <a:xfrm>
            <a:off x="11081350" y="3523709"/>
            <a:ext cx="3437327" cy="7272760"/>
          </a:xfrm>
          <a:prstGeom prst="rect">
            <a:avLst/>
          </a:prstGeom>
          <a:noFill/>
        </p:spPr>
        <p:txBody>
          <a:bodyPr wrap="square" rtlCol="0">
            <a:spAutoFit/>
          </a:bodyPr>
          <a:lstStyle/>
          <a:p>
            <a:pPr algn="l" defTabSz="1706658" rtl="0" fontAlgn="auto">
              <a:spcBef>
                <a:spcPts val="0"/>
              </a:spcBef>
              <a:spcAft>
                <a:spcPts val="0"/>
              </a:spcAft>
            </a:pPr>
            <a:r>
              <a:rPr lang="en-US" sz="46660" dirty="0">
                <a:solidFill>
                  <a:prstClr val="white"/>
                </a:solidFill>
              </a:rPr>
              <a:t>4</a:t>
            </a:r>
            <a:endParaRPr lang="en-IN" sz="46660" dirty="0">
              <a:solidFill>
                <a:prstClr val="white"/>
              </a:solidFill>
            </a:endParaRPr>
          </a:p>
        </p:txBody>
      </p:sp>
      <p:sp>
        <p:nvSpPr>
          <p:cNvPr id="8" name="TextBox 7">
            <a:extLst>
              <a:ext uri="{FF2B5EF4-FFF2-40B4-BE49-F238E27FC236}">
                <a16:creationId xmlns="" xmlns:a16="http://schemas.microsoft.com/office/drawing/2014/main" id="{361D0A5D-ED46-477A-BDD2-A08EA7396568}"/>
              </a:ext>
            </a:extLst>
          </p:cNvPr>
          <p:cNvSpPr txBox="1"/>
          <p:nvPr/>
        </p:nvSpPr>
        <p:spPr>
          <a:xfrm>
            <a:off x="11081350" y="3523709"/>
            <a:ext cx="3437327" cy="7272760"/>
          </a:xfrm>
          <a:prstGeom prst="rect">
            <a:avLst/>
          </a:prstGeom>
          <a:noFill/>
        </p:spPr>
        <p:txBody>
          <a:bodyPr wrap="square" rtlCol="0">
            <a:spAutoFit/>
          </a:bodyPr>
          <a:lstStyle/>
          <a:p>
            <a:pPr algn="l" defTabSz="1706658" rtl="0" fontAlgn="auto">
              <a:spcBef>
                <a:spcPts val="0"/>
              </a:spcBef>
              <a:spcAft>
                <a:spcPts val="0"/>
              </a:spcAft>
            </a:pPr>
            <a:r>
              <a:rPr lang="en-US" sz="46660" dirty="0">
                <a:solidFill>
                  <a:prstClr val="white"/>
                </a:solidFill>
              </a:rPr>
              <a:t>3</a:t>
            </a:r>
            <a:endParaRPr lang="en-IN" sz="46660" dirty="0">
              <a:solidFill>
                <a:prstClr val="white"/>
              </a:solidFill>
            </a:endParaRPr>
          </a:p>
        </p:txBody>
      </p:sp>
      <p:sp>
        <p:nvSpPr>
          <p:cNvPr id="9" name="TextBox 8">
            <a:extLst>
              <a:ext uri="{FF2B5EF4-FFF2-40B4-BE49-F238E27FC236}">
                <a16:creationId xmlns="" xmlns:a16="http://schemas.microsoft.com/office/drawing/2014/main" id="{67BF0D30-E77E-4112-8313-1DCD3D1C0FFB}"/>
              </a:ext>
            </a:extLst>
          </p:cNvPr>
          <p:cNvSpPr txBox="1"/>
          <p:nvPr/>
        </p:nvSpPr>
        <p:spPr>
          <a:xfrm>
            <a:off x="11081350" y="3523709"/>
            <a:ext cx="3437327" cy="7272760"/>
          </a:xfrm>
          <a:prstGeom prst="rect">
            <a:avLst/>
          </a:prstGeom>
          <a:noFill/>
        </p:spPr>
        <p:txBody>
          <a:bodyPr wrap="square" rtlCol="0">
            <a:spAutoFit/>
          </a:bodyPr>
          <a:lstStyle/>
          <a:p>
            <a:pPr algn="l" defTabSz="1706658" rtl="0" fontAlgn="auto">
              <a:spcBef>
                <a:spcPts val="0"/>
              </a:spcBef>
              <a:spcAft>
                <a:spcPts val="0"/>
              </a:spcAft>
            </a:pPr>
            <a:r>
              <a:rPr lang="en-US" sz="46660" dirty="0">
                <a:solidFill>
                  <a:prstClr val="white"/>
                </a:solidFill>
              </a:rPr>
              <a:t>2</a:t>
            </a:r>
            <a:endParaRPr lang="en-IN" sz="46660" dirty="0">
              <a:solidFill>
                <a:prstClr val="white"/>
              </a:solidFill>
            </a:endParaRPr>
          </a:p>
        </p:txBody>
      </p:sp>
      <p:sp>
        <p:nvSpPr>
          <p:cNvPr id="10" name="TextBox 9">
            <a:extLst>
              <a:ext uri="{FF2B5EF4-FFF2-40B4-BE49-F238E27FC236}">
                <a16:creationId xmlns="" xmlns:a16="http://schemas.microsoft.com/office/drawing/2014/main" id="{23B42990-DB8C-4790-B7D8-70A807A78C65}"/>
              </a:ext>
            </a:extLst>
          </p:cNvPr>
          <p:cNvSpPr txBox="1"/>
          <p:nvPr/>
        </p:nvSpPr>
        <p:spPr>
          <a:xfrm>
            <a:off x="11081350" y="3523709"/>
            <a:ext cx="3437327" cy="7272760"/>
          </a:xfrm>
          <a:prstGeom prst="rect">
            <a:avLst/>
          </a:prstGeom>
          <a:noFill/>
        </p:spPr>
        <p:txBody>
          <a:bodyPr wrap="square" rtlCol="0">
            <a:spAutoFit/>
          </a:bodyPr>
          <a:lstStyle/>
          <a:p>
            <a:pPr algn="l" defTabSz="1706658" rtl="0" fontAlgn="auto">
              <a:spcBef>
                <a:spcPts val="0"/>
              </a:spcBef>
              <a:spcAft>
                <a:spcPts val="0"/>
              </a:spcAft>
            </a:pPr>
            <a:r>
              <a:rPr lang="en-US" sz="46660" dirty="0">
                <a:solidFill>
                  <a:prstClr val="white"/>
                </a:solidFill>
              </a:rPr>
              <a:t>1</a:t>
            </a:r>
            <a:endParaRPr lang="en-IN" sz="46660" dirty="0">
              <a:solidFill>
                <a:prstClr val="white"/>
              </a:solidFill>
            </a:endParaRPr>
          </a:p>
        </p:txBody>
      </p:sp>
      <p:sp>
        <p:nvSpPr>
          <p:cNvPr id="11" name="TextBox 10">
            <a:extLst>
              <a:ext uri="{FF2B5EF4-FFF2-40B4-BE49-F238E27FC236}">
                <a16:creationId xmlns="" xmlns:a16="http://schemas.microsoft.com/office/drawing/2014/main" id="{569FF018-6883-4BB4-8031-4D4F7C190149}"/>
              </a:ext>
            </a:extLst>
          </p:cNvPr>
          <p:cNvSpPr txBox="1"/>
          <p:nvPr/>
        </p:nvSpPr>
        <p:spPr>
          <a:xfrm>
            <a:off x="2699883" y="1140406"/>
            <a:ext cx="20200261" cy="1643207"/>
          </a:xfrm>
          <a:prstGeom prst="rect">
            <a:avLst/>
          </a:prstGeom>
          <a:noFill/>
        </p:spPr>
        <p:txBody>
          <a:bodyPr wrap="square" rtlCol="0">
            <a:spAutoFit/>
          </a:bodyPr>
          <a:lstStyle/>
          <a:p>
            <a:pPr algn="ctr" defTabSz="1706658" rtl="0" fontAlgn="auto">
              <a:spcBef>
                <a:spcPts val="0"/>
              </a:spcBef>
              <a:spcAft>
                <a:spcPts val="0"/>
              </a:spcAft>
            </a:pPr>
            <a:r>
              <a:rPr lang="en-US" sz="10078" b="1" spc="560" dirty="0">
                <a:solidFill>
                  <a:srgbClr val="00FFFF"/>
                </a:solidFill>
              </a:rPr>
              <a:t>Welcome everybody</a:t>
            </a:r>
            <a:endParaRPr lang="en-IN" sz="10078" b="1" spc="560" dirty="0">
              <a:solidFill>
                <a:srgbClr val="00FFFF"/>
              </a:solidFill>
            </a:endParaRPr>
          </a:p>
        </p:txBody>
      </p:sp>
    </p:spTree>
    <p:extLst>
      <p:ext uri="{BB962C8B-B14F-4D97-AF65-F5344CB8AC3E}">
        <p14:creationId xmlns:p14="http://schemas.microsoft.com/office/powerpoint/2010/main" val="3013953203"/>
      </p:ext>
    </p:extLst>
  </p:cSld>
  <p:clrMapOvr>
    <a:masterClrMapping/>
  </p:clrMapOvr>
  <p:transition spd="slow" advTm="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1" presetClass="entr" presetSubtype="1" repeatCount="5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repeatCount="5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par>
                                <p:cTn id="17" presetID="1" presetClass="entr" presetSubtype="0" fill="hold" grpId="1" nodeType="withEffect">
                                  <p:stCondLst>
                                    <p:cond delay="10"/>
                                  </p:stCondLst>
                                  <p:childTnLst>
                                    <p:set>
                                      <p:cBhvr>
                                        <p:cTn id="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0" nodeType="withEffect">
                                  <p:stCondLst>
                                    <p:cond delay="1000"/>
                                  </p:stCondLst>
                                  <p:childTnLst>
                                    <p:set>
                                      <p:cBhvr>
                                        <p:cTn id="20"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1" presetID="1"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2000"/>
                                  </p:stCondLst>
                                  <p:childTnLst>
                                    <p:set>
                                      <p:cBhvr>
                                        <p:cTn id="24"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5" presetID="1"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3000"/>
                                  </p:stCondLst>
                                  <p:childTnLst>
                                    <p:set>
                                      <p:cBhvr>
                                        <p:cTn id="28"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par>
                                <p:cTn id="29" presetID="1" presetClass="entr" presetSubtype="0" fill="hold" grpId="0" nodeType="withEffect">
                                  <p:stCondLst>
                                    <p:cond delay="3000"/>
                                  </p:stCondLst>
                                  <p:childTnLst>
                                    <p:set>
                                      <p:cBhvr>
                                        <p:cTn id="3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4000"/>
                                  </p:stCondLst>
                                  <p:childTnLst>
                                    <p:set>
                                      <p:cBhvr>
                                        <p:cTn id="32"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3" presetID="1" presetClass="entr" presetSubtype="0" fill="hold" grpId="0" nodeType="withEffect">
                                  <p:stCondLst>
                                    <p:cond delay="4000"/>
                                  </p:stCondLst>
                                  <p:childTnLst>
                                    <p:set>
                                      <p:cBhvr>
                                        <p:cTn id="3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5000"/>
                                  </p:stCondLst>
                                  <p:childTnLst>
                                    <p:set>
                                      <p:cBhvr>
                                        <p:cTn id="36"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p:bldP spid="7" grpId="1"/>
      <p:bldP spid="8" grpId="0"/>
      <p:bldP spid="8" grpId="1"/>
      <p:bldP spid="9" grpId="0"/>
      <p:bldP spid="9" grpId="1"/>
      <p:bldP spid="10" grpId="0"/>
      <p:bldP spid="10"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p:cNvSpPr>
            <a:spLocks noChangeArrowheads="1"/>
          </p:cNvSpPr>
          <p:nvPr/>
        </p:nvSpPr>
        <p:spPr bwMode="auto">
          <a:xfrm>
            <a:off x="9371143" y="4617031"/>
            <a:ext cx="8494633" cy="219291"/>
          </a:xfrm>
          <a:prstGeom prst="rect">
            <a:avLst/>
          </a:prstGeom>
          <a:noFill/>
          <a:ln w="9525">
            <a:noFill/>
            <a:miter lim="800000"/>
            <a:headEnd/>
            <a:tailEnd/>
          </a:ln>
        </p:spPr>
        <p:txBody>
          <a:bodyPr wrap="none" anchor="ctr">
            <a:spAutoFit/>
          </a:bodyPr>
          <a:lstStyle/>
          <a:p>
            <a:pPr algn="l" rtl="0" eaLnBrk="0" hangingPunct="0"/>
            <a:r>
              <a:rPr lang="en-US" sz="825" b="1">
                <a:latin typeface="Franklin Gothic Book" pitchFamily="34" charset="0"/>
              </a:rPr>
              <a:t>									</a:t>
            </a:r>
            <a:endParaRPr lang="en-US"/>
          </a:p>
        </p:txBody>
      </p:sp>
      <p:sp>
        <p:nvSpPr>
          <p:cNvPr id="6149" name="Rectangle 9"/>
          <p:cNvSpPr>
            <a:spLocks noChangeArrowheads="1"/>
          </p:cNvSpPr>
          <p:nvPr/>
        </p:nvSpPr>
        <p:spPr bwMode="auto">
          <a:xfrm>
            <a:off x="9858088" y="9417454"/>
            <a:ext cx="8494633" cy="219291"/>
          </a:xfrm>
          <a:prstGeom prst="rect">
            <a:avLst/>
          </a:prstGeom>
          <a:noFill/>
          <a:ln w="9525">
            <a:noFill/>
            <a:miter lim="800000"/>
            <a:headEnd/>
            <a:tailEnd/>
          </a:ln>
        </p:spPr>
        <p:txBody>
          <a:bodyPr wrap="none" anchor="ctr">
            <a:spAutoFit/>
          </a:bodyPr>
          <a:lstStyle/>
          <a:p>
            <a:pPr algn="l" rtl="0" eaLnBrk="0" hangingPunct="0"/>
            <a:r>
              <a:rPr lang="en-US" sz="825" b="1">
                <a:latin typeface="Franklin Gothic Book" pitchFamily="34" charset="0"/>
              </a:rPr>
              <a:t>									</a:t>
            </a:r>
            <a:endParaRPr lang="en-US"/>
          </a:p>
        </p:txBody>
      </p:sp>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0966" y="3599791"/>
            <a:ext cx="19158098" cy="900019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4400" advClick="0" advTm="150">
        <p14:honeycomb/>
      </p:transition>
    </mc:Choice>
    <mc:Fallback xmlns="">
      <p:transition spd="slow" advClick="0" advTm="1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4000"/>
                                  </p:stCondLst>
                                  <p:childTnLst>
                                    <p:anim calcmode="lin" valueType="num">
                                      <p:cBhvr>
                                        <p:cTn id="13" dur="1000"/>
                                        <p:tgtEl>
                                          <p:spTgt spid="3"/>
                                        </p:tgtEl>
                                        <p:attrNameLst>
                                          <p:attrName>ppt_w</p:attrName>
                                        </p:attrNameLst>
                                      </p:cBhvr>
                                      <p:tavLst>
                                        <p:tav tm="0">
                                          <p:val>
                                            <p:strVal val="ppt_w"/>
                                          </p:val>
                                        </p:tav>
                                        <p:tav tm="100000">
                                          <p:val>
                                            <p:fltVal val="0"/>
                                          </p:val>
                                        </p:tav>
                                      </p:tavLst>
                                    </p:anim>
                                    <p:anim calcmode="lin" valueType="num">
                                      <p:cBhvr>
                                        <p:cTn id="14" dur="1000"/>
                                        <p:tgtEl>
                                          <p:spTgt spid="3"/>
                                        </p:tgtEl>
                                        <p:attrNameLst>
                                          <p:attrName>ppt_h</p:attrName>
                                        </p:attrNameLst>
                                      </p:cBhvr>
                                      <p:tavLst>
                                        <p:tav tm="0">
                                          <p:val>
                                            <p:strVal val="ppt_h"/>
                                          </p:val>
                                        </p:tav>
                                        <p:tav tm="100000">
                                          <p:val>
                                            <p:fltVal val="0"/>
                                          </p:val>
                                        </p:tav>
                                      </p:tavLst>
                                    </p:anim>
                                    <p:anim calcmode="lin" valueType="num">
                                      <p:cBhvr>
                                        <p:cTn id="15" dur="1000"/>
                                        <p:tgtEl>
                                          <p:spTgt spid="3"/>
                                        </p:tgtEl>
                                        <p:attrNameLst>
                                          <p:attrName>style.rotation</p:attrName>
                                        </p:attrNameLst>
                                      </p:cBhvr>
                                      <p:tavLst>
                                        <p:tav tm="0">
                                          <p:val>
                                            <p:fltVal val="0"/>
                                          </p:val>
                                        </p:tav>
                                        <p:tav tm="100000">
                                          <p:val>
                                            <p:fltVal val="90"/>
                                          </p:val>
                                        </p:tav>
                                      </p:tavLst>
                                    </p:anim>
                                    <p:animEffect transition="out" filter="fade">
                                      <p:cBhvr>
                                        <p:cTn id="16" dur="1000"/>
                                        <p:tgtEl>
                                          <p:spTgt spid="3"/>
                                        </p:tgtEl>
                                      </p:cBhvr>
                                    </p:animEffect>
                                    <p:set>
                                      <p:cBhvr>
                                        <p:cTn id="1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 xmlns:a16="http://schemas.microsoft.com/office/drawing/2014/main" id="{5D3A25AD-171C-4CCE-8428-EBED6ECA6923}"/>
              </a:ext>
            </a:extLst>
          </p:cNvPr>
          <p:cNvGrpSpPr/>
          <p:nvPr/>
        </p:nvGrpSpPr>
        <p:grpSpPr>
          <a:xfrm>
            <a:off x="6004465" y="9930441"/>
            <a:ext cx="1856776" cy="1856776"/>
            <a:chOff x="1780673" y="5262983"/>
            <a:chExt cx="1179095" cy="1179095"/>
          </a:xfrm>
        </p:grpSpPr>
        <p:sp>
          <p:nvSpPr>
            <p:cNvPr id="3" name="Oval 2">
              <a:extLst>
                <a:ext uri="{FF2B5EF4-FFF2-40B4-BE49-F238E27FC236}">
                  <a16:creationId xmlns="" xmlns:a16="http://schemas.microsoft.com/office/drawing/2014/main" id="{04320AFD-620A-4F09-BEBC-8B8615BBFA2D}"/>
                </a:ext>
              </a:extLst>
            </p:cNvPr>
            <p:cNvSpPr/>
            <p:nvPr/>
          </p:nvSpPr>
          <p:spPr>
            <a:xfrm>
              <a:off x="1780673" y="5262983"/>
              <a:ext cx="1179095" cy="1179095"/>
            </a:xfrm>
            <a:prstGeom prst="ellipse">
              <a:avLst/>
            </a:prstGeom>
            <a:solidFill>
              <a:srgbClr val="6FD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16" name="TextBox 15">
              <a:extLst>
                <a:ext uri="{FF2B5EF4-FFF2-40B4-BE49-F238E27FC236}">
                  <a16:creationId xmlns="" xmlns:a16="http://schemas.microsoft.com/office/drawing/2014/main" id="{E1581DFC-92E3-4A9C-8984-1BC137BD4C5E}"/>
                </a:ext>
              </a:extLst>
            </p:cNvPr>
            <p:cNvSpPr txBox="1"/>
            <p:nvPr/>
          </p:nvSpPr>
          <p:spPr>
            <a:xfrm>
              <a:off x="2091506" y="5657070"/>
              <a:ext cx="335107" cy="644969"/>
            </a:xfrm>
            <a:prstGeom prst="rect">
              <a:avLst/>
            </a:prstGeom>
            <a:noFill/>
          </p:spPr>
          <p:txBody>
            <a:bodyPr wrap="none" rtlCol="0">
              <a:spAutoFit/>
            </a:bodyPr>
            <a:lstStyle/>
            <a:p>
              <a:r>
                <a:rPr lang="en-US" sz="6000" dirty="0">
                  <a:latin typeface="Arial Nova" panose="020B0504020202020204" pitchFamily="34" charset="0"/>
                </a:rPr>
                <a:t>1</a:t>
              </a:r>
            </a:p>
          </p:txBody>
        </p:sp>
      </p:grpSp>
      <p:grpSp>
        <p:nvGrpSpPr>
          <p:cNvPr id="53" name="Group 52">
            <a:extLst>
              <a:ext uri="{FF2B5EF4-FFF2-40B4-BE49-F238E27FC236}">
                <a16:creationId xmlns="" xmlns:a16="http://schemas.microsoft.com/office/drawing/2014/main" id="{D74FC3DD-7735-4028-BAF3-6AA284FAB37D}"/>
              </a:ext>
            </a:extLst>
          </p:cNvPr>
          <p:cNvGrpSpPr/>
          <p:nvPr/>
        </p:nvGrpSpPr>
        <p:grpSpPr>
          <a:xfrm>
            <a:off x="6653847" y="7846306"/>
            <a:ext cx="1856776" cy="1856776"/>
            <a:chOff x="2193045" y="3939510"/>
            <a:chExt cx="1179095" cy="1179095"/>
          </a:xfrm>
        </p:grpSpPr>
        <p:sp>
          <p:nvSpPr>
            <p:cNvPr id="7" name="Oval 6">
              <a:extLst>
                <a:ext uri="{FF2B5EF4-FFF2-40B4-BE49-F238E27FC236}">
                  <a16:creationId xmlns="" xmlns:a16="http://schemas.microsoft.com/office/drawing/2014/main" id="{B0BBB9D2-B6F4-43B6-A800-4211E35CA79B}"/>
                </a:ext>
              </a:extLst>
            </p:cNvPr>
            <p:cNvSpPr/>
            <p:nvPr/>
          </p:nvSpPr>
          <p:spPr>
            <a:xfrm>
              <a:off x="2193045" y="3939510"/>
              <a:ext cx="1179095" cy="1179095"/>
            </a:xfrm>
            <a:prstGeom prst="ellipse">
              <a:avLst/>
            </a:prstGeom>
            <a:solidFill>
              <a:srgbClr val="FE7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17" name="TextBox 16">
              <a:extLst>
                <a:ext uri="{FF2B5EF4-FFF2-40B4-BE49-F238E27FC236}">
                  <a16:creationId xmlns="" xmlns:a16="http://schemas.microsoft.com/office/drawing/2014/main" id="{85D7ACC6-E4F4-40AE-9876-F46876859FD4}"/>
                </a:ext>
              </a:extLst>
            </p:cNvPr>
            <p:cNvSpPr txBox="1"/>
            <p:nvPr/>
          </p:nvSpPr>
          <p:spPr>
            <a:xfrm>
              <a:off x="2539064" y="4283687"/>
              <a:ext cx="335107" cy="644969"/>
            </a:xfrm>
            <a:prstGeom prst="rect">
              <a:avLst/>
            </a:prstGeom>
            <a:noFill/>
          </p:spPr>
          <p:txBody>
            <a:bodyPr wrap="none" rtlCol="0">
              <a:spAutoFit/>
            </a:bodyPr>
            <a:lstStyle/>
            <a:p>
              <a:r>
                <a:rPr lang="en-US" sz="6000" dirty="0">
                  <a:latin typeface="Arial Nova" panose="020B0504020202020204" pitchFamily="34" charset="0"/>
                </a:rPr>
                <a:t>2</a:t>
              </a:r>
            </a:p>
          </p:txBody>
        </p:sp>
      </p:grpSp>
      <p:grpSp>
        <p:nvGrpSpPr>
          <p:cNvPr id="54" name="Group 53">
            <a:extLst>
              <a:ext uri="{FF2B5EF4-FFF2-40B4-BE49-F238E27FC236}">
                <a16:creationId xmlns="" xmlns:a16="http://schemas.microsoft.com/office/drawing/2014/main" id="{96B412BE-70BB-40B7-8BBE-B196BA3B3EFD}"/>
              </a:ext>
            </a:extLst>
          </p:cNvPr>
          <p:cNvGrpSpPr/>
          <p:nvPr/>
        </p:nvGrpSpPr>
        <p:grpSpPr>
          <a:xfrm>
            <a:off x="8018010" y="6238458"/>
            <a:ext cx="1856776" cy="1856776"/>
            <a:chOff x="3059319" y="2918490"/>
            <a:chExt cx="1179095" cy="1179095"/>
          </a:xfrm>
        </p:grpSpPr>
        <p:sp>
          <p:nvSpPr>
            <p:cNvPr id="8" name="Oval 7">
              <a:extLst>
                <a:ext uri="{FF2B5EF4-FFF2-40B4-BE49-F238E27FC236}">
                  <a16:creationId xmlns="" xmlns:a16="http://schemas.microsoft.com/office/drawing/2014/main" id="{130CD4B1-0DF5-4C3C-8F03-C1AA8352C717}"/>
                </a:ext>
              </a:extLst>
            </p:cNvPr>
            <p:cNvSpPr/>
            <p:nvPr/>
          </p:nvSpPr>
          <p:spPr>
            <a:xfrm>
              <a:off x="3059319" y="2918490"/>
              <a:ext cx="1179095" cy="1179095"/>
            </a:xfrm>
            <a:prstGeom prst="ellipse">
              <a:avLst/>
            </a:prstGeom>
            <a:solidFill>
              <a:srgbClr val="65B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18" name="TextBox 17">
              <a:extLst>
                <a:ext uri="{FF2B5EF4-FFF2-40B4-BE49-F238E27FC236}">
                  <a16:creationId xmlns="" xmlns:a16="http://schemas.microsoft.com/office/drawing/2014/main" id="{8E36B9A3-BD59-42DF-806F-68A2611AA435}"/>
                </a:ext>
              </a:extLst>
            </p:cNvPr>
            <p:cNvSpPr txBox="1"/>
            <p:nvPr/>
          </p:nvSpPr>
          <p:spPr>
            <a:xfrm>
              <a:off x="3325020" y="3169934"/>
              <a:ext cx="335107" cy="644969"/>
            </a:xfrm>
            <a:prstGeom prst="rect">
              <a:avLst/>
            </a:prstGeom>
            <a:noFill/>
          </p:spPr>
          <p:txBody>
            <a:bodyPr wrap="none" rtlCol="0">
              <a:spAutoFit/>
            </a:bodyPr>
            <a:lstStyle/>
            <a:p>
              <a:r>
                <a:rPr lang="en-US" sz="6000" dirty="0">
                  <a:latin typeface="Arial Nova" panose="020B0504020202020204" pitchFamily="34" charset="0"/>
                </a:rPr>
                <a:t>3</a:t>
              </a:r>
            </a:p>
          </p:txBody>
        </p:sp>
      </p:grpSp>
      <p:grpSp>
        <p:nvGrpSpPr>
          <p:cNvPr id="55" name="Group 54">
            <a:extLst>
              <a:ext uri="{FF2B5EF4-FFF2-40B4-BE49-F238E27FC236}">
                <a16:creationId xmlns="" xmlns:a16="http://schemas.microsoft.com/office/drawing/2014/main" id="{837E56B4-85B2-406C-96E3-0EE6D119A122}"/>
              </a:ext>
            </a:extLst>
          </p:cNvPr>
          <p:cNvGrpSpPr/>
          <p:nvPr/>
        </p:nvGrpSpPr>
        <p:grpSpPr>
          <a:xfrm>
            <a:off x="9874785" y="5153105"/>
            <a:ext cx="1856776" cy="1856776"/>
            <a:chOff x="4238414" y="2229266"/>
            <a:chExt cx="1179095" cy="1179095"/>
          </a:xfrm>
        </p:grpSpPr>
        <p:sp>
          <p:nvSpPr>
            <p:cNvPr id="9" name="Oval 8">
              <a:extLst>
                <a:ext uri="{FF2B5EF4-FFF2-40B4-BE49-F238E27FC236}">
                  <a16:creationId xmlns="" xmlns:a16="http://schemas.microsoft.com/office/drawing/2014/main" id="{C53FA5C2-58BE-4690-92BD-7A6ADBF226AB}"/>
                </a:ext>
              </a:extLst>
            </p:cNvPr>
            <p:cNvSpPr/>
            <p:nvPr/>
          </p:nvSpPr>
          <p:spPr>
            <a:xfrm>
              <a:off x="4238414" y="2229266"/>
              <a:ext cx="1179095" cy="1179095"/>
            </a:xfrm>
            <a:prstGeom prst="ellipse">
              <a:avLst/>
            </a:prstGeom>
            <a:solidFill>
              <a:srgbClr val="FE9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19" name="TextBox 18">
              <a:extLst>
                <a:ext uri="{FF2B5EF4-FFF2-40B4-BE49-F238E27FC236}">
                  <a16:creationId xmlns="" xmlns:a16="http://schemas.microsoft.com/office/drawing/2014/main" id="{0F454E3E-3863-4CD7-8518-F425692B2C28}"/>
                </a:ext>
              </a:extLst>
            </p:cNvPr>
            <p:cNvSpPr txBox="1"/>
            <p:nvPr/>
          </p:nvSpPr>
          <p:spPr>
            <a:xfrm>
              <a:off x="4623414" y="2393042"/>
              <a:ext cx="335107" cy="644969"/>
            </a:xfrm>
            <a:prstGeom prst="rect">
              <a:avLst/>
            </a:prstGeom>
            <a:noFill/>
          </p:spPr>
          <p:txBody>
            <a:bodyPr wrap="none" rtlCol="0">
              <a:spAutoFit/>
            </a:bodyPr>
            <a:lstStyle/>
            <a:p>
              <a:r>
                <a:rPr lang="en-US" sz="6000" dirty="0">
                  <a:latin typeface="Arial Nova" panose="020B0504020202020204" pitchFamily="34" charset="0"/>
                </a:rPr>
                <a:t>4</a:t>
              </a:r>
            </a:p>
          </p:txBody>
        </p:sp>
      </p:grpSp>
      <p:grpSp>
        <p:nvGrpSpPr>
          <p:cNvPr id="56" name="Group 55">
            <a:extLst>
              <a:ext uri="{FF2B5EF4-FFF2-40B4-BE49-F238E27FC236}">
                <a16:creationId xmlns="" xmlns:a16="http://schemas.microsoft.com/office/drawing/2014/main" id="{AD70F550-3973-41BA-ACA2-330D1D685186}"/>
              </a:ext>
            </a:extLst>
          </p:cNvPr>
          <p:cNvGrpSpPr/>
          <p:nvPr/>
        </p:nvGrpSpPr>
        <p:grpSpPr>
          <a:xfrm>
            <a:off x="12039902" y="4799894"/>
            <a:ext cx="1856776" cy="1856776"/>
            <a:chOff x="5613312" y="2004969"/>
            <a:chExt cx="1179095" cy="1179095"/>
          </a:xfrm>
        </p:grpSpPr>
        <p:sp>
          <p:nvSpPr>
            <p:cNvPr id="10" name="Oval 9">
              <a:extLst>
                <a:ext uri="{FF2B5EF4-FFF2-40B4-BE49-F238E27FC236}">
                  <a16:creationId xmlns="" xmlns:a16="http://schemas.microsoft.com/office/drawing/2014/main" id="{5E0598A5-DD8A-48B5-9A84-6903484E673C}"/>
                </a:ext>
              </a:extLst>
            </p:cNvPr>
            <p:cNvSpPr/>
            <p:nvPr/>
          </p:nvSpPr>
          <p:spPr>
            <a:xfrm>
              <a:off x="5613312" y="2004969"/>
              <a:ext cx="1179095" cy="1179095"/>
            </a:xfrm>
            <a:prstGeom prst="ellipse">
              <a:avLst/>
            </a:prstGeom>
            <a:solidFill>
              <a:srgbClr val="75D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20" name="TextBox 19">
              <a:extLst>
                <a:ext uri="{FF2B5EF4-FFF2-40B4-BE49-F238E27FC236}">
                  <a16:creationId xmlns="" xmlns:a16="http://schemas.microsoft.com/office/drawing/2014/main" id="{640535BA-89CF-498B-9CCC-CCCF11C2C3BD}"/>
                </a:ext>
              </a:extLst>
            </p:cNvPr>
            <p:cNvSpPr txBox="1"/>
            <p:nvPr/>
          </p:nvSpPr>
          <p:spPr>
            <a:xfrm>
              <a:off x="6010682" y="2202664"/>
              <a:ext cx="335107" cy="644969"/>
            </a:xfrm>
            <a:prstGeom prst="rect">
              <a:avLst/>
            </a:prstGeom>
            <a:noFill/>
          </p:spPr>
          <p:txBody>
            <a:bodyPr wrap="none" rtlCol="0">
              <a:spAutoFit/>
            </a:bodyPr>
            <a:lstStyle/>
            <a:p>
              <a:r>
                <a:rPr lang="en-US" sz="6000" dirty="0">
                  <a:latin typeface="Arial Nova" panose="020B0504020202020204" pitchFamily="34" charset="0"/>
                </a:rPr>
                <a:t>5</a:t>
              </a:r>
            </a:p>
          </p:txBody>
        </p:sp>
      </p:grpSp>
      <p:grpSp>
        <p:nvGrpSpPr>
          <p:cNvPr id="57" name="Group 56">
            <a:extLst>
              <a:ext uri="{FF2B5EF4-FFF2-40B4-BE49-F238E27FC236}">
                <a16:creationId xmlns="" xmlns:a16="http://schemas.microsoft.com/office/drawing/2014/main" id="{B459121F-EF2A-4132-BC7A-B3833FCD0066}"/>
              </a:ext>
            </a:extLst>
          </p:cNvPr>
          <p:cNvGrpSpPr/>
          <p:nvPr/>
        </p:nvGrpSpPr>
        <p:grpSpPr>
          <a:xfrm>
            <a:off x="14162495" y="5266784"/>
            <a:ext cx="1856776" cy="1856776"/>
            <a:chOff x="6961207" y="2301455"/>
            <a:chExt cx="1179095" cy="1179095"/>
          </a:xfrm>
        </p:grpSpPr>
        <p:sp>
          <p:nvSpPr>
            <p:cNvPr id="11" name="Oval 10">
              <a:extLst>
                <a:ext uri="{FF2B5EF4-FFF2-40B4-BE49-F238E27FC236}">
                  <a16:creationId xmlns="" xmlns:a16="http://schemas.microsoft.com/office/drawing/2014/main" id="{B5E5F47A-07E1-4199-A007-07D3060FFF2B}"/>
                </a:ext>
              </a:extLst>
            </p:cNvPr>
            <p:cNvSpPr/>
            <p:nvPr/>
          </p:nvSpPr>
          <p:spPr>
            <a:xfrm>
              <a:off x="6961207" y="2301455"/>
              <a:ext cx="1179095" cy="1179095"/>
            </a:xfrm>
            <a:prstGeom prst="ellipse">
              <a:avLst/>
            </a:prstGeom>
            <a:solidFill>
              <a:srgbClr val="FF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21" name="TextBox 20">
              <a:extLst>
                <a:ext uri="{FF2B5EF4-FFF2-40B4-BE49-F238E27FC236}">
                  <a16:creationId xmlns="" xmlns:a16="http://schemas.microsoft.com/office/drawing/2014/main" id="{BDD4AEF8-C54F-41C7-AF13-8485F904A2AF}"/>
                </a:ext>
              </a:extLst>
            </p:cNvPr>
            <p:cNvSpPr txBox="1"/>
            <p:nvPr/>
          </p:nvSpPr>
          <p:spPr>
            <a:xfrm>
              <a:off x="7473280" y="2542789"/>
              <a:ext cx="335107" cy="644969"/>
            </a:xfrm>
            <a:prstGeom prst="rect">
              <a:avLst/>
            </a:prstGeom>
            <a:noFill/>
          </p:spPr>
          <p:txBody>
            <a:bodyPr wrap="none" rtlCol="0">
              <a:spAutoFit/>
            </a:bodyPr>
            <a:lstStyle/>
            <a:p>
              <a:r>
                <a:rPr lang="en-US" sz="6000" dirty="0">
                  <a:latin typeface="Arial Nova" panose="020B0504020202020204" pitchFamily="34" charset="0"/>
                </a:rPr>
                <a:t>6</a:t>
              </a:r>
            </a:p>
          </p:txBody>
        </p:sp>
      </p:grpSp>
      <p:grpSp>
        <p:nvGrpSpPr>
          <p:cNvPr id="58" name="Group 57">
            <a:extLst>
              <a:ext uri="{FF2B5EF4-FFF2-40B4-BE49-F238E27FC236}">
                <a16:creationId xmlns="" xmlns:a16="http://schemas.microsoft.com/office/drawing/2014/main" id="{6D4E6FBB-652A-4CC7-93A9-46CEB99A1859}"/>
              </a:ext>
            </a:extLst>
          </p:cNvPr>
          <p:cNvGrpSpPr/>
          <p:nvPr/>
        </p:nvGrpSpPr>
        <p:grpSpPr>
          <a:xfrm>
            <a:off x="15905592" y="6314245"/>
            <a:ext cx="1856776" cy="1856776"/>
            <a:chOff x="8068113" y="2966616"/>
            <a:chExt cx="1179095" cy="1179095"/>
          </a:xfrm>
        </p:grpSpPr>
        <p:sp>
          <p:nvSpPr>
            <p:cNvPr id="12" name="Oval 11">
              <a:extLst>
                <a:ext uri="{FF2B5EF4-FFF2-40B4-BE49-F238E27FC236}">
                  <a16:creationId xmlns="" xmlns:a16="http://schemas.microsoft.com/office/drawing/2014/main" id="{286D803A-20CD-4AE9-BAF3-5A177AE273FC}"/>
                </a:ext>
              </a:extLst>
            </p:cNvPr>
            <p:cNvSpPr/>
            <p:nvPr/>
          </p:nvSpPr>
          <p:spPr>
            <a:xfrm>
              <a:off x="8068113" y="2966616"/>
              <a:ext cx="1179095" cy="1179095"/>
            </a:xfrm>
            <a:prstGeom prst="ellipse">
              <a:avLst/>
            </a:prstGeom>
            <a:solidFill>
              <a:srgbClr val="A07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22" name="TextBox 21">
              <a:extLst>
                <a:ext uri="{FF2B5EF4-FFF2-40B4-BE49-F238E27FC236}">
                  <a16:creationId xmlns="" xmlns:a16="http://schemas.microsoft.com/office/drawing/2014/main" id="{BC1961BB-0EA7-4C67-A347-1FD2C0BF3FBE}"/>
                </a:ext>
              </a:extLst>
            </p:cNvPr>
            <p:cNvSpPr txBox="1"/>
            <p:nvPr/>
          </p:nvSpPr>
          <p:spPr>
            <a:xfrm>
              <a:off x="8587396" y="3189120"/>
              <a:ext cx="335107" cy="644969"/>
            </a:xfrm>
            <a:prstGeom prst="rect">
              <a:avLst/>
            </a:prstGeom>
            <a:noFill/>
          </p:spPr>
          <p:txBody>
            <a:bodyPr wrap="none" rtlCol="0">
              <a:spAutoFit/>
            </a:bodyPr>
            <a:lstStyle/>
            <a:p>
              <a:r>
                <a:rPr lang="en-US" sz="6000" dirty="0">
                  <a:latin typeface="Arial Nova" panose="020B0504020202020204" pitchFamily="34" charset="0"/>
                </a:rPr>
                <a:t>7</a:t>
              </a:r>
            </a:p>
          </p:txBody>
        </p:sp>
      </p:grpSp>
      <p:grpSp>
        <p:nvGrpSpPr>
          <p:cNvPr id="59" name="Group 58">
            <a:extLst>
              <a:ext uri="{FF2B5EF4-FFF2-40B4-BE49-F238E27FC236}">
                <a16:creationId xmlns="" xmlns:a16="http://schemas.microsoft.com/office/drawing/2014/main" id="{D940B785-E5CC-44DA-B966-E8AB27E38B83}"/>
              </a:ext>
            </a:extLst>
          </p:cNvPr>
          <p:cNvGrpSpPr/>
          <p:nvPr/>
        </p:nvGrpSpPr>
        <p:grpSpPr>
          <a:xfrm>
            <a:off x="17203084" y="7846306"/>
            <a:ext cx="1856776" cy="1856776"/>
            <a:chOff x="8892050" y="3939510"/>
            <a:chExt cx="1179095" cy="1179095"/>
          </a:xfrm>
        </p:grpSpPr>
        <p:sp>
          <p:nvSpPr>
            <p:cNvPr id="13" name="Oval 12">
              <a:extLst>
                <a:ext uri="{FF2B5EF4-FFF2-40B4-BE49-F238E27FC236}">
                  <a16:creationId xmlns="" xmlns:a16="http://schemas.microsoft.com/office/drawing/2014/main" id="{EE710B35-DCD9-4962-961D-0FCD5A6E6B62}"/>
                </a:ext>
              </a:extLst>
            </p:cNvPr>
            <p:cNvSpPr/>
            <p:nvPr/>
          </p:nvSpPr>
          <p:spPr>
            <a:xfrm>
              <a:off x="8892050" y="3939510"/>
              <a:ext cx="1179095" cy="1179095"/>
            </a:xfrm>
            <a:prstGeom prst="ellipse">
              <a:avLst/>
            </a:prstGeom>
            <a:solidFill>
              <a:srgbClr val="CD9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23" name="TextBox 22">
              <a:extLst>
                <a:ext uri="{FF2B5EF4-FFF2-40B4-BE49-F238E27FC236}">
                  <a16:creationId xmlns="" xmlns:a16="http://schemas.microsoft.com/office/drawing/2014/main" id="{2A718898-560A-4D91-B10A-E743ED15EC06}"/>
                </a:ext>
              </a:extLst>
            </p:cNvPr>
            <p:cNvSpPr txBox="1"/>
            <p:nvPr/>
          </p:nvSpPr>
          <p:spPr>
            <a:xfrm>
              <a:off x="9426963" y="4366171"/>
              <a:ext cx="335107" cy="644969"/>
            </a:xfrm>
            <a:prstGeom prst="rect">
              <a:avLst/>
            </a:prstGeom>
            <a:noFill/>
          </p:spPr>
          <p:txBody>
            <a:bodyPr wrap="none" rtlCol="0">
              <a:spAutoFit/>
            </a:bodyPr>
            <a:lstStyle/>
            <a:p>
              <a:r>
                <a:rPr lang="en-US" sz="6000" dirty="0">
                  <a:latin typeface="Arial Nova" panose="020B0504020202020204" pitchFamily="34" charset="0"/>
                </a:rPr>
                <a:t>8</a:t>
              </a:r>
            </a:p>
          </p:txBody>
        </p:sp>
      </p:grpSp>
      <p:grpSp>
        <p:nvGrpSpPr>
          <p:cNvPr id="60" name="Group 59">
            <a:extLst>
              <a:ext uri="{FF2B5EF4-FFF2-40B4-BE49-F238E27FC236}">
                <a16:creationId xmlns="" xmlns:a16="http://schemas.microsoft.com/office/drawing/2014/main" id="{15588882-A3DF-4328-8140-4CBBE4E8BCCC}"/>
              </a:ext>
            </a:extLst>
          </p:cNvPr>
          <p:cNvGrpSpPr/>
          <p:nvPr/>
        </p:nvGrpSpPr>
        <p:grpSpPr>
          <a:xfrm>
            <a:off x="17738784" y="9930441"/>
            <a:ext cx="1856776" cy="1856776"/>
            <a:chOff x="9232232" y="5262983"/>
            <a:chExt cx="1179095" cy="1179095"/>
          </a:xfrm>
        </p:grpSpPr>
        <p:sp>
          <p:nvSpPr>
            <p:cNvPr id="14" name="Oval 13">
              <a:extLst>
                <a:ext uri="{FF2B5EF4-FFF2-40B4-BE49-F238E27FC236}">
                  <a16:creationId xmlns="" xmlns:a16="http://schemas.microsoft.com/office/drawing/2014/main" id="{AA8DF32E-5E5A-40FD-A128-08E2A2C550A1}"/>
                </a:ext>
              </a:extLst>
            </p:cNvPr>
            <p:cNvSpPr/>
            <p:nvPr/>
          </p:nvSpPr>
          <p:spPr>
            <a:xfrm>
              <a:off x="9232232" y="5262983"/>
              <a:ext cx="1179095" cy="1179095"/>
            </a:xfrm>
            <a:prstGeom prst="ellipse">
              <a:avLst/>
            </a:prstGeom>
            <a:solidFill>
              <a:srgbClr val="D3D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Nova" panose="020B0504020202020204" pitchFamily="34" charset="0"/>
              </a:endParaRPr>
            </a:p>
          </p:txBody>
        </p:sp>
        <p:sp>
          <p:nvSpPr>
            <p:cNvPr id="24" name="TextBox 23">
              <a:extLst>
                <a:ext uri="{FF2B5EF4-FFF2-40B4-BE49-F238E27FC236}">
                  <a16:creationId xmlns="" xmlns:a16="http://schemas.microsoft.com/office/drawing/2014/main" id="{55CEBDC0-0495-491E-86E8-D3C3611A4646}"/>
                </a:ext>
              </a:extLst>
            </p:cNvPr>
            <p:cNvSpPr txBox="1"/>
            <p:nvPr/>
          </p:nvSpPr>
          <p:spPr>
            <a:xfrm>
              <a:off x="9793144" y="5693140"/>
              <a:ext cx="335107" cy="644969"/>
            </a:xfrm>
            <a:prstGeom prst="rect">
              <a:avLst/>
            </a:prstGeom>
            <a:noFill/>
          </p:spPr>
          <p:txBody>
            <a:bodyPr wrap="none" rtlCol="0">
              <a:spAutoFit/>
            </a:bodyPr>
            <a:lstStyle/>
            <a:p>
              <a:r>
                <a:rPr lang="en-US" sz="6000" dirty="0">
                  <a:latin typeface="Arial Nova" panose="020B0504020202020204" pitchFamily="34" charset="0"/>
                </a:rPr>
                <a:t>9</a:t>
              </a:r>
            </a:p>
          </p:txBody>
        </p:sp>
      </p:grpSp>
      <p:sp>
        <p:nvSpPr>
          <p:cNvPr id="5" name="Freeform: Shape 4">
            <a:extLst>
              <a:ext uri="{FF2B5EF4-FFF2-40B4-BE49-F238E27FC236}">
                <a16:creationId xmlns="" xmlns:a16="http://schemas.microsoft.com/office/drawing/2014/main" id="{08A78360-F89B-4AD9-9EE6-A31E80639675}"/>
              </a:ext>
            </a:extLst>
          </p:cNvPr>
          <p:cNvSpPr/>
          <p:nvPr/>
        </p:nvSpPr>
        <p:spPr>
          <a:xfrm>
            <a:off x="7241194" y="6082253"/>
            <a:ext cx="11117637" cy="6371766"/>
          </a:xfrm>
          <a:custGeom>
            <a:avLst/>
            <a:gdLst>
              <a:gd name="connsiteX0" fmla="*/ 3840480 w 7680960"/>
              <a:gd name="connsiteY0" fmla="*/ 0 h 4633824"/>
              <a:gd name="connsiteX1" fmla="*/ 7680960 w 7680960"/>
              <a:gd name="connsiteY1" fmla="*/ 3840480 h 4633824"/>
              <a:gd name="connsiteX2" fmla="*/ 7602935 w 7680960"/>
              <a:gd name="connsiteY2" fmla="*/ 4614471 h 4633824"/>
              <a:gd name="connsiteX3" fmla="*/ 7597959 w 7680960"/>
              <a:gd name="connsiteY3" fmla="*/ 4633824 h 4633824"/>
              <a:gd name="connsiteX4" fmla="*/ 83001 w 7680960"/>
              <a:gd name="connsiteY4" fmla="*/ 4633824 h 4633824"/>
              <a:gd name="connsiteX5" fmla="*/ 78025 w 7680960"/>
              <a:gd name="connsiteY5" fmla="*/ 4614471 h 4633824"/>
              <a:gd name="connsiteX6" fmla="*/ 0 w 7680960"/>
              <a:gd name="connsiteY6" fmla="*/ 3840480 h 4633824"/>
              <a:gd name="connsiteX7" fmla="*/ 3840480 w 7680960"/>
              <a:gd name="connsiteY7" fmla="*/ 0 h 463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0960" h="4633824">
                <a:moveTo>
                  <a:pt x="3840480" y="0"/>
                </a:moveTo>
                <a:cubicBezTo>
                  <a:pt x="5961519" y="0"/>
                  <a:pt x="7680960" y="1719441"/>
                  <a:pt x="7680960" y="3840480"/>
                </a:cubicBezTo>
                <a:cubicBezTo>
                  <a:pt x="7680960" y="4105610"/>
                  <a:pt x="7654094" y="4364465"/>
                  <a:pt x="7602935" y="4614471"/>
                </a:cubicBezTo>
                <a:lnTo>
                  <a:pt x="7597959" y="4633824"/>
                </a:lnTo>
                <a:lnTo>
                  <a:pt x="83001" y="4633824"/>
                </a:lnTo>
                <a:lnTo>
                  <a:pt x="78025" y="4614471"/>
                </a:lnTo>
                <a:cubicBezTo>
                  <a:pt x="26867" y="4364465"/>
                  <a:pt x="0" y="4105610"/>
                  <a:pt x="0" y="3840480"/>
                </a:cubicBezTo>
                <a:cubicBezTo>
                  <a:pt x="0" y="1719441"/>
                  <a:pt x="1719441" y="0"/>
                  <a:pt x="3840480" y="0"/>
                </a:cubicBezTo>
                <a:close/>
              </a:path>
            </a:pathLst>
          </a:custGeom>
          <a:solidFill>
            <a:schemeClr val="accent1">
              <a:lumMod val="20000"/>
              <a:lumOff val="80000"/>
            </a:schemeClr>
          </a:solidFill>
          <a:ln w="161925">
            <a:gradFill>
              <a:gsLst>
                <a:gs pos="92000">
                  <a:schemeClr val="bg1"/>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Title 6"/>
          <p:cNvSpPr txBox="1">
            <a:spLocks/>
          </p:cNvSpPr>
          <p:nvPr/>
        </p:nvSpPr>
        <p:spPr bwMode="auto">
          <a:xfrm>
            <a:off x="6856631" y="3371197"/>
            <a:ext cx="11502201" cy="875783"/>
          </a:xfrm>
          <a:prstGeom prst="rect">
            <a:avLst/>
          </a:prstGeom>
          <a:noFill/>
          <a:ln w="9525">
            <a:noFill/>
            <a:miter lim="800000"/>
            <a:headEnd/>
            <a:tailEnd/>
          </a:ln>
        </p:spPr>
        <p:txBody>
          <a:bodyPr vert="horz" wrap="square" lIns="0" tIns="0" rIns="13715"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6000" dirty="0">
                <a:solidFill>
                  <a:schemeClr val="tx1"/>
                </a:solidFill>
                <a:latin typeface="A Cut Above The Rest" pitchFamily="34" charset="0"/>
              </a:rPr>
              <a:t>The </a:t>
            </a:r>
            <a:r>
              <a:rPr lang="en-US" sz="6000" dirty="0" smtClean="0">
                <a:solidFill>
                  <a:schemeClr val="tx1"/>
                </a:solidFill>
                <a:latin typeface="A Cut Above The Rest" pitchFamily="34" charset="0"/>
              </a:rPr>
              <a:t>Nine Parts </a:t>
            </a:r>
            <a:r>
              <a:rPr lang="en-US" sz="6000" dirty="0">
                <a:solidFill>
                  <a:schemeClr val="tx1"/>
                </a:solidFill>
                <a:latin typeface="A Cut Above The Rest" pitchFamily="34" charset="0"/>
              </a:rPr>
              <a:t>of Speech</a:t>
            </a:r>
          </a:p>
        </p:txBody>
      </p:sp>
      <p:sp>
        <p:nvSpPr>
          <p:cNvPr id="65" name="مربع نص 64"/>
          <p:cNvSpPr txBox="1"/>
          <p:nvPr/>
        </p:nvSpPr>
        <p:spPr>
          <a:xfrm>
            <a:off x="8007023" y="7598288"/>
            <a:ext cx="9585983" cy="4425827"/>
          </a:xfrm>
          <a:prstGeom prst="rect">
            <a:avLst/>
          </a:prstGeom>
          <a:noFill/>
        </p:spPr>
        <p:txBody>
          <a:bodyPr wrap="square" rtlCol="0">
            <a:spAutoFit/>
          </a:bodyPr>
          <a:lstStyle/>
          <a:p>
            <a:pPr algn="ctr" rtl="0" eaLnBrk="0" hangingPunct="0">
              <a:spcBef>
                <a:spcPct val="20000"/>
              </a:spcBef>
              <a:buClr>
                <a:srgbClr val="0BD0D9"/>
              </a:buClr>
              <a:buSzPct val="95000"/>
              <a:tabLst>
                <a:tab pos="1885862" algn="l"/>
              </a:tabLst>
              <a:defRPr/>
            </a:pPr>
            <a:r>
              <a:rPr lang="en-US" sz="6400" dirty="0">
                <a:solidFill>
                  <a:srgbClr val="FF0000"/>
                </a:solidFill>
                <a:latin typeface="Constantia"/>
              </a:rPr>
              <a:t>Noun</a:t>
            </a:r>
          </a:p>
          <a:p>
            <a:pPr algn="ctr" rtl="0" eaLnBrk="0" hangingPunct="0">
              <a:spcBef>
                <a:spcPct val="20000"/>
              </a:spcBef>
              <a:buClr>
                <a:srgbClr val="0BD0D9"/>
              </a:buClr>
              <a:buSzPct val="95000"/>
              <a:tabLst>
                <a:tab pos="1885862" algn="l"/>
              </a:tabLst>
              <a:defRPr/>
            </a:pPr>
            <a:r>
              <a:rPr lang="en-US" sz="6400" dirty="0">
                <a:solidFill>
                  <a:srgbClr val="FF0000"/>
                </a:solidFill>
                <a:latin typeface="Constantia"/>
              </a:rPr>
              <a:t>--------------------       </a:t>
            </a:r>
          </a:p>
          <a:p>
            <a:pPr algn="ctr" rtl="0" eaLnBrk="0" hangingPunct="0">
              <a:spcBef>
                <a:spcPct val="20000"/>
              </a:spcBef>
              <a:buClr>
                <a:srgbClr val="0BD0D9"/>
              </a:buClr>
              <a:buSzPct val="95000"/>
              <a:tabLst>
                <a:tab pos="1885862" algn="l"/>
              </a:tabLst>
              <a:defRPr/>
            </a:pPr>
            <a:r>
              <a:rPr lang="en-US" sz="6400" dirty="0">
                <a:solidFill>
                  <a:prstClr val="black"/>
                </a:solidFill>
                <a:latin typeface="Constantia"/>
              </a:rPr>
              <a:t>  Ali, </a:t>
            </a:r>
            <a:r>
              <a:rPr lang="en-US" sz="6400" dirty="0" err="1">
                <a:solidFill>
                  <a:prstClr val="black"/>
                </a:solidFill>
                <a:latin typeface="Constantia"/>
              </a:rPr>
              <a:t>Suha</a:t>
            </a:r>
            <a:r>
              <a:rPr lang="en-US" sz="6400" dirty="0">
                <a:solidFill>
                  <a:prstClr val="black"/>
                </a:solidFill>
                <a:latin typeface="Constantia"/>
              </a:rPr>
              <a:t>, teacher, Iraq, door, snake….etc. </a:t>
            </a:r>
          </a:p>
        </p:txBody>
      </p:sp>
      <p:sp>
        <p:nvSpPr>
          <p:cNvPr id="66" name="مربع نص 65"/>
          <p:cNvSpPr txBox="1"/>
          <p:nvPr/>
        </p:nvSpPr>
        <p:spPr>
          <a:xfrm>
            <a:off x="8199608" y="7751370"/>
            <a:ext cx="9200813" cy="4425827"/>
          </a:xfrm>
          <a:prstGeom prst="rect">
            <a:avLst/>
          </a:prstGeom>
          <a:noFill/>
        </p:spPr>
        <p:txBody>
          <a:bodyPr wrap="square" rtlCol="0">
            <a:spAutoFit/>
          </a:bodyPr>
          <a:lstStyle/>
          <a:p>
            <a:pPr algn="ctr" rtl="0" eaLnBrk="0" hangingPunct="0">
              <a:spcBef>
                <a:spcPct val="20000"/>
              </a:spcBef>
              <a:buClr>
                <a:srgbClr val="0BD0D9"/>
              </a:buClr>
              <a:buSzPct val="95000"/>
              <a:defRPr/>
            </a:pPr>
            <a:r>
              <a:rPr lang="en-US" sz="6400" dirty="0">
                <a:solidFill>
                  <a:srgbClr val="FF0000"/>
                </a:solidFill>
                <a:latin typeface="Constantia"/>
              </a:rPr>
              <a:t>Verb</a:t>
            </a:r>
          </a:p>
          <a:p>
            <a:pPr algn="ctr" rtl="0" eaLnBrk="0" hangingPunct="0">
              <a:spcBef>
                <a:spcPct val="20000"/>
              </a:spcBef>
              <a:buClr>
                <a:srgbClr val="0BD0D9"/>
              </a:buClr>
              <a:buSzPct val="95000"/>
              <a:defRPr/>
            </a:pPr>
            <a:r>
              <a:rPr lang="en-US" sz="6400" dirty="0">
                <a:solidFill>
                  <a:srgbClr val="FF0000"/>
                </a:solidFill>
                <a:latin typeface="Constantia"/>
              </a:rPr>
              <a:t>--------------------         </a:t>
            </a:r>
          </a:p>
          <a:p>
            <a:pPr algn="ctr" rtl="0" eaLnBrk="0" hangingPunct="0">
              <a:spcBef>
                <a:spcPct val="20000"/>
              </a:spcBef>
              <a:buClr>
                <a:srgbClr val="0BD0D9"/>
              </a:buClr>
              <a:buSzPct val="95000"/>
              <a:defRPr/>
            </a:pPr>
            <a:r>
              <a:rPr lang="en-US" sz="6400" dirty="0">
                <a:solidFill>
                  <a:srgbClr val="FF0000"/>
                </a:solidFill>
                <a:latin typeface="Constantia"/>
              </a:rPr>
              <a:t> </a:t>
            </a:r>
            <a:r>
              <a:rPr lang="en-US" sz="6400" dirty="0">
                <a:solidFill>
                  <a:prstClr val="black"/>
                </a:solidFill>
                <a:latin typeface="Constantia"/>
              </a:rPr>
              <a:t>Play, write , open, walk, wash… etc.</a:t>
            </a:r>
          </a:p>
        </p:txBody>
      </p:sp>
      <p:sp>
        <p:nvSpPr>
          <p:cNvPr id="67" name="مربع نص 66"/>
          <p:cNvSpPr txBox="1"/>
          <p:nvPr/>
        </p:nvSpPr>
        <p:spPr>
          <a:xfrm>
            <a:off x="8402669" y="7846306"/>
            <a:ext cx="8457889" cy="4031873"/>
          </a:xfrm>
          <a:prstGeom prst="rect">
            <a:avLst/>
          </a:prstGeom>
          <a:noFill/>
        </p:spPr>
        <p:txBody>
          <a:bodyPr wrap="square" rtlCol="0">
            <a:spAutoFit/>
          </a:bodyPr>
          <a:lstStyle/>
          <a:p>
            <a:pPr algn="ctr" defTabSz="685768" fontAlgn="auto">
              <a:spcBef>
                <a:spcPts val="0"/>
              </a:spcBef>
              <a:spcAft>
                <a:spcPts val="0"/>
              </a:spcAft>
            </a:pPr>
            <a:r>
              <a:rPr lang="en-US" sz="6400" kern="0" dirty="0">
                <a:solidFill>
                  <a:srgbClr val="FF0000"/>
                </a:solidFill>
                <a:latin typeface="Constantia"/>
              </a:rPr>
              <a:t>Adjective</a:t>
            </a:r>
          </a:p>
          <a:p>
            <a:pPr algn="ctr" defTabSz="685768" fontAlgn="auto">
              <a:spcBef>
                <a:spcPts val="0"/>
              </a:spcBef>
              <a:spcAft>
                <a:spcPts val="0"/>
              </a:spcAft>
            </a:pPr>
            <a:r>
              <a:rPr lang="en-US" sz="6400" kern="0" dirty="0">
                <a:solidFill>
                  <a:srgbClr val="FF0000"/>
                </a:solidFill>
                <a:latin typeface="Constantia"/>
              </a:rPr>
              <a:t>--------------------</a:t>
            </a:r>
          </a:p>
          <a:p>
            <a:pPr algn="ctr" defTabSz="685768" fontAlgn="auto">
              <a:spcBef>
                <a:spcPts val="0"/>
              </a:spcBef>
              <a:spcAft>
                <a:spcPts val="0"/>
              </a:spcAft>
            </a:pPr>
            <a:r>
              <a:rPr lang="en-US" sz="6400" kern="0" dirty="0">
                <a:solidFill>
                  <a:srgbClr val="FF0000"/>
                </a:solidFill>
                <a:latin typeface="Constantia"/>
              </a:rPr>
              <a:t>  </a:t>
            </a:r>
            <a:r>
              <a:rPr lang="en-US" sz="6400" kern="0" dirty="0">
                <a:solidFill>
                  <a:prstClr val="black"/>
                </a:solidFill>
                <a:latin typeface="Constantia"/>
              </a:rPr>
              <a:t>Good, smart, clever, red, </a:t>
            </a:r>
            <a:r>
              <a:rPr lang="en-US" sz="6400" kern="0" dirty="0" smtClean="0">
                <a:solidFill>
                  <a:prstClr val="black"/>
                </a:solidFill>
                <a:latin typeface="Constantia"/>
              </a:rPr>
              <a:t>Iraqi, </a:t>
            </a:r>
            <a:r>
              <a:rPr lang="en-US" sz="6400" kern="0" dirty="0">
                <a:solidFill>
                  <a:prstClr val="black"/>
                </a:solidFill>
                <a:latin typeface="Constantia"/>
              </a:rPr>
              <a:t>big..</a:t>
            </a:r>
            <a:r>
              <a:rPr lang="en-US" sz="6400" kern="0" dirty="0" err="1">
                <a:solidFill>
                  <a:prstClr val="black"/>
                </a:solidFill>
                <a:latin typeface="Constantia"/>
              </a:rPr>
              <a:t>etc</a:t>
            </a:r>
            <a:endParaRPr lang="en-US" sz="6400" kern="0" dirty="0">
              <a:solidFill>
                <a:prstClr val="black"/>
              </a:solidFill>
            </a:endParaRPr>
          </a:p>
        </p:txBody>
      </p:sp>
      <p:sp>
        <p:nvSpPr>
          <p:cNvPr id="68" name="مربع نص 67"/>
          <p:cNvSpPr txBox="1"/>
          <p:nvPr/>
        </p:nvSpPr>
        <p:spPr>
          <a:xfrm>
            <a:off x="8946398" y="7591619"/>
            <a:ext cx="8115002" cy="4031873"/>
          </a:xfrm>
          <a:prstGeom prst="rect">
            <a:avLst/>
          </a:prstGeom>
          <a:noFill/>
        </p:spPr>
        <p:txBody>
          <a:bodyPr wrap="square" rtlCol="0">
            <a:spAutoFit/>
          </a:bodyPr>
          <a:lstStyle/>
          <a:p>
            <a:pPr algn="ctr" defTabSz="685768" fontAlgn="auto">
              <a:spcBef>
                <a:spcPts val="0"/>
              </a:spcBef>
              <a:spcAft>
                <a:spcPts val="0"/>
              </a:spcAft>
            </a:pPr>
            <a:r>
              <a:rPr lang="en-US" sz="6400" kern="0" dirty="0">
                <a:solidFill>
                  <a:srgbClr val="FF0000"/>
                </a:solidFill>
                <a:latin typeface="Constantia"/>
              </a:rPr>
              <a:t>Adverb </a:t>
            </a:r>
          </a:p>
          <a:p>
            <a:pPr algn="ctr" defTabSz="685768" fontAlgn="auto">
              <a:spcBef>
                <a:spcPts val="0"/>
              </a:spcBef>
              <a:spcAft>
                <a:spcPts val="0"/>
              </a:spcAft>
            </a:pPr>
            <a:r>
              <a:rPr lang="en-US" sz="6400" kern="0" dirty="0">
                <a:solidFill>
                  <a:srgbClr val="FF0000"/>
                </a:solidFill>
                <a:latin typeface="Constantia"/>
              </a:rPr>
              <a:t>-------------------- </a:t>
            </a:r>
          </a:p>
          <a:p>
            <a:pPr algn="ctr" defTabSz="685768" fontAlgn="auto">
              <a:spcBef>
                <a:spcPts val="0"/>
              </a:spcBef>
              <a:spcAft>
                <a:spcPts val="0"/>
              </a:spcAft>
            </a:pPr>
            <a:r>
              <a:rPr lang="en-US" sz="6400" kern="0" dirty="0">
                <a:solidFill>
                  <a:srgbClr val="FF0000"/>
                </a:solidFill>
                <a:latin typeface="Constantia"/>
              </a:rPr>
              <a:t>    </a:t>
            </a:r>
            <a:r>
              <a:rPr lang="en-US" sz="6400" kern="0" dirty="0">
                <a:solidFill>
                  <a:prstClr val="black"/>
                </a:solidFill>
                <a:latin typeface="Constantia"/>
              </a:rPr>
              <a:t>Slowly, usually, ago…… </a:t>
            </a:r>
            <a:r>
              <a:rPr lang="en-US" sz="6400" kern="0" dirty="0" err="1">
                <a:solidFill>
                  <a:prstClr val="black"/>
                </a:solidFill>
                <a:latin typeface="Constantia"/>
              </a:rPr>
              <a:t>etc</a:t>
            </a:r>
            <a:endParaRPr lang="en-US" sz="6400" kern="0" dirty="0">
              <a:solidFill>
                <a:prstClr val="black"/>
              </a:solidFill>
            </a:endParaRPr>
          </a:p>
        </p:txBody>
      </p:sp>
      <p:sp>
        <p:nvSpPr>
          <p:cNvPr id="69" name="مربع نص 68"/>
          <p:cNvSpPr txBox="1"/>
          <p:nvPr/>
        </p:nvSpPr>
        <p:spPr>
          <a:xfrm>
            <a:off x="8468993" y="7490168"/>
            <a:ext cx="8172150" cy="4425827"/>
          </a:xfrm>
          <a:prstGeom prst="rect">
            <a:avLst/>
          </a:prstGeom>
          <a:noFill/>
        </p:spPr>
        <p:txBody>
          <a:bodyPr wrap="square" rtlCol="0">
            <a:spAutoFit/>
          </a:bodyPr>
          <a:lstStyle/>
          <a:p>
            <a:pPr algn="ctr" rtl="0" eaLnBrk="0" hangingPunct="0">
              <a:spcBef>
                <a:spcPct val="20000"/>
              </a:spcBef>
              <a:buClr>
                <a:srgbClr val="0BD0D9"/>
              </a:buClr>
              <a:buSzPct val="95000"/>
              <a:defRPr/>
            </a:pPr>
            <a:r>
              <a:rPr lang="en-US" sz="6400" dirty="0">
                <a:solidFill>
                  <a:srgbClr val="FF0000"/>
                </a:solidFill>
                <a:latin typeface="Constantia"/>
              </a:rPr>
              <a:t>Pronoun</a:t>
            </a:r>
          </a:p>
          <a:p>
            <a:pPr algn="ctr" rtl="0" eaLnBrk="0" hangingPunct="0">
              <a:spcBef>
                <a:spcPct val="20000"/>
              </a:spcBef>
              <a:buClr>
                <a:srgbClr val="0BD0D9"/>
              </a:buClr>
              <a:buSzPct val="95000"/>
              <a:defRPr/>
            </a:pPr>
            <a:r>
              <a:rPr lang="en-US" sz="6400" dirty="0">
                <a:solidFill>
                  <a:srgbClr val="FF0000"/>
                </a:solidFill>
                <a:latin typeface="Constantia"/>
              </a:rPr>
              <a:t>--------------------  </a:t>
            </a:r>
          </a:p>
          <a:p>
            <a:pPr algn="ctr" rtl="0" eaLnBrk="0" hangingPunct="0">
              <a:spcBef>
                <a:spcPct val="20000"/>
              </a:spcBef>
              <a:buClr>
                <a:srgbClr val="0BD0D9"/>
              </a:buClr>
              <a:buSzPct val="95000"/>
              <a:defRPr/>
            </a:pPr>
            <a:r>
              <a:rPr lang="en-US" sz="6400" dirty="0">
                <a:solidFill>
                  <a:prstClr val="black"/>
                </a:solidFill>
                <a:latin typeface="Constantia"/>
              </a:rPr>
              <a:t> I, he, she, it, they, we, you.</a:t>
            </a:r>
          </a:p>
        </p:txBody>
      </p:sp>
      <p:sp>
        <p:nvSpPr>
          <p:cNvPr id="70" name="مربع نص 69"/>
          <p:cNvSpPr txBox="1"/>
          <p:nvPr/>
        </p:nvSpPr>
        <p:spPr>
          <a:xfrm>
            <a:off x="8807396" y="7818271"/>
            <a:ext cx="7600670" cy="3440942"/>
          </a:xfrm>
          <a:prstGeom prst="rect">
            <a:avLst/>
          </a:prstGeom>
          <a:noFill/>
        </p:spPr>
        <p:txBody>
          <a:bodyPr wrap="square" rtlCol="0">
            <a:spAutoFit/>
          </a:bodyPr>
          <a:lstStyle/>
          <a:p>
            <a:pPr algn="ctr" rtl="0" eaLnBrk="0" hangingPunct="0">
              <a:spcBef>
                <a:spcPct val="20000"/>
              </a:spcBef>
              <a:buClr>
                <a:srgbClr val="0BD0D9"/>
              </a:buClr>
              <a:buSzPct val="95000"/>
              <a:defRPr/>
            </a:pPr>
            <a:r>
              <a:rPr lang="en-US" sz="6400" dirty="0">
                <a:solidFill>
                  <a:srgbClr val="FF0000"/>
                </a:solidFill>
                <a:latin typeface="Constantia"/>
              </a:rPr>
              <a:t>Preposition    </a:t>
            </a:r>
          </a:p>
          <a:p>
            <a:pPr algn="ctr" rtl="0" eaLnBrk="0" hangingPunct="0">
              <a:spcBef>
                <a:spcPct val="20000"/>
              </a:spcBef>
              <a:buClr>
                <a:srgbClr val="0BD0D9"/>
              </a:buClr>
              <a:buSzPct val="95000"/>
              <a:defRPr/>
            </a:pPr>
            <a:r>
              <a:rPr lang="en-US" sz="6400" dirty="0">
                <a:solidFill>
                  <a:srgbClr val="FF0000"/>
                </a:solidFill>
                <a:latin typeface="Constantia"/>
              </a:rPr>
              <a:t>--------------------</a:t>
            </a:r>
          </a:p>
          <a:p>
            <a:pPr algn="ctr" rtl="0" eaLnBrk="0" hangingPunct="0">
              <a:spcBef>
                <a:spcPct val="20000"/>
              </a:spcBef>
              <a:buClr>
                <a:srgbClr val="0BD0D9"/>
              </a:buClr>
              <a:buSzPct val="95000"/>
              <a:defRPr/>
            </a:pPr>
            <a:r>
              <a:rPr lang="en-US" sz="6400" dirty="0">
                <a:solidFill>
                  <a:prstClr val="black"/>
                </a:solidFill>
                <a:latin typeface="Constantia"/>
              </a:rPr>
              <a:t>  In, on, at, to…… </a:t>
            </a:r>
            <a:r>
              <a:rPr lang="en-US" sz="6400" dirty="0" err="1">
                <a:solidFill>
                  <a:prstClr val="black"/>
                </a:solidFill>
                <a:latin typeface="Constantia"/>
              </a:rPr>
              <a:t>etc</a:t>
            </a:r>
            <a:endParaRPr lang="en-US" sz="6400" dirty="0">
              <a:solidFill>
                <a:prstClr val="black"/>
              </a:solidFill>
              <a:latin typeface="Constantia"/>
            </a:endParaRPr>
          </a:p>
        </p:txBody>
      </p:sp>
      <p:sp>
        <p:nvSpPr>
          <p:cNvPr id="71" name="مربع نص 70"/>
          <p:cNvSpPr txBox="1"/>
          <p:nvPr/>
        </p:nvSpPr>
        <p:spPr>
          <a:xfrm>
            <a:off x="8916999" y="7598287"/>
            <a:ext cx="7429227" cy="4425827"/>
          </a:xfrm>
          <a:prstGeom prst="rect">
            <a:avLst/>
          </a:prstGeom>
          <a:noFill/>
        </p:spPr>
        <p:txBody>
          <a:bodyPr wrap="square" rtlCol="0">
            <a:spAutoFit/>
          </a:bodyPr>
          <a:lstStyle/>
          <a:p>
            <a:pPr algn="ctr" rtl="0" eaLnBrk="0" hangingPunct="0">
              <a:spcBef>
                <a:spcPct val="20000"/>
              </a:spcBef>
              <a:buClr>
                <a:srgbClr val="0BD0D9"/>
              </a:buClr>
              <a:buSzPct val="95000"/>
              <a:defRPr/>
            </a:pPr>
            <a:r>
              <a:rPr lang="en-US" sz="6400" dirty="0">
                <a:solidFill>
                  <a:srgbClr val="FF0000"/>
                </a:solidFill>
                <a:latin typeface="Constantia"/>
              </a:rPr>
              <a:t>Conjunction </a:t>
            </a:r>
          </a:p>
          <a:p>
            <a:pPr algn="ctr" rtl="0" eaLnBrk="0" hangingPunct="0">
              <a:spcBef>
                <a:spcPct val="20000"/>
              </a:spcBef>
              <a:buClr>
                <a:srgbClr val="0BD0D9"/>
              </a:buClr>
              <a:buSzPct val="95000"/>
              <a:defRPr/>
            </a:pPr>
            <a:r>
              <a:rPr lang="en-US" sz="6400" dirty="0">
                <a:solidFill>
                  <a:srgbClr val="FF0000"/>
                </a:solidFill>
                <a:latin typeface="Constantia"/>
              </a:rPr>
              <a:t>--------------------</a:t>
            </a:r>
          </a:p>
          <a:p>
            <a:pPr algn="ctr" rtl="0" eaLnBrk="0" hangingPunct="0">
              <a:spcBef>
                <a:spcPct val="20000"/>
              </a:spcBef>
              <a:buClr>
                <a:srgbClr val="0BD0D9"/>
              </a:buClr>
              <a:buSzPct val="95000"/>
              <a:defRPr/>
            </a:pPr>
            <a:r>
              <a:rPr lang="en-US" sz="6400" dirty="0">
                <a:solidFill>
                  <a:srgbClr val="FF0000"/>
                </a:solidFill>
                <a:latin typeface="Constantia"/>
              </a:rPr>
              <a:t>   </a:t>
            </a:r>
            <a:r>
              <a:rPr lang="en-US" sz="6400" dirty="0">
                <a:solidFill>
                  <a:prstClr val="black"/>
                </a:solidFill>
                <a:latin typeface="Constantia"/>
              </a:rPr>
              <a:t>For, and, so, yet, but, that, or…… </a:t>
            </a:r>
            <a:r>
              <a:rPr lang="en-US" sz="6400" dirty="0" err="1">
                <a:solidFill>
                  <a:prstClr val="black"/>
                </a:solidFill>
                <a:latin typeface="Constantia"/>
              </a:rPr>
              <a:t>etc</a:t>
            </a:r>
            <a:endParaRPr lang="en-US" sz="6400" dirty="0">
              <a:solidFill>
                <a:prstClr val="black"/>
              </a:solidFill>
              <a:latin typeface="Constantia"/>
            </a:endParaRPr>
          </a:p>
        </p:txBody>
      </p:sp>
      <p:sp>
        <p:nvSpPr>
          <p:cNvPr id="72" name="مربع نص 71"/>
          <p:cNvSpPr txBox="1"/>
          <p:nvPr/>
        </p:nvSpPr>
        <p:spPr>
          <a:xfrm>
            <a:off x="9009516" y="7401311"/>
            <a:ext cx="7372079" cy="4622804"/>
          </a:xfrm>
          <a:prstGeom prst="rect">
            <a:avLst/>
          </a:prstGeom>
          <a:noFill/>
        </p:spPr>
        <p:txBody>
          <a:bodyPr wrap="square" rtlCol="0">
            <a:spAutoFit/>
          </a:bodyPr>
          <a:lstStyle/>
          <a:p>
            <a:pPr algn="ctr" rtl="0" eaLnBrk="0" hangingPunct="0">
              <a:spcBef>
                <a:spcPct val="20000"/>
              </a:spcBef>
              <a:buClr>
                <a:srgbClr val="0BD0D9"/>
              </a:buClr>
              <a:buSzPct val="95000"/>
              <a:defRPr/>
            </a:pPr>
            <a:r>
              <a:rPr lang="en-US" sz="6400" dirty="0">
                <a:solidFill>
                  <a:srgbClr val="FF0000"/>
                </a:solidFill>
                <a:latin typeface="Constantia"/>
              </a:rPr>
              <a:t> Interjection   </a:t>
            </a:r>
          </a:p>
          <a:p>
            <a:pPr algn="ctr" rtl="0" eaLnBrk="0" hangingPunct="0">
              <a:spcBef>
                <a:spcPct val="20000"/>
              </a:spcBef>
              <a:buClr>
                <a:srgbClr val="0BD0D9"/>
              </a:buClr>
              <a:buSzPct val="95000"/>
              <a:defRPr/>
            </a:pPr>
            <a:r>
              <a:rPr lang="en-US" sz="6400" dirty="0">
                <a:solidFill>
                  <a:srgbClr val="FF0000"/>
                </a:solidFill>
                <a:latin typeface="Constantia"/>
              </a:rPr>
              <a:t>--------------------  </a:t>
            </a:r>
          </a:p>
          <a:p>
            <a:pPr algn="ctr" rtl="0" eaLnBrk="0" hangingPunct="0">
              <a:spcBef>
                <a:spcPct val="20000"/>
              </a:spcBef>
              <a:buClr>
                <a:srgbClr val="0BD0D9"/>
              </a:buClr>
              <a:buSzPct val="95000"/>
              <a:defRPr/>
            </a:pPr>
            <a:r>
              <a:rPr lang="en-US" sz="6400" dirty="0">
                <a:solidFill>
                  <a:prstClr val="black"/>
                </a:solidFill>
                <a:latin typeface="Constantia"/>
              </a:rPr>
              <a:t>How, what</a:t>
            </a:r>
          </a:p>
          <a:p>
            <a:pPr algn="ctr" rtl="0" eaLnBrk="0" hangingPunct="0">
              <a:spcBef>
                <a:spcPct val="20000"/>
              </a:spcBef>
              <a:buClr>
                <a:srgbClr val="0BD0D9"/>
              </a:buClr>
              <a:buSzPct val="95000"/>
              <a:defRPr/>
            </a:pPr>
            <a:r>
              <a:rPr lang="en-US" sz="6400" dirty="0">
                <a:solidFill>
                  <a:prstClr val="black"/>
                </a:solidFill>
                <a:latin typeface="Constantia"/>
              </a:rPr>
              <a:t>How hot day it </a:t>
            </a:r>
            <a:r>
              <a:rPr lang="en-US" sz="6400" dirty="0" smtClean="0">
                <a:solidFill>
                  <a:prstClr val="black"/>
                </a:solidFill>
                <a:latin typeface="Constantia"/>
              </a:rPr>
              <a:t>was!</a:t>
            </a:r>
            <a:endParaRPr lang="en-US" sz="6400" dirty="0">
              <a:solidFill>
                <a:prstClr val="black"/>
              </a:solidFill>
              <a:latin typeface="Constantia"/>
            </a:endParaRPr>
          </a:p>
        </p:txBody>
      </p:sp>
      <p:sp>
        <p:nvSpPr>
          <p:cNvPr id="73" name="مربع نص 72"/>
          <p:cNvSpPr txBox="1"/>
          <p:nvPr/>
        </p:nvSpPr>
        <p:spPr>
          <a:xfrm>
            <a:off x="8018010" y="6537920"/>
            <a:ext cx="9618001" cy="6001643"/>
          </a:xfrm>
          <a:prstGeom prst="rect">
            <a:avLst/>
          </a:prstGeom>
          <a:noFill/>
        </p:spPr>
        <p:txBody>
          <a:bodyPr wrap="square" rtlCol="0">
            <a:spAutoFit/>
          </a:bodyPr>
          <a:lstStyle/>
          <a:p>
            <a:pPr algn="ctr" defTabSz="685768" fontAlgn="auto">
              <a:spcBef>
                <a:spcPts val="0"/>
              </a:spcBef>
              <a:spcAft>
                <a:spcPts val="0"/>
              </a:spcAft>
            </a:pPr>
            <a:r>
              <a:rPr lang="en-US" sz="6400" kern="0" dirty="0">
                <a:solidFill>
                  <a:srgbClr val="FF0000"/>
                </a:solidFill>
              </a:rPr>
              <a:t>Article</a:t>
            </a:r>
          </a:p>
          <a:p>
            <a:pPr algn="ctr" defTabSz="685768" fontAlgn="auto">
              <a:spcBef>
                <a:spcPts val="0"/>
              </a:spcBef>
              <a:spcAft>
                <a:spcPts val="0"/>
              </a:spcAft>
            </a:pPr>
            <a:r>
              <a:rPr lang="en-US" sz="6400" kern="0" dirty="0">
                <a:solidFill>
                  <a:srgbClr val="FF0000"/>
                </a:solidFill>
                <a:latin typeface="Constantia"/>
              </a:rPr>
              <a:t>--------------------</a:t>
            </a:r>
            <a:endParaRPr lang="en-US" sz="6400" kern="0" dirty="0">
              <a:solidFill>
                <a:srgbClr val="FF0000"/>
              </a:solidFill>
            </a:endParaRPr>
          </a:p>
          <a:p>
            <a:pPr algn="ctr" defTabSz="685768" fontAlgn="auto">
              <a:spcBef>
                <a:spcPts val="0"/>
              </a:spcBef>
              <a:spcAft>
                <a:spcPts val="0"/>
              </a:spcAft>
            </a:pPr>
            <a:r>
              <a:rPr lang="en-US" sz="6400" kern="0" dirty="0">
                <a:solidFill>
                  <a:prstClr val="black"/>
                </a:solidFill>
              </a:rPr>
              <a:t>This is a </a:t>
            </a:r>
            <a:r>
              <a:rPr lang="en-US" sz="6400" kern="0" dirty="0" smtClean="0">
                <a:solidFill>
                  <a:prstClr val="black"/>
                </a:solidFill>
              </a:rPr>
              <a:t>book.</a:t>
            </a:r>
            <a:endParaRPr lang="en-US" sz="6400" kern="0" dirty="0">
              <a:solidFill>
                <a:prstClr val="black"/>
              </a:solidFill>
            </a:endParaRPr>
          </a:p>
          <a:p>
            <a:pPr algn="ctr" defTabSz="685768" fontAlgn="auto">
              <a:spcBef>
                <a:spcPts val="0"/>
              </a:spcBef>
              <a:spcAft>
                <a:spcPts val="0"/>
              </a:spcAft>
            </a:pPr>
            <a:r>
              <a:rPr lang="en-US" sz="6400" kern="0" dirty="0">
                <a:solidFill>
                  <a:prstClr val="black"/>
                </a:solidFill>
              </a:rPr>
              <a:t>This is an </a:t>
            </a:r>
            <a:r>
              <a:rPr lang="en-US" sz="6400" kern="0" dirty="0" smtClean="0">
                <a:solidFill>
                  <a:prstClr val="black"/>
                </a:solidFill>
              </a:rPr>
              <a:t>apple.</a:t>
            </a:r>
            <a:endParaRPr lang="en-US" sz="6400" kern="0" dirty="0">
              <a:solidFill>
                <a:prstClr val="black"/>
              </a:solidFill>
            </a:endParaRPr>
          </a:p>
          <a:p>
            <a:pPr algn="ctr" defTabSz="685768" fontAlgn="auto">
              <a:spcBef>
                <a:spcPts val="0"/>
              </a:spcBef>
              <a:spcAft>
                <a:spcPts val="0"/>
              </a:spcAft>
            </a:pPr>
            <a:r>
              <a:rPr lang="en-US" sz="6400" kern="0" dirty="0">
                <a:solidFill>
                  <a:prstClr val="black"/>
                </a:solidFill>
              </a:rPr>
              <a:t>These are the </a:t>
            </a:r>
            <a:r>
              <a:rPr lang="en-US" sz="6400" kern="0" dirty="0" smtClean="0">
                <a:solidFill>
                  <a:prstClr val="black"/>
                </a:solidFill>
              </a:rPr>
              <a:t>books.</a:t>
            </a:r>
            <a:endParaRPr lang="en-US" sz="6400" kern="0" dirty="0">
              <a:solidFill>
                <a:prstClr val="black"/>
              </a:solidFill>
            </a:endParaRPr>
          </a:p>
          <a:p>
            <a:pPr algn="ctr" defTabSz="685768" fontAlgn="auto">
              <a:spcBef>
                <a:spcPts val="0"/>
              </a:spcBef>
              <a:spcAft>
                <a:spcPts val="0"/>
              </a:spcAft>
            </a:pPr>
            <a:r>
              <a:rPr lang="en-US" sz="6400" kern="0" dirty="0">
                <a:solidFill>
                  <a:prstClr val="black"/>
                </a:solidFill>
              </a:rPr>
              <a:t>This is the </a:t>
            </a:r>
            <a:r>
              <a:rPr lang="en-US" sz="6400" kern="0" dirty="0" smtClean="0">
                <a:solidFill>
                  <a:prstClr val="black"/>
                </a:solidFill>
              </a:rPr>
              <a:t>book.</a:t>
            </a:r>
            <a:endParaRPr lang="en-US" sz="6400" kern="0" dirty="0">
              <a:solidFill>
                <a:prstClr val="black"/>
              </a:solidFill>
            </a:endParaRPr>
          </a:p>
        </p:txBody>
      </p:sp>
    </p:spTree>
    <p:extLst>
      <p:ext uri="{BB962C8B-B14F-4D97-AF65-F5344CB8AC3E}">
        <p14:creationId xmlns:p14="http://schemas.microsoft.com/office/powerpoint/2010/main" val="2582325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Effect transition="in" filter="wipe(down)">
                                      <p:cBhvr>
                                        <p:cTn id="7" dur="290">
                                          <p:stCondLst>
                                            <p:cond delay="0"/>
                                          </p:stCondLst>
                                        </p:cTn>
                                        <p:tgtEl>
                                          <p:spTgt spid="63"/>
                                        </p:tgtEl>
                                      </p:cBhvr>
                                    </p:animEffect>
                                    <p:anim calcmode="lin" valueType="num">
                                      <p:cBhvr>
                                        <p:cTn id="8" dur="911"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3"/>
                                        </p:tgtEl>
                                        <p:attrNameLst>
                                          <p:attrName>ppt_y</p:attrName>
                                        </p:attrNameLst>
                                      </p:cBhvr>
                                      <p:tavLst>
                                        <p:tav tm="0" fmla="#ppt_y-sin(pi*$)/81">
                                          <p:val>
                                            <p:fltVal val="0"/>
                                          </p:val>
                                        </p:tav>
                                        <p:tav tm="100000">
                                          <p:val>
                                            <p:fltVal val="1"/>
                                          </p:val>
                                        </p:tav>
                                      </p:tavLst>
                                    </p:anim>
                                    <p:animScale>
                                      <p:cBhvr>
                                        <p:cTn id="13" dur="13">
                                          <p:stCondLst>
                                            <p:cond delay="325"/>
                                          </p:stCondLst>
                                        </p:cTn>
                                        <p:tgtEl>
                                          <p:spTgt spid="63"/>
                                        </p:tgtEl>
                                      </p:cBhvr>
                                      <p:to x="100000" y="60000"/>
                                    </p:animScale>
                                    <p:animScale>
                                      <p:cBhvr>
                                        <p:cTn id="14" dur="83" decel="50000">
                                          <p:stCondLst>
                                            <p:cond delay="338"/>
                                          </p:stCondLst>
                                        </p:cTn>
                                        <p:tgtEl>
                                          <p:spTgt spid="63"/>
                                        </p:tgtEl>
                                      </p:cBhvr>
                                      <p:to x="100000" y="100000"/>
                                    </p:animScale>
                                    <p:animScale>
                                      <p:cBhvr>
                                        <p:cTn id="15" dur="13">
                                          <p:stCondLst>
                                            <p:cond delay="656"/>
                                          </p:stCondLst>
                                        </p:cTn>
                                        <p:tgtEl>
                                          <p:spTgt spid="63"/>
                                        </p:tgtEl>
                                      </p:cBhvr>
                                      <p:to x="100000" y="80000"/>
                                    </p:animScale>
                                    <p:animScale>
                                      <p:cBhvr>
                                        <p:cTn id="16" dur="83" decel="50000">
                                          <p:stCondLst>
                                            <p:cond delay="669"/>
                                          </p:stCondLst>
                                        </p:cTn>
                                        <p:tgtEl>
                                          <p:spTgt spid="63"/>
                                        </p:tgtEl>
                                      </p:cBhvr>
                                      <p:to x="100000" y="100000"/>
                                    </p:animScale>
                                    <p:animScale>
                                      <p:cBhvr>
                                        <p:cTn id="17" dur="13">
                                          <p:stCondLst>
                                            <p:cond delay="821"/>
                                          </p:stCondLst>
                                        </p:cTn>
                                        <p:tgtEl>
                                          <p:spTgt spid="63"/>
                                        </p:tgtEl>
                                      </p:cBhvr>
                                      <p:to x="100000" y="90000"/>
                                    </p:animScale>
                                    <p:animScale>
                                      <p:cBhvr>
                                        <p:cTn id="18" dur="83" decel="50000">
                                          <p:stCondLst>
                                            <p:cond delay="834"/>
                                          </p:stCondLst>
                                        </p:cTn>
                                        <p:tgtEl>
                                          <p:spTgt spid="63"/>
                                        </p:tgtEl>
                                      </p:cBhvr>
                                      <p:to x="100000" y="100000"/>
                                    </p:animScale>
                                    <p:animScale>
                                      <p:cBhvr>
                                        <p:cTn id="19" dur="13">
                                          <p:stCondLst>
                                            <p:cond delay="904"/>
                                          </p:stCondLst>
                                        </p:cTn>
                                        <p:tgtEl>
                                          <p:spTgt spid="63"/>
                                        </p:tgtEl>
                                      </p:cBhvr>
                                      <p:to x="100000" y="95000"/>
                                    </p:animScale>
                                    <p:animScale>
                                      <p:cBhvr>
                                        <p:cTn id="20" dur="83" decel="50000">
                                          <p:stCondLst>
                                            <p:cond delay="917"/>
                                          </p:stCondLst>
                                        </p:cTn>
                                        <p:tgtEl>
                                          <p:spTgt spid="63"/>
                                        </p:tgtEl>
                                      </p:cBhvr>
                                      <p:to x="100000" y="100000"/>
                                    </p:animScale>
                                  </p:childTnLst>
                                </p:cTn>
                              </p:par>
                            </p:childTnLst>
                          </p:cTn>
                        </p:par>
                        <p:par>
                          <p:cTn id="21" fill="hold">
                            <p:stCondLst>
                              <p:cond delay="29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3400"/>
                            </p:stCondLst>
                            <p:childTnLst>
                              <p:par>
                                <p:cTn id="26" presetID="2" presetClass="entr" presetSubtype="4"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childTnLst>
                          </p:cTn>
                        </p:par>
                        <p:par>
                          <p:cTn id="30" fill="hold">
                            <p:stCondLst>
                              <p:cond delay="3900"/>
                            </p:stCondLst>
                            <p:childTnLst>
                              <p:par>
                                <p:cTn id="31" presetID="22" presetClass="entr" presetSubtype="4"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5"/>
                                        </p:tgtEl>
                                        <p:attrNameLst>
                                          <p:attrName>style.visibility</p:attrName>
                                        </p:attrNameLst>
                                      </p:cBhvr>
                                      <p:to>
                                        <p:strVal val="hidden"/>
                                      </p:to>
                                    </p:set>
                                  </p:childTnLst>
                                </p:cTn>
                              </p:par>
                            </p:childTnLst>
                          </p:cTn>
                        </p:par>
                        <p:par>
                          <p:cTn id="38" fill="hold">
                            <p:stCondLst>
                              <p:cond delay="0"/>
                            </p:stCondLst>
                            <p:childTnLst>
                              <p:par>
                                <p:cTn id="39" presetID="2" presetClass="entr" presetSubtype="4"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dow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6"/>
                                        </p:tgtEl>
                                        <p:attrNameLst>
                                          <p:attrName>style.visibility</p:attrName>
                                        </p:attrNameLst>
                                      </p:cBhvr>
                                      <p:to>
                                        <p:strVal val="hidden"/>
                                      </p:to>
                                    </p:set>
                                  </p:childTnLst>
                                </p:cTn>
                              </p:par>
                            </p:childTnLst>
                          </p:cTn>
                        </p:par>
                        <p:par>
                          <p:cTn id="51" fill="hold">
                            <p:stCondLst>
                              <p:cond delay="0"/>
                            </p:stCondLst>
                            <p:childTnLst>
                              <p:par>
                                <p:cTn id="52" presetID="2" presetClass="entr" presetSubtype="4"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ppt_x"/>
                                          </p:val>
                                        </p:tav>
                                        <p:tav tm="100000">
                                          <p:val>
                                            <p:strVal val="#ppt_x"/>
                                          </p:val>
                                        </p:tav>
                                      </p:tavLst>
                                    </p:anim>
                                    <p:anim calcmode="lin" valueType="num">
                                      <p:cBhvr additive="base">
                                        <p:cTn id="55" dur="500" fill="hold"/>
                                        <p:tgtEl>
                                          <p:spTgt spid="54"/>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down)">
                                      <p:cBhvr>
                                        <p:cTn id="59" dur="500"/>
                                        <p:tgtEl>
                                          <p:spTgt spid="6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67"/>
                                        </p:tgtEl>
                                        <p:attrNameLst>
                                          <p:attrName>style.visibility</p:attrName>
                                        </p:attrNameLst>
                                      </p:cBhvr>
                                      <p:to>
                                        <p:strVal val="hidden"/>
                                      </p:to>
                                    </p:set>
                                  </p:childTnLst>
                                </p:cTn>
                              </p:par>
                            </p:childTnLst>
                          </p:cTn>
                        </p:par>
                        <p:par>
                          <p:cTn id="64" fill="hold">
                            <p:stCondLst>
                              <p:cond delay="0"/>
                            </p:stCondLst>
                            <p:childTnLst>
                              <p:par>
                                <p:cTn id="65" presetID="2" presetClass="entr" presetSubtype="4"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down)">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8"/>
                                        </p:tgtEl>
                                        <p:attrNameLst>
                                          <p:attrName>style.visibility</p:attrName>
                                        </p:attrNameLst>
                                      </p:cBhvr>
                                      <p:to>
                                        <p:strVal val="hidden"/>
                                      </p:to>
                                    </p:set>
                                  </p:childTnLst>
                                </p:cTn>
                              </p:par>
                            </p:childTnLst>
                          </p:cTn>
                        </p:par>
                        <p:par>
                          <p:cTn id="77" fill="hold">
                            <p:stCondLst>
                              <p:cond delay="0"/>
                            </p:stCondLst>
                            <p:childTnLst>
                              <p:par>
                                <p:cTn id="78" presetID="2" presetClass="entr" presetSubtype="4"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additive="base">
                                        <p:cTn id="80" dur="500" fill="hold"/>
                                        <p:tgtEl>
                                          <p:spTgt spid="56"/>
                                        </p:tgtEl>
                                        <p:attrNameLst>
                                          <p:attrName>ppt_x</p:attrName>
                                        </p:attrNameLst>
                                      </p:cBhvr>
                                      <p:tavLst>
                                        <p:tav tm="0">
                                          <p:val>
                                            <p:strVal val="#ppt_x"/>
                                          </p:val>
                                        </p:tav>
                                        <p:tav tm="100000">
                                          <p:val>
                                            <p:strVal val="#ppt_x"/>
                                          </p:val>
                                        </p:tav>
                                      </p:tavLst>
                                    </p:anim>
                                    <p:anim calcmode="lin" valueType="num">
                                      <p:cBhvr additive="base">
                                        <p:cTn id="81" dur="500" fill="hold"/>
                                        <p:tgtEl>
                                          <p:spTgt spid="56"/>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down)">
                                      <p:cBhvr>
                                        <p:cTn id="85" dur="500"/>
                                        <p:tgtEl>
                                          <p:spTgt spid="69"/>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9"/>
                                        </p:tgtEl>
                                        <p:attrNameLst>
                                          <p:attrName>style.visibility</p:attrName>
                                        </p:attrNameLst>
                                      </p:cBhvr>
                                      <p:to>
                                        <p:strVal val="hidden"/>
                                      </p:to>
                                    </p:set>
                                  </p:childTnLst>
                                </p:cTn>
                              </p:par>
                            </p:childTnLst>
                          </p:cTn>
                        </p:par>
                        <p:par>
                          <p:cTn id="90" fill="hold">
                            <p:stCondLst>
                              <p:cond delay="0"/>
                            </p:stCondLst>
                            <p:childTnLst>
                              <p:par>
                                <p:cTn id="91" presetID="2" presetClass="entr" presetSubtype="4" fill="hold" nodeType="after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ppt_x"/>
                                          </p:val>
                                        </p:tav>
                                        <p:tav tm="100000">
                                          <p:val>
                                            <p:strVal val="#ppt_x"/>
                                          </p:val>
                                        </p:tav>
                                      </p:tavLst>
                                    </p:anim>
                                    <p:anim calcmode="lin" valueType="num">
                                      <p:cBhvr additive="base">
                                        <p:cTn id="94" dur="500" fill="hold"/>
                                        <p:tgtEl>
                                          <p:spTgt spid="57"/>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down)">
                                      <p:cBhvr>
                                        <p:cTn id="98" dur="500"/>
                                        <p:tgtEl>
                                          <p:spTgt spid="70"/>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70"/>
                                        </p:tgtEl>
                                        <p:attrNameLst>
                                          <p:attrName>style.visibility</p:attrName>
                                        </p:attrNameLst>
                                      </p:cBhvr>
                                      <p:to>
                                        <p:strVal val="hidden"/>
                                      </p:to>
                                    </p:set>
                                  </p:childTnLst>
                                </p:cTn>
                              </p:par>
                            </p:childTnLst>
                          </p:cTn>
                        </p:par>
                        <p:par>
                          <p:cTn id="103" fill="hold">
                            <p:stCondLst>
                              <p:cond delay="0"/>
                            </p:stCondLst>
                            <p:childTnLst>
                              <p:par>
                                <p:cTn id="104" presetID="2" presetClass="entr" presetSubtype="4"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additive="base">
                                        <p:cTn id="106" dur="500" fill="hold"/>
                                        <p:tgtEl>
                                          <p:spTgt spid="58"/>
                                        </p:tgtEl>
                                        <p:attrNameLst>
                                          <p:attrName>ppt_x</p:attrName>
                                        </p:attrNameLst>
                                      </p:cBhvr>
                                      <p:tavLst>
                                        <p:tav tm="0">
                                          <p:val>
                                            <p:strVal val="#ppt_x"/>
                                          </p:val>
                                        </p:tav>
                                        <p:tav tm="100000">
                                          <p:val>
                                            <p:strVal val="#ppt_x"/>
                                          </p:val>
                                        </p:tav>
                                      </p:tavLst>
                                    </p:anim>
                                    <p:anim calcmode="lin" valueType="num">
                                      <p:cBhvr additive="base">
                                        <p:cTn id="107" dur="500" fill="hold"/>
                                        <p:tgtEl>
                                          <p:spTgt spid="58"/>
                                        </p:tgtEl>
                                        <p:attrNameLst>
                                          <p:attrName>ppt_y</p:attrName>
                                        </p:attrNameLst>
                                      </p:cBhvr>
                                      <p:tavLst>
                                        <p:tav tm="0">
                                          <p:val>
                                            <p:strVal val="1+#ppt_h/2"/>
                                          </p:val>
                                        </p:tav>
                                        <p:tav tm="100000">
                                          <p:val>
                                            <p:strVal val="#ppt_y"/>
                                          </p:val>
                                        </p:tav>
                                      </p:tavLst>
                                    </p:anim>
                                  </p:childTnLst>
                                </p:cTn>
                              </p:par>
                            </p:childTnLst>
                          </p:cTn>
                        </p:par>
                        <p:par>
                          <p:cTn id="108" fill="hold">
                            <p:stCondLst>
                              <p:cond delay="500"/>
                            </p:stCondLst>
                            <p:childTnLst>
                              <p:par>
                                <p:cTn id="109" presetID="22" presetClass="entr" presetSubtype="4"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down)">
                                      <p:cBhvr>
                                        <p:cTn id="111" dur="500"/>
                                        <p:tgtEl>
                                          <p:spTgt spid="71"/>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71"/>
                                        </p:tgtEl>
                                        <p:attrNameLst>
                                          <p:attrName>style.visibility</p:attrName>
                                        </p:attrNameLst>
                                      </p:cBhvr>
                                      <p:to>
                                        <p:strVal val="hidden"/>
                                      </p:to>
                                    </p:set>
                                  </p:childTnLst>
                                </p:cTn>
                              </p:par>
                            </p:childTnLst>
                          </p:cTn>
                        </p:par>
                        <p:par>
                          <p:cTn id="116" fill="hold">
                            <p:stCondLst>
                              <p:cond delay="0"/>
                            </p:stCondLst>
                            <p:childTnLst>
                              <p:par>
                                <p:cTn id="117" presetID="2" presetClass="entr" presetSubtype="4" fill="hold" nodeType="afterEffect">
                                  <p:stCondLst>
                                    <p:cond delay="0"/>
                                  </p:stCondLst>
                                  <p:childTnLst>
                                    <p:set>
                                      <p:cBhvr>
                                        <p:cTn id="118" dur="1" fill="hold">
                                          <p:stCondLst>
                                            <p:cond delay="0"/>
                                          </p:stCondLst>
                                        </p:cTn>
                                        <p:tgtEl>
                                          <p:spTgt spid="59"/>
                                        </p:tgtEl>
                                        <p:attrNameLst>
                                          <p:attrName>style.visibility</p:attrName>
                                        </p:attrNameLst>
                                      </p:cBhvr>
                                      <p:to>
                                        <p:strVal val="visible"/>
                                      </p:to>
                                    </p:set>
                                    <p:anim calcmode="lin" valueType="num">
                                      <p:cBhvr additive="base">
                                        <p:cTn id="119" dur="500" fill="hold"/>
                                        <p:tgtEl>
                                          <p:spTgt spid="59"/>
                                        </p:tgtEl>
                                        <p:attrNameLst>
                                          <p:attrName>ppt_x</p:attrName>
                                        </p:attrNameLst>
                                      </p:cBhvr>
                                      <p:tavLst>
                                        <p:tav tm="0">
                                          <p:val>
                                            <p:strVal val="#ppt_x"/>
                                          </p:val>
                                        </p:tav>
                                        <p:tav tm="100000">
                                          <p:val>
                                            <p:strVal val="#ppt_x"/>
                                          </p:val>
                                        </p:tav>
                                      </p:tavLst>
                                    </p:anim>
                                    <p:anim calcmode="lin" valueType="num">
                                      <p:cBhvr additive="base">
                                        <p:cTn id="120" dur="500" fill="hold"/>
                                        <p:tgtEl>
                                          <p:spTgt spid="59"/>
                                        </p:tgtEl>
                                        <p:attrNameLst>
                                          <p:attrName>ppt_y</p:attrName>
                                        </p:attrNameLst>
                                      </p:cBhvr>
                                      <p:tavLst>
                                        <p:tav tm="0">
                                          <p:val>
                                            <p:strVal val="1+#ppt_h/2"/>
                                          </p:val>
                                        </p:tav>
                                        <p:tav tm="100000">
                                          <p:val>
                                            <p:strVal val="#ppt_y"/>
                                          </p:val>
                                        </p:tav>
                                      </p:tavLst>
                                    </p:anim>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wipe(down)">
                                      <p:cBhvr>
                                        <p:cTn id="124" dur="500"/>
                                        <p:tgtEl>
                                          <p:spTgt spid="72"/>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72"/>
                                        </p:tgtEl>
                                        <p:attrNameLst>
                                          <p:attrName>style.visibility</p:attrName>
                                        </p:attrNameLst>
                                      </p:cBhvr>
                                      <p:to>
                                        <p:strVal val="hidden"/>
                                      </p:to>
                                    </p:set>
                                  </p:childTnLst>
                                </p:cTn>
                              </p:par>
                            </p:childTnLst>
                          </p:cTn>
                        </p:par>
                        <p:par>
                          <p:cTn id="129" fill="hold">
                            <p:stCondLst>
                              <p:cond delay="0"/>
                            </p:stCondLst>
                            <p:childTnLst>
                              <p:par>
                                <p:cTn id="130" presetID="2" presetClass="entr" presetSubtype="4" fill="hold" nodeType="afterEffect">
                                  <p:stCondLst>
                                    <p:cond delay="0"/>
                                  </p:stCondLst>
                                  <p:childTnLst>
                                    <p:set>
                                      <p:cBhvr>
                                        <p:cTn id="131" dur="1" fill="hold">
                                          <p:stCondLst>
                                            <p:cond delay="0"/>
                                          </p:stCondLst>
                                        </p:cTn>
                                        <p:tgtEl>
                                          <p:spTgt spid="60"/>
                                        </p:tgtEl>
                                        <p:attrNameLst>
                                          <p:attrName>style.visibility</p:attrName>
                                        </p:attrNameLst>
                                      </p:cBhvr>
                                      <p:to>
                                        <p:strVal val="visible"/>
                                      </p:to>
                                    </p:set>
                                    <p:anim calcmode="lin" valueType="num">
                                      <p:cBhvr additive="base">
                                        <p:cTn id="132" dur="500" fill="hold"/>
                                        <p:tgtEl>
                                          <p:spTgt spid="60"/>
                                        </p:tgtEl>
                                        <p:attrNameLst>
                                          <p:attrName>ppt_x</p:attrName>
                                        </p:attrNameLst>
                                      </p:cBhvr>
                                      <p:tavLst>
                                        <p:tav tm="0">
                                          <p:val>
                                            <p:strVal val="#ppt_x"/>
                                          </p:val>
                                        </p:tav>
                                        <p:tav tm="100000">
                                          <p:val>
                                            <p:strVal val="#ppt_x"/>
                                          </p:val>
                                        </p:tav>
                                      </p:tavLst>
                                    </p:anim>
                                    <p:anim calcmode="lin" valueType="num">
                                      <p:cBhvr additive="base">
                                        <p:cTn id="133" dur="500" fill="hold"/>
                                        <p:tgtEl>
                                          <p:spTgt spid="60"/>
                                        </p:tgtEl>
                                        <p:attrNameLst>
                                          <p:attrName>ppt_y</p:attrName>
                                        </p:attrNameLst>
                                      </p:cBhvr>
                                      <p:tavLst>
                                        <p:tav tm="0">
                                          <p:val>
                                            <p:strVal val="1+#ppt_h/2"/>
                                          </p:val>
                                        </p:tav>
                                        <p:tav tm="100000">
                                          <p:val>
                                            <p:strVal val="#ppt_y"/>
                                          </p:val>
                                        </p:tav>
                                      </p:tavLst>
                                    </p:anim>
                                  </p:childTnLst>
                                </p:cTn>
                              </p:par>
                            </p:childTnLst>
                          </p:cTn>
                        </p:par>
                        <p:par>
                          <p:cTn id="134" fill="hold">
                            <p:stCondLst>
                              <p:cond delay="500"/>
                            </p:stCondLst>
                            <p:childTnLst>
                              <p:par>
                                <p:cTn id="135" presetID="22" presetClass="entr" presetSubtype="4"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down)">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3" grpId="0"/>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p:cNvGrpSpPr/>
          <p:nvPr/>
        </p:nvGrpSpPr>
        <p:grpSpPr>
          <a:xfrm>
            <a:off x="3697905" y="1612876"/>
            <a:ext cx="14520699" cy="2308932"/>
            <a:chOff x="2560000" y="914386"/>
            <a:chExt cx="16336012" cy="2597584"/>
          </a:xfrm>
        </p:grpSpPr>
        <p:sp>
          <p:nvSpPr>
            <p:cNvPr id="7" name="Trapezoid 6">
              <a:extLst>
                <a:ext uri="{FF2B5EF4-FFF2-40B4-BE49-F238E27FC236}">
                  <a16:creationId xmlns="" xmlns:a16="http://schemas.microsoft.com/office/drawing/2014/main" id="{3B937E33-48A3-4276-AA11-BC97061C1A21}"/>
                </a:ext>
              </a:extLst>
            </p:cNvPr>
            <p:cNvSpPr/>
            <p:nvPr/>
          </p:nvSpPr>
          <p:spPr>
            <a:xfrm>
              <a:off x="2603733" y="1950826"/>
              <a:ext cx="16292279" cy="156114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4" name="Rectangle: Rounded Corners 23">
              <a:extLst>
                <a:ext uri="{FF2B5EF4-FFF2-40B4-BE49-F238E27FC236}">
                  <a16:creationId xmlns="" xmlns:a16="http://schemas.microsoft.com/office/drawing/2014/main" id="{3770B1AF-50EA-4B04-8D16-FFD8EAD8D549}"/>
                </a:ext>
              </a:extLst>
            </p:cNvPr>
            <p:cNvSpPr/>
            <p:nvPr/>
          </p:nvSpPr>
          <p:spPr>
            <a:xfrm>
              <a:off x="2560000" y="914386"/>
              <a:ext cx="16103574" cy="160750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5" name="Rectangle: Rounded Corners 24">
              <a:extLst>
                <a:ext uri="{FF2B5EF4-FFF2-40B4-BE49-F238E27FC236}">
                  <a16:creationId xmlns="" xmlns:a16="http://schemas.microsoft.com/office/drawing/2014/main" id="{D9C3D2FB-878E-4317-B67F-993A16206C10}"/>
                </a:ext>
              </a:extLst>
            </p:cNvPr>
            <p:cNvSpPr/>
            <p:nvPr/>
          </p:nvSpPr>
          <p:spPr>
            <a:xfrm>
              <a:off x="3436192" y="1349025"/>
              <a:ext cx="14545420" cy="738224"/>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grpSp>
        <p:nvGrpSpPr>
          <p:cNvPr id="5" name="Group 4">
            <a:extLst>
              <a:ext uri="{FF2B5EF4-FFF2-40B4-BE49-F238E27FC236}">
                <a16:creationId xmlns="" xmlns:a16="http://schemas.microsoft.com/office/drawing/2014/main" id="{6610F450-2927-44D5-940D-B2422147550C}"/>
              </a:ext>
            </a:extLst>
          </p:cNvPr>
          <p:cNvGrpSpPr/>
          <p:nvPr/>
        </p:nvGrpSpPr>
        <p:grpSpPr>
          <a:xfrm>
            <a:off x="13889793" y="1524941"/>
            <a:ext cx="4122204" cy="8795563"/>
            <a:chOff x="6679891" y="388313"/>
            <a:chExt cx="2208628" cy="4712558"/>
          </a:xfrm>
        </p:grpSpPr>
        <p:sp>
          <p:nvSpPr>
            <p:cNvPr id="85" name="Freeform: Shape 84">
              <a:extLst>
                <a:ext uri="{FF2B5EF4-FFF2-40B4-BE49-F238E27FC236}">
                  <a16:creationId xmlns="" xmlns:a16="http://schemas.microsoft.com/office/drawing/2014/main" id="{8516214F-E766-4B62-9E82-8040C5E96E93}"/>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2" name="Freeform: Shape 21">
              <a:extLst>
                <a:ext uri="{FF2B5EF4-FFF2-40B4-BE49-F238E27FC236}">
                  <a16:creationId xmlns="" xmlns:a16="http://schemas.microsoft.com/office/drawing/2014/main" id="{63094720-7C51-4532-8AE1-235B96FCE28E}"/>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660066">
                    <a:alpha val="50000"/>
                  </a:srgbClr>
                </a:gs>
                <a:gs pos="100000">
                  <a:srgbClr val="CC00CC">
                    <a:alpha val="69804"/>
                  </a:srgbClr>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dirty="0">
                <a:solidFill>
                  <a:prstClr val="white"/>
                </a:solidFill>
                <a:latin typeface="Calibri" panose="020F0502020204030204"/>
              </a:endParaRPr>
            </a:p>
          </p:txBody>
        </p:sp>
        <p:grpSp>
          <p:nvGrpSpPr>
            <p:cNvPr id="39" name="Group 38">
              <a:extLst>
                <a:ext uri="{FF2B5EF4-FFF2-40B4-BE49-F238E27FC236}">
                  <a16:creationId xmlns="" xmlns:a16="http://schemas.microsoft.com/office/drawing/2014/main" id="{A0DB7FCD-B0F9-4DE5-BD77-ABD0320C9B7C}"/>
                </a:ext>
              </a:extLst>
            </p:cNvPr>
            <p:cNvGrpSpPr/>
            <p:nvPr/>
          </p:nvGrpSpPr>
          <p:grpSpPr>
            <a:xfrm>
              <a:off x="7399576" y="388313"/>
              <a:ext cx="769257" cy="769257"/>
              <a:chOff x="5877141" y="400287"/>
              <a:chExt cx="769257" cy="769257"/>
            </a:xfrm>
          </p:grpSpPr>
          <p:sp>
            <p:nvSpPr>
              <p:cNvPr id="34" name="Oval 33">
                <a:extLst>
                  <a:ext uri="{FF2B5EF4-FFF2-40B4-BE49-F238E27FC236}">
                    <a16:creationId xmlns="" xmlns:a16="http://schemas.microsoft.com/office/drawing/2014/main" id="{5EA17841-E8C7-40F1-996D-32016E82F0F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35" name="Oval 34">
                <a:extLst>
                  <a:ext uri="{FF2B5EF4-FFF2-40B4-BE49-F238E27FC236}">
                    <a16:creationId xmlns="" xmlns:a16="http://schemas.microsoft.com/office/drawing/2014/main" id="{A7085B4D-A1A9-4696-B928-149384449E98}"/>
                  </a:ext>
                </a:extLst>
              </p:cNvPr>
              <p:cNvSpPr/>
              <p:nvPr/>
            </p:nvSpPr>
            <p:spPr>
              <a:xfrm>
                <a:off x="6052450" y="575111"/>
                <a:ext cx="418638" cy="418638"/>
              </a:xfrm>
              <a:prstGeom prst="ellipse">
                <a:avLst/>
              </a:prstGeom>
              <a:gradFill flip="none" rotWithShape="1">
                <a:gsLst>
                  <a:gs pos="0">
                    <a:srgbClr val="660066"/>
                  </a:gs>
                  <a:gs pos="100000">
                    <a:srgbClr val="CC00CC"/>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1706658" rtl="0" fontAlgn="auto">
                  <a:spcBef>
                    <a:spcPts val="0"/>
                  </a:spcBef>
                  <a:spcAft>
                    <a:spcPts val="0"/>
                  </a:spcAft>
                </a:pPr>
                <a:endParaRPr lang="en-US" sz="3359">
                  <a:solidFill>
                    <a:prstClr val="white"/>
                  </a:solidFill>
                  <a:latin typeface="Calibri" panose="020F0502020204030204"/>
                </a:endParaRPr>
              </a:p>
            </p:txBody>
          </p:sp>
        </p:grpSp>
        <p:cxnSp>
          <p:nvCxnSpPr>
            <p:cNvPr id="56" name="Straight Connector 55">
              <a:extLst>
                <a:ext uri="{FF2B5EF4-FFF2-40B4-BE49-F238E27FC236}">
                  <a16:creationId xmlns="" xmlns:a16="http://schemas.microsoft.com/office/drawing/2014/main" id="{9214B9F5-8F54-475D-8D32-5042F28DBA43}"/>
                </a:ext>
              </a:extLst>
            </p:cNvPr>
            <p:cNvCxnSpPr>
              <a:cxnSpLocks/>
              <a:stCxn id="34" idx="4"/>
              <a:endCxn id="22"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 xmlns:a16="http://schemas.microsoft.com/office/drawing/2014/main" id="{D9D41BF1-B65C-4E42-B050-1A4A55E7E054}"/>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87" name="Freeform: Shape 86">
              <a:extLst>
                <a:ext uri="{FF2B5EF4-FFF2-40B4-BE49-F238E27FC236}">
                  <a16:creationId xmlns="" xmlns:a16="http://schemas.microsoft.com/office/drawing/2014/main" id="{0CD65818-302D-465E-B1EC-0A491351A345}"/>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88" name="Freeform: Shape 87">
              <a:extLst>
                <a:ext uri="{FF2B5EF4-FFF2-40B4-BE49-F238E27FC236}">
                  <a16:creationId xmlns="" xmlns:a16="http://schemas.microsoft.com/office/drawing/2014/main" id="{B23C4DBF-7BD5-4D3A-A172-0F460697E89D}"/>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98" name="Oval 97">
              <a:extLst>
                <a:ext uri="{FF2B5EF4-FFF2-40B4-BE49-F238E27FC236}">
                  <a16:creationId xmlns="" xmlns:a16="http://schemas.microsoft.com/office/drawing/2014/main" id="{169E80C6-F659-4F10-BD85-5611702E25FD}"/>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pic>
          <p:nvPicPr>
            <p:cNvPr id="101" name="Graphic 100" descr="Boardroom">
              <a:extLst>
                <a:ext uri="{FF2B5EF4-FFF2-40B4-BE49-F238E27FC236}">
                  <a16:creationId xmlns="" xmlns:a16="http://schemas.microsoft.com/office/drawing/2014/main" id="{939C7238-7507-4760-A22B-131B08466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88371" y="4161796"/>
              <a:ext cx="914400" cy="914400"/>
            </a:xfrm>
            <a:prstGeom prst="rect">
              <a:avLst/>
            </a:prstGeom>
          </p:spPr>
        </p:pic>
        <p:sp>
          <p:nvSpPr>
            <p:cNvPr id="117" name="TextBox 116">
              <a:extLst>
                <a:ext uri="{FF2B5EF4-FFF2-40B4-BE49-F238E27FC236}">
                  <a16:creationId xmlns="" xmlns:a16="http://schemas.microsoft.com/office/drawing/2014/main" id="{5EB70517-0CC1-4A0B-A756-2378318C986B}"/>
                </a:ext>
              </a:extLst>
            </p:cNvPr>
            <p:cNvSpPr txBox="1"/>
            <p:nvPr/>
          </p:nvSpPr>
          <p:spPr>
            <a:xfrm>
              <a:off x="7133292" y="3531227"/>
              <a:ext cx="1516936" cy="929022"/>
            </a:xfrm>
            <a:prstGeom prst="rect">
              <a:avLst/>
            </a:prstGeom>
            <a:noFill/>
          </p:spPr>
          <p:txBody>
            <a:bodyPr wrap="none" rtlCol="0">
              <a:spAutoFit/>
            </a:bodyPr>
            <a:lstStyle/>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Compound </a:t>
              </a:r>
            </a:p>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Complex </a:t>
              </a:r>
            </a:p>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sentence</a:t>
              </a:r>
            </a:p>
          </p:txBody>
        </p:sp>
      </p:grpSp>
      <p:grpSp>
        <p:nvGrpSpPr>
          <p:cNvPr id="3" name="Group 2">
            <a:extLst>
              <a:ext uri="{FF2B5EF4-FFF2-40B4-BE49-F238E27FC236}">
                <a16:creationId xmlns="" xmlns:a16="http://schemas.microsoft.com/office/drawing/2014/main" id="{D8FA8295-C1A7-4773-88C6-725B3B35F50D}"/>
              </a:ext>
            </a:extLst>
          </p:cNvPr>
          <p:cNvGrpSpPr/>
          <p:nvPr/>
        </p:nvGrpSpPr>
        <p:grpSpPr>
          <a:xfrm>
            <a:off x="6921278" y="1574376"/>
            <a:ext cx="4122205" cy="9683145"/>
            <a:chOff x="2946244" y="414801"/>
            <a:chExt cx="2208628" cy="5188114"/>
          </a:xfrm>
        </p:grpSpPr>
        <p:sp>
          <p:nvSpPr>
            <p:cNvPr id="74" name="Freeform: Shape 73">
              <a:extLst>
                <a:ext uri="{FF2B5EF4-FFF2-40B4-BE49-F238E27FC236}">
                  <a16:creationId xmlns="" xmlns:a16="http://schemas.microsoft.com/office/drawing/2014/main" id="{D7BE03DD-D845-433B-8D65-3F374AC9FB91}"/>
                </a:ext>
              </a:extLst>
            </p:cNvPr>
            <p:cNvSpPr/>
            <p:nvPr/>
          </p:nvSpPr>
          <p:spPr>
            <a:xfrm>
              <a:off x="4011925" y="3297855"/>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19" name="Freeform: Shape 18">
              <a:extLst>
                <a:ext uri="{FF2B5EF4-FFF2-40B4-BE49-F238E27FC236}">
                  <a16:creationId xmlns="" xmlns:a16="http://schemas.microsoft.com/office/drawing/2014/main" id="{289F9BD3-AFE2-479D-8EFA-651C98F06908}"/>
                </a:ext>
              </a:extLst>
            </p:cNvPr>
            <p:cNvSpPr/>
            <p:nvPr/>
          </p:nvSpPr>
          <p:spPr>
            <a:xfrm>
              <a:off x="2946244" y="3308817"/>
              <a:ext cx="2208628" cy="2208628"/>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0099CC">
                    <a:alpha val="49804"/>
                  </a:srgbClr>
                </a:gs>
                <a:gs pos="100000">
                  <a:srgbClr val="00CCFF">
                    <a:alpha val="69804"/>
                  </a:srgbClr>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nvGrpSpPr>
            <p:cNvPr id="41" name="Group 40">
              <a:extLst>
                <a:ext uri="{FF2B5EF4-FFF2-40B4-BE49-F238E27FC236}">
                  <a16:creationId xmlns="" xmlns:a16="http://schemas.microsoft.com/office/drawing/2014/main" id="{A283ED2C-FB38-4E24-BB58-E4DD922AE5D3}"/>
                </a:ext>
              </a:extLst>
            </p:cNvPr>
            <p:cNvGrpSpPr/>
            <p:nvPr/>
          </p:nvGrpSpPr>
          <p:grpSpPr>
            <a:xfrm>
              <a:off x="3657625" y="414801"/>
              <a:ext cx="769257" cy="769257"/>
              <a:chOff x="3120599" y="400287"/>
              <a:chExt cx="769257" cy="769257"/>
            </a:xfrm>
          </p:grpSpPr>
          <p:sp>
            <p:nvSpPr>
              <p:cNvPr id="30" name="Oval 29">
                <a:extLst>
                  <a:ext uri="{FF2B5EF4-FFF2-40B4-BE49-F238E27FC236}">
                    <a16:creationId xmlns="" xmlns:a16="http://schemas.microsoft.com/office/drawing/2014/main" id="{4722BFA1-8133-4D7D-98FB-358C29FC0D02}"/>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31" name="Oval 30">
                <a:extLst>
                  <a:ext uri="{FF2B5EF4-FFF2-40B4-BE49-F238E27FC236}">
                    <a16:creationId xmlns="" xmlns:a16="http://schemas.microsoft.com/office/drawing/2014/main" id="{546ADDB2-FE29-4DBC-9B09-410876138581}"/>
                  </a:ext>
                </a:extLst>
              </p:cNvPr>
              <p:cNvSpPr/>
              <p:nvPr/>
            </p:nvSpPr>
            <p:spPr>
              <a:xfrm>
                <a:off x="3295908" y="575111"/>
                <a:ext cx="418638" cy="418638"/>
              </a:xfrm>
              <a:prstGeom prst="ellipse">
                <a:avLst/>
              </a:prstGeom>
              <a:gradFill flip="none" rotWithShape="1">
                <a:gsLst>
                  <a:gs pos="0">
                    <a:srgbClr val="0099CC"/>
                  </a:gs>
                  <a:gs pos="100000">
                    <a:srgbClr val="00CCFF"/>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1706658" rtl="0" fontAlgn="auto">
                  <a:spcBef>
                    <a:spcPts val="0"/>
                  </a:spcBef>
                  <a:spcAft>
                    <a:spcPts val="0"/>
                  </a:spcAft>
                </a:pPr>
                <a:endParaRPr lang="en-US" sz="3359">
                  <a:solidFill>
                    <a:prstClr val="white"/>
                  </a:solidFill>
                  <a:latin typeface="Calibri" panose="020F0502020204030204"/>
                </a:endParaRPr>
              </a:p>
            </p:txBody>
          </p:sp>
        </p:grpSp>
        <p:cxnSp>
          <p:nvCxnSpPr>
            <p:cNvPr id="48" name="Straight Connector 47">
              <a:extLst>
                <a:ext uri="{FF2B5EF4-FFF2-40B4-BE49-F238E27FC236}">
                  <a16:creationId xmlns="" xmlns:a16="http://schemas.microsoft.com/office/drawing/2014/main" id="{2AB7DF42-404C-4667-ACEF-E1455B4B57F8}"/>
                </a:ext>
              </a:extLst>
            </p:cNvPr>
            <p:cNvCxnSpPr>
              <a:cxnSpLocks/>
              <a:stCxn id="30" idx="4"/>
              <a:endCxn id="19" idx="5"/>
            </p:cNvCxnSpPr>
            <p:nvPr/>
          </p:nvCxnSpPr>
          <p:spPr>
            <a:xfrm>
              <a:off x="4042254" y="1184058"/>
              <a:ext cx="8304" cy="212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 xmlns:a16="http://schemas.microsoft.com/office/drawing/2014/main" id="{41654E2A-E43B-4221-AFC7-1E564C660AFB}"/>
                </a:ext>
              </a:extLst>
            </p:cNvPr>
            <p:cNvSpPr/>
            <p:nvPr/>
          </p:nvSpPr>
          <p:spPr>
            <a:xfrm>
              <a:off x="4043472" y="3302796"/>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76" name="Freeform: Shape 75">
              <a:extLst>
                <a:ext uri="{FF2B5EF4-FFF2-40B4-BE49-F238E27FC236}">
                  <a16:creationId xmlns="" xmlns:a16="http://schemas.microsoft.com/office/drawing/2014/main" id="{7B0A1992-ADCB-478E-ACC2-C977A99DD7AF}"/>
                </a:ext>
              </a:extLst>
            </p:cNvPr>
            <p:cNvSpPr/>
            <p:nvPr/>
          </p:nvSpPr>
          <p:spPr>
            <a:xfrm>
              <a:off x="4017767" y="328070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77" name="Freeform: Shape 76">
              <a:extLst>
                <a:ext uri="{FF2B5EF4-FFF2-40B4-BE49-F238E27FC236}">
                  <a16:creationId xmlns="" xmlns:a16="http://schemas.microsoft.com/office/drawing/2014/main" id="{E64F327D-3774-4617-B795-F3350EC95C25}"/>
                </a:ext>
              </a:extLst>
            </p:cNvPr>
            <p:cNvSpPr/>
            <p:nvPr/>
          </p:nvSpPr>
          <p:spPr>
            <a:xfrm>
              <a:off x="4024433" y="326165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96" name="Oval 95">
              <a:extLst>
                <a:ext uri="{FF2B5EF4-FFF2-40B4-BE49-F238E27FC236}">
                  <a16:creationId xmlns="" xmlns:a16="http://schemas.microsoft.com/office/drawing/2014/main" id="{70AB8EA1-3F30-4177-82AE-0C56809CBE97}"/>
                </a:ext>
              </a:extLst>
            </p:cNvPr>
            <p:cNvSpPr/>
            <p:nvPr/>
          </p:nvSpPr>
          <p:spPr>
            <a:xfrm>
              <a:off x="3168962" y="553191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pic>
          <p:nvPicPr>
            <p:cNvPr id="107" name="Graphic 106" descr="Handshake">
              <a:extLst>
                <a:ext uri="{FF2B5EF4-FFF2-40B4-BE49-F238E27FC236}">
                  <a16:creationId xmlns="" xmlns:a16="http://schemas.microsoft.com/office/drawing/2014/main" id="{A0401EEF-0CEE-4134-9986-03D94A5EDF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619063" y="4683714"/>
              <a:ext cx="914400" cy="914400"/>
            </a:xfrm>
            <a:prstGeom prst="rect">
              <a:avLst/>
            </a:prstGeom>
          </p:spPr>
        </p:pic>
        <p:sp>
          <p:nvSpPr>
            <p:cNvPr id="113" name="TextBox 112">
              <a:extLst>
                <a:ext uri="{FF2B5EF4-FFF2-40B4-BE49-F238E27FC236}">
                  <a16:creationId xmlns="" xmlns:a16="http://schemas.microsoft.com/office/drawing/2014/main" id="{E979B25A-B4B7-490A-980C-521069971679}"/>
                </a:ext>
              </a:extLst>
            </p:cNvPr>
            <p:cNvSpPr txBox="1"/>
            <p:nvPr/>
          </p:nvSpPr>
          <p:spPr>
            <a:xfrm>
              <a:off x="3397962" y="4235814"/>
              <a:ext cx="1448226" cy="929022"/>
            </a:xfrm>
            <a:prstGeom prst="rect">
              <a:avLst/>
            </a:prstGeom>
            <a:noFill/>
          </p:spPr>
          <p:txBody>
            <a:bodyPr wrap="none" rtlCol="0">
              <a:spAutoFit/>
            </a:bodyPr>
            <a:lstStyle/>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Compound</a:t>
              </a:r>
            </a:p>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sentence</a:t>
              </a:r>
            </a:p>
            <a:p>
              <a:pPr algn="ctr" defTabSz="1706658" rtl="0" fontAlgn="auto">
                <a:spcBef>
                  <a:spcPts val="0"/>
                </a:spcBef>
                <a:spcAft>
                  <a:spcPts val="0"/>
                </a:spcAft>
              </a:pPr>
              <a:endParaRPr lang="en-US" sz="3556" b="1" dirty="0">
                <a:solidFill>
                  <a:prstClr val="black"/>
                </a:solidFill>
                <a:latin typeface="Century Gothic" panose="020B0502020202020204" pitchFamily="34" charset="0"/>
                <a:cs typeface="+mn-cs"/>
              </a:endParaRPr>
            </a:p>
          </p:txBody>
        </p:sp>
      </p:grpSp>
      <p:grpSp>
        <p:nvGrpSpPr>
          <p:cNvPr id="4" name="Group 3">
            <a:extLst>
              <a:ext uri="{FF2B5EF4-FFF2-40B4-BE49-F238E27FC236}">
                <a16:creationId xmlns="" xmlns:a16="http://schemas.microsoft.com/office/drawing/2014/main" id="{2E74503D-3E31-4501-ACC1-9E54432DCB14}"/>
              </a:ext>
            </a:extLst>
          </p:cNvPr>
          <p:cNvGrpSpPr/>
          <p:nvPr/>
        </p:nvGrpSpPr>
        <p:grpSpPr>
          <a:xfrm>
            <a:off x="10501139" y="1471293"/>
            <a:ext cx="4122205" cy="9967704"/>
            <a:chOff x="4864290" y="359569"/>
            <a:chExt cx="2208628" cy="5340577"/>
          </a:xfrm>
        </p:grpSpPr>
        <p:sp>
          <p:nvSpPr>
            <p:cNvPr id="80" name="Freeform: Shape 79">
              <a:extLst>
                <a:ext uri="{FF2B5EF4-FFF2-40B4-BE49-F238E27FC236}">
                  <a16:creationId xmlns="" xmlns:a16="http://schemas.microsoft.com/office/drawing/2014/main" id="{50055088-77BD-4D23-A1E1-B07EFB6D84D5}"/>
                </a:ext>
              </a:extLst>
            </p:cNvPr>
            <p:cNvSpPr/>
            <p:nvPr/>
          </p:nvSpPr>
          <p:spPr>
            <a:xfrm>
              <a:off x="5937057" y="3411066"/>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0" name="Freeform: Shape 19">
              <a:extLst>
                <a:ext uri="{FF2B5EF4-FFF2-40B4-BE49-F238E27FC236}">
                  <a16:creationId xmlns="" xmlns:a16="http://schemas.microsoft.com/office/drawing/2014/main" id="{057E04C9-A934-4BBF-93A0-2A48D7BB8F9B}"/>
                </a:ext>
              </a:extLst>
            </p:cNvPr>
            <p:cNvSpPr/>
            <p:nvPr/>
          </p:nvSpPr>
          <p:spPr>
            <a:xfrm>
              <a:off x="4864290" y="3429000"/>
              <a:ext cx="2208628" cy="2208628"/>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nvGrpSpPr>
            <p:cNvPr id="40" name="Group 39">
              <a:extLst>
                <a:ext uri="{FF2B5EF4-FFF2-40B4-BE49-F238E27FC236}">
                  <a16:creationId xmlns="" xmlns:a16="http://schemas.microsoft.com/office/drawing/2014/main" id="{C0D0F899-833F-420E-82CB-CA929109DE37}"/>
                </a:ext>
              </a:extLst>
            </p:cNvPr>
            <p:cNvGrpSpPr/>
            <p:nvPr/>
          </p:nvGrpSpPr>
          <p:grpSpPr>
            <a:xfrm>
              <a:off x="5588567" y="359569"/>
              <a:ext cx="769257" cy="769257"/>
              <a:chOff x="4498870" y="400287"/>
              <a:chExt cx="769257" cy="769257"/>
            </a:xfrm>
          </p:grpSpPr>
          <p:sp>
            <p:nvSpPr>
              <p:cNvPr id="32" name="Oval 31">
                <a:extLst>
                  <a:ext uri="{FF2B5EF4-FFF2-40B4-BE49-F238E27FC236}">
                    <a16:creationId xmlns="" xmlns:a16="http://schemas.microsoft.com/office/drawing/2014/main" id="{96746E8F-9175-45A0-A65A-11E5F0492B2D}"/>
                  </a:ext>
                </a:extLst>
              </p:cNvPr>
              <p:cNvSpPr/>
              <p:nvPr/>
            </p:nvSpPr>
            <p:spPr>
              <a:xfrm>
                <a:off x="4498870"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33" name="Oval 32">
                <a:extLst>
                  <a:ext uri="{FF2B5EF4-FFF2-40B4-BE49-F238E27FC236}">
                    <a16:creationId xmlns="" xmlns:a16="http://schemas.microsoft.com/office/drawing/2014/main" id="{62897699-3D79-4867-97B6-52C3DCD0AE86}"/>
                  </a:ext>
                </a:extLst>
              </p:cNvPr>
              <p:cNvSpPr/>
              <p:nvPr/>
            </p:nvSpPr>
            <p:spPr>
              <a:xfrm>
                <a:off x="4674179" y="575111"/>
                <a:ext cx="418638" cy="418638"/>
              </a:xfrm>
              <a:prstGeom prst="ellipse">
                <a:avLst/>
              </a:prstGeom>
              <a:gradFill flip="none" rotWithShape="1">
                <a:gsLst>
                  <a:gs pos="0">
                    <a:srgbClr val="FF9900">
                      <a:lumMod val="88000"/>
                      <a:lumOff val="12000"/>
                    </a:srgbClr>
                  </a:gs>
                  <a:gs pos="100000">
                    <a:srgbClr val="FFCC00"/>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1706658" rtl="0" fontAlgn="auto">
                  <a:spcBef>
                    <a:spcPts val="0"/>
                  </a:spcBef>
                  <a:spcAft>
                    <a:spcPts val="0"/>
                  </a:spcAft>
                </a:pPr>
                <a:endParaRPr lang="en-US" sz="3359">
                  <a:solidFill>
                    <a:prstClr val="white"/>
                  </a:solidFill>
                  <a:latin typeface="Calibri" panose="020F0502020204030204"/>
                </a:endParaRPr>
              </a:p>
            </p:txBody>
          </p:sp>
        </p:grpSp>
        <p:cxnSp>
          <p:nvCxnSpPr>
            <p:cNvPr id="53" name="Straight Connector 52">
              <a:extLst>
                <a:ext uri="{FF2B5EF4-FFF2-40B4-BE49-F238E27FC236}">
                  <a16:creationId xmlns="" xmlns:a16="http://schemas.microsoft.com/office/drawing/2014/main" id="{CCCF36B1-C983-4D8D-A2BC-232598546795}"/>
                </a:ext>
              </a:extLst>
            </p:cNvPr>
            <p:cNvCxnSpPr>
              <a:cxnSpLocks/>
              <a:stCxn id="32" idx="4"/>
              <a:endCxn id="20" idx="5"/>
            </p:cNvCxnSpPr>
            <p:nvPr/>
          </p:nvCxnSpPr>
          <p:spPr>
            <a:xfrm flipH="1">
              <a:off x="5968604" y="1128826"/>
              <a:ext cx="4592" cy="2300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 xmlns:a16="http://schemas.microsoft.com/office/drawing/2014/main" id="{DF28B970-B7D3-4943-A2E6-16F51889E37C}"/>
                </a:ext>
              </a:extLst>
            </p:cNvPr>
            <p:cNvSpPr/>
            <p:nvPr/>
          </p:nvSpPr>
          <p:spPr>
            <a:xfrm>
              <a:off x="5968604" y="3416007"/>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82" name="Freeform: Shape 81">
              <a:extLst>
                <a:ext uri="{FF2B5EF4-FFF2-40B4-BE49-F238E27FC236}">
                  <a16:creationId xmlns="" xmlns:a16="http://schemas.microsoft.com/office/drawing/2014/main" id="{FECCF5FF-84C7-47BB-BCD9-02FEDF2DA590}"/>
                </a:ext>
              </a:extLst>
            </p:cNvPr>
            <p:cNvSpPr/>
            <p:nvPr/>
          </p:nvSpPr>
          <p:spPr>
            <a:xfrm>
              <a:off x="5942899" y="3393918"/>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83" name="Freeform: Shape 82">
              <a:extLst>
                <a:ext uri="{FF2B5EF4-FFF2-40B4-BE49-F238E27FC236}">
                  <a16:creationId xmlns="" xmlns:a16="http://schemas.microsoft.com/office/drawing/2014/main" id="{B27476EE-CF2F-4028-90E6-07F9ADE09488}"/>
                </a:ext>
              </a:extLst>
            </p:cNvPr>
            <p:cNvSpPr/>
            <p:nvPr/>
          </p:nvSpPr>
          <p:spPr>
            <a:xfrm>
              <a:off x="5949565" y="3374865"/>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97" name="Oval 96">
              <a:extLst>
                <a:ext uri="{FF2B5EF4-FFF2-40B4-BE49-F238E27FC236}">
                  <a16:creationId xmlns="" xmlns:a16="http://schemas.microsoft.com/office/drawing/2014/main" id="{5F52D426-5001-48C3-B633-FA67C69E28CE}"/>
                </a:ext>
              </a:extLst>
            </p:cNvPr>
            <p:cNvSpPr/>
            <p:nvPr/>
          </p:nvSpPr>
          <p:spPr>
            <a:xfrm>
              <a:off x="5039688" y="5629149"/>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pic>
          <p:nvPicPr>
            <p:cNvPr id="109" name="Graphic 108" descr="Target Audience">
              <a:extLst>
                <a:ext uri="{FF2B5EF4-FFF2-40B4-BE49-F238E27FC236}">
                  <a16:creationId xmlns="" xmlns:a16="http://schemas.microsoft.com/office/drawing/2014/main" id="{B1DA00F4-A65E-4D6A-BD87-835A30D0694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554363" y="4851291"/>
              <a:ext cx="786337" cy="786337"/>
            </a:xfrm>
            <a:prstGeom prst="rect">
              <a:avLst/>
            </a:prstGeom>
          </p:spPr>
        </p:pic>
        <p:sp>
          <p:nvSpPr>
            <p:cNvPr id="115" name="TextBox 114">
              <a:extLst>
                <a:ext uri="{FF2B5EF4-FFF2-40B4-BE49-F238E27FC236}">
                  <a16:creationId xmlns="" xmlns:a16="http://schemas.microsoft.com/office/drawing/2014/main" id="{09F264B7-FAB8-4337-8D9F-01D2ABEA3A3D}"/>
                </a:ext>
              </a:extLst>
            </p:cNvPr>
            <p:cNvSpPr txBox="1"/>
            <p:nvPr/>
          </p:nvSpPr>
          <p:spPr>
            <a:xfrm>
              <a:off x="5390906" y="4338102"/>
              <a:ext cx="1256698" cy="635838"/>
            </a:xfrm>
            <a:prstGeom prst="rect">
              <a:avLst/>
            </a:prstGeom>
            <a:noFill/>
          </p:spPr>
          <p:txBody>
            <a:bodyPr wrap="none" rtlCol="0">
              <a:spAutoFit/>
            </a:bodyPr>
            <a:lstStyle/>
            <a:p>
              <a:pPr algn="l" defTabSz="1706658" rtl="0" fontAlgn="auto">
                <a:spcBef>
                  <a:spcPts val="0"/>
                </a:spcBef>
                <a:spcAft>
                  <a:spcPts val="0"/>
                </a:spcAft>
              </a:pPr>
              <a:r>
                <a:rPr lang="en-US" sz="3556" b="1" dirty="0">
                  <a:solidFill>
                    <a:prstClr val="black"/>
                  </a:solidFill>
                  <a:latin typeface="Century Gothic" panose="020B0502020202020204" pitchFamily="34" charset="0"/>
                  <a:cs typeface="+mn-cs"/>
                </a:rPr>
                <a:t>Complex </a:t>
              </a:r>
            </a:p>
            <a:p>
              <a:pPr algn="l" defTabSz="1706658" rtl="0" fontAlgn="auto">
                <a:spcBef>
                  <a:spcPts val="0"/>
                </a:spcBef>
                <a:spcAft>
                  <a:spcPts val="0"/>
                </a:spcAft>
              </a:pPr>
              <a:r>
                <a:rPr lang="en-US" sz="3556" b="1" dirty="0">
                  <a:solidFill>
                    <a:prstClr val="black"/>
                  </a:solidFill>
                  <a:latin typeface="Century Gothic" panose="020B0502020202020204" pitchFamily="34" charset="0"/>
                  <a:cs typeface="+mn-cs"/>
                </a:rPr>
                <a:t>sentence</a:t>
              </a:r>
            </a:p>
          </p:txBody>
        </p:sp>
      </p:grpSp>
      <p:grpSp>
        <p:nvGrpSpPr>
          <p:cNvPr id="2" name="Group 1">
            <a:extLst>
              <a:ext uri="{FF2B5EF4-FFF2-40B4-BE49-F238E27FC236}">
                <a16:creationId xmlns="" xmlns:a16="http://schemas.microsoft.com/office/drawing/2014/main" id="{E9257BD5-7609-4C83-AD03-33FF14164024}"/>
              </a:ext>
            </a:extLst>
          </p:cNvPr>
          <p:cNvGrpSpPr/>
          <p:nvPr/>
        </p:nvGrpSpPr>
        <p:grpSpPr>
          <a:xfrm>
            <a:off x="3608291" y="1547290"/>
            <a:ext cx="4235623" cy="10665966"/>
            <a:chOff x="1171184" y="400287"/>
            <a:chExt cx="2269396" cy="5714698"/>
          </a:xfrm>
        </p:grpSpPr>
        <p:sp>
          <p:nvSpPr>
            <p:cNvPr id="95" name="Oval 94">
              <a:extLst>
                <a:ext uri="{FF2B5EF4-FFF2-40B4-BE49-F238E27FC236}">
                  <a16:creationId xmlns="" xmlns:a16="http://schemas.microsoft.com/office/drawing/2014/main" id="{1BC12887-63DE-4338-9904-5BC6DB12E994}"/>
                </a:ext>
              </a:extLst>
            </p:cNvPr>
            <p:cNvSpPr/>
            <p:nvPr/>
          </p:nvSpPr>
          <p:spPr>
            <a:xfrm>
              <a:off x="1480949" y="604398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70" name="Freeform: Shape 69">
              <a:extLst>
                <a:ext uri="{FF2B5EF4-FFF2-40B4-BE49-F238E27FC236}">
                  <a16:creationId xmlns="" xmlns:a16="http://schemas.microsoft.com/office/drawing/2014/main" id="{71133609-A0B5-4EDE-943C-F54CE0DDB654}"/>
                </a:ext>
              </a:extLst>
            </p:cNvPr>
            <p:cNvSpPr/>
            <p:nvPr/>
          </p:nvSpPr>
          <p:spPr>
            <a:xfrm>
              <a:off x="2303571" y="380904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18" name="Freeform: Shape 17">
              <a:extLst>
                <a:ext uri="{FF2B5EF4-FFF2-40B4-BE49-F238E27FC236}">
                  <a16:creationId xmlns="" xmlns:a16="http://schemas.microsoft.com/office/drawing/2014/main" id="{8899EDD3-847E-47AF-8465-D234924B1AA2}"/>
                </a:ext>
              </a:extLst>
            </p:cNvPr>
            <p:cNvSpPr/>
            <p:nvPr/>
          </p:nvSpPr>
          <p:spPr>
            <a:xfrm>
              <a:off x="1231952" y="3820887"/>
              <a:ext cx="2208628" cy="2208628"/>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33CC33">
                    <a:alpha val="49804"/>
                  </a:srgbClr>
                </a:gs>
                <a:gs pos="100000">
                  <a:srgbClr val="00FF00">
                    <a:alpha val="69804"/>
                  </a:srgbClr>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dirty="0">
                <a:solidFill>
                  <a:prstClr val="white"/>
                </a:solidFill>
                <a:latin typeface="Calibri" panose="020F0502020204030204"/>
              </a:endParaRPr>
            </a:p>
          </p:txBody>
        </p:sp>
        <p:grpSp>
          <p:nvGrpSpPr>
            <p:cNvPr id="42" name="Group 41">
              <a:extLst>
                <a:ext uri="{FF2B5EF4-FFF2-40B4-BE49-F238E27FC236}">
                  <a16:creationId xmlns="" xmlns:a16="http://schemas.microsoft.com/office/drawing/2014/main" id="{2F64701E-F31D-4C6B-9219-1EE401EA8FC0}"/>
                </a:ext>
              </a:extLst>
            </p:cNvPr>
            <p:cNvGrpSpPr/>
            <p:nvPr/>
          </p:nvGrpSpPr>
          <p:grpSpPr>
            <a:xfrm>
              <a:off x="1960039" y="400287"/>
              <a:ext cx="769257" cy="769257"/>
              <a:chOff x="1742328" y="400287"/>
              <a:chExt cx="769257" cy="769257"/>
            </a:xfrm>
          </p:grpSpPr>
          <p:sp>
            <p:nvSpPr>
              <p:cNvPr id="28" name="Oval 27">
                <a:extLst>
                  <a:ext uri="{FF2B5EF4-FFF2-40B4-BE49-F238E27FC236}">
                    <a16:creationId xmlns="" xmlns:a16="http://schemas.microsoft.com/office/drawing/2014/main" id="{982E62F5-DD20-4F0B-BB5C-E1CB87472CE4}"/>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9" name="Oval 28">
                <a:extLst>
                  <a:ext uri="{FF2B5EF4-FFF2-40B4-BE49-F238E27FC236}">
                    <a16:creationId xmlns="" xmlns:a16="http://schemas.microsoft.com/office/drawing/2014/main" id="{34B2BBF9-0535-47F9-8B63-D311C6F9FADA}"/>
                  </a:ext>
                </a:extLst>
              </p:cNvPr>
              <p:cNvSpPr/>
              <p:nvPr/>
            </p:nvSpPr>
            <p:spPr>
              <a:xfrm>
                <a:off x="1917637" y="575111"/>
                <a:ext cx="418638" cy="418638"/>
              </a:xfrm>
              <a:prstGeom prst="ellipse">
                <a:avLst/>
              </a:prstGeom>
              <a:gradFill flip="none" rotWithShape="1">
                <a:gsLst>
                  <a:gs pos="0">
                    <a:srgbClr val="33CC33"/>
                  </a:gs>
                  <a:gs pos="100000">
                    <a:srgbClr val="00FF00"/>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cxnSp>
          <p:nvCxnSpPr>
            <p:cNvPr id="44" name="Straight Connector 43">
              <a:extLst>
                <a:ext uri="{FF2B5EF4-FFF2-40B4-BE49-F238E27FC236}">
                  <a16:creationId xmlns="" xmlns:a16="http://schemas.microsoft.com/office/drawing/2014/main" id="{B1AFB019-8DC7-4C04-9081-61E2B3AF30CF}"/>
                </a:ext>
              </a:extLst>
            </p:cNvPr>
            <p:cNvCxnSpPr>
              <a:cxnSpLocks/>
              <a:stCxn id="28" idx="4"/>
              <a:endCxn id="18" idx="5"/>
            </p:cNvCxnSpPr>
            <p:nvPr/>
          </p:nvCxnSpPr>
          <p:spPr>
            <a:xfrm flipH="1">
              <a:off x="2336266" y="1169544"/>
              <a:ext cx="8402" cy="2651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 xmlns:a16="http://schemas.microsoft.com/office/drawing/2014/main" id="{ADA01CA7-6449-460B-ACCF-C315808172CD}"/>
                </a:ext>
              </a:extLst>
            </p:cNvPr>
            <p:cNvSpPr/>
            <p:nvPr/>
          </p:nvSpPr>
          <p:spPr>
            <a:xfrm>
              <a:off x="2335118" y="381398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71" name="Freeform: Shape 70">
              <a:extLst>
                <a:ext uri="{FF2B5EF4-FFF2-40B4-BE49-F238E27FC236}">
                  <a16:creationId xmlns="" xmlns:a16="http://schemas.microsoft.com/office/drawing/2014/main" id="{C33A24A7-874A-4143-807A-C35217BBCB01}"/>
                </a:ext>
              </a:extLst>
            </p:cNvPr>
            <p:cNvSpPr/>
            <p:nvPr/>
          </p:nvSpPr>
          <p:spPr>
            <a:xfrm>
              <a:off x="2309413" y="379190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73" name="Freeform: Shape 72">
              <a:extLst>
                <a:ext uri="{FF2B5EF4-FFF2-40B4-BE49-F238E27FC236}">
                  <a16:creationId xmlns="" xmlns:a16="http://schemas.microsoft.com/office/drawing/2014/main" id="{653C0446-6D36-4BBD-A0FD-4716481F8107}"/>
                </a:ext>
              </a:extLst>
            </p:cNvPr>
            <p:cNvSpPr/>
            <p:nvPr/>
          </p:nvSpPr>
          <p:spPr>
            <a:xfrm>
              <a:off x="2316079" y="377284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pic>
          <p:nvPicPr>
            <p:cNvPr id="103" name="Graphic 102" descr="Daily calendar">
              <a:extLst>
                <a:ext uri="{FF2B5EF4-FFF2-40B4-BE49-F238E27FC236}">
                  <a16:creationId xmlns="" xmlns:a16="http://schemas.microsoft.com/office/drawing/2014/main" id="{09ADB35B-0EA8-415A-A9D1-8A24238261C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939219" y="5201766"/>
              <a:ext cx="802298" cy="802298"/>
            </a:xfrm>
            <a:prstGeom prst="rect">
              <a:avLst/>
            </a:prstGeom>
          </p:spPr>
        </p:pic>
        <p:sp>
          <p:nvSpPr>
            <p:cNvPr id="110" name="TextBox 109">
              <a:extLst>
                <a:ext uri="{FF2B5EF4-FFF2-40B4-BE49-F238E27FC236}">
                  <a16:creationId xmlns="" xmlns:a16="http://schemas.microsoft.com/office/drawing/2014/main" id="{30AB8D3D-0B6D-4A3E-AEA3-75150ED9E562}"/>
                </a:ext>
              </a:extLst>
            </p:cNvPr>
            <p:cNvSpPr txBox="1"/>
            <p:nvPr/>
          </p:nvSpPr>
          <p:spPr>
            <a:xfrm>
              <a:off x="1171184" y="4655704"/>
              <a:ext cx="2163585" cy="635839"/>
            </a:xfrm>
            <a:prstGeom prst="rect">
              <a:avLst/>
            </a:prstGeom>
            <a:noFill/>
          </p:spPr>
          <p:txBody>
            <a:bodyPr wrap="square" rtlCol="0">
              <a:spAutoFit/>
            </a:bodyPr>
            <a:lstStyle/>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Simple </a:t>
              </a:r>
            </a:p>
            <a:p>
              <a:pPr algn="ctr" defTabSz="1706658" rtl="0" fontAlgn="auto">
                <a:spcBef>
                  <a:spcPts val="0"/>
                </a:spcBef>
                <a:spcAft>
                  <a:spcPts val="0"/>
                </a:spcAft>
              </a:pPr>
              <a:r>
                <a:rPr lang="en-US" sz="3556" b="1" dirty="0">
                  <a:solidFill>
                    <a:prstClr val="black"/>
                  </a:solidFill>
                  <a:latin typeface="Century Gothic" panose="020B0502020202020204" pitchFamily="34" charset="0"/>
                  <a:cs typeface="+mn-cs"/>
                </a:rPr>
                <a:t>sentence</a:t>
              </a:r>
            </a:p>
          </p:txBody>
        </p:sp>
      </p:grpSp>
      <p:sp>
        <p:nvSpPr>
          <p:cNvPr id="78" name="مربع نص 77"/>
          <p:cNvSpPr txBox="1">
            <a:spLocks noChangeArrowheads="1"/>
          </p:cNvSpPr>
          <p:nvPr/>
        </p:nvSpPr>
        <p:spPr bwMode="auto">
          <a:xfrm>
            <a:off x="18203006" y="2323025"/>
            <a:ext cx="6560406" cy="1754326"/>
          </a:xfrm>
          <a:prstGeom prst="rect">
            <a:avLst/>
          </a:prstGeom>
          <a:noFill/>
          <a:ln w="9525">
            <a:noFill/>
            <a:miter lim="800000"/>
            <a:headEnd/>
            <a:tailEnd/>
          </a:ln>
        </p:spPr>
        <p:txBody>
          <a:bodyPr wrap="square">
            <a:spAutoFit/>
          </a:bodyPr>
          <a:lstStyle/>
          <a:p>
            <a:pPr algn="ctr" rtl="0"/>
            <a:r>
              <a:rPr lang="en-US" sz="5400" dirty="0">
                <a:solidFill>
                  <a:srgbClr val="04617B"/>
                </a:solidFill>
                <a:latin typeface="+mn-lt"/>
                <a:ea typeface="Majalla UI"/>
                <a:cs typeface="+mn-cs"/>
              </a:rPr>
              <a:t>What is the meaning of </a:t>
            </a:r>
            <a:r>
              <a:rPr lang="en-US" sz="5400" dirty="0" smtClean="0">
                <a:solidFill>
                  <a:srgbClr val="04617B"/>
                </a:solidFill>
                <a:latin typeface="+mn-lt"/>
                <a:ea typeface="Majalla UI"/>
                <a:cs typeface="+mn-cs"/>
              </a:rPr>
              <a:t>a sentence? </a:t>
            </a:r>
            <a:endParaRPr lang="en-US" sz="5400" dirty="0">
              <a:solidFill>
                <a:srgbClr val="04617B"/>
              </a:solidFill>
              <a:latin typeface="+mn-lt"/>
              <a:ea typeface="Majalla UI"/>
              <a:cs typeface="+mn-cs"/>
            </a:endParaRPr>
          </a:p>
        </p:txBody>
      </p:sp>
      <p:sp>
        <p:nvSpPr>
          <p:cNvPr id="79" name="عنصر نائب للمحتوى 2"/>
          <p:cNvSpPr txBox="1">
            <a:spLocks/>
          </p:cNvSpPr>
          <p:nvPr/>
        </p:nvSpPr>
        <p:spPr bwMode="auto">
          <a:xfrm>
            <a:off x="18500832" y="4957514"/>
            <a:ext cx="6024894" cy="1103141"/>
          </a:xfrm>
          <a:prstGeom prst="rect">
            <a:avLst/>
          </a:prstGeom>
          <a:noFill/>
          <a:ln w="9525">
            <a:noFill/>
            <a:miter lim="800000"/>
            <a:headEnd/>
            <a:tailEnd/>
          </a:ln>
        </p:spPr>
        <p:txBody>
          <a:bodyPr vert="horz" wrap="square" lIns="68578" tIns="34288" rIns="68578" bIns="34288"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defTabSz="685768">
              <a:buNone/>
            </a:pPr>
            <a:r>
              <a:rPr lang="en-US" sz="4800" b="1" dirty="0">
                <a:solidFill>
                  <a:srgbClr val="FF0000"/>
                </a:solidFill>
              </a:rPr>
              <a:t>A sentence is a group of </a:t>
            </a:r>
            <a:r>
              <a:rPr lang="en-US" sz="4800" b="1" dirty="0" smtClean="0">
                <a:solidFill>
                  <a:srgbClr val="FF0000"/>
                </a:solidFill>
              </a:rPr>
              <a:t>words </a:t>
            </a:r>
            <a:r>
              <a:rPr lang="en-US" sz="4800" b="1" dirty="0">
                <a:solidFill>
                  <a:srgbClr val="FF0000"/>
                </a:solidFill>
              </a:rPr>
              <a:t>that gives us an idea.</a:t>
            </a:r>
          </a:p>
        </p:txBody>
      </p:sp>
      <p:sp>
        <p:nvSpPr>
          <p:cNvPr id="84" name="عنصر نائب للمحتوى 2"/>
          <p:cNvSpPr txBox="1">
            <a:spLocks/>
          </p:cNvSpPr>
          <p:nvPr/>
        </p:nvSpPr>
        <p:spPr bwMode="auto">
          <a:xfrm>
            <a:off x="18780646" y="11352873"/>
            <a:ext cx="6024894" cy="1103141"/>
          </a:xfrm>
          <a:prstGeom prst="rect">
            <a:avLst/>
          </a:prstGeom>
          <a:noFill/>
          <a:ln w="9525">
            <a:noFill/>
            <a:miter lim="800000"/>
            <a:headEnd/>
            <a:tailEnd/>
          </a:ln>
        </p:spPr>
        <p:txBody>
          <a:bodyPr vert="horz" wrap="square" lIns="68578" tIns="34288" rIns="68578" bIns="34288"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defTabSz="685768">
              <a:buNone/>
            </a:pPr>
            <a:r>
              <a:rPr lang="en-US" sz="4800" b="1" dirty="0"/>
              <a:t>There are four types of sentences</a:t>
            </a:r>
          </a:p>
        </p:txBody>
      </p:sp>
      <p:sp>
        <p:nvSpPr>
          <p:cNvPr id="11" name="مستطيل مستدير الزوايا 10"/>
          <p:cNvSpPr/>
          <p:nvPr/>
        </p:nvSpPr>
        <p:spPr>
          <a:xfrm>
            <a:off x="18339194" y="1771317"/>
            <a:ext cx="6271818" cy="245698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9" name="مستطيل مستدير الزوايا 88"/>
          <p:cNvSpPr/>
          <p:nvPr/>
        </p:nvSpPr>
        <p:spPr>
          <a:xfrm>
            <a:off x="18415394" y="4742949"/>
            <a:ext cx="6271818" cy="24571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0" name="مستطيل مستدير الزوايا 89"/>
          <p:cNvSpPr/>
          <p:nvPr/>
        </p:nvSpPr>
        <p:spPr>
          <a:xfrm>
            <a:off x="18567794" y="10762749"/>
            <a:ext cx="6271818" cy="2457157"/>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مربع نص 64"/>
          <p:cNvSpPr txBox="1">
            <a:spLocks noChangeArrowheads="1"/>
          </p:cNvSpPr>
          <p:nvPr/>
        </p:nvSpPr>
        <p:spPr bwMode="auto">
          <a:xfrm>
            <a:off x="18387270" y="8043783"/>
            <a:ext cx="6560406" cy="2585323"/>
          </a:xfrm>
          <a:prstGeom prst="rect">
            <a:avLst/>
          </a:prstGeom>
          <a:noFill/>
          <a:ln w="9525">
            <a:noFill/>
            <a:miter lim="800000"/>
            <a:headEnd/>
            <a:tailEnd/>
          </a:ln>
        </p:spPr>
        <p:txBody>
          <a:bodyPr wrap="square">
            <a:spAutoFit/>
          </a:bodyPr>
          <a:lstStyle/>
          <a:p>
            <a:pPr algn="ctr" rtl="0"/>
            <a:r>
              <a:rPr lang="en-US" sz="5400" dirty="0" smtClean="0">
                <a:solidFill>
                  <a:srgbClr val="04617B"/>
                </a:solidFill>
                <a:latin typeface="+mn-lt"/>
                <a:ea typeface="Majalla UI"/>
                <a:cs typeface="+mn-cs"/>
              </a:rPr>
              <a:t>How </a:t>
            </a:r>
            <a:r>
              <a:rPr lang="en-US" sz="5400" dirty="0">
                <a:solidFill>
                  <a:srgbClr val="04617B"/>
                </a:solidFill>
                <a:latin typeface="+mn-lt"/>
                <a:ea typeface="Majalla UI"/>
                <a:cs typeface="+mn-cs"/>
              </a:rPr>
              <a:t>many types are there in </a:t>
            </a:r>
            <a:r>
              <a:rPr lang="en-US" sz="5400" dirty="0" smtClean="0">
                <a:solidFill>
                  <a:srgbClr val="04617B"/>
                </a:solidFill>
                <a:latin typeface="+mn-lt"/>
                <a:ea typeface="Majalla UI"/>
                <a:cs typeface="+mn-cs"/>
              </a:rPr>
              <a:t>English?</a:t>
            </a:r>
            <a:endParaRPr lang="ar-SA" sz="5400" dirty="0">
              <a:solidFill>
                <a:srgbClr val="04617B"/>
              </a:solidFill>
              <a:latin typeface="+mn-lt"/>
              <a:ea typeface="Majalla UI"/>
              <a:cs typeface="+mn-cs"/>
            </a:endParaRPr>
          </a:p>
          <a:p>
            <a:pPr algn="ctr" rtl="0"/>
            <a:endParaRPr lang="en-US" sz="5400" dirty="0">
              <a:solidFill>
                <a:srgbClr val="04617B"/>
              </a:solidFill>
              <a:latin typeface="+mn-lt"/>
              <a:ea typeface="Majalla UI"/>
              <a:cs typeface="+mn-cs"/>
            </a:endParaRPr>
          </a:p>
        </p:txBody>
      </p:sp>
      <p:sp>
        <p:nvSpPr>
          <p:cNvPr id="66" name="مستطيل مستدير الزوايا 65"/>
          <p:cNvSpPr/>
          <p:nvPr/>
        </p:nvSpPr>
        <p:spPr>
          <a:xfrm>
            <a:off x="18507860" y="7753798"/>
            <a:ext cx="6271818" cy="238068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08896389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250" fill="hold"/>
                                            <p:tgtEl>
                                              <p:spTgt spid="78"/>
                                            </p:tgtEl>
                                            <p:attrNameLst>
                                              <p:attrName>ppt_w</p:attrName>
                                            </p:attrNameLst>
                                          </p:cBhvr>
                                          <p:tavLst>
                                            <p:tav tm="0">
                                              <p:val>
                                                <p:fltVal val="0"/>
                                              </p:val>
                                            </p:tav>
                                            <p:tav tm="100000">
                                              <p:val>
                                                <p:strVal val="#ppt_w"/>
                                              </p:val>
                                            </p:tav>
                                          </p:tavLst>
                                        </p:anim>
                                        <p:anim calcmode="lin" valueType="num">
                                          <p:cBhvr>
                                            <p:cTn id="16" dur="250" fill="hold"/>
                                            <p:tgtEl>
                                              <p:spTgt spid="78"/>
                                            </p:tgtEl>
                                            <p:attrNameLst>
                                              <p:attrName>ppt_h</p:attrName>
                                            </p:attrNameLst>
                                          </p:cBhvr>
                                          <p:tavLst>
                                            <p:tav tm="0">
                                              <p:val>
                                                <p:fltVal val="0"/>
                                              </p:val>
                                            </p:tav>
                                            <p:tav tm="100000">
                                              <p:val>
                                                <p:strVal val="#ppt_h"/>
                                              </p:val>
                                            </p:tav>
                                          </p:tavLst>
                                        </p:anim>
                                        <p:animEffect transition="in" filter="fade">
                                          <p:cBhvr>
                                            <p:cTn id="17" dur="25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down)">
                                          <p:cBhvr>
                                            <p:cTn id="22" dur="500"/>
                                            <p:tgtEl>
                                              <p:spTgt spid="89"/>
                                            </p:tgtEl>
                                          </p:cBhvr>
                                        </p:animEffect>
                                      </p:childTnLst>
                                    </p:cTn>
                                  </p:par>
                                </p:childTnLst>
                              </p:cTn>
                            </p:par>
                            <p:par>
                              <p:cTn id="23" fill="hold">
                                <p:stCondLst>
                                  <p:cond delay="500"/>
                                </p:stCondLst>
                                <p:childTnLst>
                                  <p:par>
                                    <p:cTn id="24" presetID="26" presetClass="entr" presetSubtype="0" fill="hold" grpId="0" nodeType="afterEffect">
                                      <p:stCondLst>
                                        <p:cond delay="0"/>
                                      </p:stCondLst>
                                      <p:iterate type="lt">
                                        <p:tmPct val="10000"/>
                                      </p:iterate>
                                      <p:childTnLst>
                                        <p:set>
                                          <p:cBhvr>
                                            <p:cTn id="25" dur="1" fill="hold">
                                              <p:stCondLst>
                                                <p:cond delay="0"/>
                                              </p:stCondLst>
                                            </p:cTn>
                                            <p:tgtEl>
                                              <p:spTgt spid="79"/>
                                            </p:tgtEl>
                                            <p:attrNameLst>
                                              <p:attrName>style.visibility</p:attrName>
                                            </p:attrNameLst>
                                          </p:cBhvr>
                                          <p:to>
                                            <p:strVal val="visible"/>
                                          </p:to>
                                        </p:set>
                                        <p:animEffect transition="in" filter="wipe(down)">
                                          <p:cBhvr>
                                            <p:cTn id="26" dur="73">
                                              <p:stCondLst>
                                                <p:cond delay="0"/>
                                              </p:stCondLst>
                                            </p:cTn>
                                            <p:tgtEl>
                                              <p:spTgt spid="79"/>
                                            </p:tgtEl>
                                          </p:cBhvr>
                                        </p:animEffect>
                                        <p:anim calcmode="lin" valueType="num">
                                          <p:cBhvr>
                                            <p:cTn id="27" dur="228"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8" dur="83"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9" dur="83" tmFilter="0, 0; 0.125,0.2665; 0.25,0.4; 0.375,0.465; 0.5,0.5;  0.625,0.535; 0.75,0.6; 0.875,0.7335; 1,1">
                                              <p:stCondLst>
                                                <p:cond delay="83"/>
                                              </p:stCondLst>
                                            </p:cTn>
                                            <p:tgtEl>
                                              <p:spTgt spid="79"/>
                                            </p:tgtEl>
                                            <p:attrNameLst>
                                              <p:attrName>ppt_y</p:attrName>
                                            </p:attrNameLst>
                                          </p:cBhvr>
                                          <p:tavLst>
                                            <p:tav tm="0" fmla="#ppt_y-sin(pi*$)/9">
                                              <p:val>
                                                <p:fltVal val="0"/>
                                              </p:val>
                                            </p:tav>
                                            <p:tav tm="100000">
                                              <p:val>
                                                <p:fltVal val="1"/>
                                              </p:val>
                                            </p:tav>
                                          </p:tavLst>
                                        </p:anim>
                                        <p:anim calcmode="lin" valueType="num">
                                          <p:cBhvr>
                                            <p:cTn id="30" dur="41" tmFilter="0, 0; 0.125,0.2665; 0.25,0.4; 0.375,0.465; 0.5,0.5;  0.625,0.535; 0.75,0.6; 0.875,0.7335; 1,1">
                                              <p:stCondLst>
                                                <p:cond delay="166"/>
                                              </p:stCondLst>
                                            </p:cTn>
                                            <p:tgtEl>
                                              <p:spTgt spid="79"/>
                                            </p:tgtEl>
                                            <p:attrNameLst>
                                              <p:attrName>ppt_y</p:attrName>
                                            </p:attrNameLst>
                                          </p:cBhvr>
                                          <p:tavLst>
                                            <p:tav tm="0" fmla="#ppt_y-sin(pi*$)/27">
                                              <p:val>
                                                <p:fltVal val="0"/>
                                              </p:val>
                                            </p:tav>
                                            <p:tav tm="100000">
                                              <p:val>
                                                <p:fltVal val="1"/>
                                              </p:val>
                                            </p:tav>
                                          </p:tavLst>
                                        </p:anim>
                                        <p:anim calcmode="lin" valueType="num">
                                          <p:cBhvr>
                                            <p:cTn id="31" dur="20" tmFilter="0, 0; 0.125,0.2665; 0.25,0.4; 0.375,0.465; 0.5,0.5;  0.625,0.535; 0.75,0.6; 0.875,0.7335; 1,1">
                                              <p:stCondLst>
                                                <p:cond delay="207"/>
                                              </p:stCondLst>
                                            </p:cTn>
                                            <p:tgtEl>
                                              <p:spTgt spid="79"/>
                                            </p:tgtEl>
                                            <p:attrNameLst>
                                              <p:attrName>ppt_y</p:attrName>
                                            </p:attrNameLst>
                                          </p:cBhvr>
                                          <p:tavLst>
                                            <p:tav tm="0" fmla="#ppt_y-sin(pi*$)/81">
                                              <p:val>
                                                <p:fltVal val="0"/>
                                              </p:val>
                                            </p:tav>
                                            <p:tav tm="100000">
                                              <p:val>
                                                <p:fltVal val="1"/>
                                              </p:val>
                                            </p:tav>
                                          </p:tavLst>
                                        </p:anim>
                                        <p:animScale>
                                          <p:cBhvr>
                                            <p:cTn id="32" dur="3">
                                              <p:stCondLst>
                                                <p:cond delay="81"/>
                                              </p:stCondLst>
                                            </p:cTn>
                                            <p:tgtEl>
                                              <p:spTgt spid="79"/>
                                            </p:tgtEl>
                                          </p:cBhvr>
                                          <p:to x="100000" y="60000"/>
                                        </p:animScale>
                                        <p:animScale>
                                          <p:cBhvr>
                                            <p:cTn id="33" dur="21" decel="50000">
                                              <p:stCondLst>
                                                <p:cond delay="84"/>
                                              </p:stCondLst>
                                            </p:cTn>
                                            <p:tgtEl>
                                              <p:spTgt spid="79"/>
                                            </p:tgtEl>
                                          </p:cBhvr>
                                          <p:to x="100000" y="100000"/>
                                        </p:animScale>
                                        <p:animScale>
                                          <p:cBhvr>
                                            <p:cTn id="34" dur="3">
                                              <p:stCondLst>
                                                <p:cond delay="164"/>
                                              </p:stCondLst>
                                            </p:cTn>
                                            <p:tgtEl>
                                              <p:spTgt spid="79"/>
                                            </p:tgtEl>
                                          </p:cBhvr>
                                          <p:to x="100000" y="80000"/>
                                        </p:animScale>
                                        <p:animScale>
                                          <p:cBhvr>
                                            <p:cTn id="35" dur="21" decel="50000">
                                              <p:stCondLst>
                                                <p:cond delay="167"/>
                                              </p:stCondLst>
                                            </p:cTn>
                                            <p:tgtEl>
                                              <p:spTgt spid="79"/>
                                            </p:tgtEl>
                                          </p:cBhvr>
                                          <p:to x="100000" y="100000"/>
                                        </p:animScale>
                                        <p:animScale>
                                          <p:cBhvr>
                                            <p:cTn id="36" dur="3">
                                              <p:stCondLst>
                                                <p:cond delay="205"/>
                                              </p:stCondLst>
                                            </p:cTn>
                                            <p:tgtEl>
                                              <p:spTgt spid="79"/>
                                            </p:tgtEl>
                                          </p:cBhvr>
                                          <p:to x="100000" y="90000"/>
                                        </p:animScale>
                                        <p:animScale>
                                          <p:cBhvr>
                                            <p:cTn id="37" dur="21" decel="50000">
                                              <p:stCondLst>
                                                <p:cond delay="209"/>
                                              </p:stCondLst>
                                            </p:cTn>
                                            <p:tgtEl>
                                              <p:spTgt spid="79"/>
                                            </p:tgtEl>
                                          </p:cBhvr>
                                          <p:to x="100000" y="100000"/>
                                        </p:animScale>
                                        <p:animScale>
                                          <p:cBhvr>
                                            <p:cTn id="38" dur="3">
                                              <p:stCondLst>
                                                <p:cond delay="226"/>
                                              </p:stCondLst>
                                            </p:cTn>
                                            <p:tgtEl>
                                              <p:spTgt spid="79"/>
                                            </p:tgtEl>
                                          </p:cBhvr>
                                          <p:to x="100000" y="95000"/>
                                        </p:animScale>
                                        <p:animScale>
                                          <p:cBhvr>
                                            <p:cTn id="39" dur="21" decel="50000">
                                              <p:stCondLst>
                                                <p:cond delay="229"/>
                                              </p:stCondLst>
                                            </p:cTn>
                                            <p:tgtEl>
                                              <p:spTgt spid="7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down)">
                                          <p:cBhvr>
                                            <p:cTn id="44" dur="500"/>
                                            <p:tgtEl>
                                              <p:spTgt spid="6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250" fill="hold"/>
                                            <p:tgtEl>
                                              <p:spTgt spid="65"/>
                                            </p:tgtEl>
                                            <p:attrNameLst>
                                              <p:attrName>ppt_w</p:attrName>
                                            </p:attrNameLst>
                                          </p:cBhvr>
                                          <p:tavLst>
                                            <p:tav tm="0">
                                              <p:val>
                                                <p:fltVal val="0"/>
                                              </p:val>
                                            </p:tav>
                                            <p:tav tm="100000">
                                              <p:val>
                                                <p:strVal val="#ppt_w"/>
                                              </p:val>
                                            </p:tav>
                                          </p:tavLst>
                                        </p:anim>
                                        <p:anim calcmode="lin" valueType="num">
                                          <p:cBhvr>
                                            <p:cTn id="49" dur="250" fill="hold"/>
                                            <p:tgtEl>
                                              <p:spTgt spid="65"/>
                                            </p:tgtEl>
                                            <p:attrNameLst>
                                              <p:attrName>ppt_h</p:attrName>
                                            </p:attrNameLst>
                                          </p:cBhvr>
                                          <p:tavLst>
                                            <p:tav tm="0">
                                              <p:val>
                                                <p:fltVal val="0"/>
                                              </p:val>
                                            </p:tav>
                                            <p:tav tm="100000">
                                              <p:val>
                                                <p:strVal val="#ppt_h"/>
                                              </p:val>
                                            </p:tav>
                                          </p:tavLst>
                                        </p:anim>
                                        <p:animEffect transition="in" filter="fade">
                                          <p:cBhvr>
                                            <p:cTn id="50" dur="250"/>
                                            <p:tgtEl>
                                              <p:spTgt spid="6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par>
                              <p:cTn id="56" fill="hold">
                                <p:stCondLst>
                                  <p:cond delay="500"/>
                                </p:stCondLst>
                                <p:childTnLst>
                                  <p:par>
                                    <p:cTn id="57" presetID="26" presetClass="entr" presetSubtype="0" fill="hold" grpId="0" nodeType="afterEffect">
                                      <p:stCondLst>
                                        <p:cond delay="0"/>
                                      </p:stCondLst>
                                      <p:iterate type="lt">
                                        <p:tmPct val="10000"/>
                                      </p:iterate>
                                      <p:childTnLst>
                                        <p:set>
                                          <p:cBhvr>
                                            <p:cTn id="58" dur="1" fill="hold">
                                              <p:stCondLst>
                                                <p:cond delay="0"/>
                                              </p:stCondLst>
                                            </p:cTn>
                                            <p:tgtEl>
                                              <p:spTgt spid="84"/>
                                            </p:tgtEl>
                                            <p:attrNameLst>
                                              <p:attrName>style.visibility</p:attrName>
                                            </p:attrNameLst>
                                          </p:cBhvr>
                                          <p:to>
                                            <p:strVal val="visible"/>
                                          </p:to>
                                        </p:set>
                                        <p:animEffect transition="in" filter="wipe(down)">
                                          <p:cBhvr>
                                            <p:cTn id="59" dur="73">
                                              <p:stCondLst>
                                                <p:cond delay="0"/>
                                              </p:stCondLst>
                                            </p:cTn>
                                            <p:tgtEl>
                                              <p:spTgt spid="84"/>
                                            </p:tgtEl>
                                          </p:cBhvr>
                                        </p:animEffect>
                                        <p:anim calcmode="lin" valueType="num">
                                          <p:cBhvr>
                                            <p:cTn id="60" dur="228"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61" dur="83"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62" dur="83" tmFilter="0, 0; 0.125,0.2665; 0.25,0.4; 0.375,0.465; 0.5,0.5;  0.625,0.535; 0.75,0.6; 0.875,0.7335; 1,1">
                                              <p:stCondLst>
                                                <p:cond delay="83"/>
                                              </p:stCondLst>
                                            </p:cTn>
                                            <p:tgtEl>
                                              <p:spTgt spid="84"/>
                                            </p:tgtEl>
                                            <p:attrNameLst>
                                              <p:attrName>ppt_y</p:attrName>
                                            </p:attrNameLst>
                                          </p:cBhvr>
                                          <p:tavLst>
                                            <p:tav tm="0" fmla="#ppt_y-sin(pi*$)/9">
                                              <p:val>
                                                <p:fltVal val="0"/>
                                              </p:val>
                                            </p:tav>
                                            <p:tav tm="100000">
                                              <p:val>
                                                <p:fltVal val="1"/>
                                              </p:val>
                                            </p:tav>
                                          </p:tavLst>
                                        </p:anim>
                                        <p:anim calcmode="lin" valueType="num">
                                          <p:cBhvr>
                                            <p:cTn id="63" dur="41" tmFilter="0, 0; 0.125,0.2665; 0.25,0.4; 0.375,0.465; 0.5,0.5;  0.625,0.535; 0.75,0.6; 0.875,0.7335; 1,1">
                                              <p:stCondLst>
                                                <p:cond delay="166"/>
                                              </p:stCondLst>
                                            </p:cTn>
                                            <p:tgtEl>
                                              <p:spTgt spid="84"/>
                                            </p:tgtEl>
                                            <p:attrNameLst>
                                              <p:attrName>ppt_y</p:attrName>
                                            </p:attrNameLst>
                                          </p:cBhvr>
                                          <p:tavLst>
                                            <p:tav tm="0" fmla="#ppt_y-sin(pi*$)/27">
                                              <p:val>
                                                <p:fltVal val="0"/>
                                              </p:val>
                                            </p:tav>
                                            <p:tav tm="100000">
                                              <p:val>
                                                <p:fltVal val="1"/>
                                              </p:val>
                                            </p:tav>
                                          </p:tavLst>
                                        </p:anim>
                                        <p:anim calcmode="lin" valueType="num">
                                          <p:cBhvr>
                                            <p:cTn id="64" dur="20" tmFilter="0, 0; 0.125,0.2665; 0.25,0.4; 0.375,0.465; 0.5,0.5;  0.625,0.535; 0.75,0.6; 0.875,0.7335; 1,1">
                                              <p:stCondLst>
                                                <p:cond delay="207"/>
                                              </p:stCondLst>
                                            </p:cTn>
                                            <p:tgtEl>
                                              <p:spTgt spid="84"/>
                                            </p:tgtEl>
                                            <p:attrNameLst>
                                              <p:attrName>ppt_y</p:attrName>
                                            </p:attrNameLst>
                                          </p:cBhvr>
                                          <p:tavLst>
                                            <p:tav tm="0" fmla="#ppt_y-sin(pi*$)/81">
                                              <p:val>
                                                <p:fltVal val="0"/>
                                              </p:val>
                                            </p:tav>
                                            <p:tav tm="100000">
                                              <p:val>
                                                <p:fltVal val="1"/>
                                              </p:val>
                                            </p:tav>
                                          </p:tavLst>
                                        </p:anim>
                                        <p:animScale>
                                          <p:cBhvr>
                                            <p:cTn id="65" dur="3">
                                              <p:stCondLst>
                                                <p:cond delay="81"/>
                                              </p:stCondLst>
                                            </p:cTn>
                                            <p:tgtEl>
                                              <p:spTgt spid="84"/>
                                            </p:tgtEl>
                                          </p:cBhvr>
                                          <p:to x="100000" y="60000"/>
                                        </p:animScale>
                                        <p:animScale>
                                          <p:cBhvr>
                                            <p:cTn id="66" dur="21" decel="50000">
                                              <p:stCondLst>
                                                <p:cond delay="84"/>
                                              </p:stCondLst>
                                            </p:cTn>
                                            <p:tgtEl>
                                              <p:spTgt spid="84"/>
                                            </p:tgtEl>
                                          </p:cBhvr>
                                          <p:to x="100000" y="100000"/>
                                        </p:animScale>
                                        <p:animScale>
                                          <p:cBhvr>
                                            <p:cTn id="67" dur="3">
                                              <p:stCondLst>
                                                <p:cond delay="164"/>
                                              </p:stCondLst>
                                            </p:cTn>
                                            <p:tgtEl>
                                              <p:spTgt spid="84"/>
                                            </p:tgtEl>
                                          </p:cBhvr>
                                          <p:to x="100000" y="80000"/>
                                        </p:animScale>
                                        <p:animScale>
                                          <p:cBhvr>
                                            <p:cTn id="68" dur="21" decel="50000">
                                              <p:stCondLst>
                                                <p:cond delay="167"/>
                                              </p:stCondLst>
                                            </p:cTn>
                                            <p:tgtEl>
                                              <p:spTgt spid="84"/>
                                            </p:tgtEl>
                                          </p:cBhvr>
                                          <p:to x="100000" y="100000"/>
                                        </p:animScale>
                                        <p:animScale>
                                          <p:cBhvr>
                                            <p:cTn id="69" dur="3">
                                              <p:stCondLst>
                                                <p:cond delay="205"/>
                                              </p:stCondLst>
                                            </p:cTn>
                                            <p:tgtEl>
                                              <p:spTgt spid="84"/>
                                            </p:tgtEl>
                                          </p:cBhvr>
                                          <p:to x="100000" y="90000"/>
                                        </p:animScale>
                                        <p:animScale>
                                          <p:cBhvr>
                                            <p:cTn id="70" dur="21" decel="50000">
                                              <p:stCondLst>
                                                <p:cond delay="209"/>
                                              </p:stCondLst>
                                            </p:cTn>
                                            <p:tgtEl>
                                              <p:spTgt spid="84"/>
                                            </p:tgtEl>
                                          </p:cBhvr>
                                          <p:to x="100000" y="100000"/>
                                        </p:animScale>
                                        <p:animScale>
                                          <p:cBhvr>
                                            <p:cTn id="71" dur="3">
                                              <p:stCondLst>
                                                <p:cond delay="226"/>
                                              </p:stCondLst>
                                            </p:cTn>
                                            <p:tgtEl>
                                              <p:spTgt spid="84"/>
                                            </p:tgtEl>
                                          </p:cBhvr>
                                          <p:to x="100000" y="95000"/>
                                        </p:animScale>
                                        <p:animScale>
                                          <p:cBhvr>
                                            <p:cTn id="72" dur="21" decel="50000">
                                              <p:stCondLst>
                                                <p:cond delay="229"/>
                                              </p:stCondLst>
                                            </p:cTn>
                                            <p:tgtEl>
                                              <p:spTgt spid="84"/>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8" accel="29000" fill="hold" nodeType="clickEffect" p14:presetBounceEnd="48000">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14:bounceEnd="48000">
                                          <p:cBhvr additive="base">
                                            <p:cTn id="77" dur="20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7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accel="28000" fill="hold" nodeType="clickEffect" p14:presetBounceEnd="44000">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14:bounceEnd="44000">
                                          <p:cBhvr additive="base">
                                            <p:cTn id="83" dur="2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8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accel="28000" fill="hold" nodeType="clickEffect" p14:presetBounceEnd="44000">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14:bounceEnd="44000">
                                          <p:cBhvr additive="base">
                                            <p:cTn id="89" dur="2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9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accel="28000" fill="hold" nodeType="clickEffect" p14:presetBounceEnd="44000">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14:bounceEnd="44000">
                                          <p:cBhvr additive="base">
                                            <p:cTn id="95" dur="2000" fill="hold"/>
                                            <p:tgtEl>
                                              <p:spTgt spid="5"/>
                                            </p:tgtEl>
                                            <p:attrNameLst>
                                              <p:attrName>ppt_x</p:attrName>
                                            </p:attrNameLst>
                                          </p:cBhvr>
                                          <p:tavLst>
                                            <p:tav tm="0">
                                              <p:val>
                                                <p:strVal val="1+#ppt_w/2"/>
                                              </p:val>
                                            </p:tav>
                                            <p:tav tm="100000">
                                              <p:val>
                                                <p:strVal val="#ppt_x"/>
                                              </p:val>
                                            </p:tav>
                                          </p:tavLst>
                                        </p:anim>
                                        <p:anim calcmode="lin" valueType="num" p14:bounceEnd="44000">
                                          <p:cBhvr additive="base">
                                            <p:cTn id="9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4" grpId="0"/>
          <p:bldP spid="11" grpId="0" animBg="1"/>
          <p:bldP spid="89" grpId="0" animBg="1"/>
          <p:bldP spid="90" grpId="0" animBg="1"/>
          <p:bldP spid="65" grpId="0"/>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250" fill="hold"/>
                                            <p:tgtEl>
                                              <p:spTgt spid="78"/>
                                            </p:tgtEl>
                                            <p:attrNameLst>
                                              <p:attrName>ppt_w</p:attrName>
                                            </p:attrNameLst>
                                          </p:cBhvr>
                                          <p:tavLst>
                                            <p:tav tm="0">
                                              <p:val>
                                                <p:fltVal val="0"/>
                                              </p:val>
                                            </p:tav>
                                            <p:tav tm="100000">
                                              <p:val>
                                                <p:strVal val="#ppt_w"/>
                                              </p:val>
                                            </p:tav>
                                          </p:tavLst>
                                        </p:anim>
                                        <p:anim calcmode="lin" valueType="num">
                                          <p:cBhvr>
                                            <p:cTn id="16" dur="250" fill="hold"/>
                                            <p:tgtEl>
                                              <p:spTgt spid="78"/>
                                            </p:tgtEl>
                                            <p:attrNameLst>
                                              <p:attrName>ppt_h</p:attrName>
                                            </p:attrNameLst>
                                          </p:cBhvr>
                                          <p:tavLst>
                                            <p:tav tm="0">
                                              <p:val>
                                                <p:fltVal val="0"/>
                                              </p:val>
                                            </p:tav>
                                            <p:tav tm="100000">
                                              <p:val>
                                                <p:strVal val="#ppt_h"/>
                                              </p:val>
                                            </p:tav>
                                          </p:tavLst>
                                        </p:anim>
                                        <p:animEffect transition="in" filter="fade">
                                          <p:cBhvr>
                                            <p:cTn id="17" dur="25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down)">
                                          <p:cBhvr>
                                            <p:cTn id="22" dur="500"/>
                                            <p:tgtEl>
                                              <p:spTgt spid="89"/>
                                            </p:tgtEl>
                                          </p:cBhvr>
                                        </p:animEffect>
                                      </p:childTnLst>
                                    </p:cTn>
                                  </p:par>
                                </p:childTnLst>
                              </p:cTn>
                            </p:par>
                            <p:par>
                              <p:cTn id="23" fill="hold">
                                <p:stCondLst>
                                  <p:cond delay="500"/>
                                </p:stCondLst>
                                <p:childTnLst>
                                  <p:par>
                                    <p:cTn id="24" presetID="26" presetClass="entr" presetSubtype="0" fill="hold" grpId="0" nodeType="afterEffect">
                                      <p:stCondLst>
                                        <p:cond delay="0"/>
                                      </p:stCondLst>
                                      <p:iterate type="lt">
                                        <p:tmPct val="10000"/>
                                      </p:iterate>
                                      <p:childTnLst>
                                        <p:set>
                                          <p:cBhvr>
                                            <p:cTn id="25" dur="1" fill="hold">
                                              <p:stCondLst>
                                                <p:cond delay="0"/>
                                              </p:stCondLst>
                                            </p:cTn>
                                            <p:tgtEl>
                                              <p:spTgt spid="79"/>
                                            </p:tgtEl>
                                            <p:attrNameLst>
                                              <p:attrName>style.visibility</p:attrName>
                                            </p:attrNameLst>
                                          </p:cBhvr>
                                          <p:to>
                                            <p:strVal val="visible"/>
                                          </p:to>
                                        </p:set>
                                        <p:animEffect transition="in" filter="wipe(down)">
                                          <p:cBhvr>
                                            <p:cTn id="26" dur="73">
                                              <p:stCondLst>
                                                <p:cond delay="0"/>
                                              </p:stCondLst>
                                            </p:cTn>
                                            <p:tgtEl>
                                              <p:spTgt spid="79"/>
                                            </p:tgtEl>
                                          </p:cBhvr>
                                        </p:animEffect>
                                        <p:anim calcmode="lin" valueType="num">
                                          <p:cBhvr>
                                            <p:cTn id="27" dur="228"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8" dur="83"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9" dur="83" tmFilter="0, 0; 0.125,0.2665; 0.25,0.4; 0.375,0.465; 0.5,0.5;  0.625,0.535; 0.75,0.6; 0.875,0.7335; 1,1">
                                              <p:stCondLst>
                                                <p:cond delay="83"/>
                                              </p:stCondLst>
                                            </p:cTn>
                                            <p:tgtEl>
                                              <p:spTgt spid="79"/>
                                            </p:tgtEl>
                                            <p:attrNameLst>
                                              <p:attrName>ppt_y</p:attrName>
                                            </p:attrNameLst>
                                          </p:cBhvr>
                                          <p:tavLst>
                                            <p:tav tm="0" fmla="#ppt_y-sin(pi*$)/9">
                                              <p:val>
                                                <p:fltVal val="0"/>
                                              </p:val>
                                            </p:tav>
                                            <p:tav tm="100000">
                                              <p:val>
                                                <p:fltVal val="1"/>
                                              </p:val>
                                            </p:tav>
                                          </p:tavLst>
                                        </p:anim>
                                        <p:anim calcmode="lin" valueType="num">
                                          <p:cBhvr>
                                            <p:cTn id="30" dur="41" tmFilter="0, 0; 0.125,0.2665; 0.25,0.4; 0.375,0.465; 0.5,0.5;  0.625,0.535; 0.75,0.6; 0.875,0.7335; 1,1">
                                              <p:stCondLst>
                                                <p:cond delay="166"/>
                                              </p:stCondLst>
                                            </p:cTn>
                                            <p:tgtEl>
                                              <p:spTgt spid="79"/>
                                            </p:tgtEl>
                                            <p:attrNameLst>
                                              <p:attrName>ppt_y</p:attrName>
                                            </p:attrNameLst>
                                          </p:cBhvr>
                                          <p:tavLst>
                                            <p:tav tm="0" fmla="#ppt_y-sin(pi*$)/27">
                                              <p:val>
                                                <p:fltVal val="0"/>
                                              </p:val>
                                            </p:tav>
                                            <p:tav tm="100000">
                                              <p:val>
                                                <p:fltVal val="1"/>
                                              </p:val>
                                            </p:tav>
                                          </p:tavLst>
                                        </p:anim>
                                        <p:anim calcmode="lin" valueType="num">
                                          <p:cBhvr>
                                            <p:cTn id="31" dur="20" tmFilter="0, 0; 0.125,0.2665; 0.25,0.4; 0.375,0.465; 0.5,0.5;  0.625,0.535; 0.75,0.6; 0.875,0.7335; 1,1">
                                              <p:stCondLst>
                                                <p:cond delay="207"/>
                                              </p:stCondLst>
                                            </p:cTn>
                                            <p:tgtEl>
                                              <p:spTgt spid="79"/>
                                            </p:tgtEl>
                                            <p:attrNameLst>
                                              <p:attrName>ppt_y</p:attrName>
                                            </p:attrNameLst>
                                          </p:cBhvr>
                                          <p:tavLst>
                                            <p:tav tm="0" fmla="#ppt_y-sin(pi*$)/81">
                                              <p:val>
                                                <p:fltVal val="0"/>
                                              </p:val>
                                            </p:tav>
                                            <p:tav tm="100000">
                                              <p:val>
                                                <p:fltVal val="1"/>
                                              </p:val>
                                            </p:tav>
                                          </p:tavLst>
                                        </p:anim>
                                        <p:animScale>
                                          <p:cBhvr>
                                            <p:cTn id="32" dur="3">
                                              <p:stCondLst>
                                                <p:cond delay="81"/>
                                              </p:stCondLst>
                                            </p:cTn>
                                            <p:tgtEl>
                                              <p:spTgt spid="79"/>
                                            </p:tgtEl>
                                          </p:cBhvr>
                                          <p:to x="100000" y="60000"/>
                                        </p:animScale>
                                        <p:animScale>
                                          <p:cBhvr>
                                            <p:cTn id="33" dur="21" decel="50000">
                                              <p:stCondLst>
                                                <p:cond delay="84"/>
                                              </p:stCondLst>
                                            </p:cTn>
                                            <p:tgtEl>
                                              <p:spTgt spid="79"/>
                                            </p:tgtEl>
                                          </p:cBhvr>
                                          <p:to x="100000" y="100000"/>
                                        </p:animScale>
                                        <p:animScale>
                                          <p:cBhvr>
                                            <p:cTn id="34" dur="3">
                                              <p:stCondLst>
                                                <p:cond delay="164"/>
                                              </p:stCondLst>
                                            </p:cTn>
                                            <p:tgtEl>
                                              <p:spTgt spid="79"/>
                                            </p:tgtEl>
                                          </p:cBhvr>
                                          <p:to x="100000" y="80000"/>
                                        </p:animScale>
                                        <p:animScale>
                                          <p:cBhvr>
                                            <p:cTn id="35" dur="21" decel="50000">
                                              <p:stCondLst>
                                                <p:cond delay="167"/>
                                              </p:stCondLst>
                                            </p:cTn>
                                            <p:tgtEl>
                                              <p:spTgt spid="79"/>
                                            </p:tgtEl>
                                          </p:cBhvr>
                                          <p:to x="100000" y="100000"/>
                                        </p:animScale>
                                        <p:animScale>
                                          <p:cBhvr>
                                            <p:cTn id="36" dur="3">
                                              <p:stCondLst>
                                                <p:cond delay="205"/>
                                              </p:stCondLst>
                                            </p:cTn>
                                            <p:tgtEl>
                                              <p:spTgt spid="79"/>
                                            </p:tgtEl>
                                          </p:cBhvr>
                                          <p:to x="100000" y="90000"/>
                                        </p:animScale>
                                        <p:animScale>
                                          <p:cBhvr>
                                            <p:cTn id="37" dur="21" decel="50000">
                                              <p:stCondLst>
                                                <p:cond delay="209"/>
                                              </p:stCondLst>
                                            </p:cTn>
                                            <p:tgtEl>
                                              <p:spTgt spid="79"/>
                                            </p:tgtEl>
                                          </p:cBhvr>
                                          <p:to x="100000" y="100000"/>
                                        </p:animScale>
                                        <p:animScale>
                                          <p:cBhvr>
                                            <p:cTn id="38" dur="3">
                                              <p:stCondLst>
                                                <p:cond delay="226"/>
                                              </p:stCondLst>
                                            </p:cTn>
                                            <p:tgtEl>
                                              <p:spTgt spid="79"/>
                                            </p:tgtEl>
                                          </p:cBhvr>
                                          <p:to x="100000" y="95000"/>
                                        </p:animScale>
                                        <p:animScale>
                                          <p:cBhvr>
                                            <p:cTn id="39" dur="21" decel="50000">
                                              <p:stCondLst>
                                                <p:cond delay="229"/>
                                              </p:stCondLst>
                                            </p:cTn>
                                            <p:tgtEl>
                                              <p:spTgt spid="7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down)">
                                          <p:cBhvr>
                                            <p:cTn id="44" dur="500"/>
                                            <p:tgtEl>
                                              <p:spTgt spid="6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250" fill="hold"/>
                                            <p:tgtEl>
                                              <p:spTgt spid="65"/>
                                            </p:tgtEl>
                                            <p:attrNameLst>
                                              <p:attrName>ppt_w</p:attrName>
                                            </p:attrNameLst>
                                          </p:cBhvr>
                                          <p:tavLst>
                                            <p:tav tm="0">
                                              <p:val>
                                                <p:fltVal val="0"/>
                                              </p:val>
                                            </p:tav>
                                            <p:tav tm="100000">
                                              <p:val>
                                                <p:strVal val="#ppt_w"/>
                                              </p:val>
                                            </p:tav>
                                          </p:tavLst>
                                        </p:anim>
                                        <p:anim calcmode="lin" valueType="num">
                                          <p:cBhvr>
                                            <p:cTn id="49" dur="250" fill="hold"/>
                                            <p:tgtEl>
                                              <p:spTgt spid="65"/>
                                            </p:tgtEl>
                                            <p:attrNameLst>
                                              <p:attrName>ppt_h</p:attrName>
                                            </p:attrNameLst>
                                          </p:cBhvr>
                                          <p:tavLst>
                                            <p:tav tm="0">
                                              <p:val>
                                                <p:fltVal val="0"/>
                                              </p:val>
                                            </p:tav>
                                            <p:tav tm="100000">
                                              <p:val>
                                                <p:strVal val="#ppt_h"/>
                                              </p:val>
                                            </p:tav>
                                          </p:tavLst>
                                        </p:anim>
                                        <p:animEffect transition="in" filter="fade">
                                          <p:cBhvr>
                                            <p:cTn id="50" dur="250"/>
                                            <p:tgtEl>
                                              <p:spTgt spid="6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par>
                              <p:cTn id="56" fill="hold">
                                <p:stCondLst>
                                  <p:cond delay="500"/>
                                </p:stCondLst>
                                <p:childTnLst>
                                  <p:par>
                                    <p:cTn id="57" presetID="26" presetClass="entr" presetSubtype="0" fill="hold" grpId="0" nodeType="afterEffect">
                                      <p:stCondLst>
                                        <p:cond delay="0"/>
                                      </p:stCondLst>
                                      <p:iterate type="lt">
                                        <p:tmPct val="10000"/>
                                      </p:iterate>
                                      <p:childTnLst>
                                        <p:set>
                                          <p:cBhvr>
                                            <p:cTn id="58" dur="1" fill="hold">
                                              <p:stCondLst>
                                                <p:cond delay="0"/>
                                              </p:stCondLst>
                                            </p:cTn>
                                            <p:tgtEl>
                                              <p:spTgt spid="84"/>
                                            </p:tgtEl>
                                            <p:attrNameLst>
                                              <p:attrName>style.visibility</p:attrName>
                                            </p:attrNameLst>
                                          </p:cBhvr>
                                          <p:to>
                                            <p:strVal val="visible"/>
                                          </p:to>
                                        </p:set>
                                        <p:animEffect transition="in" filter="wipe(down)">
                                          <p:cBhvr>
                                            <p:cTn id="59" dur="73">
                                              <p:stCondLst>
                                                <p:cond delay="0"/>
                                              </p:stCondLst>
                                            </p:cTn>
                                            <p:tgtEl>
                                              <p:spTgt spid="84"/>
                                            </p:tgtEl>
                                          </p:cBhvr>
                                        </p:animEffect>
                                        <p:anim calcmode="lin" valueType="num">
                                          <p:cBhvr>
                                            <p:cTn id="60" dur="228"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61" dur="83"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62" dur="83" tmFilter="0, 0; 0.125,0.2665; 0.25,0.4; 0.375,0.465; 0.5,0.5;  0.625,0.535; 0.75,0.6; 0.875,0.7335; 1,1">
                                              <p:stCondLst>
                                                <p:cond delay="83"/>
                                              </p:stCondLst>
                                            </p:cTn>
                                            <p:tgtEl>
                                              <p:spTgt spid="84"/>
                                            </p:tgtEl>
                                            <p:attrNameLst>
                                              <p:attrName>ppt_y</p:attrName>
                                            </p:attrNameLst>
                                          </p:cBhvr>
                                          <p:tavLst>
                                            <p:tav tm="0" fmla="#ppt_y-sin(pi*$)/9">
                                              <p:val>
                                                <p:fltVal val="0"/>
                                              </p:val>
                                            </p:tav>
                                            <p:tav tm="100000">
                                              <p:val>
                                                <p:fltVal val="1"/>
                                              </p:val>
                                            </p:tav>
                                          </p:tavLst>
                                        </p:anim>
                                        <p:anim calcmode="lin" valueType="num">
                                          <p:cBhvr>
                                            <p:cTn id="63" dur="41" tmFilter="0, 0; 0.125,0.2665; 0.25,0.4; 0.375,0.465; 0.5,0.5;  0.625,0.535; 0.75,0.6; 0.875,0.7335; 1,1">
                                              <p:stCondLst>
                                                <p:cond delay="166"/>
                                              </p:stCondLst>
                                            </p:cTn>
                                            <p:tgtEl>
                                              <p:spTgt spid="84"/>
                                            </p:tgtEl>
                                            <p:attrNameLst>
                                              <p:attrName>ppt_y</p:attrName>
                                            </p:attrNameLst>
                                          </p:cBhvr>
                                          <p:tavLst>
                                            <p:tav tm="0" fmla="#ppt_y-sin(pi*$)/27">
                                              <p:val>
                                                <p:fltVal val="0"/>
                                              </p:val>
                                            </p:tav>
                                            <p:tav tm="100000">
                                              <p:val>
                                                <p:fltVal val="1"/>
                                              </p:val>
                                            </p:tav>
                                          </p:tavLst>
                                        </p:anim>
                                        <p:anim calcmode="lin" valueType="num">
                                          <p:cBhvr>
                                            <p:cTn id="64" dur="20" tmFilter="0, 0; 0.125,0.2665; 0.25,0.4; 0.375,0.465; 0.5,0.5;  0.625,0.535; 0.75,0.6; 0.875,0.7335; 1,1">
                                              <p:stCondLst>
                                                <p:cond delay="207"/>
                                              </p:stCondLst>
                                            </p:cTn>
                                            <p:tgtEl>
                                              <p:spTgt spid="84"/>
                                            </p:tgtEl>
                                            <p:attrNameLst>
                                              <p:attrName>ppt_y</p:attrName>
                                            </p:attrNameLst>
                                          </p:cBhvr>
                                          <p:tavLst>
                                            <p:tav tm="0" fmla="#ppt_y-sin(pi*$)/81">
                                              <p:val>
                                                <p:fltVal val="0"/>
                                              </p:val>
                                            </p:tav>
                                            <p:tav tm="100000">
                                              <p:val>
                                                <p:fltVal val="1"/>
                                              </p:val>
                                            </p:tav>
                                          </p:tavLst>
                                        </p:anim>
                                        <p:animScale>
                                          <p:cBhvr>
                                            <p:cTn id="65" dur="3">
                                              <p:stCondLst>
                                                <p:cond delay="81"/>
                                              </p:stCondLst>
                                            </p:cTn>
                                            <p:tgtEl>
                                              <p:spTgt spid="84"/>
                                            </p:tgtEl>
                                          </p:cBhvr>
                                          <p:to x="100000" y="60000"/>
                                        </p:animScale>
                                        <p:animScale>
                                          <p:cBhvr>
                                            <p:cTn id="66" dur="21" decel="50000">
                                              <p:stCondLst>
                                                <p:cond delay="84"/>
                                              </p:stCondLst>
                                            </p:cTn>
                                            <p:tgtEl>
                                              <p:spTgt spid="84"/>
                                            </p:tgtEl>
                                          </p:cBhvr>
                                          <p:to x="100000" y="100000"/>
                                        </p:animScale>
                                        <p:animScale>
                                          <p:cBhvr>
                                            <p:cTn id="67" dur="3">
                                              <p:stCondLst>
                                                <p:cond delay="164"/>
                                              </p:stCondLst>
                                            </p:cTn>
                                            <p:tgtEl>
                                              <p:spTgt spid="84"/>
                                            </p:tgtEl>
                                          </p:cBhvr>
                                          <p:to x="100000" y="80000"/>
                                        </p:animScale>
                                        <p:animScale>
                                          <p:cBhvr>
                                            <p:cTn id="68" dur="21" decel="50000">
                                              <p:stCondLst>
                                                <p:cond delay="167"/>
                                              </p:stCondLst>
                                            </p:cTn>
                                            <p:tgtEl>
                                              <p:spTgt spid="84"/>
                                            </p:tgtEl>
                                          </p:cBhvr>
                                          <p:to x="100000" y="100000"/>
                                        </p:animScale>
                                        <p:animScale>
                                          <p:cBhvr>
                                            <p:cTn id="69" dur="3">
                                              <p:stCondLst>
                                                <p:cond delay="205"/>
                                              </p:stCondLst>
                                            </p:cTn>
                                            <p:tgtEl>
                                              <p:spTgt spid="84"/>
                                            </p:tgtEl>
                                          </p:cBhvr>
                                          <p:to x="100000" y="90000"/>
                                        </p:animScale>
                                        <p:animScale>
                                          <p:cBhvr>
                                            <p:cTn id="70" dur="21" decel="50000">
                                              <p:stCondLst>
                                                <p:cond delay="209"/>
                                              </p:stCondLst>
                                            </p:cTn>
                                            <p:tgtEl>
                                              <p:spTgt spid="84"/>
                                            </p:tgtEl>
                                          </p:cBhvr>
                                          <p:to x="100000" y="100000"/>
                                        </p:animScale>
                                        <p:animScale>
                                          <p:cBhvr>
                                            <p:cTn id="71" dur="3">
                                              <p:stCondLst>
                                                <p:cond delay="226"/>
                                              </p:stCondLst>
                                            </p:cTn>
                                            <p:tgtEl>
                                              <p:spTgt spid="84"/>
                                            </p:tgtEl>
                                          </p:cBhvr>
                                          <p:to x="100000" y="95000"/>
                                        </p:animScale>
                                        <p:animScale>
                                          <p:cBhvr>
                                            <p:cTn id="72" dur="21" decel="50000">
                                              <p:stCondLst>
                                                <p:cond delay="229"/>
                                              </p:stCondLst>
                                            </p:cTn>
                                            <p:tgtEl>
                                              <p:spTgt spid="84"/>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8" accel="2900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2000" fill="hold"/>
                                            <p:tgtEl>
                                              <p:spTgt spid="2"/>
                                            </p:tgtEl>
                                            <p:attrNameLst>
                                              <p:attrName>ppt_x</p:attrName>
                                            </p:attrNameLst>
                                          </p:cBhvr>
                                          <p:tavLst>
                                            <p:tav tm="0">
                                              <p:val>
                                                <p:strVal val="0-#ppt_w/2"/>
                                              </p:val>
                                            </p:tav>
                                            <p:tav tm="100000">
                                              <p:val>
                                                <p:strVal val="#ppt_x"/>
                                              </p:val>
                                            </p:tav>
                                          </p:tavLst>
                                        </p:anim>
                                        <p:anim calcmode="lin" valueType="num">
                                          <p:cBhvr additive="base">
                                            <p:cTn id="7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accel="2800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2000" fill="hold"/>
                                            <p:tgtEl>
                                              <p:spTgt spid="3"/>
                                            </p:tgtEl>
                                            <p:attrNameLst>
                                              <p:attrName>ppt_x</p:attrName>
                                            </p:attrNameLst>
                                          </p:cBhvr>
                                          <p:tavLst>
                                            <p:tav tm="0">
                                              <p:val>
                                                <p:strVal val="0-#ppt_w/2"/>
                                              </p:val>
                                            </p:tav>
                                            <p:tav tm="100000">
                                              <p:val>
                                                <p:strVal val="#ppt_x"/>
                                              </p:val>
                                            </p:tav>
                                          </p:tavLst>
                                        </p:anim>
                                        <p:anim calcmode="lin" valueType="num">
                                          <p:cBhvr additive="base">
                                            <p:cTn id="8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accel="2800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2000" fill="hold"/>
                                            <p:tgtEl>
                                              <p:spTgt spid="4"/>
                                            </p:tgtEl>
                                            <p:attrNameLst>
                                              <p:attrName>ppt_x</p:attrName>
                                            </p:attrNameLst>
                                          </p:cBhvr>
                                          <p:tavLst>
                                            <p:tav tm="0">
                                              <p:val>
                                                <p:strVal val="0-#ppt_w/2"/>
                                              </p:val>
                                            </p:tav>
                                            <p:tav tm="100000">
                                              <p:val>
                                                <p:strVal val="#ppt_x"/>
                                              </p:val>
                                            </p:tav>
                                          </p:tavLst>
                                        </p:anim>
                                        <p:anim calcmode="lin" valueType="num">
                                          <p:cBhvr additive="base">
                                            <p:cTn id="9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accel="28000"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2000" fill="hold"/>
                                            <p:tgtEl>
                                              <p:spTgt spid="5"/>
                                            </p:tgtEl>
                                            <p:attrNameLst>
                                              <p:attrName>ppt_x</p:attrName>
                                            </p:attrNameLst>
                                          </p:cBhvr>
                                          <p:tavLst>
                                            <p:tav tm="0">
                                              <p:val>
                                                <p:strVal val="1+#ppt_w/2"/>
                                              </p:val>
                                            </p:tav>
                                            <p:tav tm="100000">
                                              <p:val>
                                                <p:strVal val="#ppt_x"/>
                                              </p:val>
                                            </p:tav>
                                          </p:tavLst>
                                        </p:anim>
                                        <p:anim calcmode="lin" valueType="num">
                                          <p:cBhvr additive="base">
                                            <p:cTn id="9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4" grpId="0"/>
          <p:bldP spid="11" grpId="0" animBg="1"/>
          <p:bldP spid="89" grpId="0" animBg="1"/>
          <p:bldP spid="90" grpId="0" animBg="1"/>
          <p:bldP spid="65" grpId="0"/>
          <p:bldP spid="6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8571070" y="7022852"/>
            <a:ext cx="9772291" cy="784830"/>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a:spAutoFit/>
          </a:bodyPr>
          <a:lstStyle/>
          <a:p>
            <a:pPr algn="ctr" rtl="0">
              <a:defRPr/>
            </a:pPr>
            <a:r>
              <a:rPr lang="en-US" sz="4500" b="1" dirty="0">
                <a:solidFill>
                  <a:srgbClr val="294BD9"/>
                </a:solidFill>
                <a:cs typeface="+mn-cs"/>
              </a:rPr>
              <a:t>We  </a:t>
            </a:r>
            <a:r>
              <a:rPr lang="en-US" sz="4500" b="1" dirty="0">
                <a:cs typeface="+mn-cs"/>
              </a:rPr>
              <a:t> </a:t>
            </a:r>
            <a:r>
              <a:rPr lang="en-US" sz="4500" b="1" dirty="0">
                <a:solidFill>
                  <a:srgbClr val="58A034"/>
                </a:solidFill>
                <a:cs typeface="+mn-cs"/>
              </a:rPr>
              <a:t>went  </a:t>
            </a:r>
            <a:r>
              <a:rPr lang="en-US" sz="4500" b="1" dirty="0">
                <a:solidFill>
                  <a:srgbClr val="E400A8"/>
                </a:solidFill>
                <a:cs typeface="+mn-cs"/>
              </a:rPr>
              <a:t>to Baghdad yesterday.</a:t>
            </a:r>
          </a:p>
        </p:txBody>
      </p:sp>
      <p:sp>
        <p:nvSpPr>
          <p:cNvPr id="11268" name="Text Box 5"/>
          <p:cNvSpPr txBox="1">
            <a:spLocks noChangeArrowheads="1"/>
          </p:cNvSpPr>
          <p:nvPr/>
        </p:nvSpPr>
        <p:spPr bwMode="auto">
          <a:xfrm>
            <a:off x="6604914" y="5651300"/>
            <a:ext cx="2319866" cy="715581"/>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algn="ctr" rtl="0">
              <a:defRPr/>
            </a:pPr>
            <a:r>
              <a:rPr lang="en-US" sz="4050" b="1" dirty="0">
                <a:solidFill>
                  <a:srgbClr val="294BD9"/>
                </a:solidFill>
                <a:cs typeface="+mn-cs"/>
              </a:rPr>
              <a:t>Pronoun</a:t>
            </a:r>
          </a:p>
        </p:txBody>
      </p:sp>
      <p:sp>
        <p:nvSpPr>
          <p:cNvPr id="11269" name="Text Box 6"/>
          <p:cNvSpPr txBox="1">
            <a:spLocks noChangeArrowheads="1"/>
          </p:cNvSpPr>
          <p:nvPr/>
        </p:nvSpPr>
        <p:spPr bwMode="auto">
          <a:xfrm>
            <a:off x="10262400" y="5651300"/>
            <a:ext cx="1310167" cy="715581"/>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algn="ctr" rtl="0">
              <a:defRPr/>
            </a:pPr>
            <a:r>
              <a:rPr lang="en-US" sz="4050" b="1" dirty="0">
                <a:solidFill>
                  <a:srgbClr val="58A034"/>
                </a:solidFill>
                <a:cs typeface="+mn-cs"/>
              </a:rPr>
              <a:t>Verb</a:t>
            </a:r>
          </a:p>
        </p:txBody>
      </p:sp>
      <p:sp>
        <p:nvSpPr>
          <p:cNvPr id="15366" name="Text Box 7"/>
          <p:cNvSpPr txBox="1">
            <a:spLocks noChangeArrowheads="1"/>
          </p:cNvSpPr>
          <p:nvPr/>
        </p:nvSpPr>
        <p:spPr bwMode="auto">
          <a:xfrm>
            <a:off x="4685012" y="8622991"/>
            <a:ext cx="4913819" cy="715581"/>
          </a:xfrm>
          <a:prstGeom prst="rect">
            <a:avLst/>
          </a:prstGeom>
          <a:solidFill>
            <a:schemeClr val="bg1"/>
          </a:solidFill>
          <a:ln w="9525">
            <a:solidFill>
              <a:schemeClr val="tx1"/>
            </a:solidFill>
            <a:miter lim="800000"/>
            <a:headEnd/>
            <a:tailEnd/>
          </a:ln>
        </p:spPr>
        <p:txBody>
          <a:bodyPr>
            <a:spAutoFit/>
          </a:bodyPr>
          <a:lstStyle/>
          <a:p>
            <a:pPr algn="ctr" rtl="0"/>
            <a:r>
              <a:rPr lang="en-US" altLang="en-US" sz="4050" b="1" dirty="0"/>
              <a:t>Simple subject</a:t>
            </a:r>
          </a:p>
        </p:txBody>
      </p:sp>
      <p:sp>
        <p:nvSpPr>
          <p:cNvPr id="15367" name="Text Box 8"/>
          <p:cNvSpPr txBox="1">
            <a:spLocks noChangeArrowheads="1"/>
          </p:cNvSpPr>
          <p:nvPr/>
        </p:nvSpPr>
        <p:spPr bwMode="auto">
          <a:xfrm>
            <a:off x="10564844" y="8627300"/>
            <a:ext cx="5981577" cy="715581"/>
          </a:xfrm>
          <a:prstGeom prst="rect">
            <a:avLst/>
          </a:prstGeom>
          <a:solidFill>
            <a:schemeClr val="bg1"/>
          </a:solidFill>
          <a:ln w="9525">
            <a:solidFill>
              <a:schemeClr val="tx1"/>
            </a:solidFill>
            <a:miter lim="800000"/>
            <a:headEnd/>
            <a:tailEnd/>
          </a:ln>
        </p:spPr>
        <p:txBody>
          <a:bodyPr wrap="square">
            <a:spAutoFit/>
          </a:bodyPr>
          <a:lstStyle/>
          <a:p>
            <a:pPr algn="ctr" rtl="0"/>
            <a:r>
              <a:rPr lang="en-US" altLang="en-US" sz="4050" b="1" dirty="0"/>
              <a:t>Complete predicate</a:t>
            </a:r>
          </a:p>
        </p:txBody>
      </p:sp>
      <p:sp>
        <p:nvSpPr>
          <p:cNvPr id="15368" name="Line 9"/>
          <p:cNvSpPr>
            <a:spLocks noChangeShapeType="1"/>
          </p:cNvSpPr>
          <p:nvPr/>
        </p:nvSpPr>
        <p:spPr bwMode="auto">
          <a:xfrm>
            <a:off x="8113979" y="6439338"/>
            <a:ext cx="956537" cy="473128"/>
          </a:xfrm>
          <a:prstGeom prst="line">
            <a:avLst/>
          </a:prstGeom>
          <a:noFill/>
          <a:ln w="38100">
            <a:solidFill>
              <a:schemeClr val="tx1"/>
            </a:solidFill>
            <a:round/>
            <a:headEnd/>
            <a:tailEnd type="arrow" w="med" len="med"/>
          </a:ln>
        </p:spPr>
        <p:txBody>
          <a:bodyPr wrap="none"/>
          <a:lstStyle/>
          <a:p>
            <a:endParaRPr lang="ar-SA" sz="3000"/>
          </a:p>
        </p:txBody>
      </p:sp>
      <p:sp>
        <p:nvSpPr>
          <p:cNvPr id="15369" name="Line 10"/>
          <p:cNvSpPr>
            <a:spLocks noChangeShapeType="1"/>
          </p:cNvSpPr>
          <p:nvPr/>
        </p:nvSpPr>
        <p:spPr bwMode="auto">
          <a:xfrm flipV="1">
            <a:off x="8370452" y="7957508"/>
            <a:ext cx="685700" cy="455411"/>
          </a:xfrm>
          <a:prstGeom prst="line">
            <a:avLst/>
          </a:prstGeom>
          <a:noFill/>
          <a:ln w="38100">
            <a:solidFill>
              <a:schemeClr val="tx1"/>
            </a:solidFill>
            <a:round/>
            <a:headEnd/>
            <a:tailEnd type="arrow" w="med" len="med"/>
          </a:ln>
        </p:spPr>
        <p:txBody>
          <a:bodyPr wrap="none"/>
          <a:lstStyle/>
          <a:p>
            <a:endParaRPr lang="ar-SA" sz="3000"/>
          </a:p>
        </p:txBody>
      </p:sp>
      <p:sp>
        <p:nvSpPr>
          <p:cNvPr id="15370" name="Line 11"/>
          <p:cNvSpPr>
            <a:spLocks noChangeShapeType="1"/>
          </p:cNvSpPr>
          <p:nvPr/>
        </p:nvSpPr>
        <p:spPr bwMode="auto">
          <a:xfrm flipH="1">
            <a:off x="10536013" y="6496419"/>
            <a:ext cx="320970" cy="472468"/>
          </a:xfrm>
          <a:prstGeom prst="line">
            <a:avLst/>
          </a:prstGeom>
          <a:noFill/>
          <a:ln w="38100">
            <a:solidFill>
              <a:schemeClr val="tx1"/>
            </a:solidFill>
            <a:round/>
            <a:headEnd/>
            <a:tailEnd type="arrow" w="med" len="med"/>
          </a:ln>
        </p:spPr>
        <p:txBody>
          <a:bodyPr wrap="none"/>
          <a:lstStyle/>
          <a:p>
            <a:endParaRPr lang="ar-SA" sz="3000"/>
          </a:p>
        </p:txBody>
      </p:sp>
      <p:sp>
        <p:nvSpPr>
          <p:cNvPr id="15371" name="AutoShape 12"/>
          <p:cNvSpPr>
            <a:spLocks/>
          </p:cNvSpPr>
          <p:nvPr/>
        </p:nvSpPr>
        <p:spPr bwMode="auto">
          <a:xfrm rot="-5400000">
            <a:off x="13157917" y="5064806"/>
            <a:ext cx="526430" cy="6271253"/>
          </a:xfrm>
          <a:prstGeom prst="leftBrace">
            <a:avLst>
              <a:gd name="adj1" fmla="val 44315"/>
              <a:gd name="adj2" fmla="val 51880"/>
            </a:avLst>
          </a:prstGeom>
          <a:noFill/>
          <a:ln w="38100">
            <a:solidFill>
              <a:schemeClr val="tx1"/>
            </a:solidFill>
            <a:round/>
            <a:headEnd/>
            <a:tailEnd/>
          </a:ln>
        </p:spPr>
        <p:txBody>
          <a:bodyPr wrap="none" anchor="ctr"/>
          <a:lstStyle/>
          <a:p>
            <a:pPr algn="l" rtl="0"/>
            <a:endParaRPr lang="es-ES" altLang="en-US" sz="3000"/>
          </a:p>
        </p:txBody>
      </p:sp>
      <p:sp>
        <p:nvSpPr>
          <p:cNvPr id="11276" name="Text Box 13"/>
          <p:cNvSpPr txBox="1">
            <a:spLocks noChangeArrowheads="1"/>
          </p:cNvSpPr>
          <p:nvPr/>
        </p:nvSpPr>
        <p:spPr bwMode="auto">
          <a:xfrm>
            <a:off x="12813023" y="5651300"/>
            <a:ext cx="5320687" cy="715581"/>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algn="ctr" rtl="0">
              <a:defRPr/>
            </a:pPr>
            <a:r>
              <a:rPr lang="en-US" sz="4050" b="1" dirty="0">
                <a:solidFill>
                  <a:srgbClr val="E400A8"/>
                </a:solidFill>
                <a:cs typeface="+mn-cs"/>
              </a:rPr>
              <a:t>Prepositional phrase</a:t>
            </a:r>
          </a:p>
        </p:txBody>
      </p:sp>
      <p:sp>
        <p:nvSpPr>
          <p:cNvPr id="15373" name="AutoShape 14"/>
          <p:cNvSpPr>
            <a:spLocks/>
          </p:cNvSpPr>
          <p:nvPr/>
        </p:nvSpPr>
        <p:spPr bwMode="auto">
          <a:xfrm rot="5400000">
            <a:off x="14450270" y="4158425"/>
            <a:ext cx="596340" cy="5132512"/>
          </a:xfrm>
          <a:prstGeom prst="leftBrace">
            <a:avLst>
              <a:gd name="adj1" fmla="val 30556"/>
              <a:gd name="adj2" fmla="val 53514"/>
            </a:avLst>
          </a:prstGeom>
          <a:noFill/>
          <a:ln w="38100">
            <a:solidFill>
              <a:schemeClr val="tx1"/>
            </a:solidFill>
            <a:round/>
            <a:headEnd/>
            <a:tailEnd/>
          </a:ln>
        </p:spPr>
        <p:txBody>
          <a:bodyPr wrap="none" anchor="ctr"/>
          <a:lstStyle/>
          <a:p>
            <a:pPr algn="l" rtl="0"/>
            <a:endParaRPr lang="es-ES" altLang="en-US" sz="3000"/>
          </a:p>
        </p:txBody>
      </p:sp>
      <p:pic>
        <p:nvPicPr>
          <p:cNvPr id="15" name="Picture 6" descr="yoxe_hit[1]"/>
          <p:cNvPicPr>
            <a:picLocks noChangeAspect="1" noChangeArrowheads="1"/>
          </p:cNvPicPr>
          <p:nvPr/>
        </p:nvPicPr>
        <p:blipFill>
          <a:blip r:embed="rId2"/>
          <a:srcRect/>
          <a:stretch>
            <a:fillRect/>
          </a:stretch>
        </p:blipFill>
        <p:spPr bwMode="auto">
          <a:xfrm>
            <a:off x="21258212" y="1389165"/>
            <a:ext cx="3954721" cy="2246518"/>
          </a:xfrm>
          <a:prstGeom prst="rect">
            <a:avLst/>
          </a:prstGeom>
          <a:noFill/>
          <a:ln w="9525">
            <a:noFill/>
            <a:miter lim="800000"/>
            <a:headEnd/>
            <a:tailEnd/>
          </a:ln>
        </p:spPr>
      </p:pic>
      <p:sp>
        <p:nvSpPr>
          <p:cNvPr id="2" name="مربع نص 1"/>
          <p:cNvSpPr txBox="1"/>
          <p:nvPr/>
        </p:nvSpPr>
        <p:spPr>
          <a:xfrm>
            <a:off x="2213047" y="1389165"/>
            <a:ext cx="18699921" cy="3375026"/>
          </a:xfrm>
          <a:prstGeom prst="rect">
            <a:avLst/>
          </a:prstGeom>
          <a:noFill/>
        </p:spPr>
        <p:txBody>
          <a:bodyPr wrap="square" rtlCol="0">
            <a:spAutoFit/>
          </a:bodyPr>
          <a:lstStyle/>
          <a:p>
            <a:pPr algn="l"/>
            <a:r>
              <a:rPr lang="en-US" altLang="en-US" sz="5333" b="1" dirty="0">
                <a:solidFill>
                  <a:srgbClr val="FF0000"/>
                </a:solidFill>
                <a:ea typeface="+mj-ea"/>
              </a:rPr>
              <a:t>Simple Sentence.</a:t>
            </a:r>
          </a:p>
          <a:p>
            <a:pPr algn="l"/>
            <a:endParaRPr lang="en-US" altLang="en-US" sz="5333" b="1" dirty="0">
              <a:solidFill>
                <a:srgbClr val="FF0000"/>
              </a:solidFill>
              <a:ea typeface="+mj-ea"/>
            </a:endParaRPr>
          </a:p>
          <a:p>
            <a:pPr algn="ctr"/>
            <a:r>
              <a:rPr lang="en-US" altLang="en-US" sz="5333" b="1" dirty="0"/>
              <a:t>A simple sentence has one subject  and one predicate.</a:t>
            </a:r>
          </a:p>
          <a:p>
            <a:pPr algn="ctr"/>
            <a:endParaRPr lang="en-US" sz="5333" dirty="0"/>
          </a:p>
        </p:txBody>
      </p:sp>
      <p:sp>
        <p:nvSpPr>
          <p:cNvPr id="16" name="Text Box 4"/>
          <p:cNvSpPr txBox="1">
            <a:spLocks noChangeArrowheads="1"/>
          </p:cNvSpPr>
          <p:nvPr/>
        </p:nvSpPr>
        <p:spPr bwMode="auto">
          <a:xfrm>
            <a:off x="8500330" y="10770091"/>
            <a:ext cx="9772291" cy="784830"/>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a:spAutoFit/>
          </a:bodyPr>
          <a:lstStyle/>
          <a:p>
            <a:pPr algn="ctr" rtl="0">
              <a:defRPr/>
            </a:pPr>
            <a:r>
              <a:rPr lang="en-US" sz="4500" b="1" dirty="0">
                <a:solidFill>
                  <a:srgbClr val="294BD9"/>
                </a:solidFill>
                <a:cs typeface="+mn-cs"/>
              </a:rPr>
              <a:t>We </a:t>
            </a:r>
            <a:r>
              <a:rPr lang="en-US" sz="4500" b="1" dirty="0" smtClean="0">
                <a:solidFill>
                  <a:srgbClr val="58A034"/>
                </a:solidFill>
                <a:cs typeface="+mn-cs"/>
              </a:rPr>
              <a:t>go </a:t>
            </a:r>
            <a:r>
              <a:rPr lang="en-US" sz="4500" b="1" dirty="0" smtClean="0">
                <a:solidFill>
                  <a:srgbClr val="E400A8"/>
                </a:solidFill>
                <a:cs typeface="+mn-cs"/>
              </a:rPr>
              <a:t>to </a:t>
            </a:r>
            <a:r>
              <a:rPr lang="en-US" sz="4500" b="1" dirty="0">
                <a:solidFill>
                  <a:srgbClr val="E400A8"/>
                </a:solidFill>
                <a:cs typeface="+mn-cs"/>
              </a:rPr>
              <a:t>Baghdad </a:t>
            </a:r>
            <a:r>
              <a:rPr lang="en-US" sz="4500" b="1" dirty="0" smtClean="0">
                <a:solidFill>
                  <a:srgbClr val="E400A8"/>
                </a:solidFill>
                <a:cs typeface="+mn-cs"/>
              </a:rPr>
              <a:t>every Friday.</a:t>
            </a:r>
            <a:endParaRPr lang="en-US" sz="4500" b="1" dirty="0">
              <a:solidFill>
                <a:srgbClr val="E400A8"/>
              </a:solidFill>
              <a:cs typeface="+mn-cs"/>
            </a:endParaRPr>
          </a:p>
        </p:txBody>
      </p:sp>
      <p:sp>
        <p:nvSpPr>
          <p:cNvPr id="17" name="Text Box 4"/>
          <p:cNvSpPr txBox="1">
            <a:spLocks noChangeArrowheads="1"/>
          </p:cNvSpPr>
          <p:nvPr/>
        </p:nvSpPr>
        <p:spPr bwMode="auto">
          <a:xfrm>
            <a:off x="7465082" y="12305506"/>
            <a:ext cx="11984265" cy="784830"/>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a:spAutoFit/>
          </a:bodyPr>
          <a:lstStyle/>
          <a:p>
            <a:pPr algn="ctr" rtl="0">
              <a:defRPr/>
            </a:pPr>
            <a:r>
              <a:rPr lang="en-US" sz="4500" b="1" dirty="0" smtClean="0">
                <a:solidFill>
                  <a:srgbClr val="294BD9"/>
                </a:solidFill>
                <a:cs typeface="+mn-cs"/>
              </a:rPr>
              <a:t>We </a:t>
            </a:r>
            <a:r>
              <a:rPr lang="en-US" sz="4500" b="1" dirty="0" smtClean="0">
                <a:cs typeface="+mn-cs"/>
              </a:rPr>
              <a:t>will </a:t>
            </a:r>
            <a:r>
              <a:rPr lang="en-US" sz="4500" b="1" dirty="0" smtClean="0">
                <a:solidFill>
                  <a:srgbClr val="58A034"/>
                </a:solidFill>
                <a:cs typeface="+mn-cs"/>
              </a:rPr>
              <a:t>go </a:t>
            </a:r>
            <a:r>
              <a:rPr lang="en-US" sz="4500" b="1" dirty="0" smtClean="0">
                <a:solidFill>
                  <a:srgbClr val="E400A8"/>
                </a:solidFill>
                <a:cs typeface="+mn-cs"/>
              </a:rPr>
              <a:t>to </a:t>
            </a:r>
            <a:r>
              <a:rPr lang="en-US" sz="4500" b="1" dirty="0">
                <a:solidFill>
                  <a:srgbClr val="E400A8"/>
                </a:solidFill>
                <a:cs typeface="+mn-cs"/>
              </a:rPr>
              <a:t>Baghdad </a:t>
            </a:r>
            <a:r>
              <a:rPr lang="en-US" sz="4500" b="1" dirty="0" smtClean="0">
                <a:solidFill>
                  <a:srgbClr val="E400A8"/>
                </a:solidFill>
                <a:cs typeface="+mn-cs"/>
              </a:rPr>
              <a:t>next  Friday.</a:t>
            </a:r>
            <a:endParaRPr lang="en-US" sz="4500" b="1" dirty="0">
              <a:solidFill>
                <a:srgbClr val="E400A8"/>
              </a:solidFill>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1000"/>
                                        <p:tgtEl>
                                          <p:spTgt spid="15"/>
                                        </p:tgtEl>
                                      </p:cBhvr>
                                    </p:animEffect>
                                  </p:childTnLst>
                                </p:cTn>
                              </p:par>
                            </p:childTnLst>
                          </p:cTn>
                        </p:par>
                        <p:par>
                          <p:cTn id="14" fill="hold">
                            <p:stCondLst>
                              <p:cond delay="2000"/>
                            </p:stCondLst>
                            <p:childTnLst>
                              <p:par>
                                <p:cTn id="15" presetID="4" presetClass="entr" presetSubtype="16" fill="hold" grpId="0"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box(in)">
                                      <p:cBhvr>
                                        <p:cTn id="17" dur="1000"/>
                                        <p:tgtEl>
                                          <p:spTgt spid="11267"/>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1268"/>
                                        </p:tgtEl>
                                        <p:attrNameLst>
                                          <p:attrName>style.visibility</p:attrName>
                                        </p:attrNameLst>
                                      </p:cBhvr>
                                      <p:to>
                                        <p:strVal val="visible"/>
                                      </p:to>
                                    </p:set>
                                    <p:anim calcmode="lin" valueType="num">
                                      <p:cBhvr additive="base">
                                        <p:cTn id="21" dur="1000" fill="hold"/>
                                        <p:tgtEl>
                                          <p:spTgt spid="11268"/>
                                        </p:tgtEl>
                                        <p:attrNameLst>
                                          <p:attrName>ppt_x</p:attrName>
                                        </p:attrNameLst>
                                      </p:cBhvr>
                                      <p:tavLst>
                                        <p:tav tm="0">
                                          <p:val>
                                            <p:strVal val="#ppt_x"/>
                                          </p:val>
                                        </p:tav>
                                        <p:tav tm="100000">
                                          <p:val>
                                            <p:strVal val="#ppt_x"/>
                                          </p:val>
                                        </p:tav>
                                      </p:tavLst>
                                    </p:anim>
                                    <p:anim calcmode="lin" valueType="num">
                                      <p:cBhvr additive="base">
                                        <p:cTn id="22" dur="1000" fill="hold"/>
                                        <p:tgtEl>
                                          <p:spTgt spid="11268"/>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grpId="0" nodeType="afterEffect">
                                  <p:stCondLst>
                                    <p:cond delay="0"/>
                                  </p:stCondLst>
                                  <p:childTnLst>
                                    <p:set>
                                      <p:cBhvr>
                                        <p:cTn id="25" dur="1" fill="hold">
                                          <p:stCondLst>
                                            <p:cond delay="0"/>
                                          </p:stCondLst>
                                        </p:cTn>
                                        <p:tgtEl>
                                          <p:spTgt spid="15368"/>
                                        </p:tgtEl>
                                        <p:attrNameLst>
                                          <p:attrName>style.visibility</p:attrName>
                                        </p:attrNameLst>
                                      </p:cBhvr>
                                      <p:to>
                                        <p:strVal val="visible"/>
                                      </p:to>
                                    </p:set>
                                    <p:anim calcmode="lin" valueType="num">
                                      <p:cBhvr additive="base">
                                        <p:cTn id="26" dur="1000" fill="hold"/>
                                        <p:tgtEl>
                                          <p:spTgt spid="15368"/>
                                        </p:tgtEl>
                                        <p:attrNameLst>
                                          <p:attrName>ppt_x</p:attrName>
                                        </p:attrNameLst>
                                      </p:cBhvr>
                                      <p:tavLst>
                                        <p:tav tm="0">
                                          <p:val>
                                            <p:strVal val="#ppt_x"/>
                                          </p:val>
                                        </p:tav>
                                        <p:tav tm="100000">
                                          <p:val>
                                            <p:strVal val="#ppt_x"/>
                                          </p:val>
                                        </p:tav>
                                      </p:tavLst>
                                    </p:anim>
                                    <p:anim calcmode="lin" valueType="num">
                                      <p:cBhvr additive="base">
                                        <p:cTn id="27" dur="1000" fill="hold"/>
                                        <p:tgtEl>
                                          <p:spTgt spid="15368"/>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 presetClass="entr" presetSubtype="4" fill="hold" grpId="0" nodeType="afterEffect">
                                  <p:stCondLst>
                                    <p:cond delay="0"/>
                                  </p:stCondLst>
                                  <p:childTnLst>
                                    <p:set>
                                      <p:cBhvr>
                                        <p:cTn id="30" dur="1" fill="hold">
                                          <p:stCondLst>
                                            <p:cond delay="0"/>
                                          </p:stCondLst>
                                        </p:cTn>
                                        <p:tgtEl>
                                          <p:spTgt spid="11269"/>
                                        </p:tgtEl>
                                        <p:attrNameLst>
                                          <p:attrName>style.visibility</p:attrName>
                                        </p:attrNameLst>
                                      </p:cBhvr>
                                      <p:to>
                                        <p:strVal val="visible"/>
                                      </p:to>
                                    </p:set>
                                    <p:anim calcmode="lin" valueType="num">
                                      <p:cBhvr additive="base">
                                        <p:cTn id="31" dur="1000" fill="hold"/>
                                        <p:tgtEl>
                                          <p:spTgt spid="11269"/>
                                        </p:tgtEl>
                                        <p:attrNameLst>
                                          <p:attrName>ppt_x</p:attrName>
                                        </p:attrNameLst>
                                      </p:cBhvr>
                                      <p:tavLst>
                                        <p:tav tm="0">
                                          <p:val>
                                            <p:strVal val="#ppt_x"/>
                                          </p:val>
                                        </p:tav>
                                        <p:tav tm="100000">
                                          <p:val>
                                            <p:strVal val="#ppt_x"/>
                                          </p:val>
                                        </p:tav>
                                      </p:tavLst>
                                    </p:anim>
                                    <p:anim calcmode="lin" valueType="num">
                                      <p:cBhvr additive="base">
                                        <p:cTn id="32" dur="1000" fill="hold"/>
                                        <p:tgtEl>
                                          <p:spTgt spid="11269"/>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fill="hold" grpId="0" nodeType="afterEffect">
                                  <p:stCondLst>
                                    <p:cond delay="0"/>
                                  </p:stCondLst>
                                  <p:childTnLst>
                                    <p:set>
                                      <p:cBhvr>
                                        <p:cTn id="35" dur="1" fill="hold">
                                          <p:stCondLst>
                                            <p:cond delay="0"/>
                                          </p:stCondLst>
                                        </p:cTn>
                                        <p:tgtEl>
                                          <p:spTgt spid="15370"/>
                                        </p:tgtEl>
                                        <p:attrNameLst>
                                          <p:attrName>style.visibility</p:attrName>
                                        </p:attrNameLst>
                                      </p:cBhvr>
                                      <p:to>
                                        <p:strVal val="visible"/>
                                      </p:to>
                                    </p:set>
                                    <p:anim calcmode="lin" valueType="num">
                                      <p:cBhvr additive="base">
                                        <p:cTn id="36" dur="1000" fill="hold"/>
                                        <p:tgtEl>
                                          <p:spTgt spid="15370"/>
                                        </p:tgtEl>
                                        <p:attrNameLst>
                                          <p:attrName>ppt_x</p:attrName>
                                        </p:attrNameLst>
                                      </p:cBhvr>
                                      <p:tavLst>
                                        <p:tav tm="0">
                                          <p:val>
                                            <p:strVal val="#ppt_x"/>
                                          </p:val>
                                        </p:tav>
                                        <p:tav tm="100000">
                                          <p:val>
                                            <p:strVal val="#ppt_x"/>
                                          </p:val>
                                        </p:tav>
                                      </p:tavLst>
                                    </p:anim>
                                    <p:anim calcmode="lin" valueType="num">
                                      <p:cBhvr additive="base">
                                        <p:cTn id="37" dur="1000" fill="hold"/>
                                        <p:tgtEl>
                                          <p:spTgt spid="15370"/>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2" presetClass="entr" presetSubtype="4" fill="hold" grpId="0" nodeType="afterEffect">
                                  <p:stCondLst>
                                    <p:cond delay="0"/>
                                  </p:stCondLst>
                                  <p:childTnLst>
                                    <p:set>
                                      <p:cBhvr>
                                        <p:cTn id="40" dur="1" fill="hold">
                                          <p:stCondLst>
                                            <p:cond delay="0"/>
                                          </p:stCondLst>
                                        </p:cTn>
                                        <p:tgtEl>
                                          <p:spTgt spid="11276"/>
                                        </p:tgtEl>
                                        <p:attrNameLst>
                                          <p:attrName>style.visibility</p:attrName>
                                        </p:attrNameLst>
                                      </p:cBhvr>
                                      <p:to>
                                        <p:strVal val="visible"/>
                                      </p:to>
                                    </p:set>
                                    <p:anim calcmode="lin" valueType="num">
                                      <p:cBhvr additive="base">
                                        <p:cTn id="41" dur="1000" fill="hold"/>
                                        <p:tgtEl>
                                          <p:spTgt spid="11276"/>
                                        </p:tgtEl>
                                        <p:attrNameLst>
                                          <p:attrName>ppt_x</p:attrName>
                                        </p:attrNameLst>
                                      </p:cBhvr>
                                      <p:tavLst>
                                        <p:tav tm="0">
                                          <p:val>
                                            <p:strVal val="#ppt_x"/>
                                          </p:val>
                                        </p:tav>
                                        <p:tav tm="100000">
                                          <p:val>
                                            <p:strVal val="#ppt_x"/>
                                          </p:val>
                                        </p:tav>
                                      </p:tavLst>
                                    </p:anim>
                                    <p:anim calcmode="lin" valueType="num">
                                      <p:cBhvr additive="base">
                                        <p:cTn id="42" dur="1000" fill="hold"/>
                                        <p:tgtEl>
                                          <p:spTgt spid="11276"/>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fill="hold" grpId="0" nodeType="afterEffect">
                                  <p:stCondLst>
                                    <p:cond delay="0"/>
                                  </p:stCondLst>
                                  <p:childTnLst>
                                    <p:set>
                                      <p:cBhvr>
                                        <p:cTn id="45" dur="1" fill="hold">
                                          <p:stCondLst>
                                            <p:cond delay="0"/>
                                          </p:stCondLst>
                                        </p:cTn>
                                        <p:tgtEl>
                                          <p:spTgt spid="15373"/>
                                        </p:tgtEl>
                                        <p:attrNameLst>
                                          <p:attrName>style.visibility</p:attrName>
                                        </p:attrNameLst>
                                      </p:cBhvr>
                                      <p:to>
                                        <p:strVal val="visible"/>
                                      </p:to>
                                    </p:set>
                                    <p:anim calcmode="lin" valueType="num">
                                      <p:cBhvr additive="base">
                                        <p:cTn id="46" dur="1000" fill="hold"/>
                                        <p:tgtEl>
                                          <p:spTgt spid="15373"/>
                                        </p:tgtEl>
                                        <p:attrNameLst>
                                          <p:attrName>ppt_x</p:attrName>
                                        </p:attrNameLst>
                                      </p:cBhvr>
                                      <p:tavLst>
                                        <p:tav tm="0">
                                          <p:val>
                                            <p:strVal val="#ppt_x"/>
                                          </p:val>
                                        </p:tav>
                                        <p:tav tm="100000">
                                          <p:val>
                                            <p:strVal val="#ppt_x"/>
                                          </p:val>
                                        </p:tav>
                                      </p:tavLst>
                                    </p:anim>
                                    <p:anim calcmode="lin" valueType="num">
                                      <p:cBhvr additive="base">
                                        <p:cTn id="47" dur="1000" fill="hold"/>
                                        <p:tgtEl>
                                          <p:spTgt spid="15373"/>
                                        </p:tgtEl>
                                        <p:attrNameLst>
                                          <p:attrName>ppt_y</p:attrName>
                                        </p:attrNameLst>
                                      </p:cBhvr>
                                      <p:tavLst>
                                        <p:tav tm="0">
                                          <p:val>
                                            <p:strVal val="1+#ppt_h/2"/>
                                          </p:val>
                                        </p:tav>
                                        <p:tav tm="100000">
                                          <p:val>
                                            <p:strVal val="#ppt_y"/>
                                          </p:val>
                                        </p:tav>
                                      </p:tavLst>
                                    </p:anim>
                                  </p:childTnLst>
                                </p:cTn>
                              </p:par>
                            </p:childTnLst>
                          </p:cTn>
                        </p:par>
                        <p:par>
                          <p:cTn id="48" fill="hold">
                            <p:stCondLst>
                              <p:cond delay="9000"/>
                            </p:stCondLst>
                            <p:childTnLst>
                              <p:par>
                                <p:cTn id="49" presetID="2" presetClass="entr" presetSubtype="2" fill="hold" grpId="0" nodeType="afterEffect">
                                  <p:stCondLst>
                                    <p:cond delay="0"/>
                                  </p:stCondLst>
                                  <p:childTnLst>
                                    <p:set>
                                      <p:cBhvr>
                                        <p:cTn id="50" dur="1" fill="hold">
                                          <p:stCondLst>
                                            <p:cond delay="0"/>
                                          </p:stCondLst>
                                        </p:cTn>
                                        <p:tgtEl>
                                          <p:spTgt spid="15366"/>
                                        </p:tgtEl>
                                        <p:attrNameLst>
                                          <p:attrName>style.visibility</p:attrName>
                                        </p:attrNameLst>
                                      </p:cBhvr>
                                      <p:to>
                                        <p:strVal val="visible"/>
                                      </p:to>
                                    </p:set>
                                    <p:anim calcmode="lin" valueType="num">
                                      <p:cBhvr additive="base">
                                        <p:cTn id="51" dur="1000" fill="hold"/>
                                        <p:tgtEl>
                                          <p:spTgt spid="15366"/>
                                        </p:tgtEl>
                                        <p:attrNameLst>
                                          <p:attrName>ppt_x</p:attrName>
                                        </p:attrNameLst>
                                      </p:cBhvr>
                                      <p:tavLst>
                                        <p:tav tm="0">
                                          <p:val>
                                            <p:strVal val="1+#ppt_w/2"/>
                                          </p:val>
                                        </p:tav>
                                        <p:tav tm="100000">
                                          <p:val>
                                            <p:strVal val="#ppt_x"/>
                                          </p:val>
                                        </p:tav>
                                      </p:tavLst>
                                    </p:anim>
                                    <p:anim calcmode="lin" valueType="num">
                                      <p:cBhvr additive="base">
                                        <p:cTn id="52" dur="1000" fill="hold"/>
                                        <p:tgtEl>
                                          <p:spTgt spid="15366"/>
                                        </p:tgtEl>
                                        <p:attrNameLst>
                                          <p:attrName>ppt_y</p:attrName>
                                        </p:attrNameLst>
                                      </p:cBhvr>
                                      <p:tavLst>
                                        <p:tav tm="0">
                                          <p:val>
                                            <p:strVal val="#ppt_y"/>
                                          </p:val>
                                        </p:tav>
                                        <p:tav tm="100000">
                                          <p:val>
                                            <p:strVal val="#ppt_y"/>
                                          </p:val>
                                        </p:tav>
                                      </p:tavLst>
                                    </p:anim>
                                  </p:childTnLst>
                                </p:cTn>
                              </p:par>
                            </p:childTnLst>
                          </p:cTn>
                        </p:par>
                        <p:par>
                          <p:cTn id="53" fill="hold">
                            <p:stCondLst>
                              <p:cond delay="10000"/>
                            </p:stCondLst>
                            <p:childTnLst>
                              <p:par>
                                <p:cTn id="54" presetID="2" presetClass="entr" presetSubtype="8" fill="hold" grpId="0" nodeType="afterEffect">
                                  <p:stCondLst>
                                    <p:cond delay="0"/>
                                  </p:stCondLst>
                                  <p:childTnLst>
                                    <p:set>
                                      <p:cBhvr>
                                        <p:cTn id="55" dur="1" fill="hold">
                                          <p:stCondLst>
                                            <p:cond delay="0"/>
                                          </p:stCondLst>
                                        </p:cTn>
                                        <p:tgtEl>
                                          <p:spTgt spid="15369"/>
                                        </p:tgtEl>
                                        <p:attrNameLst>
                                          <p:attrName>style.visibility</p:attrName>
                                        </p:attrNameLst>
                                      </p:cBhvr>
                                      <p:to>
                                        <p:strVal val="visible"/>
                                      </p:to>
                                    </p:set>
                                    <p:anim calcmode="lin" valueType="num">
                                      <p:cBhvr additive="base">
                                        <p:cTn id="56" dur="1000" fill="hold"/>
                                        <p:tgtEl>
                                          <p:spTgt spid="15369"/>
                                        </p:tgtEl>
                                        <p:attrNameLst>
                                          <p:attrName>ppt_x</p:attrName>
                                        </p:attrNameLst>
                                      </p:cBhvr>
                                      <p:tavLst>
                                        <p:tav tm="0">
                                          <p:val>
                                            <p:strVal val="0-#ppt_w/2"/>
                                          </p:val>
                                        </p:tav>
                                        <p:tav tm="100000">
                                          <p:val>
                                            <p:strVal val="#ppt_x"/>
                                          </p:val>
                                        </p:tav>
                                      </p:tavLst>
                                    </p:anim>
                                    <p:anim calcmode="lin" valueType="num">
                                      <p:cBhvr additive="base">
                                        <p:cTn id="57" dur="1000" fill="hold"/>
                                        <p:tgtEl>
                                          <p:spTgt spid="15369"/>
                                        </p:tgtEl>
                                        <p:attrNameLst>
                                          <p:attrName>ppt_y</p:attrName>
                                        </p:attrNameLst>
                                      </p:cBhvr>
                                      <p:tavLst>
                                        <p:tav tm="0">
                                          <p:val>
                                            <p:strVal val="#ppt_y"/>
                                          </p:val>
                                        </p:tav>
                                        <p:tav tm="100000">
                                          <p:val>
                                            <p:strVal val="#ppt_y"/>
                                          </p:val>
                                        </p:tav>
                                      </p:tavLst>
                                    </p:anim>
                                  </p:childTnLst>
                                </p:cTn>
                              </p:par>
                            </p:childTnLst>
                          </p:cTn>
                        </p:par>
                        <p:par>
                          <p:cTn id="58" fill="hold">
                            <p:stCondLst>
                              <p:cond delay="11000"/>
                            </p:stCondLst>
                            <p:childTnLst>
                              <p:par>
                                <p:cTn id="59" presetID="2" presetClass="entr" presetSubtype="8" fill="hold" grpId="0" nodeType="afterEffect">
                                  <p:stCondLst>
                                    <p:cond delay="0"/>
                                  </p:stCondLst>
                                  <p:childTnLst>
                                    <p:set>
                                      <p:cBhvr>
                                        <p:cTn id="60" dur="1" fill="hold">
                                          <p:stCondLst>
                                            <p:cond delay="0"/>
                                          </p:stCondLst>
                                        </p:cTn>
                                        <p:tgtEl>
                                          <p:spTgt spid="15367"/>
                                        </p:tgtEl>
                                        <p:attrNameLst>
                                          <p:attrName>style.visibility</p:attrName>
                                        </p:attrNameLst>
                                      </p:cBhvr>
                                      <p:to>
                                        <p:strVal val="visible"/>
                                      </p:to>
                                    </p:set>
                                    <p:anim calcmode="lin" valueType="num">
                                      <p:cBhvr additive="base">
                                        <p:cTn id="61" dur="1000" fill="hold"/>
                                        <p:tgtEl>
                                          <p:spTgt spid="15367"/>
                                        </p:tgtEl>
                                        <p:attrNameLst>
                                          <p:attrName>ppt_x</p:attrName>
                                        </p:attrNameLst>
                                      </p:cBhvr>
                                      <p:tavLst>
                                        <p:tav tm="0">
                                          <p:val>
                                            <p:strVal val="0-#ppt_w/2"/>
                                          </p:val>
                                        </p:tav>
                                        <p:tav tm="100000">
                                          <p:val>
                                            <p:strVal val="#ppt_x"/>
                                          </p:val>
                                        </p:tav>
                                      </p:tavLst>
                                    </p:anim>
                                    <p:anim calcmode="lin" valueType="num">
                                      <p:cBhvr additive="base">
                                        <p:cTn id="62" dur="1000" fill="hold"/>
                                        <p:tgtEl>
                                          <p:spTgt spid="15367"/>
                                        </p:tgtEl>
                                        <p:attrNameLst>
                                          <p:attrName>ppt_y</p:attrName>
                                        </p:attrNameLst>
                                      </p:cBhvr>
                                      <p:tavLst>
                                        <p:tav tm="0">
                                          <p:val>
                                            <p:strVal val="#ppt_y"/>
                                          </p:val>
                                        </p:tav>
                                        <p:tav tm="100000">
                                          <p:val>
                                            <p:strVal val="#ppt_y"/>
                                          </p:val>
                                        </p:tav>
                                      </p:tavLst>
                                    </p:anim>
                                  </p:childTnLst>
                                </p:cTn>
                              </p:par>
                            </p:childTnLst>
                          </p:cTn>
                        </p:par>
                        <p:par>
                          <p:cTn id="63" fill="hold">
                            <p:stCondLst>
                              <p:cond delay="12000"/>
                            </p:stCondLst>
                            <p:childTnLst>
                              <p:par>
                                <p:cTn id="64" presetID="2" presetClass="entr" presetSubtype="2" fill="hold" grpId="0" nodeType="afterEffect">
                                  <p:stCondLst>
                                    <p:cond delay="0"/>
                                  </p:stCondLst>
                                  <p:childTnLst>
                                    <p:set>
                                      <p:cBhvr>
                                        <p:cTn id="65" dur="1" fill="hold">
                                          <p:stCondLst>
                                            <p:cond delay="0"/>
                                          </p:stCondLst>
                                        </p:cTn>
                                        <p:tgtEl>
                                          <p:spTgt spid="15371"/>
                                        </p:tgtEl>
                                        <p:attrNameLst>
                                          <p:attrName>style.visibility</p:attrName>
                                        </p:attrNameLst>
                                      </p:cBhvr>
                                      <p:to>
                                        <p:strVal val="visible"/>
                                      </p:to>
                                    </p:set>
                                    <p:anim calcmode="lin" valueType="num">
                                      <p:cBhvr additive="base">
                                        <p:cTn id="66" dur="1000" fill="hold"/>
                                        <p:tgtEl>
                                          <p:spTgt spid="15371"/>
                                        </p:tgtEl>
                                        <p:attrNameLst>
                                          <p:attrName>ppt_x</p:attrName>
                                        </p:attrNameLst>
                                      </p:cBhvr>
                                      <p:tavLst>
                                        <p:tav tm="0">
                                          <p:val>
                                            <p:strVal val="1+#ppt_w/2"/>
                                          </p:val>
                                        </p:tav>
                                        <p:tav tm="100000">
                                          <p:val>
                                            <p:strVal val="#ppt_x"/>
                                          </p:val>
                                        </p:tav>
                                      </p:tavLst>
                                    </p:anim>
                                    <p:anim calcmode="lin" valueType="num">
                                      <p:cBhvr additive="base">
                                        <p:cTn id="67" dur="1000" fill="hold"/>
                                        <p:tgtEl>
                                          <p:spTgt spid="15371"/>
                                        </p:tgtEl>
                                        <p:attrNameLst>
                                          <p:attrName>ppt_y</p:attrName>
                                        </p:attrNameLst>
                                      </p:cBhvr>
                                      <p:tavLst>
                                        <p:tav tm="0">
                                          <p:val>
                                            <p:strVal val="#ppt_y"/>
                                          </p:val>
                                        </p:tav>
                                        <p:tav tm="100000">
                                          <p:val>
                                            <p:strVal val="#ppt_y"/>
                                          </p:val>
                                        </p:tav>
                                      </p:tavLst>
                                    </p:anim>
                                  </p:childTnLst>
                                </p:cTn>
                              </p:par>
                            </p:childTnLst>
                          </p:cTn>
                        </p:par>
                        <p:par>
                          <p:cTn id="68" fill="hold">
                            <p:stCondLst>
                              <p:cond delay="13000"/>
                            </p:stCondLst>
                            <p:childTnLst>
                              <p:par>
                                <p:cTn id="69" presetID="4"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ox(in)">
                                      <p:cBhvr>
                                        <p:cTn id="71" dur="1000"/>
                                        <p:tgtEl>
                                          <p:spTgt spid="16"/>
                                        </p:tgtEl>
                                      </p:cBhvr>
                                    </p:animEffect>
                                  </p:childTnLst>
                                </p:cTn>
                              </p:par>
                            </p:childTnLst>
                          </p:cTn>
                        </p:par>
                        <p:par>
                          <p:cTn id="72" fill="hold">
                            <p:stCondLst>
                              <p:cond delay="14000"/>
                            </p:stCondLst>
                            <p:childTnLst>
                              <p:par>
                                <p:cTn id="73" presetID="4"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ox(in)">
                                      <p:cBhvr>
                                        <p:cTn id="7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5366" grpId="0" animBg="1"/>
      <p:bldP spid="15367" grpId="0" animBg="1"/>
      <p:bldP spid="15368" grpId="0" animBg="1"/>
      <p:bldP spid="15369" grpId="0" animBg="1"/>
      <p:bldP spid="15370" grpId="0" animBg="1"/>
      <p:bldP spid="15371" grpId="0" animBg="1"/>
      <p:bldP spid="11276" grpId="0" animBg="1"/>
      <p:bldP spid="15373" grpId="0" animBg="1"/>
      <p:bldP spid="2"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مجموعة 14"/>
          <p:cNvGrpSpPr/>
          <p:nvPr/>
        </p:nvGrpSpPr>
        <p:grpSpPr>
          <a:xfrm>
            <a:off x="-1068388" y="-1258094"/>
            <a:ext cx="27865801" cy="20099272"/>
            <a:chOff x="-996416" y="-877094"/>
            <a:chExt cx="27831973" cy="20099272"/>
          </a:xfrm>
        </p:grpSpPr>
        <p:grpSp>
          <p:nvGrpSpPr>
            <p:cNvPr id="2" name="مجموعة 1"/>
            <p:cNvGrpSpPr/>
            <p:nvPr/>
          </p:nvGrpSpPr>
          <p:grpSpPr>
            <a:xfrm>
              <a:off x="-996416" y="-877094"/>
              <a:ext cx="27831973" cy="16168200"/>
              <a:chOff x="-996416" y="-877094"/>
              <a:chExt cx="27831973" cy="16168200"/>
            </a:xfrm>
          </p:grpSpPr>
          <p:sp>
            <p:nvSpPr>
              <p:cNvPr id="3" name="مستطيل 2"/>
              <p:cNvSpPr/>
              <p:nvPr/>
            </p:nvSpPr>
            <p:spPr>
              <a:xfrm>
                <a:off x="1210453" y="337795"/>
                <a:ext cx="22500000" cy="982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مستطيل 4"/>
              <p:cNvSpPr/>
              <p:nvPr/>
            </p:nvSpPr>
            <p:spPr>
              <a:xfrm flipH="1" flipV="1">
                <a:off x="22520801" y="-877094"/>
                <a:ext cx="4314756" cy="16092000"/>
              </a:xfrm>
              <a:prstGeom prst="rect">
                <a:avLst/>
              </a:prstGeom>
              <a:solidFill>
                <a:schemeClr val="accent5">
                  <a:lumMod val="75000"/>
                </a:schemeClr>
              </a:soli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ستطيل 3"/>
              <p:cNvSpPr/>
              <p:nvPr/>
            </p:nvSpPr>
            <p:spPr>
              <a:xfrm>
                <a:off x="-996416" y="-800894"/>
                <a:ext cx="3600000" cy="16092000"/>
              </a:xfrm>
              <a:prstGeom prst="rect">
                <a:avLst/>
              </a:prstGeom>
              <a:solidFill>
                <a:schemeClr val="accent5">
                  <a:lumMod val="75000"/>
                </a:schemeClr>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إطار 15"/>
            <p:cNvSpPr/>
            <p:nvPr/>
          </p:nvSpPr>
          <p:spPr>
            <a:xfrm>
              <a:off x="6562796" y="580832"/>
              <a:ext cx="12584704" cy="1971074"/>
            </a:xfrm>
            <a:prstGeom prst="frame">
              <a:avLst>
                <a:gd name="adj1" fmla="val 1415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مجموعة 8"/>
            <p:cNvGrpSpPr/>
            <p:nvPr/>
          </p:nvGrpSpPr>
          <p:grpSpPr>
            <a:xfrm>
              <a:off x="-615882" y="9556730"/>
              <a:ext cx="26607664" cy="9665448"/>
              <a:chOff x="-615882" y="5624587"/>
              <a:chExt cx="26607664" cy="9665448"/>
            </a:xfrm>
          </p:grpSpPr>
          <p:sp>
            <p:nvSpPr>
              <p:cNvPr id="7" name="مستطيل 6"/>
              <p:cNvSpPr/>
              <p:nvPr/>
            </p:nvSpPr>
            <p:spPr>
              <a:xfrm>
                <a:off x="1743453" y="5706363"/>
                <a:ext cx="21851928" cy="9279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مجموعة 7"/>
              <p:cNvGrpSpPr/>
              <p:nvPr/>
            </p:nvGrpSpPr>
            <p:grpSpPr>
              <a:xfrm>
                <a:off x="-615882" y="5624587"/>
                <a:ext cx="26607664" cy="9665448"/>
                <a:chOff x="-615882" y="7200140"/>
                <a:chExt cx="26607664" cy="9052280"/>
              </a:xfrm>
            </p:grpSpPr>
            <p:sp>
              <p:nvSpPr>
                <p:cNvPr id="11" name="شبه منحرف 10"/>
                <p:cNvSpPr/>
                <p:nvPr/>
              </p:nvSpPr>
              <p:spPr>
                <a:xfrm rot="823199">
                  <a:off x="250302" y="7200140"/>
                  <a:ext cx="934864" cy="8732491"/>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شبه منحرف 12"/>
                <p:cNvSpPr/>
                <p:nvPr/>
              </p:nvSpPr>
              <p:spPr>
                <a:xfrm rot="20704998">
                  <a:off x="23768221" y="7202500"/>
                  <a:ext cx="1620000" cy="8732491"/>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شبه منحرف 5"/>
                <p:cNvSpPr/>
                <p:nvPr/>
              </p:nvSpPr>
              <p:spPr>
                <a:xfrm>
                  <a:off x="-615882" y="8093080"/>
                  <a:ext cx="26607664" cy="8159340"/>
                </a:xfrm>
                <a:prstGeom prst="trapezoid">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4" name="شكل بيضاوي 43"/>
          <p:cNvSpPr/>
          <p:nvPr/>
        </p:nvSpPr>
        <p:spPr>
          <a:xfrm>
            <a:off x="2659760" y="2399506"/>
            <a:ext cx="324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شكل بيضاوي 44"/>
          <p:cNvSpPr/>
          <p:nvPr/>
        </p:nvSpPr>
        <p:spPr>
          <a:xfrm>
            <a:off x="4322612" y="2399506"/>
            <a:ext cx="324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مستطيل مستدير الزوايا 45"/>
          <p:cNvSpPr/>
          <p:nvPr/>
        </p:nvSpPr>
        <p:spPr>
          <a:xfrm flipV="1">
            <a:off x="1492820" y="8314680"/>
            <a:ext cx="4351940" cy="294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مستطيل مستدير الزوايا 46"/>
          <p:cNvSpPr/>
          <p:nvPr/>
        </p:nvSpPr>
        <p:spPr>
          <a:xfrm>
            <a:off x="1498885" y="1031326"/>
            <a:ext cx="4351940" cy="294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tx1"/>
                </a:solidFill>
              </a:rPr>
              <a:t>CASIO</a:t>
            </a:r>
            <a:endParaRPr lang="en-US" b="1" dirty="0">
              <a:solidFill>
                <a:schemeClr val="tx1"/>
              </a:solidFill>
            </a:endParaRPr>
          </a:p>
        </p:txBody>
      </p:sp>
      <p:sp>
        <p:nvSpPr>
          <p:cNvPr id="48" name="دمعة 47"/>
          <p:cNvSpPr>
            <a:spLocks noChangeAspect="1"/>
          </p:cNvSpPr>
          <p:nvPr/>
        </p:nvSpPr>
        <p:spPr>
          <a:xfrm rot="13282718" flipV="1">
            <a:off x="2362068" y="5353565"/>
            <a:ext cx="2591964" cy="2635985"/>
          </a:xfrm>
          <a:prstGeom prst="teardrop">
            <a:avLst/>
          </a:prstGeom>
          <a:gradFill flip="none" rotWithShape="1">
            <a:gsLst>
              <a:gs pos="100000">
                <a:schemeClr val="accent6">
                  <a:lumMod val="40000"/>
                  <a:lumOff val="60000"/>
                </a:schemeClr>
              </a:gs>
              <a:gs pos="66000">
                <a:schemeClr val="accent6">
                  <a:lumMod val="95000"/>
                  <a:lumOff val="5000"/>
                </a:schemeClr>
              </a:gs>
              <a:gs pos="0">
                <a:srgbClr val="5C8D3B"/>
              </a:gs>
            </a:gsLst>
            <a:path path="circle">
              <a:fillToRect l="50000" t="130000" r="50000" b="-3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دمعة 48"/>
          <p:cNvSpPr>
            <a:spLocks noChangeAspect="1"/>
          </p:cNvSpPr>
          <p:nvPr/>
        </p:nvSpPr>
        <p:spPr>
          <a:xfrm rot="13395876" flipV="1">
            <a:off x="2335614" y="5338022"/>
            <a:ext cx="2591964" cy="2635985"/>
          </a:xfrm>
          <a:prstGeom prst="teardrop">
            <a:avLst/>
          </a:prstGeom>
          <a:no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مستطيل مستدير الزوايا 49"/>
          <p:cNvSpPr/>
          <p:nvPr/>
        </p:nvSpPr>
        <p:spPr>
          <a:xfrm rot="5400000">
            <a:off x="3404657" y="4947749"/>
            <a:ext cx="383995" cy="159998"/>
          </a:xfrm>
          <a:prstGeom prst="roundRect">
            <a:avLst/>
          </a:prstGeom>
          <a:solidFill>
            <a:srgbClr val="6AA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دمعة 50"/>
          <p:cNvSpPr>
            <a:spLocks noChangeAspect="1"/>
          </p:cNvSpPr>
          <p:nvPr/>
        </p:nvSpPr>
        <p:spPr>
          <a:xfrm rot="2718845" flipV="1">
            <a:off x="2324214" y="1634898"/>
            <a:ext cx="2591964" cy="2635985"/>
          </a:xfrm>
          <a:prstGeom prst="teardrop">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دمعة 51"/>
          <p:cNvSpPr>
            <a:spLocks noChangeAspect="1"/>
          </p:cNvSpPr>
          <p:nvPr/>
        </p:nvSpPr>
        <p:spPr>
          <a:xfrm rot="13395876" flipV="1">
            <a:off x="2331865" y="5353327"/>
            <a:ext cx="2591964" cy="2635985"/>
          </a:xfrm>
          <a:prstGeom prst="teardrop">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دمعة 52"/>
          <p:cNvSpPr>
            <a:spLocks noChangeAspect="1"/>
          </p:cNvSpPr>
          <p:nvPr/>
        </p:nvSpPr>
        <p:spPr>
          <a:xfrm rot="2718845" flipV="1">
            <a:off x="2333241" y="1632441"/>
            <a:ext cx="2591964" cy="2635985"/>
          </a:xfrm>
          <a:prstGeom prst="teardrop">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مجموعة 54"/>
          <p:cNvGrpSpPr/>
          <p:nvPr/>
        </p:nvGrpSpPr>
        <p:grpSpPr>
          <a:xfrm>
            <a:off x="3228112" y="4619493"/>
            <a:ext cx="812789" cy="828013"/>
            <a:chOff x="3232289" y="5851791"/>
            <a:chExt cx="914400" cy="931527"/>
          </a:xfrm>
        </p:grpSpPr>
        <p:grpSp>
          <p:nvGrpSpPr>
            <p:cNvPr id="56" name="مجموعة 55"/>
            <p:cNvGrpSpPr/>
            <p:nvPr/>
          </p:nvGrpSpPr>
          <p:grpSpPr>
            <a:xfrm>
              <a:off x="3263820" y="5851791"/>
              <a:ext cx="869377" cy="688767"/>
              <a:chOff x="6797667" y="4491628"/>
              <a:chExt cx="869377" cy="688767"/>
            </a:xfrm>
          </p:grpSpPr>
          <p:sp>
            <p:nvSpPr>
              <p:cNvPr id="58" name="مخطط انسيابي: قرص ممغنط 57"/>
              <p:cNvSpPr/>
              <p:nvPr/>
            </p:nvSpPr>
            <p:spPr>
              <a:xfrm>
                <a:off x="6797667" y="4491628"/>
                <a:ext cx="851338" cy="688767"/>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شكل بيضاوي 58"/>
              <p:cNvSpPr/>
              <p:nvPr/>
            </p:nvSpPr>
            <p:spPr>
              <a:xfrm>
                <a:off x="6813844" y="4497587"/>
                <a:ext cx="853200" cy="213994"/>
              </a:xfrm>
              <a:prstGeom prst="ellipse">
                <a:avLst/>
              </a:prstGeom>
              <a:solidFill>
                <a:srgbClr val="5C8D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Graphic 28" descr="Wi Fi">
              <a:extLst>
                <a:ext uri="{FF2B5EF4-FFF2-40B4-BE49-F238E27FC236}">
                  <a16:creationId xmlns="" xmlns:a16="http://schemas.microsoft.com/office/drawing/2014/main" id="{63ADD118-BA15-4F94-A4CF-99CE368BA7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tretch>
              <a:fillRect/>
            </a:stretch>
          </p:blipFill>
          <p:spPr>
            <a:xfrm>
              <a:off x="3232289" y="5868918"/>
              <a:ext cx="914400" cy="914400"/>
            </a:xfrm>
            <a:prstGeom prst="rect">
              <a:avLst/>
            </a:prstGeom>
          </p:spPr>
        </p:pic>
      </p:grpSp>
      <p:grpSp>
        <p:nvGrpSpPr>
          <p:cNvPr id="60" name="مجموعة 59"/>
          <p:cNvGrpSpPr/>
          <p:nvPr/>
        </p:nvGrpSpPr>
        <p:grpSpPr>
          <a:xfrm>
            <a:off x="1448939" y="1027906"/>
            <a:ext cx="321871" cy="7583895"/>
            <a:chOff x="4759005" y="497954"/>
            <a:chExt cx="362110" cy="8424000"/>
          </a:xfrm>
          <a:solidFill>
            <a:schemeClr val="accent4">
              <a:lumMod val="40000"/>
              <a:lumOff val="60000"/>
            </a:schemeClr>
          </a:solidFill>
        </p:grpSpPr>
        <p:sp>
          <p:nvSpPr>
            <p:cNvPr id="61" name="مستطيل مستدير الزوايا 60"/>
            <p:cNvSpPr/>
            <p:nvPr/>
          </p:nvSpPr>
          <p:spPr>
            <a:xfrm rot="5400000" flipV="1">
              <a:off x="727005" y="4529954"/>
              <a:ext cx="8424000" cy="36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مخطط انسيابي: رابط 62"/>
            <p:cNvSpPr/>
            <p:nvPr/>
          </p:nvSpPr>
          <p:spPr>
            <a:xfrm>
              <a:off x="4806454" y="63286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مخطط انسيابي: رابط 63"/>
            <p:cNvSpPr/>
            <p:nvPr/>
          </p:nvSpPr>
          <p:spPr>
            <a:xfrm>
              <a:off x="4975967"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مخطط انسيابي: رابط 64"/>
            <p:cNvSpPr/>
            <p:nvPr/>
          </p:nvSpPr>
          <p:spPr>
            <a:xfrm>
              <a:off x="4806454"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مخطط انسيابي: رابط 82"/>
            <p:cNvSpPr/>
            <p:nvPr/>
          </p:nvSpPr>
          <p:spPr>
            <a:xfrm>
              <a:off x="5013115" y="64387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مجموعة 65"/>
          <p:cNvGrpSpPr/>
          <p:nvPr/>
        </p:nvGrpSpPr>
        <p:grpSpPr>
          <a:xfrm>
            <a:off x="5545818" y="1027908"/>
            <a:ext cx="319996" cy="7583895"/>
            <a:chOff x="4759007" y="497956"/>
            <a:chExt cx="360000" cy="8424000"/>
          </a:xfrm>
          <a:solidFill>
            <a:schemeClr val="accent4">
              <a:lumMod val="40000"/>
              <a:lumOff val="60000"/>
            </a:schemeClr>
          </a:solidFill>
        </p:grpSpPr>
        <p:sp>
          <p:nvSpPr>
            <p:cNvPr id="67" name="مستطيل مستدير الزوايا 66"/>
            <p:cNvSpPr/>
            <p:nvPr/>
          </p:nvSpPr>
          <p:spPr>
            <a:xfrm rot="5400000" flipV="1">
              <a:off x="727007" y="4529956"/>
              <a:ext cx="8424000" cy="36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مخطط انسيابي: رابط 67"/>
            <p:cNvSpPr/>
            <p:nvPr/>
          </p:nvSpPr>
          <p:spPr>
            <a:xfrm>
              <a:off x="4973923" y="634547"/>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مخطط انسيابي: رابط 68"/>
            <p:cNvSpPr/>
            <p:nvPr/>
          </p:nvSpPr>
          <p:spPr>
            <a:xfrm>
              <a:off x="4806454" y="63286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مخطط انسيابي: رابط 69"/>
            <p:cNvSpPr/>
            <p:nvPr/>
          </p:nvSpPr>
          <p:spPr>
            <a:xfrm>
              <a:off x="4975967"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مخطط انسيابي: رابط 70"/>
            <p:cNvSpPr/>
            <p:nvPr/>
          </p:nvSpPr>
          <p:spPr>
            <a:xfrm>
              <a:off x="4806454"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مستطيل مستدير الزوايا 71"/>
          <p:cNvSpPr/>
          <p:nvPr/>
        </p:nvSpPr>
        <p:spPr>
          <a:xfrm>
            <a:off x="2033091" y="1329518"/>
            <a:ext cx="3199956" cy="3199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مستطيل مستدير الزوايا 72"/>
          <p:cNvSpPr/>
          <p:nvPr/>
        </p:nvSpPr>
        <p:spPr>
          <a:xfrm flipV="1">
            <a:off x="2013094" y="7981192"/>
            <a:ext cx="3199956" cy="3199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مجموعة 73"/>
          <p:cNvGrpSpPr/>
          <p:nvPr/>
        </p:nvGrpSpPr>
        <p:grpSpPr>
          <a:xfrm>
            <a:off x="1846147" y="1328490"/>
            <a:ext cx="415994" cy="6975904"/>
            <a:chOff x="5298244" y="833671"/>
            <a:chExt cx="468000" cy="7848000"/>
          </a:xfrm>
          <a:solidFill>
            <a:schemeClr val="bg1"/>
          </a:solidFill>
        </p:grpSpPr>
        <p:sp>
          <p:nvSpPr>
            <p:cNvPr id="75" name="مخطط انسيابي: قرص ممغنط 74"/>
            <p:cNvSpPr/>
            <p:nvPr/>
          </p:nvSpPr>
          <p:spPr>
            <a:xfrm>
              <a:off x="5298244" y="833671"/>
              <a:ext cx="468000" cy="78480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مخطط انسيابي: رابط 75"/>
            <p:cNvSpPr/>
            <p:nvPr/>
          </p:nvSpPr>
          <p:spPr>
            <a:xfrm>
              <a:off x="5478678" y="99892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مخطط انسيابي: رابط 76"/>
            <p:cNvSpPr/>
            <p:nvPr/>
          </p:nvSpPr>
          <p:spPr>
            <a:xfrm>
              <a:off x="5496645" y="8356080"/>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مجموعة 77"/>
          <p:cNvGrpSpPr/>
          <p:nvPr/>
        </p:nvGrpSpPr>
        <p:grpSpPr>
          <a:xfrm>
            <a:off x="4963835" y="1326544"/>
            <a:ext cx="415994" cy="6975904"/>
            <a:chOff x="5298244" y="833671"/>
            <a:chExt cx="468000" cy="7848000"/>
          </a:xfrm>
          <a:solidFill>
            <a:schemeClr val="bg1"/>
          </a:solidFill>
        </p:grpSpPr>
        <p:sp>
          <p:nvSpPr>
            <p:cNvPr id="79" name="مخطط انسيابي: قرص ممغنط 78"/>
            <p:cNvSpPr/>
            <p:nvPr/>
          </p:nvSpPr>
          <p:spPr>
            <a:xfrm>
              <a:off x="5298244" y="833671"/>
              <a:ext cx="468000" cy="78480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مخطط انسيابي: رابط 79"/>
            <p:cNvSpPr/>
            <p:nvPr/>
          </p:nvSpPr>
          <p:spPr>
            <a:xfrm>
              <a:off x="5478678" y="99892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مخطط انسيابي: رابط 80"/>
            <p:cNvSpPr/>
            <p:nvPr/>
          </p:nvSpPr>
          <p:spPr>
            <a:xfrm>
              <a:off x="5496645" y="8356080"/>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مربع نص 81"/>
          <p:cNvSpPr txBox="1"/>
          <p:nvPr/>
        </p:nvSpPr>
        <p:spPr>
          <a:xfrm>
            <a:off x="7175954" y="646906"/>
            <a:ext cx="11248117" cy="1015663"/>
          </a:xfrm>
          <a:prstGeom prst="rect">
            <a:avLst/>
          </a:prstGeom>
          <a:noFill/>
        </p:spPr>
        <p:txBody>
          <a:bodyPr wrap="square" rtlCol="0">
            <a:spAutoFit/>
          </a:bodyPr>
          <a:lstStyle/>
          <a:p>
            <a:pPr algn="ctr"/>
            <a:r>
              <a:rPr lang="en-US" sz="6000" dirty="0" smtClean="0">
                <a:latin typeface="Algerian" panose="04020705040A02060702" pitchFamily="82" charset="0"/>
              </a:rPr>
              <a:t>How to write a paragraph</a:t>
            </a:r>
            <a:endParaRPr lang="en-US" sz="6000" dirty="0">
              <a:latin typeface="Algerian" panose="04020705040A02060702" pitchFamily="82" charset="0"/>
            </a:endParaRPr>
          </a:p>
        </p:txBody>
      </p:sp>
      <p:pic>
        <p:nvPicPr>
          <p:cNvPr id="10" name="صورة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9876" y="1595422"/>
            <a:ext cx="2880000" cy="2876349"/>
          </a:xfrm>
          <a:prstGeom prst="rect">
            <a:avLst/>
          </a:prstGeom>
        </p:spPr>
      </p:pic>
      <p:sp>
        <p:nvSpPr>
          <p:cNvPr id="54" name="دمعة 53"/>
          <p:cNvSpPr>
            <a:spLocks noChangeAspect="1"/>
          </p:cNvSpPr>
          <p:nvPr/>
        </p:nvSpPr>
        <p:spPr>
          <a:xfrm rot="2718845" flipV="1">
            <a:off x="2366967" y="1654220"/>
            <a:ext cx="2527965" cy="2570900"/>
          </a:xfrm>
          <a:prstGeom prst="teardrop">
            <a:avLst/>
          </a:prstGeom>
          <a:gradFill flip="none" rotWithShape="1">
            <a:gsLst>
              <a:gs pos="0">
                <a:schemeClr val="accent6">
                  <a:lumMod val="40000"/>
                  <a:lumOff val="60000"/>
                </a:schemeClr>
              </a:gs>
              <a:gs pos="68000">
                <a:schemeClr val="accent6">
                  <a:lumMod val="95000"/>
                  <a:lumOff val="5000"/>
                </a:schemeClr>
              </a:gs>
              <a:gs pos="100000">
                <a:schemeClr val="accent6">
                  <a:lumMod val="60000"/>
                </a:schemeClr>
              </a:gs>
            </a:gsLst>
            <a:path path="circle">
              <a:fillToRect l="50000" t="130000" r="50000" b="-3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مجموعة 25"/>
          <p:cNvGrpSpPr/>
          <p:nvPr/>
        </p:nvGrpSpPr>
        <p:grpSpPr>
          <a:xfrm>
            <a:off x="13252971" y="7780562"/>
            <a:ext cx="4375356" cy="4799934"/>
            <a:chOff x="13252971" y="7780562"/>
            <a:chExt cx="4375356" cy="4799934"/>
          </a:xfrm>
          <a:gradFill>
            <a:gsLst>
              <a:gs pos="100000">
                <a:schemeClr val="accent6">
                  <a:lumMod val="75000"/>
                  <a:alpha val="50000"/>
                </a:schemeClr>
              </a:gs>
              <a:gs pos="0">
                <a:schemeClr val="bg1">
                  <a:lumMod val="95000"/>
                </a:schemeClr>
              </a:gs>
            </a:gsLst>
            <a:path path="circle">
              <a:fillToRect l="50000" t="50000" r="50000" b="50000"/>
            </a:path>
          </a:gradFill>
        </p:grpSpPr>
        <p:sp>
          <p:nvSpPr>
            <p:cNvPr id="92" name="دمعة 91"/>
            <p:cNvSpPr/>
            <p:nvPr/>
          </p:nvSpPr>
          <p:spPr>
            <a:xfrm rot="4349368">
              <a:off x="13040682" y="7992851"/>
              <a:ext cx="4799934" cy="4375356"/>
            </a:xfrm>
            <a:prstGeom prst="teardrop">
              <a:avLst/>
            </a:prstGeom>
            <a:grp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8" rIns="68578" bIns="34288" numCol="1" spcCol="0" rtlCol="0" fromWordArt="0" anchor="ctr" anchorCtr="0" forceAA="0" compatLnSpc="1">
              <a:prstTxWarp prst="textNoShape">
                <a:avLst/>
              </a:prstTxWarp>
              <a:noAutofit/>
            </a:bodyPr>
            <a:lstStyle/>
            <a:p>
              <a:pPr algn="ctr" defTabSz="685768"/>
              <a:endParaRPr lang="en-US" sz="1350">
                <a:solidFill>
                  <a:prstClr val="white"/>
                </a:solidFill>
                <a:latin typeface="Calibri" panose="020F0502020204030204"/>
              </a:endParaRPr>
            </a:p>
          </p:txBody>
        </p:sp>
        <p:sp>
          <p:nvSpPr>
            <p:cNvPr id="21" name="مربع نص 20"/>
            <p:cNvSpPr txBox="1"/>
            <p:nvPr/>
          </p:nvSpPr>
          <p:spPr>
            <a:xfrm>
              <a:off x="13816116" y="9213885"/>
              <a:ext cx="3352187" cy="2308324"/>
            </a:xfrm>
            <a:prstGeom prst="rect">
              <a:avLst/>
            </a:prstGeom>
            <a:noFill/>
          </p:spPr>
          <p:txBody>
            <a:bodyPr wrap="square" rtlCol="0">
              <a:spAutoFit/>
            </a:bodyPr>
            <a:lstStyle/>
            <a:p>
              <a:pPr lvl="0" algn="ctr" defTabSz="685768"/>
              <a:r>
                <a:rPr lang="en-US" sz="4800" dirty="0">
                  <a:solidFill>
                    <a:prstClr val="black"/>
                  </a:solidFill>
                </a:rPr>
                <a:t>Sample </a:t>
              </a:r>
              <a:endParaRPr lang="ar-IQ" sz="4800" dirty="0">
                <a:solidFill>
                  <a:prstClr val="black"/>
                </a:solidFill>
              </a:endParaRPr>
            </a:p>
            <a:p>
              <a:pPr lvl="0" algn="ctr" defTabSz="685768"/>
              <a:r>
                <a:rPr lang="en-US" sz="4800" dirty="0">
                  <a:solidFill>
                    <a:prstClr val="black"/>
                  </a:solidFill>
                </a:rPr>
                <a:t>of a paragraph</a:t>
              </a:r>
            </a:p>
          </p:txBody>
        </p:sp>
      </p:grpSp>
      <p:grpSp>
        <p:nvGrpSpPr>
          <p:cNvPr id="24" name="مجموعة 23"/>
          <p:cNvGrpSpPr/>
          <p:nvPr/>
        </p:nvGrpSpPr>
        <p:grpSpPr>
          <a:xfrm>
            <a:off x="8445964" y="7759816"/>
            <a:ext cx="4649034" cy="4799934"/>
            <a:chOff x="8445964" y="7759816"/>
            <a:chExt cx="4649034" cy="4799934"/>
          </a:xfrm>
        </p:grpSpPr>
        <p:sp>
          <p:nvSpPr>
            <p:cNvPr id="95" name="دمعة 94"/>
            <p:cNvSpPr/>
            <p:nvPr/>
          </p:nvSpPr>
          <p:spPr>
            <a:xfrm rot="17110963" flipH="1">
              <a:off x="8370514" y="7835266"/>
              <a:ext cx="4799934" cy="4649034"/>
            </a:xfrm>
            <a:prstGeom prst="teardrop">
              <a:avLst/>
            </a:prstGeom>
            <a:gradFill>
              <a:gsLst>
                <a:gs pos="100000">
                  <a:srgbClr val="FF00FF">
                    <a:alpha val="49804"/>
                  </a:srgbClr>
                </a:gs>
                <a:gs pos="0">
                  <a:schemeClr val="bg1">
                    <a:lumMod val="95000"/>
                  </a:schemeClr>
                </a:gs>
              </a:gsLst>
              <a:path path="circle">
                <a:fillToRect l="50000" t="50000" r="50000" b="50000"/>
              </a:path>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8" rIns="68578" bIns="34288" numCol="1" spcCol="0" rtlCol="0" fromWordArt="0" anchor="ctr" anchorCtr="0" forceAA="0" compatLnSpc="1">
              <a:prstTxWarp prst="textNoShape">
                <a:avLst/>
              </a:prstTxWarp>
              <a:noAutofit/>
            </a:bodyPr>
            <a:lstStyle/>
            <a:p>
              <a:pPr algn="ctr" defTabSz="685768"/>
              <a:endParaRPr lang="en-US" sz="1350">
                <a:solidFill>
                  <a:prstClr val="white"/>
                </a:solidFill>
                <a:latin typeface="Calibri" panose="020F0502020204030204"/>
              </a:endParaRPr>
            </a:p>
          </p:txBody>
        </p:sp>
        <p:sp>
          <p:nvSpPr>
            <p:cNvPr id="22" name="مربع نص 21"/>
            <p:cNvSpPr txBox="1"/>
            <p:nvPr/>
          </p:nvSpPr>
          <p:spPr>
            <a:xfrm>
              <a:off x="8853923" y="9257506"/>
              <a:ext cx="3663106" cy="3046988"/>
            </a:xfrm>
            <a:prstGeom prst="rect">
              <a:avLst/>
            </a:prstGeom>
            <a:noFill/>
          </p:spPr>
          <p:txBody>
            <a:bodyPr wrap="square" rtlCol="0">
              <a:spAutoFit/>
            </a:bodyPr>
            <a:lstStyle/>
            <a:p>
              <a:pPr algn="ctr" defTabSz="685768"/>
              <a:r>
                <a:rPr lang="en-US" sz="4800" dirty="0">
                  <a:solidFill>
                    <a:prstClr val="black"/>
                  </a:solidFill>
                </a:rPr>
                <a:t>Parts </a:t>
              </a:r>
              <a:endParaRPr lang="ar-IQ" sz="4800" dirty="0">
                <a:solidFill>
                  <a:prstClr val="black"/>
                </a:solidFill>
              </a:endParaRPr>
            </a:p>
            <a:p>
              <a:pPr algn="ctr" defTabSz="685768"/>
              <a:r>
                <a:rPr lang="en-US" sz="4800" dirty="0">
                  <a:solidFill>
                    <a:prstClr val="black"/>
                  </a:solidFill>
                </a:rPr>
                <a:t>of a paragraph</a:t>
              </a:r>
            </a:p>
            <a:p>
              <a:endParaRPr lang="en-US" sz="4800" dirty="0"/>
            </a:p>
          </p:txBody>
        </p:sp>
      </p:grpSp>
      <p:grpSp>
        <p:nvGrpSpPr>
          <p:cNvPr id="25" name="مجموعة 24"/>
          <p:cNvGrpSpPr/>
          <p:nvPr/>
        </p:nvGrpSpPr>
        <p:grpSpPr>
          <a:xfrm>
            <a:off x="10820111" y="4457770"/>
            <a:ext cx="4799934" cy="4799934"/>
            <a:chOff x="10820111" y="4457770"/>
            <a:chExt cx="4799934" cy="4799934"/>
          </a:xfrm>
          <a:gradFill>
            <a:gsLst>
              <a:gs pos="100000">
                <a:schemeClr val="accent6">
                  <a:lumMod val="75000"/>
                  <a:alpha val="50000"/>
                </a:schemeClr>
              </a:gs>
              <a:gs pos="0">
                <a:schemeClr val="bg1">
                  <a:lumMod val="95000"/>
                </a:schemeClr>
              </a:gs>
            </a:gsLst>
            <a:path path="circle">
              <a:fillToRect l="50000" t="50000" r="50000" b="50000"/>
            </a:path>
          </a:gradFill>
        </p:grpSpPr>
        <p:sp>
          <p:nvSpPr>
            <p:cNvPr id="90" name="دمعة 89"/>
            <p:cNvSpPr/>
            <p:nvPr/>
          </p:nvSpPr>
          <p:spPr>
            <a:xfrm rot="18764509">
              <a:off x="10820111" y="4457770"/>
              <a:ext cx="4799934" cy="4799934"/>
            </a:xfrm>
            <a:prstGeom prst="teardrop">
              <a:avLst/>
            </a:prstGeom>
            <a:grpFill/>
            <a:ln>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8" rIns="68578" bIns="34288" numCol="1" spcCol="0" rtlCol="0" fromWordArt="0" anchor="ctr" anchorCtr="0" forceAA="0" compatLnSpc="1">
              <a:prstTxWarp prst="textNoShape">
                <a:avLst/>
              </a:prstTxWarp>
              <a:noAutofit/>
            </a:bodyPr>
            <a:lstStyle/>
            <a:p>
              <a:pPr algn="ctr" defTabSz="685768"/>
              <a:endParaRPr lang="en-US" sz="1350">
                <a:solidFill>
                  <a:prstClr val="white"/>
                </a:solidFill>
                <a:latin typeface="Calibri" panose="020F0502020204030204"/>
              </a:endParaRPr>
            </a:p>
          </p:txBody>
        </p:sp>
        <p:sp>
          <p:nvSpPr>
            <p:cNvPr id="23" name="مربع نص 22"/>
            <p:cNvSpPr txBox="1"/>
            <p:nvPr/>
          </p:nvSpPr>
          <p:spPr>
            <a:xfrm>
              <a:off x="11456160" y="5158445"/>
              <a:ext cx="3348289" cy="3046988"/>
            </a:xfrm>
            <a:prstGeom prst="rect">
              <a:avLst/>
            </a:prstGeom>
            <a:grpFill/>
          </p:spPr>
          <p:txBody>
            <a:bodyPr wrap="square" rtlCol="0">
              <a:spAutoFit/>
            </a:bodyPr>
            <a:lstStyle/>
            <a:p>
              <a:pPr algn="ctr" defTabSz="685768"/>
              <a:r>
                <a:rPr lang="en-US" sz="4800" dirty="0">
                  <a:solidFill>
                    <a:prstClr val="black"/>
                  </a:solidFill>
                </a:rPr>
                <a:t>What is</a:t>
              </a:r>
              <a:endParaRPr lang="ar-IQ" sz="4800" dirty="0">
                <a:solidFill>
                  <a:prstClr val="black"/>
                </a:solidFill>
              </a:endParaRPr>
            </a:p>
            <a:p>
              <a:pPr algn="ctr" defTabSz="685768"/>
              <a:r>
                <a:rPr lang="en-US" sz="4800" dirty="0">
                  <a:solidFill>
                    <a:prstClr val="black"/>
                  </a:solidFill>
                </a:rPr>
                <a:t> a paragraph?</a:t>
              </a:r>
            </a:p>
            <a:p>
              <a:endParaRPr lang="en-US" sz="4800" dirty="0"/>
            </a:p>
          </p:txBody>
        </p:sp>
      </p:grpSp>
      <p:pic>
        <p:nvPicPr>
          <p:cNvPr id="18" name="صورة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226" y="-419894"/>
            <a:ext cx="12877186" cy="15507686"/>
          </a:xfrm>
          <a:prstGeom prst="rect">
            <a:avLst/>
          </a:prstGeom>
        </p:spPr>
      </p:pic>
      <p:pic>
        <p:nvPicPr>
          <p:cNvPr id="101" name="صورة 10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12952412" y="-419894"/>
            <a:ext cx="12877186" cy="15468829"/>
          </a:xfrm>
          <a:prstGeom prst="rect">
            <a:avLst/>
          </a:prstGeom>
        </p:spPr>
      </p:pic>
    </p:spTree>
    <p:extLst>
      <p:ext uri="{BB962C8B-B14F-4D97-AF65-F5344CB8AC3E}">
        <p14:creationId xmlns:p14="http://schemas.microsoft.com/office/powerpoint/2010/main" val="3787119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6121 -0.00011 L 0.50217 0.01114 " pathEditMode="relative" rAng="0" ptsTypes="AA">
                                      <p:cBhvr>
                                        <p:cTn id="6" dur="2000" fill="hold"/>
                                        <p:tgtEl>
                                          <p:spTgt spid="101"/>
                                        </p:tgtEl>
                                        <p:attrNameLst>
                                          <p:attrName>ppt_x</p:attrName>
                                          <p:attrName>ppt_y</p:attrName>
                                        </p:attrNameLst>
                                      </p:cBhvr>
                                      <p:rCtr x="22045" y="562"/>
                                    </p:animMotion>
                                  </p:childTnLst>
                                </p:cTn>
                              </p:par>
                              <p:par>
                                <p:cTn id="7" presetID="35" presetClass="path" presetSubtype="0" accel="50000" decel="50000" fill="hold" nodeType="withEffect">
                                  <p:stCondLst>
                                    <p:cond delay="0"/>
                                  </p:stCondLst>
                                  <p:childTnLst>
                                    <p:animMotion origin="layout" path="M -3.83356E-6 4.8407E-6 L -0.50614 0.00033 " pathEditMode="relative" rAng="0" ptsTypes="AA">
                                      <p:cBhvr>
                                        <p:cTn id="8" dur="2000" fill="hold"/>
                                        <p:tgtEl>
                                          <p:spTgt spid="18"/>
                                        </p:tgtEl>
                                        <p:attrNameLst>
                                          <p:attrName>ppt_x</p:attrName>
                                          <p:attrName>ppt_y</p:attrName>
                                        </p:attrNameLst>
                                      </p:cBhvr>
                                      <p:rCtr x="-25307" y="11"/>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3000"/>
                                        <p:tgtEl>
                                          <p:spTgt spid="15"/>
                                        </p:tgtEl>
                                      </p:cBhvr>
                                    </p:animEffect>
                                  </p:childTnLst>
                                </p:cTn>
                              </p:par>
                            </p:childTnLst>
                          </p:cTn>
                        </p:par>
                        <p:par>
                          <p:cTn id="13" fill="hold">
                            <p:stCondLst>
                              <p:cond delay="5000"/>
                            </p:stCondLst>
                            <p:childTnLst>
                              <p:par>
                                <p:cTn id="14" presetID="26" presetClass="entr" presetSubtype="0" fill="hold" grpId="0" nodeType="afterEffect">
                                  <p:stCondLst>
                                    <p:cond delay="0"/>
                                  </p:stCondLst>
                                  <p:iterate type="lt">
                                    <p:tmPct val="10000"/>
                                  </p:iterate>
                                  <p:childTnLst>
                                    <p:set>
                                      <p:cBhvr>
                                        <p:cTn id="15" dur="1" fill="hold">
                                          <p:stCondLst>
                                            <p:cond delay="0"/>
                                          </p:stCondLst>
                                        </p:cTn>
                                        <p:tgtEl>
                                          <p:spTgt spid="82"/>
                                        </p:tgtEl>
                                        <p:attrNameLst>
                                          <p:attrName>style.visibility</p:attrName>
                                        </p:attrNameLst>
                                      </p:cBhvr>
                                      <p:to>
                                        <p:strVal val="visible"/>
                                      </p:to>
                                    </p:set>
                                    <p:animEffect transition="in" filter="wipe(down)">
                                      <p:cBhvr>
                                        <p:cTn id="16" dur="217">
                                          <p:stCondLst>
                                            <p:cond delay="0"/>
                                          </p:stCondLst>
                                        </p:cTn>
                                        <p:tgtEl>
                                          <p:spTgt spid="82"/>
                                        </p:tgtEl>
                                      </p:cBhvr>
                                    </p:animEffect>
                                    <p:anim calcmode="lin" valueType="num">
                                      <p:cBhvr>
                                        <p:cTn id="17" dur="684"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82"/>
                                        </p:tgtEl>
                                        <p:attrNameLst>
                                          <p:attrName>ppt_y</p:attrName>
                                        </p:attrNameLst>
                                      </p:cBhvr>
                                      <p:tavLst>
                                        <p:tav tm="0" fmla="#ppt_y-sin(pi*$)/9">
                                          <p:val>
                                            <p:fltVal val="0"/>
                                          </p:val>
                                        </p:tav>
                                        <p:tav tm="100000">
                                          <p:val>
                                            <p:fltVal val="1"/>
                                          </p:val>
                                        </p:tav>
                                      </p:tavLst>
                                    </p:anim>
                                    <p:anim calcmode="lin" valueType="num">
                                      <p:cBhvr>
                                        <p:cTn id="20" dur="125" tmFilter="0, 0; 0.125,0.2665; 0.25,0.4; 0.375,0.465; 0.5,0.5;  0.625,0.535; 0.75,0.6; 0.875,0.7335; 1,1">
                                          <p:stCondLst>
                                            <p:cond delay="497"/>
                                          </p:stCondLst>
                                        </p:cTn>
                                        <p:tgtEl>
                                          <p:spTgt spid="82"/>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82"/>
                                        </p:tgtEl>
                                        <p:attrNameLst>
                                          <p:attrName>ppt_y</p:attrName>
                                        </p:attrNameLst>
                                      </p:cBhvr>
                                      <p:tavLst>
                                        <p:tav tm="0" fmla="#ppt_y-sin(pi*$)/81">
                                          <p:val>
                                            <p:fltVal val="0"/>
                                          </p:val>
                                        </p:tav>
                                        <p:tav tm="100000">
                                          <p:val>
                                            <p:fltVal val="1"/>
                                          </p:val>
                                        </p:tav>
                                      </p:tavLst>
                                    </p:anim>
                                    <p:animScale>
                                      <p:cBhvr>
                                        <p:cTn id="22" dur="11">
                                          <p:stCondLst>
                                            <p:cond delay="243"/>
                                          </p:stCondLst>
                                        </p:cTn>
                                        <p:tgtEl>
                                          <p:spTgt spid="82"/>
                                        </p:tgtEl>
                                      </p:cBhvr>
                                      <p:to x="100000" y="60000"/>
                                    </p:animScale>
                                    <p:animScale>
                                      <p:cBhvr>
                                        <p:cTn id="23" dur="62" decel="50000">
                                          <p:stCondLst>
                                            <p:cond delay="254"/>
                                          </p:stCondLst>
                                        </p:cTn>
                                        <p:tgtEl>
                                          <p:spTgt spid="82"/>
                                        </p:tgtEl>
                                      </p:cBhvr>
                                      <p:to x="100000" y="100000"/>
                                    </p:animScale>
                                    <p:animScale>
                                      <p:cBhvr>
                                        <p:cTn id="24" dur="11">
                                          <p:stCondLst>
                                            <p:cond delay="492"/>
                                          </p:stCondLst>
                                        </p:cTn>
                                        <p:tgtEl>
                                          <p:spTgt spid="82"/>
                                        </p:tgtEl>
                                      </p:cBhvr>
                                      <p:to x="100000" y="80000"/>
                                    </p:animScale>
                                    <p:animScale>
                                      <p:cBhvr>
                                        <p:cTn id="25" dur="62" decel="50000">
                                          <p:stCondLst>
                                            <p:cond delay="503"/>
                                          </p:stCondLst>
                                        </p:cTn>
                                        <p:tgtEl>
                                          <p:spTgt spid="82"/>
                                        </p:tgtEl>
                                      </p:cBhvr>
                                      <p:to x="100000" y="100000"/>
                                    </p:animScale>
                                    <p:animScale>
                                      <p:cBhvr>
                                        <p:cTn id="26" dur="11">
                                          <p:stCondLst>
                                            <p:cond delay="615"/>
                                          </p:stCondLst>
                                        </p:cTn>
                                        <p:tgtEl>
                                          <p:spTgt spid="82"/>
                                        </p:tgtEl>
                                      </p:cBhvr>
                                      <p:to x="100000" y="90000"/>
                                    </p:animScale>
                                    <p:animScale>
                                      <p:cBhvr>
                                        <p:cTn id="27" dur="62" decel="50000">
                                          <p:stCondLst>
                                            <p:cond delay="626"/>
                                          </p:stCondLst>
                                        </p:cTn>
                                        <p:tgtEl>
                                          <p:spTgt spid="82"/>
                                        </p:tgtEl>
                                      </p:cBhvr>
                                      <p:to x="100000" y="100000"/>
                                    </p:animScale>
                                    <p:animScale>
                                      <p:cBhvr>
                                        <p:cTn id="28" dur="11">
                                          <p:stCondLst>
                                            <p:cond delay="678"/>
                                          </p:stCondLst>
                                        </p:cTn>
                                        <p:tgtEl>
                                          <p:spTgt spid="82"/>
                                        </p:tgtEl>
                                      </p:cBhvr>
                                      <p:to x="100000" y="95000"/>
                                    </p:animScale>
                                    <p:animScale>
                                      <p:cBhvr>
                                        <p:cTn id="29" dur="62" decel="50000">
                                          <p:stCondLst>
                                            <p:cond delay="689"/>
                                          </p:stCondLst>
                                        </p:cTn>
                                        <p:tgtEl>
                                          <p:spTgt spid="82"/>
                                        </p:tgtEl>
                                      </p:cBhvr>
                                      <p:to x="100000" y="100000"/>
                                    </p:animScale>
                                  </p:childTnLst>
                                </p:cTn>
                              </p:par>
                            </p:childTnLst>
                          </p:cTn>
                        </p:par>
                        <p:par>
                          <p:cTn id="30" fill="hold">
                            <p:stCondLst>
                              <p:cond delay="7178"/>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par>
                          <p:cTn id="34" fill="hold">
                            <p:stCondLst>
                              <p:cond delay="7678"/>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8178"/>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8678"/>
                            </p:stCondLst>
                            <p:childTnLst>
                              <p:par>
                                <p:cTn id="43" presetID="22" presetClass="exit" presetSubtype="1" fill="hold" grpId="0" nodeType="afterEffect">
                                  <p:stCondLst>
                                    <p:cond delay="0"/>
                                  </p:stCondLst>
                                  <p:childTnLst>
                                    <p:animEffect transition="out" filter="wipe(up)">
                                      <p:cBhvr>
                                        <p:cTn id="44" dur="20000"/>
                                        <p:tgtEl>
                                          <p:spTgt spid="54"/>
                                        </p:tgtEl>
                                      </p:cBhvr>
                                    </p:animEffect>
                                    <p:set>
                                      <p:cBhvr>
                                        <p:cTn id="45" dur="1" fill="hold">
                                          <p:stCondLst>
                                            <p:cond delay="19999"/>
                                          </p:stCondLst>
                                        </p:cTn>
                                        <p:tgtEl>
                                          <p:spTgt spid="54"/>
                                        </p:tgtEl>
                                        <p:attrNameLst>
                                          <p:attrName>style.visibility</p:attrName>
                                        </p:attrNameLst>
                                      </p:cBhvr>
                                      <p:to>
                                        <p:strVal val="hidden"/>
                                      </p:to>
                                    </p:set>
                                  </p:childTnLst>
                                </p:cTn>
                              </p:par>
                              <p:par>
                                <p:cTn id="46" presetID="42" presetClass="path" presetSubtype="0" repeatCount="38000" accel="92000" decel="8000" fill="hold" grpId="0" nodeType="withEffect">
                                  <p:stCondLst>
                                    <p:cond delay="500"/>
                                  </p:stCondLst>
                                  <p:childTnLst>
                                    <p:animMotion origin="layout" path="M 1.58254E-6 -4.60478E-6 L -0.00031 0.19657 " pathEditMode="relative" rAng="0" ptsTypes="AA">
                                      <p:cBhvr>
                                        <p:cTn id="47" dur="500" fill="hold"/>
                                        <p:tgtEl>
                                          <p:spTgt spid="50"/>
                                        </p:tgtEl>
                                        <p:attrNameLst>
                                          <p:attrName>ppt_x</p:attrName>
                                          <p:attrName>ppt_y</p:attrName>
                                        </p:attrNameLst>
                                      </p:cBhvr>
                                      <p:rCtr x="-19" y="9823"/>
                                    </p:animMotion>
                                  </p:childTnLst>
                                </p:cTn>
                              </p:par>
                              <p:par>
                                <p:cTn id="48" presetID="22" presetClass="entr" presetSubtype="4" fill="hold" grpId="0" nodeType="with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wipe(down)">
                                      <p:cBhvr>
                                        <p:cTn id="50" dur="20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82" grpId="0"/>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42" name="مربع نص 41"/>
          <p:cNvSpPr txBox="1">
            <a:spLocks noChangeArrowheads="1"/>
          </p:cNvSpPr>
          <p:nvPr/>
        </p:nvSpPr>
        <p:spPr bwMode="auto">
          <a:xfrm>
            <a:off x="1922373" y="3768292"/>
            <a:ext cx="7381295" cy="913007"/>
          </a:xfrm>
          <a:prstGeom prst="rect">
            <a:avLst/>
          </a:prstGeom>
          <a:noFill/>
          <a:ln w="9525">
            <a:noFill/>
            <a:miter lim="800000"/>
            <a:headEnd/>
            <a:tailEnd/>
          </a:ln>
        </p:spPr>
        <p:txBody>
          <a:bodyPr wrap="square">
            <a:spAutoFit/>
          </a:bodyPr>
          <a:lstStyle/>
          <a:p>
            <a:pPr algn="ctr" rtl="0"/>
            <a:r>
              <a:rPr lang="en-US" sz="5333" b="1" dirty="0">
                <a:solidFill>
                  <a:srgbClr val="0099FF"/>
                </a:solidFill>
              </a:rPr>
              <a:t>What is a paragraph? </a:t>
            </a:r>
            <a:endParaRPr lang="en-US" sz="6400" dirty="0">
              <a:solidFill>
                <a:srgbClr val="04617B"/>
              </a:solidFill>
              <a:ea typeface="Majalla UI"/>
              <a:cs typeface="Majalla UI"/>
            </a:endParaRPr>
          </a:p>
        </p:txBody>
      </p:sp>
      <p:pic>
        <p:nvPicPr>
          <p:cNvPr id="27" name="Picture 12"/>
          <p:cNvPicPr>
            <a:picLocks noChangeAspect="1" noChangeArrowheads="1"/>
          </p:cNvPicPr>
          <p:nvPr/>
        </p:nvPicPr>
        <p:blipFill>
          <a:blip r:embed="rId2"/>
          <a:srcRect/>
          <a:stretch>
            <a:fillRect/>
          </a:stretch>
        </p:blipFill>
        <p:spPr bwMode="auto">
          <a:xfrm>
            <a:off x="10524798" y="2799549"/>
            <a:ext cx="4489816" cy="2840284"/>
          </a:xfrm>
          <a:prstGeom prst="rect">
            <a:avLst/>
          </a:prstGeom>
          <a:noFill/>
          <a:ln w="9525">
            <a:noFill/>
            <a:miter lim="800000"/>
            <a:headEnd/>
            <a:tailEnd/>
          </a:ln>
        </p:spPr>
      </p:pic>
      <p:grpSp>
        <p:nvGrpSpPr>
          <p:cNvPr id="12" name="مجموعة 11"/>
          <p:cNvGrpSpPr/>
          <p:nvPr/>
        </p:nvGrpSpPr>
        <p:grpSpPr>
          <a:xfrm rot="18229836">
            <a:off x="12664547" y="5574529"/>
            <a:ext cx="10151807" cy="2912493"/>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 name="قمر 2"/>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قمر 28"/>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عنصر نائب للمحتوى 2"/>
          <p:cNvSpPr txBox="1">
            <a:spLocks/>
          </p:cNvSpPr>
          <p:nvPr/>
        </p:nvSpPr>
        <p:spPr bwMode="auto">
          <a:xfrm>
            <a:off x="1922372" y="6839741"/>
            <a:ext cx="19276458" cy="800071"/>
          </a:xfrm>
          <a:prstGeom prst="rect">
            <a:avLst/>
          </a:prstGeom>
          <a:noFill/>
          <a:ln w="9525">
            <a:noFill/>
            <a:miter lim="800000"/>
            <a:headEnd/>
            <a:tailEnd/>
          </a:ln>
        </p:spPr>
        <p:txBody>
          <a:bodyPr vert="horz" wrap="square" lIns="68578" tIns="34288" rIns="68578" bIns="34288"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00032" indent="-400032" eaLnBrk="1" hangingPunct="1">
              <a:lnSpc>
                <a:spcPct val="90000"/>
              </a:lnSpc>
              <a:spcBef>
                <a:spcPct val="0"/>
              </a:spcBef>
              <a:buClrTx/>
              <a:buSzTx/>
              <a:buNone/>
              <a:defRPr/>
            </a:pPr>
            <a:r>
              <a:rPr lang="es-ES" sz="3911" dirty="0">
                <a:latin typeface="Trebuchet MS" pitchFamily="34" charset="0"/>
                <a:cs typeface="Arial" pitchFamily="34" charset="0"/>
              </a:rPr>
              <a:t>A paragraph is a piece of writing </a:t>
            </a:r>
            <a:r>
              <a:rPr lang="es-EC" sz="3911" dirty="0">
                <a:latin typeface="Trebuchet MS" pitchFamily="34" charset="0"/>
                <a:cs typeface="Arial" pitchFamily="34" charset="0"/>
              </a:rPr>
              <a:t>that consists of one or more than one sentence..  </a:t>
            </a:r>
            <a:endParaRPr lang="es-ES" sz="3911" dirty="0">
              <a:latin typeface="Trebuchet MS" pitchFamily="34" charset="0"/>
              <a:cs typeface="Arial" pitchFamily="34" charset="0"/>
            </a:endParaRPr>
          </a:p>
        </p:txBody>
      </p:sp>
      <p:grpSp>
        <p:nvGrpSpPr>
          <p:cNvPr id="31" name="مجموعة 30"/>
          <p:cNvGrpSpPr/>
          <p:nvPr/>
        </p:nvGrpSpPr>
        <p:grpSpPr>
          <a:xfrm rot="18229836">
            <a:off x="13520792" y="5574529"/>
            <a:ext cx="10151807" cy="2912493"/>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2" name="قمر 31"/>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قمر 32"/>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مجموعة 33"/>
          <p:cNvGrpSpPr/>
          <p:nvPr/>
        </p:nvGrpSpPr>
        <p:grpSpPr>
          <a:xfrm rot="18229836">
            <a:off x="14377037" y="5574529"/>
            <a:ext cx="10151807" cy="2912493"/>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8" name="قمر 37"/>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قمر 38"/>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مجموعة 39"/>
          <p:cNvGrpSpPr/>
          <p:nvPr/>
        </p:nvGrpSpPr>
        <p:grpSpPr>
          <a:xfrm rot="18229836">
            <a:off x="15233282" y="5574529"/>
            <a:ext cx="10151807" cy="2912493"/>
            <a:chOff x="6856412" y="3861292"/>
            <a:chExt cx="11420940" cy="3276600"/>
          </a:xfrm>
          <a:effectLst>
            <a:reflection blurRad="6350" stA="50000" endA="300" endPos="55000" dir="5400000" sy="-100000" algn="bl" rotWithShape="0"/>
          </a:effectLst>
          <a:scene3d>
            <a:camera prst="isometricRightUp"/>
            <a:lightRig rig="threePt" dir="t"/>
          </a:scene3d>
        </p:grpSpPr>
        <p:sp>
          <p:nvSpPr>
            <p:cNvPr id="41" name="قمر 40"/>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قمر 44"/>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مجموعة 45"/>
          <p:cNvGrpSpPr/>
          <p:nvPr/>
        </p:nvGrpSpPr>
        <p:grpSpPr>
          <a:xfrm rot="18229836">
            <a:off x="16089527" y="5574529"/>
            <a:ext cx="10151807" cy="2912493"/>
            <a:chOff x="6856412" y="3861292"/>
            <a:chExt cx="11420940" cy="3276600"/>
          </a:xfrm>
          <a:effectLst>
            <a:reflection blurRad="6350" stA="50000" endA="300" endPos="55000" dir="5400000" sy="-100000" algn="bl" rotWithShape="0"/>
          </a:effectLst>
          <a:scene3d>
            <a:camera prst="isometricRightUp"/>
            <a:lightRig rig="threePt" dir="t"/>
          </a:scene3d>
        </p:grpSpPr>
        <p:sp>
          <p:nvSpPr>
            <p:cNvPr id="47" name="قمر 46"/>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قمر 47"/>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49448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90"/>
                                          </p:val>
                                        </p:tav>
                                        <p:tav tm="100000">
                                          <p:val>
                                            <p:fltVal val="0"/>
                                          </p:val>
                                        </p:tav>
                                      </p:tavLst>
                                    </p:anim>
                                    <p:animEffect transition="in" filter="fade">
                                      <p:cBhvr>
                                        <p:cTn id="22" dur="500"/>
                                        <p:tgtEl>
                                          <p:spTgt spid="12"/>
                                        </p:tgtEl>
                                      </p:cBhvr>
                                    </p:animEffect>
                                  </p:childTnLst>
                                </p:cTn>
                              </p:par>
                            </p:childTnLst>
                          </p:cTn>
                        </p:par>
                        <p:par>
                          <p:cTn id="23" fill="hold">
                            <p:stCondLst>
                              <p:cond delay="1500"/>
                            </p:stCondLst>
                            <p:childTnLst>
                              <p:par>
                                <p:cTn id="24" presetID="31"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 calcmode="lin" valueType="num">
                                      <p:cBhvr>
                                        <p:cTn id="28" dur="500" fill="hold"/>
                                        <p:tgtEl>
                                          <p:spTgt spid="31"/>
                                        </p:tgtEl>
                                        <p:attrNameLst>
                                          <p:attrName>style.rotation</p:attrName>
                                        </p:attrNameLst>
                                      </p:cBhvr>
                                      <p:tavLst>
                                        <p:tav tm="0">
                                          <p:val>
                                            <p:fltVal val="90"/>
                                          </p:val>
                                        </p:tav>
                                        <p:tav tm="100000">
                                          <p:val>
                                            <p:fltVal val="0"/>
                                          </p:val>
                                        </p:tav>
                                      </p:tavLst>
                                    </p:anim>
                                    <p:animEffect transition="in" filter="fade">
                                      <p:cBhvr>
                                        <p:cTn id="29" dur="500"/>
                                        <p:tgtEl>
                                          <p:spTgt spid="31"/>
                                        </p:tgtEl>
                                      </p:cBhvr>
                                    </p:animEffect>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 calcmode="lin" valueType="num">
                                      <p:cBhvr>
                                        <p:cTn id="42" dur="500" fill="hold"/>
                                        <p:tgtEl>
                                          <p:spTgt spid="40"/>
                                        </p:tgtEl>
                                        <p:attrNameLst>
                                          <p:attrName>style.rotation</p:attrName>
                                        </p:attrNameLst>
                                      </p:cBhvr>
                                      <p:tavLst>
                                        <p:tav tm="0">
                                          <p:val>
                                            <p:fltVal val="90"/>
                                          </p:val>
                                        </p:tav>
                                        <p:tav tm="100000">
                                          <p:val>
                                            <p:fltVal val="0"/>
                                          </p:val>
                                        </p:tav>
                                      </p:tavLst>
                                    </p:anim>
                                    <p:animEffect transition="in" filter="fade">
                                      <p:cBhvr>
                                        <p:cTn id="43" dur="500"/>
                                        <p:tgtEl>
                                          <p:spTgt spid="40"/>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 calcmode="lin" valueType="num">
                                      <p:cBhvr>
                                        <p:cTn id="49" dur="500" fill="hold"/>
                                        <p:tgtEl>
                                          <p:spTgt spid="46"/>
                                        </p:tgtEl>
                                        <p:attrNameLst>
                                          <p:attrName>style.rotation</p:attrName>
                                        </p:attrNameLst>
                                      </p:cBhvr>
                                      <p:tavLst>
                                        <p:tav tm="0">
                                          <p:val>
                                            <p:fltVal val="90"/>
                                          </p:val>
                                        </p:tav>
                                        <p:tav tm="100000">
                                          <p:val>
                                            <p:fltVal val="0"/>
                                          </p:val>
                                        </p:tav>
                                      </p:tavLst>
                                    </p:anim>
                                    <p:animEffect transition="in" filter="fade">
                                      <p:cBhvr>
                                        <p:cTn id="50" dur="500"/>
                                        <p:tgtEl>
                                          <p:spTgt spid="46"/>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1000" fill="hold"/>
                                        <p:tgtEl>
                                          <p:spTgt spid="44"/>
                                        </p:tgtEl>
                                        <p:attrNameLst>
                                          <p:attrName>ppt_x</p:attrName>
                                        </p:attrNameLst>
                                      </p:cBhvr>
                                      <p:tavLst>
                                        <p:tav tm="0">
                                          <p:val>
                                            <p:strVal val="1+#ppt_w/2"/>
                                          </p:val>
                                        </p:tav>
                                        <p:tav tm="100000">
                                          <p:val>
                                            <p:strVal val="#ppt_x"/>
                                          </p:val>
                                        </p:tav>
                                      </p:tavLst>
                                    </p:anim>
                                    <p:anim calcmode="lin" valueType="num">
                                      <p:cBhvr additive="base">
                                        <p:cTn id="55"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E9373"/>
            </a:gs>
            <a:gs pos="76000">
              <a:srgbClr val="43BEB0"/>
            </a:gs>
            <a:gs pos="60000">
              <a:srgbClr val="5AD28A"/>
            </a:gs>
            <a:gs pos="32000">
              <a:srgbClr val="259471"/>
            </a:gs>
            <a:gs pos="100000">
              <a:srgbClr val="7BA3A7"/>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9" name="مجموعة 18"/>
          <p:cNvGrpSpPr/>
          <p:nvPr/>
        </p:nvGrpSpPr>
        <p:grpSpPr>
          <a:xfrm>
            <a:off x="1414349" y="12006784"/>
            <a:ext cx="6124103" cy="1630222"/>
            <a:chOff x="-9037" y="12607692"/>
            <a:chExt cx="6889711" cy="1834025"/>
          </a:xfrm>
          <a:gradFill>
            <a:gsLst>
              <a:gs pos="36000">
                <a:schemeClr val="bg1">
                  <a:lumMod val="85000"/>
                </a:schemeClr>
              </a:gs>
              <a:gs pos="0">
                <a:schemeClr val="bg2">
                  <a:tint val="80000"/>
                  <a:satMod val="400000"/>
                </a:schemeClr>
              </a:gs>
              <a:gs pos="90000">
                <a:schemeClr val="bg2">
                  <a:lumMod val="75000"/>
                </a:schemeClr>
              </a:gs>
              <a:gs pos="0">
                <a:schemeClr val="bg2">
                  <a:shade val="15000"/>
                  <a:satMod val="320000"/>
                </a:schemeClr>
              </a:gs>
            </a:gsLst>
            <a:path path="circle">
              <a:fillToRect l="100000" b="100000"/>
            </a:path>
          </a:gradFill>
        </p:grpSpPr>
        <p:sp>
          <p:nvSpPr>
            <p:cNvPr id="7" name="مثلث قائم الزاوية 6"/>
            <p:cNvSpPr/>
            <p:nvPr/>
          </p:nvSpPr>
          <p:spPr>
            <a:xfrm rot="5400000">
              <a:off x="19954" y="12578701"/>
              <a:ext cx="1834025" cy="1892008"/>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خطط انسيابي: عملية يدوية 4"/>
            <p:cNvSpPr/>
            <p:nvPr/>
          </p:nvSpPr>
          <p:spPr>
            <a:xfrm rot="10800000">
              <a:off x="0" y="12607693"/>
              <a:ext cx="6880674" cy="1792519"/>
            </a:xfrm>
            <a:prstGeom prst="flowChartManualOpe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 xmlns:a16="http://schemas.microsoft.com/office/drawing/2014/main" id="{C028DD32-1FAE-452C-AF67-3C89CF36A759}"/>
              </a:ext>
            </a:extLst>
          </p:cNvPr>
          <p:cNvSpPr/>
          <p:nvPr/>
        </p:nvSpPr>
        <p:spPr>
          <a:xfrm>
            <a:off x="7900151" y="11936887"/>
            <a:ext cx="9318822" cy="1083582"/>
          </a:xfrm>
          <a:prstGeom prst="ellipse">
            <a:avLst/>
          </a:prstGeom>
          <a:gradFill flip="none" rotWithShape="1">
            <a:gsLst>
              <a:gs pos="0">
                <a:schemeClr val="accent1">
                  <a:lumMod val="5000"/>
                  <a:lumOff val="95000"/>
                  <a:alpha val="72000"/>
                </a:schemeClr>
              </a:gs>
              <a:gs pos="100000">
                <a:schemeClr val="accent1">
                  <a:lumMod val="30000"/>
                  <a:lumOff val="7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31" name="Oval 30">
            <a:extLst>
              <a:ext uri="{FF2B5EF4-FFF2-40B4-BE49-F238E27FC236}">
                <a16:creationId xmlns="" xmlns:a16="http://schemas.microsoft.com/office/drawing/2014/main" id="{6F6C270F-8C9B-4695-B966-E4CB1A4B24ED}"/>
              </a:ext>
            </a:extLst>
          </p:cNvPr>
          <p:cNvSpPr/>
          <p:nvPr/>
        </p:nvSpPr>
        <p:spPr>
          <a:xfrm>
            <a:off x="8084845" y="11870562"/>
            <a:ext cx="9318822" cy="1083582"/>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 name="Trapezoid 1">
            <a:extLst>
              <a:ext uri="{FF2B5EF4-FFF2-40B4-BE49-F238E27FC236}">
                <a16:creationId xmlns="" xmlns:a16="http://schemas.microsoft.com/office/drawing/2014/main" id="{C7EE3892-4B78-49C1-A4F1-4864E9D6DA22}"/>
              </a:ext>
            </a:extLst>
          </p:cNvPr>
          <p:cNvSpPr/>
          <p:nvPr/>
        </p:nvSpPr>
        <p:spPr>
          <a:xfrm rot="19407971">
            <a:off x="6377055" y="4933179"/>
            <a:ext cx="5419628" cy="4404620"/>
          </a:xfrm>
          <a:custGeom>
            <a:avLst/>
            <a:gdLst>
              <a:gd name="connsiteX0" fmla="*/ 0 w 2631361"/>
              <a:gd name="connsiteY0" fmla="*/ 2210551 h 2210551"/>
              <a:gd name="connsiteX1" fmla="*/ 552638 w 2631361"/>
              <a:gd name="connsiteY1" fmla="*/ 0 h 2210551"/>
              <a:gd name="connsiteX2" fmla="*/ 2078723 w 2631361"/>
              <a:gd name="connsiteY2" fmla="*/ 0 h 2210551"/>
              <a:gd name="connsiteX3" fmla="*/ 2631361 w 2631361"/>
              <a:gd name="connsiteY3" fmla="*/ 2210551 h 2210551"/>
              <a:gd name="connsiteX4" fmla="*/ 0 w 2631361"/>
              <a:gd name="connsiteY4" fmla="*/ 2210551 h 2210551"/>
              <a:gd name="connsiteX0" fmla="*/ 0 w 3071784"/>
              <a:gd name="connsiteY0" fmla="*/ 1954284 h 2210551"/>
              <a:gd name="connsiteX1" fmla="*/ 993061 w 3071784"/>
              <a:gd name="connsiteY1" fmla="*/ 0 h 2210551"/>
              <a:gd name="connsiteX2" fmla="*/ 2519146 w 3071784"/>
              <a:gd name="connsiteY2" fmla="*/ 0 h 2210551"/>
              <a:gd name="connsiteX3" fmla="*/ 3071784 w 3071784"/>
              <a:gd name="connsiteY3" fmla="*/ 2210551 h 2210551"/>
              <a:gd name="connsiteX4" fmla="*/ 0 w 3071784"/>
              <a:gd name="connsiteY4" fmla="*/ 1954284 h 2210551"/>
              <a:gd name="connsiteX0" fmla="*/ 0 w 2819313"/>
              <a:gd name="connsiteY0" fmla="*/ 1954284 h 2338643"/>
              <a:gd name="connsiteX1" fmla="*/ 993061 w 2819313"/>
              <a:gd name="connsiteY1" fmla="*/ 0 h 2338643"/>
              <a:gd name="connsiteX2" fmla="*/ 2519146 w 2819313"/>
              <a:gd name="connsiteY2" fmla="*/ 0 h 2338643"/>
              <a:gd name="connsiteX3" fmla="*/ 2819313 w 2819313"/>
              <a:gd name="connsiteY3" fmla="*/ 2338643 h 2338643"/>
              <a:gd name="connsiteX4" fmla="*/ 0 w 2819313"/>
              <a:gd name="connsiteY4" fmla="*/ 1954284 h 2338643"/>
              <a:gd name="connsiteX0" fmla="*/ 0 w 2819313"/>
              <a:gd name="connsiteY0" fmla="*/ 1954284 h 2338643"/>
              <a:gd name="connsiteX1" fmla="*/ 993061 w 2819313"/>
              <a:gd name="connsiteY1" fmla="*/ 0 h 2338643"/>
              <a:gd name="connsiteX2" fmla="*/ 2651970 w 2819313"/>
              <a:gd name="connsiteY2" fmla="*/ 27649 h 2338643"/>
              <a:gd name="connsiteX3" fmla="*/ 2819313 w 2819313"/>
              <a:gd name="connsiteY3" fmla="*/ 2338643 h 2338643"/>
              <a:gd name="connsiteX4" fmla="*/ 0 w 2819313"/>
              <a:gd name="connsiteY4" fmla="*/ 1954284 h 2338643"/>
              <a:gd name="connsiteX0" fmla="*/ 0 w 2903772"/>
              <a:gd name="connsiteY0" fmla="*/ 1954284 h 2359943"/>
              <a:gd name="connsiteX1" fmla="*/ 993061 w 2903772"/>
              <a:gd name="connsiteY1" fmla="*/ 0 h 2359943"/>
              <a:gd name="connsiteX2" fmla="*/ 2651970 w 2903772"/>
              <a:gd name="connsiteY2" fmla="*/ 27649 h 2359943"/>
              <a:gd name="connsiteX3" fmla="*/ 2903772 w 2903772"/>
              <a:gd name="connsiteY3" fmla="*/ 2359943 h 2359943"/>
              <a:gd name="connsiteX4" fmla="*/ 0 w 2903772"/>
              <a:gd name="connsiteY4" fmla="*/ 1954284 h 23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72" h="2359943">
                <a:moveTo>
                  <a:pt x="0" y="1954284"/>
                </a:moveTo>
                <a:lnTo>
                  <a:pt x="993061" y="0"/>
                </a:lnTo>
                <a:lnTo>
                  <a:pt x="2651970" y="27649"/>
                </a:lnTo>
                <a:lnTo>
                  <a:pt x="2903772" y="2359943"/>
                </a:lnTo>
                <a:lnTo>
                  <a:pt x="0" y="1954284"/>
                </a:lnTo>
                <a:close/>
              </a:path>
            </a:pathLst>
          </a:custGeom>
          <a:gradFill>
            <a:gsLst>
              <a:gs pos="0">
                <a:schemeClr val="accent1">
                  <a:lumMod val="5000"/>
                  <a:lumOff val="95000"/>
                  <a:alpha val="72000"/>
                </a:schemeClr>
              </a:gs>
              <a:gs pos="47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6" name="Rectangle: Top Corners Rounded 5">
            <a:extLst>
              <a:ext uri="{FF2B5EF4-FFF2-40B4-BE49-F238E27FC236}">
                <a16:creationId xmlns="" xmlns:a16="http://schemas.microsoft.com/office/drawing/2014/main" id="{B5BEF050-1695-4B39-A944-48ABF78151CB}"/>
              </a:ext>
            </a:extLst>
          </p:cNvPr>
          <p:cNvSpPr/>
          <p:nvPr/>
        </p:nvSpPr>
        <p:spPr>
          <a:xfrm rot="4519641">
            <a:off x="1459806" y="8257055"/>
            <a:ext cx="3299269" cy="229692"/>
          </a:xfrm>
          <a:prstGeom prst="round2Same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8" name="Arc 7">
            <a:extLst>
              <a:ext uri="{FF2B5EF4-FFF2-40B4-BE49-F238E27FC236}">
                <a16:creationId xmlns="" xmlns:a16="http://schemas.microsoft.com/office/drawing/2014/main" id="{1B6D420D-9BD0-417D-AF42-D941B5D9CA53}"/>
              </a:ext>
            </a:extLst>
          </p:cNvPr>
          <p:cNvSpPr/>
          <p:nvPr/>
        </p:nvSpPr>
        <p:spPr>
          <a:xfrm rot="20803231">
            <a:off x="2198325" y="11201280"/>
            <a:ext cx="3975333" cy="2513204"/>
          </a:xfrm>
          <a:prstGeom prst="arc">
            <a:avLst>
              <a:gd name="adj1" fmla="val 11687829"/>
              <a:gd name="adj2" fmla="val 1749959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706658" rtl="0" fontAlgn="auto">
              <a:spcBef>
                <a:spcPts val="0"/>
              </a:spcBef>
              <a:spcAft>
                <a:spcPts val="0"/>
              </a:spcAft>
            </a:pPr>
            <a:endParaRPr lang="en-US" sz="3359" dirty="0">
              <a:solidFill>
                <a:prstClr val="black"/>
              </a:solidFill>
              <a:latin typeface="Calibri" panose="020F0502020204030204"/>
            </a:endParaRPr>
          </a:p>
        </p:txBody>
      </p:sp>
      <p:sp>
        <p:nvSpPr>
          <p:cNvPr id="9" name="Rectangle: Top Corners Rounded 8">
            <a:extLst>
              <a:ext uri="{FF2B5EF4-FFF2-40B4-BE49-F238E27FC236}">
                <a16:creationId xmlns="" xmlns:a16="http://schemas.microsoft.com/office/drawing/2014/main" id="{0A53728E-46A4-4F91-98A1-798EF354AEAA}"/>
              </a:ext>
            </a:extLst>
          </p:cNvPr>
          <p:cNvSpPr/>
          <p:nvPr/>
        </p:nvSpPr>
        <p:spPr>
          <a:xfrm rot="20714053">
            <a:off x="3257285" y="10010617"/>
            <a:ext cx="872940" cy="1273244"/>
          </a:xfrm>
          <a:prstGeom prst="round2Same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10" name="Rectangle: Top Corners Rounded 9">
            <a:extLst>
              <a:ext uri="{FF2B5EF4-FFF2-40B4-BE49-F238E27FC236}">
                <a16:creationId xmlns="" xmlns:a16="http://schemas.microsoft.com/office/drawing/2014/main" id="{C46F89FA-D88F-4133-8AB2-3383558F975B}"/>
              </a:ext>
            </a:extLst>
          </p:cNvPr>
          <p:cNvSpPr/>
          <p:nvPr/>
        </p:nvSpPr>
        <p:spPr>
          <a:xfrm>
            <a:off x="2219309" y="12412355"/>
            <a:ext cx="4281919" cy="334348"/>
          </a:xfrm>
          <a:prstGeom prst="round2Same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nvGrpSpPr>
          <p:cNvPr id="14" name="Group 13">
            <a:extLst>
              <a:ext uri="{FF2B5EF4-FFF2-40B4-BE49-F238E27FC236}">
                <a16:creationId xmlns="" xmlns:a16="http://schemas.microsoft.com/office/drawing/2014/main" id="{AFDD4A91-22D7-4AF5-86C5-9BDDD2DA4FED}"/>
              </a:ext>
            </a:extLst>
          </p:cNvPr>
          <p:cNvGrpSpPr/>
          <p:nvPr/>
        </p:nvGrpSpPr>
        <p:grpSpPr>
          <a:xfrm>
            <a:off x="2179137" y="5965490"/>
            <a:ext cx="825847" cy="825847"/>
            <a:chOff x="4362042" y="2456043"/>
            <a:chExt cx="507200" cy="507200"/>
          </a:xfrm>
        </p:grpSpPr>
        <p:sp>
          <p:nvSpPr>
            <p:cNvPr id="11" name="Oval 10">
              <a:extLst>
                <a:ext uri="{FF2B5EF4-FFF2-40B4-BE49-F238E27FC236}">
                  <a16:creationId xmlns="" xmlns:a16="http://schemas.microsoft.com/office/drawing/2014/main" id="{D1090F37-B9B0-4588-A6F7-8BCAC9A04E47}"/>
                </a:ext>
              </a:extLst>
            </p:cNvPr>
            <p:cNvSpPr/>
            <p:nvPr/>
          </p:nvSpPr>
          <p:spPr>
            <a:xfrm rot="4519641">
              <a:off x="4362042" y="2456043"/>
              <a:ext cx="507200" cy="507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12" name="Oval 11">
              <a:extLst>
                <a:ext uri="{FF2B5EF4-FFF2-40B4-BE49-F238E27FC236}">
                  <a16:creationId xmlns="" xmlns:a16="http://schemas.microsoft.com/office/drawing/2014/main" id="{05F2B86B-82EE-45E3-A7B8-C8AC00FBD012}"/>
                </a:ext>
              </a:extLst>
            </p:cNvPr>
            <p:cNvSpPr/>
            <p:nvPr/>
          </p:nvSpPr>
          <p:spPr>
            <a:xfrm rot="4519641">
              <a:off x="4488842" y="2582842"/>
              <a:ext cx="253600" cy="253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sp>
        <p:nvSpPr>
          <p:cNvPr id="13" name="Rectangle: Top Corners Rounded 12">
            <a:extLst>
              <a:ext uri="{FF2B5EF4-FFF2-40B4-BE49-F238E27FC236}">
                <a16:creationId xmlns="" xmlns:a16="http://schemas.microsoft.com/office/drawing/2014/main" id="{210B60EC-9F90-4D37-BC83-65D0E00F1558}"/>
              </a:ext>
            </a:extLst>
          </p:cNvPr>
          <p:cNvSpPr/>
          <p:nvPr/>
        </p:nvSpPr>
        <p:spPr>
          <a:xfrm rot="18919641">
            <a:off x="2424775" y="4839231"/>
            <a:ext cx="3299269" cy="229692"/>
          </a:xfrm>
          <a:prstGeom prst="round2Same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nvGrpSpPr>
          <p:cNvPr id="15" name="Group 14">
            <a:extLst>
              <a:ext uri="{FF2B5EF4-FFF2-40B4-BE49-F238E27FC236}">
                <a16:creationId xmlns="" xmlns:a16="http://schemas.microsoft.com/office/drawing/2014/main" id="{522A04D4-0C47-4980-A8BB-628F31224FB1}"/>
              </a:ext>
            </a:extLst>
          </p:cNvPr>
          <p:cNvGrpSpPr/>
          <p:nvPr/>
        </p:nvGrpSpPr>
        <p:grpSpPr>
          <a:xfrm>
            <a:off x="5144041" y="3052827"/>
            <a:ext cx="825847" cy="825847"/>
            <a:chOff x="4362042" y="2456043"/>
            <a:chExt cx="507200" cy="507200"/>
          </a:xfrm>
        </p:grpSpPr>
        <p:sp>
          <p:nvSpPr>
            <p:cNvPr id="16" name="Oval 15">
              <a:extLst>
                <a:ext uri="{FF2B5EF4-FFF2-40B4-BE49-F238E27FC236}">
                  <a16:creationId xmlns="" xmlns:a16="http://schemas.microsoft.com/office/drawing/2014/main" id="{374FCE48-4875-438B-8EBD-EA2EBF42AF54}"/>
                </a:ext>
              </a:extLst>
            </p:cNvPr>
            <p:cNvSpPr/>
            <p:nvPr/>
          </p:nvSpPr>
          <p:spPr>
            <a:xfrm rot="4519641">
              <a:off x="4362042" y="2456043"/>
              <a:ext cx="507200" cy="507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17" name="Oval 16">
              <a:extLst>
                <a:ext uri="{FF2B5EF4-FFF2-40B4-BE49-F238E27FC236}">
                  <a16:creationId xmlns="" xmlns:a16="http://schemas.microsoft.com/office/drawing/2014/main" id="{58D7C106-9F89-44F1-92BF-0027A5328FEE}"/>
                </a:ext>
              </a:extLst>
            </p:cNvPr>
            <p:cNvSpPr/>
            <p:nvPr/>
          </p:nvSpPr>
          <p:spPr>
            <a:xfrm rot="4519641">
              <a:off x="4488842" y="2582842"/>
              <a:ext cx="253600" cy="253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grpSp>
        <p:nvGrpSpPr>
          <p:cNvPr id="40" name="Group 39">
            <a:extLst>
              <a:ext uri="{FF2B5EF4-FFF2-40B4-BE49-F238E27FC236}">
                <a16:creationId xmlns="" xmlns:a16="http://schemas.microsoft.com/office/drawing/2014/main" id="{987E7E95-D140-4BC6-89D9-27A27AF01DC4}"/>
              </a:ext>
            </a:extLst>
          </p:cNvPr>
          <p:cNvGrpSpPr/>
          <p:nvPr/>
        </p:nvGrpSpPr>
        <p:grpSpPr>
          <a:xfrm rot="167652">
            <a:off x="6051370" y="1717306"/>
            <a:ext cx="3182898" cy="3360441"/>
            <a:chOff x="4124160" y="344601"/>
            <a:chExt cx="1705359" cy="1800484"/>
          </a:xfrm>
        </p:grpSpPr>
        <p:sp>
          <p:nvSpPr>
            <p:cNvPr id="18" name="Rectangle: Top Corners Rounded 17">
              <a:extLst>
                <a:ext uri="{FF2B5EF4-FFF2-40B4-BE49-F238E27FC236}">
                  <a16:creationId xmlns="" xmlns:a16="http://schemas.microsoft.com/office/drawing/2014/main" id="{66942707-EFF6-4C6D-B460-358952E1B2E9}"/>
                </a:ext>
              </a:extLst>
            </p:cNvPr>
            <p:cNvSpPr/>
            <p:nvPr/>
          </p:nvSpPr>
          <p:spPr>
            <a:xfrm rot="19412907">
              <a:off x="4124160" y="344601"/>
              <a:ext cx="556643" cy="931946"/>
            </a:xfrm>
            <a:prstGeom prst="round2SameRect">
              <a:avLst>
                <a:gd name="adj1" fmla="val 50000"/>
                <a:gd name="adj2"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1706658" rtl="0" fontAlgn="auto">
                <a:spcBef>
                  <a:spcPts val="0"/>
                </a:spcBef>
                <a:spcAft>
                  <a:spcPts val="0"/>
                </a:spcAft>
              </a:pPr>
              <a:endParaRPr lang="en-US" sz="3359">
                <a:solidFill>
                  <a:prstClr val="white"/>
                </a:solidFill>
                <a:latin typeface="Calibri" panose="020F0502020204030204"/>
              </a:endParaRPr>
            </a:p>
          </p:txBody>
        </p:sp>
        <p:sp>
          <p:nvSpPr>
            <p:cNvPr id="20" name="Rectangle: Top Corners Rounded 19">
              <a:extLst>
                <a:ext uri="{FF2B5EF4-FFF2-40B4-BE49-F238E27FC236}">
                  <a16:creationId xmlns="" xmlns:a16="http://schemas.microsoft.com/office/drawing/2014/main" id="{030FABF9-864F-44AD-AE36-88495EE587E2}"/>
                </a:ext>
              </a:extLst>
            </p:cNvPr>
            <p:cNvSpPr/>
            <p:nvPr/>
          </p:nvSpPr>
          <p:spPr>
            <a:xfrm rot="19317739">
              <a:off x="4229472" y="1064739"/>
              <a:ext cx="1600047" cy="1080346"/>
            </a:xfrm>
            <a:prstGeom prst="round2SameRect">
              <a:avLst>
                <a:gd name="adj1" fmla="val 50000"/>
                <a:gd name="adj2"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grpSp>
      <p:cxnSp>
        <p:nvCxnSpPr>
          <p:cNvPr id="22" name="Straight Connector 21">
            <a:extLst>
              <a:ext uri="{FF2B5EF4-FFF2-40B4-BE49-F238E27FC236}">
                <a16:creationId xmlns="" xmlns:a16="http://schemas.microsoft.com/office/drawing/2014/main" id="{C5F72BE4-E8C4-489E-9358-EED2139999D2}"/>
              </a:ext>
            </a:extLst>
          </p:cNvPr>
          <p:cNvCxnSpPr>
            <a:cxnSpLocks/>
          </p:cNvCxnSpPr>
          <p:nvPr/>
        </p:nvCxnSpPr>
        <p:spPr>
          <a:xfrm flipV="1">
            <a:off x="5819641" y="2909022"/>
            <a:ext cx="349521" cy="33575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 xmlns:a16="http://schemas.microsoft.com/office/drawing/2014/main" id="{E2A5B6D7-CD99-4DA4-9BED-4D620ADB4125}"/>
              </a:ext>
            </a:extLst>
          </p:cNvPr>
          <p:cNvSpPr/>
          <p:nvPr/>
        </p:nvSpPr>
        <p:spPr>
          <a:xfrm>
            <a:off x="4963801" y="2296083"/>
            <a:ext cx="1035146" cy="860900"/>
          </a:xfrm>
          <a:custGeom>
            <a:avLst/>
            <a:gdLst>
              <a:gd name="connsiteX0" fmla="*/ 106901 w 556843"/>
              <a:gd name="connsiteY0" fmla="*/ 415245 h 415245"/>
              <a:gd name="connsiteX1" fmla="*/ 5301 w 556843"/>
              <a:gd name="connsiteY1" fmla="*/ 52388 h 415245"/>
              <a:gd name="connsiteX2" fmla="*/ 252043 w 556843"/>
              <a:gd name="connsiteY2" fmla="*/ 23359 h 415245"/>
              <a:gd name="connsiteX3" fmla="*/ 368158 w 556843"/>
              <a:gd name="connsiteY3" fmla="*/ 255588 h 415245"/>
              <a:gd name="connsiteX4" fmla="*/ 556843 w 556843"/>
              <a:gd name="connsiteY4" fmla="*/ 139474 h 415245"/>
              <a:gd name="connsiteX0" fmla="*/ 104677 w 554619"/>
              <a:gd name="connsiteY0" fmla="*/ 461260 h 461260"/>
              <a:gd name="connsiteX1" fmla="*/ 3077 w 554619"/>
              <a:gd name="connsiteY1" fmla="*/ 98403 h 461260"/>
              <a:gd name="connsiteX2" fmla="*/ 206276 w 554619"/>
              <a:gd name="connsiteY2" fmla="*/ 11317 h 461260"/>
              <a:gd name="connsiteX3" fmla="*/ 365934 w 554619"/>
              <a:gd name="connsiteY3" fmla="*/ 301603 h 461260"/>
              <a:gd name="connsiteX4" fmla="*/ 554619 w 554619"/>
              <a:gd name="connsiteY4" fmla="*/ 185489 h 46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619" h="461260">
                <a:moveTo>
                  <a:pt x="104677" y="461260"/>
                </a:moveTo>
                <a:cubicBezTo>
                  <a:pt x="41782" y="312488"/>
                  <a:pt x="-13856" y="173393"/>
                  <a:pt x="3077" y="98403"/>
                </a:cubicBezTo>
                <a:cubicBezTo>
                  <a:pt x="20010" y="23413"/>
                  <a:pt x="145800" y="-22550"/>
                  <a:pt x="206276" y="11317"/>
                </a:cubicBezTo>
                <a:cubicBezTo>
                  <a:pt x="266752" y="45184"/>
                  <a:pt x="307877" y="272574"/>
                  <a:pt x="365934" y="301603"/>
                </a:cubicBezTo>
                <a:cubicBezTo>
                  <a:pt x="423991" y="330632"/>
                  <a:pt x="485676" y="253222"/>
                  <a:pt x="554619" y="18548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06658" rtl="0" fontAlgn="auto">
              <a:spcBef>
                <a:spcPts val="0"/>
              </a:spcBef>
              <a:spcAft>
                <a:spcPts val="0"/>
              </a:spcAft>
            </a:pPr>
            <a:endParaRPr lang="en-US" sz="3359">
              <a:solidFill>
                <a:prstClr val="white"/>
              </a:solidFill>
              <a:latin typeface="Calibri" panose="020F0502020204030204"/>
            </a:endParaRPr>
          </a:p>
        </p:txBody>
      </p:sp>
      <p:cxnSp>
        <p:nvCxnSpPr>
          <p:cNvPr id="33" name="Straight Connector 32">
            <a:extLst>
              <a:ext uri="{FF2B5EF4-FFF2-40B4-BE49-F238E27FC236}">
                <a16:creationId xmlns="" xmlns:a16="http://schemas.microsoft.com/office/drawing/2014/main" id="{06BA8D6F-37C6-48CC-B3C5-CC6F74AACBA9}"/>
              </a:ext>
            </a:extLst>
          </p:cNvPr>
          <p:cNvCxnSpPr>
            <a:cxnSpLocks/>
          </p:cNvCxnSpPr>
          <p:nvPr/>
        </p:nvCxnSpPr>
        <p:spPr>
          <a:xfrm flipH="1" flipV="1">
            <a:off x="7030178" y="5783913"/>
            <a:ext cx="1054667" cy="665376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74F71235-F2A5-44B0-907A-6337107533FA}"/>
              </a:ext>
            </a:extLst>
          </p:cNvPr>
          <p:cNvCxnSpPr>
            <a:cxnSpLocks/>
            <a:stCxn id="31" idx="6"/>
          </p:cNvCxnSpPr>
          <p:nvPr/>
        </p:nvCxnSpPr>
        <p:spPr>
          <a:xfrm flipH="1" flipV="1">
            <a:off x="9509478" y="3969799"/>
            <a:ext cx="7894188" cy="84425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4F99B987-F836-4655-8351-5419AD2ACD13}"/>
              </a:ext>
            </a:extLst>
          </p:cNvPr>
          <p:cNvSpPr txBox="1"/>
          <p:nvPr/>
        </p:nvSpPr>
        <p:spPr>
          <a:xfrm rot="3098280">
            <a:off x="3277370" y="12053864"/>
            <a:ext cx="4876129" cy="2569370"/>
          </a:xfrm>
          <a:prstGeom prst="rect">
            <a:avLst/>
          </a:prstGeom>
          <a:noFill/>
        </p:spPr>
        <p:txBody>
          <a:bodyPr wrap="square" rtlCol="0">
            <a:prstTxWarp prst="textArchUp">
              <a:avLst>
                <a:gd name="adj" fmla="val 11515061"/>
              </a:avLst>
            </a:prstTxWarp>
            <a:spAutoFit/>
          </a:bodyPr>
          <a:lstStyle/>
          <a:p>
            <a:pPr algn="l" defTabSz="1706658" rtl="0" fontAlgn="auto">
              <a:spcBef>
                <a:spcPts val="0"/>
              </a:spcBef>
              <a:spcAft>
                <a:spcPts val="0"/>
              </a:spcAft>
            </a:pPr>
            <a:r>
              <a:rPr lang="en-US" sz="3359" b="1" dirty="0">
                <a:latin typeface="Century Gothic" panose="020B0502020202020204" pitchFamily="34" charset="0"/>
                <a:cs typeface="+mn-cs"/>
              </a:rPr>
              <a:t>EDUCATION</a:t>
            </a:r>
          </a:p>
        </p:txBody>
      </p:sp>
      <p:sp>
        <p:nvSpPr>
          <p:cNvPr id="51" name="TextBox 50">
            <a:extLst>
              <a:ext uri="{FF2B5EF4-FFF2-40B4-BE49-F238E27FC236}">
                <a16:creationId xmlns="" xmlns:a16="http://schemas.microsoft.com/office/drawing/2014/main" id="{9220D6D3-9C63-4620-B802-660C50EC8F6D}"/>
              </a:ext>
            </a:extLst>
          </p:cNvPr>
          <p:cNvSpPr txBox="1"/>
          <p:nvPr/>
        </p:nvSpPr>
        <p:spPr>
          <a:xfrm rot="19573020">
            <a:off x="6402422" y="4303413"/>
            <a:ext cx="3440378" cy="609269"/>
          </a:xfrm>
          <a:prstGeom prst="rect">
            <a:avLst/>
          </a:prstGeom>
          <a:noFill/>
        </p:spPr>
        <p:txBody>
          <a:bodyPr wrap="square" rtlCol="0">
            <a:spAutoFit/>
          </a:bodyPr>
          <a:lstStyle/>
          <a:p>
            <a:pPr algn="ctr" defTabSz="1706658" rtl="0" fontAlgn="auto">
              <a:spcBef>
                <a:spcPts val="0"/>
              </a:spcBef>
              <a:spcAft>
                <a:spcPts val="0"/>
              </a:spcAft>
            </a:pPr>
            <a:r>
              <a:rPr lang="en-US" sz="3359" b="1" dirty="0">
                <a:solidFill>
                  <a:prstClr val="white"/>
                </a:solidFill>
                <a:latin typeface="Century Gothic" panose="020B0502020202020204" pitchFamily="34" charset="0"/>
                <a:cs typeface="+mn-cs"/>
              </a:rPr>
              <a:t>LEARNING</a:t>
            </a:r>
          </a:p>
        </p:txBody>
      </p:sp>
      <p:sp>
        <p:nvSpPr>
          <p:cNvPr id="3" name="TextBox 2">
            <a:extLst>
              <a:ext uri="{FF2B5EF4-FFF2-40B4-BE49-F238E27FC236}">
                <a16:creationId xmlns="" xmlns:a16="http://schemas.microsoft.com/office/drawing/2014/main" id="{D0EEE095-F7EC-44F3-A4FE-109B7CA9C30C}"/>
              </a:ext>
            </a:extLst>
          </p:cNvPr>
          <p:cNvSpPr txBox="1"/>
          <p:nvPr/>
        </p:nvSpPr>
        <p:spPr>
          <a:xfrm>
            <a:off x="7900151" y="1255449"/>
            <a:ext cx="10154347" cy="1323439"/>
          </a:xfrm>
          <a:prstGeom prst="rect">
            <a:avLst/>
          </a:prstGeom>
          <a:noFill/>
        </p:spPr>
        <p:txBody>
          <a:bodyPr wrap="square" rtlCol="0">
            <a:spAutoFit/>
          </a:bodyPr>
          <a:lstStyle/>
          <a:p>
            <a:pPr algn="ctr" defTabSz="1706658" rtl="0" fontAlgn="auto">
              <a:spcBef>
                <a:spcPts val="0"/>
              </a:spcBef>
              <a:spcAft>
                <a:spcPts val="0"/>
              </a:spcAft>
            </a:pPr>
            <a:r>
              <a:rPr lang="en-US" sz="8000" b="1" dirty="0">
                <a:solidFill>
                  <a:prstClr val="white"/>
                </a:solidFill>
                <a:latin typeface="Century Gothic" panose="020B0502020202020204" pitchFamily="34" charset="0"/>
                <a:cs typeface="+mn-cs"/>
              </a:rPr>
              <a:t>Parts of </a:t>
            </a:r>
            <a:r>
              <a:rPr lang="en-US" sz="8000" b="1" dirty="0" smtClean="0">
                <a:solidFill>
                  <a:prstClr val="white"/>
                </a:solidFill>
                <a:latin typeface="Century Gothic" panose="020B0502020202020204" pitchFamily="34" charset="0"/>
                <a:cs typeface="+mn-cs"/>
              </a:rPr>
              <a:t>a Paragraph</a:t>
            </a:r>
            <a:endParaRPr lang="en-US" sz="8000" b="1" dirty="0">
              <a:solidFill>
                <a:prstClr val="white"/>
              </a:solidFill>
              <a:latin typeface="Century Gothic" panose="020B0502020202020204" pitchFamily="34" charset="0"/>
              <a:cs typeface="+mn-cs"/>
            </a:endParaRPr>
          </a:p>
        </p:txBody>
      </p:sp>
      <p:sp>
        <p:nvSpPr>
          <p:cNvPr id="4" name="TextBox 3">
            <a:extLst>
              <a:ext uri="{FF2B5EF4-FFF2-40B4-BE49-F238E27FC236}">
                <a16:creationId xmlns="" xmlns:a16="http://schemas.microsoft.com/office/drawing/2014/main" id="{BB7E6258-D0B1-4CBA-B3BD-3E357C9258E6}"/>
              </a:ext>
            </a:extLst>
          </p:cNvPr>
          <p:cNvSpPr txBox="1"/>
          <p:nvPr/>
        </p:nvSpPr>
        <p:spPr>
          <a:xfrm>
            <a:off x="8881039" y="2578888"/>
            <a:ext cx="8562241" cy="769441"/>
          </a:xfrm>
          <a:prstGeom prst="rect">
            <a:avLst/>
          </a:prstGeom>
          <a:noFill/>
        </p:spPr>
        <p:txBody>
          <a:bodyPr wrap="square" rtlCol="0">
            <a:spAutoFit/>
          </a:bodyPr>
          <a:lstStyle/>
          <a:p>
            <a:pPr marL="338122" algn="ctr">
              <a:defRPr/>
            </a:pPr>
            <a:r>
              <a:rPr lang="es-ES" sz="4400" b="1" dirty="0">
                <a:latin typeface="Trebuchet MS" pitchFamily="34" charset="0"/>
              </a:rPr>
              <a:t>A paragraph has three parts: </a:t>
            </a:r>
          </a:p>
        </p:txBody>
      </p:sp>
      <p:sp>
        <p:nvSpPr>
          <p:cNvPr id="68" name="Rectangle 21">
            <a:extLst>
              <a:ext uri="{FF2B5EF4-FFF2-40B4-BE49-F238E27FC236}">
                <a16:creationId xmlns="" xmlns:a16="http://schemas.microsoft.com/office/drawing/2014/main" id="{495B5A67-406C-40F6-9179-8251DA10E276}"/>
              </a:ext>
            </a:extLst>
          </p:cNvPr>
          <p:cNvSpPr/>
          <p:nvPr/>
        </p:nvSpPr>
        <p:spPr>
          <a:xfrm rot="431904" flipH="1">
            <a:off x="19925371" y="5239505"/>
            <a:ext cx="4162207" cy="614096"/>
          </a:xfrm>
          <a:prstGeom prst="rect">
            <a:avLst/>
          </a:prstGeom>
          <a:gradFill flip="none" rotWithShape="1">
            <a:gsLst>
              <a:gs pos="58000">
                <a:sysClr val="windowText" lastClr="000000">
                  <a:lumMod val="65000"/>
                  <a:lumOff val="35000"/>
                  <a:alpha val="52000"/>
                </a:sysClr>
              </a:gs>
              <a:gs pos="99000">
                <a:sysClr val="window" lastClr="FFFFFF">
                  <a:alpha val="0"/>
                </a:sysClr>
              </a:gs>
            </a:gsLst>
            <a:lin ang="10800000" scaled="1"/>
            <a:tileRect/>
          </a:gradFill>
          <a:ln w="12700" cap="flat" cmpd="sng" algn="ctr">
            <a:noFill/>
            <a:prstDash val="solid"/>
            <a:miter lim="800000"/>
          </a:ln>
          <a:effectLst/>
        </p:spPr>
        <p:txBody>
          <a:bodyPr rtlCol="0" anchor="ctr"/>
          <a:lstStyle/>
          <a:p>
            <a:pPr algn="ctr" defTabSz="1439907" rtl="0" fontAlgn="auto">
              <a:spcBef>
                <a:spcPts val="0"/>
              </a:spcBef>
              <a:spcAft>
                <a:spcPts val="0"/>
              </a:spcAft>
              <a:defRPr/>
            </a:pPr>
            <a:endParaRPr lang="en-US" sz="2834" kern="0">
              <a:solidFill>
                <a:prstClr val="white"/>
              </a:solidFill>
              <a:latin typeface="Calibri" panose="020F0502020204030204"/>
              <a:cs typeface="+mn-cs"/>
            </a:endParaRPr>
          </a:p>
        </p:txBody>
      </p:sp>
      <p:sp>
        <p:nvSpPr>
          <p:cNvPr id="70" name="Rectangle 20">
            <a:extLst>
              <a:ext uri="{FF2B5EF4-FFF2-40B4-BE49-F238E27FC236}">
                <a16:creationId xmlns="" xmlns:a16="http://schemas.microsoft.com/office/drawing/2014/main" id="{8D72AD51-4DE5-45F2-9A00-7721E4F00557}"/>
              </a:ext>
            </a:extLst>
          </p:cNvPr>
          <p:cNvSpPr/>
          <p:nvPr/>
        </p:nvSpPr>
        <p:spPr>
          <a:xfrm rot="431904" flipH="1">
            <a:off x="19687090" y="9793260"/>
            <a:ext cx="4162207" cy="614096"/>
          </a:xfrm>
          <a:prstGeom prst="rect">
            <a:avLst/>
          </a:prstGeom>
          <a:gradFill flip="none" rotWithShape="1">
            <a:gsLst>
              <a:gs pos="58000">
                <a:sysClr val="windowText" lastClr="000000">
                  <a:lumMod val="65000"/>
                  <a:lumOff val="35000"/>
                  <a:alpha val="52000"/>
                </a:sysClr>
              </a:gs>
              <a:gs pos="99000">
                <a:sysClr val="window" lastClr="FFFFFF">
                  <a:alpha val="0"/>
                </a:sysClr>
              </a:gs>
            </a:gsLst>
            <a:lin ang="10800000" scaled="1"/>
            <a:tileRect/>
          </a:gradFill>
          <a:ln w="12700" cap="flat" cmpd="sng" algn="ctr">
            <a:noFill/>
            <a:prstDash val="solid"/>
            <a:miter lim="800000"/>
          </a:ln>
          <a:effectLst/>
        </p:spPr>
        <p:txBody>
          <a:bodyPr rtlCol="0" anchor="ctr"/>
          <a:lstStyle/>
          <a:p>
            <a:pPr algn="ctr" defTabSz="1439907" rtl="0" fontAlgn="auto">
              <a:spcBef>
                <a:spcPts val="0"/>
              </a:spcBef>
              <a:spcAft>
                <a:spcPts val="0"/>
              </a:spcAft>
              <a:defRPr/>
            </a:pPr>
            <a:endParaRPr lang="en-US" sz="2834" kern="0">
              <a:solidFill>
                <a:prstClr val="white"/>
              </a:solidFill>
              <a:latin typeface="Calibri" panose="020F0502020204030204"/>
              <a:cs typeface="+mn-cs"/>
            </a:endParaRPr>
          </a:p>
        </p:txBody>
      </p:sp>
      <p:sp>
        <p:nvSpPr>
          <p:cNvPr id="71" name="Rectangle 19">
            <a:extLst>
              <a:ext uri="{FF2B5EF4-FFF2-40B4-BE49-F238E27FC236}">
                <a16:creationId xmlns="" xmlns:a16="http://schemas.microsoft.com/office/drawing/2014/main" id="{FE2399D0-9160-44E1-A61C-C7038F0598AC}"/>
              </a:ext>
            </a:extLst>
          </p:cNvPr>
          <p:cNvSpPr/>
          <p:nvPr/>
        </p:nvSpPr>
        <p:spPr>
          <a:xfrm rot="21168096">
            <a:off x="14890719" y="7470622"/>
            <a:ext cx="4162207" cy="614096"/>
          </a:xfrm>
          <a:prstGeom prst="rect">
            <a:avLst/>
          </a:prstGeom>
          <a:gradFill flip="none" rotWithShape="1">
            <a:gsLst>
              <a:gs pos="58000">
                <a:sysClr val="windowText" lastClr="000000">
                  <a:lumMod val="65000"/>
                  <a:lumOff val="35000"/>
                  <a:alpha val="52000"/>
                </a:sysClr>
              </a:gs>
              <a:gs pos="99000">
                <a:sysClr val="window" lastClr="FFFFFF">
                  <a:alpha val="0"/>
                </a:sysClr>
              </a:gs>
            </a:gsLst>
            <a:lin ang="10800000" scaled="1"/>
            <a:tileRect/>
          </a:gradFill>
          <a:ln w="12700" cap="flat" cmpd="sng" algn="ctr">
            <a:noFill/>
            <a:prstDash val="solid"/>
            <a:miter lim="800000"/>
          </a:ln>
          <a:effectLst/>
        </p:spPr>
        <p:txBody>
          <a:bodyPr rtlCol="0" anchor="ctr"/>
          <a:lstStyle/>
          <a:p>
            <a:pPr algn="ctr" defTabSz="1439907" rtl="0" fontAlgn="auto">
              <a:spcBef>
                <a:spcPts val="0"/>
              </a:spcBef>
              <a:spcAft>
                <a:spcPts val="0"/>
              </a:spcAft>
              <a:defRPr/>
            </a:pPr>
            <a:endParaRPr lang="en-US" sz="2834" kern="0">
              <a:solidFill>
                <a:prstClr val="white"/>
              </a:solidFill>
              <a:latin typeface="Calibri" panose="020F0502020204030204"/>
              <a:cs typeface="+mn-cs"/>
            </a:endParaRPr>
          </a:p>
        </p:txBody>
      </p:sp>
      <p:sp>
        <p:nvSpPr>
          <p:cNvPr id="75" name="Freeform: Shape 10">
            <a:extLst>
              <a:ext uri="{FF2B5EF4-FFF2-40B4-BE49-F238E27FC236}">
                <a16:creationId xmlns="" xmlns:a16="http://schemas.microsoft.com/office/drawing/2014/main" id="{D698967C-DF98-44DD-800B-0E1C9164BC61}"/>
              </a:ext>
            </a:extLst>
          </p:cNvPr>
          <p:cNvSpPr/>
          <p:nvPr/>
        </p:nvSpPr>
        <p:spPr>
          <a:xfrm flipH="1">
            <a:off x="19293535" y="3712627"/>
            <a:ext cx="1356473" cy="2712948"/>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ysClr val="windowText" lastClr="000000">
              <a:lumMod val="50000"/>
              <a:lumOff val="50000"/>
            </a:sysClr>
          </a:solidFill>
          <a:ln w="12700" cap="flat" cmpd="sng" algn="ctr">
            <a:noFill/>
            <a:prstDash val="solid"/>
            <a:miter lim="800000"/>
          </a:ln>
          <a:effectLst>
            <a:outerShdw blurRad="127000" dist="63500" algn="l" rotWithShape="0">
              <a:prstClr val="black">
                <a:alpha val="40000"/>
              </a:prstClr>
            </a:outerShdw>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black"/>
              </a:solidFill>
              <a:latin typeface="Calibri" panose="020F0502020204030204"/>
              <a:cs typeface="+mn-cs"/>
            </a:endParaRPr>
          </a:p>
        </p:txBody>
      </p:sp>
      <p:sp>
        <p:nvSpPr>
          <p:cNvPr id="76" name="Freeform: Shape 3">
            <a:extLst>
              <a:ext uri="{FF2B5EF4-FFF2-40B4-BE49-F238E27FC236}">
                <a16:creationId xmlns="" xmlns:a16="http://schemas.microsoft.com/office/drawing/2014/main" id="{42A36290-8596-46C3-AD7F-F8FC0B881EE2}"/>
              </a:ext>
            </a:extLst>
          </p:cNvPr>
          <p:cNvSpPr/>
          <p:nvPr/>
        </p:nvSpPr>
        <p:spPr>
          <a:xfrm>
            <a:off x="17937062" y="6002776"/>
            <a:ext cx="1356473" cy="2712948"/>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ysClr val="windowText" lastClr="000000">
              <a:lumMod val="50000"/>
              <a:lumOff val="50000"/>
            </a:sysClr>
          </a:solidFill>
          <a:ln w="12700" cap="flat" cmpd="sng" algn="ctr">
            <a:noFill/>
            <a:prstDash val="solid"/>
            <a:miter lim="800000"/>
          </a:ln>
          <a:effectLst>
            <a:outerShdw blurRad="127000" dist="63500" dir="10800000" algn="r" rotWithShape="0">
              <a:prstClr val="black">
                <a:alpha val="40000"/>
              </a:prstClr>
            </a:outerShdw>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black"/>
              </a:solidFill>
              <a:latin typeface="Calibri" panose="020F0502020204030204"/>
              <a:cs typeface="+mn-cs"/>
            </a:endParaRPr>
          </a:p>
        </p:txBody>
      </p:sp>
      <p:sp>
        <p:nvSpPr>
          <p:cNvPr id="77" name="Freeform: Shape 6">
            <a:extLst>
              <a:ext uri="{FF2B5EF4-FFF2-40B4-BE49-F238E27FC236}">
                <a16:creationId xmlns="" xmlns:a16="http://schemas.microsoft.com/office/drawing/2014/main" id="{7B1346E3-57A4-4B07-A907-D23235371108}"/>
              </a:ext>
            </a:extLst>
          </p:cNvPr>
          <p:cNvSpPr/>
          <p:nvPr/>
        </p:nvSpPr>
        <p:spPr>
          <a:xfrm flipH="1">
            <a:off x="19293535" y="8292926"/>
            <a:ext cx="1356473" cy="2712948"/>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ysClr val="windowText" lastClr="000000">
              <a:lumMod val="50000"/>
              <a:lumOff val="50000"/>
            </a:sysClr>
          </a:solidFill>
          <a:ln w="12700" cap="flat" cmpd="sng" algn="ctr">
            <a:noFill/>
            <a:prstDash val="solid"/>
            <a:miter lim="800000"/>
          </a:ln>
          <a:effectLst>
            <a:outerShdw blurRad="127000" dist="63500" algn="l" rotWithShape="0">
              <a:prstClr val="black">
                <a:alpha val="40000"/>
              </a:prstClr>
            </a:outerShdw>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black"/>
              </a:solidFill>
              <a:latin typeface="Calibri" panose="020F0502020204030204"/>
              <a:cs typeface="+mn-cs"/>
            </a:endParaRPr>
          </a:p>
        </p:txBody>
      </p:sp>
      <p:sp>
        <p:nvSpPr>
          <p:cNvPr id="78" name="Freeform: Shape 7">
            <a:extLst>
              <a:ext uri="{FF2B5EF4-FFF2-40B4-BE49-F238E27FC236}">
                <a16:creationId xmlns="" xmlns:a16="http://schemas.microsoft.com/office/drawing/2014/main" id="{CA4B3A78-1FC1-4438-BAB7-A6F67A57BA34}"/>
              </a:ext>
            </a:extLst>
          </p:cNvPr>
          <p:cNvSpPr/>
          <p:nvPr/>
        </p:nvSpPr>
        <p:spPr>
          <a:xfrm>
            <a:off x="17937062" y="8292926"/>
            <a:ext cx="1356473" cy="2712948"/>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rgbClr val="BC2400"/>
          </a:solidFill>
          <a:ln w="12700" cap="flat" cmpd="sng" algn="ctr">
            <a:noFill/>
            <a:prstDash val="solid"/>
            <a:miter lim="800000"/>
          </a:ln>
          <a:effectLst>
            <a:outerShdw blurRad="50800" dist="12700" dir="10800000" algn="r" rotWithShape="0">
              <a:prstClr val="black">
                <a:alpha val="40000"/>
              </a:prstClr>
            </a:outerShdw>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black"/>
              </a:solidFill>
              <a:latin typeface="Calibri" panose="020F0502020204030204"/>
              <a:cs typeface="+mn-cs"/>
            </a:endParaRPr>
          </a:p>
        </p:txBody>
      </p:sp>
      <p:sp>
        <p:nvSpPr>
          <p:cNvPr id="79" name="Freeform: Shape 9">
            <a:extLst>
              <a:ext uri="{FF2B5EF4-FFF2-40B4-BE49-F238E27FC236}">
                <a16:creationId xmlns="" xmlns:a16="http://schemas.microsoft.com/office/drawing/2014/main" id="{0A646F28-7A98-490F-880F-C1174C37DDC3}"/>
              </a:ext>
            </a:extLst>
          </p:cNvPr>
          <p:cNvSpPr/>
          <p:nvPr/>
        </p:nvSpPr>
        <p:spPr>
          <a:xfrm>
            <a:off x="17937056" y="3712627"/>
            <a:ext cx="1356473" cy="2712948"/>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rgbClr val="004800"/>
          </a:solidFill>
          <a:ln w="12700" cap="flat" cmpd="sng" algn="ctr">
            <a:noFill/>
            <a:prstDash val="solid"/>
            <a:miter lim="800000"/>
          </a:ln>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black"/>
              </a:solidFill>
              <a:latin typeface="Calibri" panose="020F0502020204030204"/>
              <a:cs typeface="+mn-cs"/>
            </a:endParaRPr>
          </a:p>
        </p:txBody>
      </p:sp>
      <p:sp>
        <p:nvSpPr>
          <p:cNvPr id="80" name="Freeform: Shape 8">
            <a:extLst>
              <a:ext uri="{FF2B5EF4-FFF2-40B4-BE49-F238E27FC236}">
                <a16:creationId xmlns="" xmlns:a16="http://schemas.microsoft.com/office/drawing/2014/main" id="{CA50E77D-3D43-4EE1-98F4-8C9CA68DEAA5}"/>
              </a:ext>
            </a:extLst>
          </p:cNvPr>
          <p:cNvSpPr/>
          <p:nvPr/>
        </p:nvSpPr>
        <p:spPr>
          <a:xfrm flipH="1">
            <a:off x="19293533" y="6002776"/>
            <a:ext cx="1356473" cy="2712948"/>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rgbClr val="800080"/>
          </a:solidFill>
          <a:ln w="12700" cap="flat" cmpd="sng" algn="ctr">
            <a:noFill/>
            <a:prstDash val="solid"/>
            <a:miter lim="800000"/>
          </a:ln>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black"/>
              </a:solidFill>
              <a:latin typeface="Calibri" panose="020F0502020204030204"/>
              <a:cs typeface="+mn-cs"/>
            </a:endParaRPr>
          </a:p>
        </p:txBody>
      </p:sp>
      <p:sp>
        <p:nvSpPr>
          <p:cNvPr id="84" name="Freeform: Shape 13">
            <a:extLst>
              <a:ext uri="{FF2B5EF4-FFF2-40B4-BE49-F238E27FC236}">
                <a16:creationId xmlns="" xmlns:a16="http://schemas.microsoft.com/office/drawing/2014/main" id="{FF50E38D-70D1-4F80-A1C5-80CC255B3F1B}"/>
              </a:ext>
            </a:extLst>
          </p:cNvPr>
          <p:cNvSpPr/>
          <p:nvPr/>
        </p:nvSpPr>
        <p:spPr>
          <a:xfrm rot="5400000" flipH="1">
            <a:off x="20276258" y="6748009"/>
            <a:ext cx="1867350" cy="5802778"/>
          </a:xfrm>
          <a:custGeom>
            <a:avLst/>
            <a:gdLst>
              <a:gd name="connsiteX0" fmla="*/ 710475 w 861391"/>
              <a:gd name="connsiteY0" fmla="*/ 559559 h 3684896"/>
              <a:gd name="connsiteX1" fmla="*/ 710475 w 861391"/>
              <a:gd name="connsiteY1" fmla="*/ 3684896 h 3684896"/>
              <a:gd name="connsiteX2" fmla="*/ 150917 w 861391"/>
              <a:gd name="connsiteY2" fmla="*/ 3684896 h 3684896"/>
              <a:gd name="connsiteX3" fmla="*/ 150917 w 861391"/>
              <a:gd name="connsiteY3" fmla="*/ 559559 h 3684896"/>
              <a:gd name="connsiteX4" fmla="*/ 861391 w 861391"/>
              <a:gd name="connsiteY4" fmla="*/ 559558 h 3684896"/>
              <a:gd name="connsiteX5" fmla="*/ 0 w 861391"/>
              <a:gd name="connsiteY5" fmla="*/ 559558 h 3684896"/>
              <a:gd name="connsiteX6" fmla="*/ 430696 w 861391"/>
              <a:gd name="connsiteY6" fmla="*/ 0 h 368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391" h="3684896">
                <a:moveTo>
                  <a:pt x="710475" y="559559"/>
                </a:moveTo>
                <a:lnTo>
                  <a:pt x="710475" y="3684896"/>
                </a:lnTo>
                <a:lnTo>
                  <a:pt x="150917" y="3684896"/>
                </a:lnTo>
                <a:lnTo>
                  <a:pt x="150917" y="559559"/>
                </a:lnTo>
                <a:close/>
                <a:moveTo>
                  <a:pt x="861391" y="559558"/>
                </a:moveTo>
                <a:lnTo>
                  <a:pt x="0" y="559558"/>
                </a:lnTo>
                <a:lnTo>
                  <a:pt x="430696" y="0"/>
                </a:lnTo>
                <a:close/>
              </a:path>
            </a:pathLst>
          </a:custGeom>
          <a:gradFill>
            <a:gsLst>
              <a:gs pos="0">
                <a:srgbClr val="FF3300"/>
              </a:gs>
              <a:gs pos="94000">
                <a:srgbClr val="BC2400"/>
              </a:gs>
              <a:gs pos="31000">
                <a:srgbClr val="FF3300"/>
              </a:gs>
              <a:gs pos="15000">
                <a:srgbClr val="FF3300"/>
              </a:gs>
              <a:gs pos="55000">
                <a:srgbClr val="FF9933"/>
              </a:gs>
              <a:gs pos="83000">
                <a:srgbClr val="FF3300"/>
              </a:gs>
            </a:gsLst>
            <a:lin ang="5400000" scaled="1"/>
          </a:gradFill>
          <a:ln w="12700" cap="flat" cmpd="sng" algn="ctr">
            <a:noFill/>
            <a:prstDash val="solid"/>
            <a:miter lim="800000"/>
          </a:ln>
          <a:effectLst/>
        </p:spPr>
        <p:txBody>
          <a:bodyPr rot="0" spcFirstLastPara="0" vertOverflow="overflow" horzOverflow="overflow" vert="horz" wrap="square" lIns="143994" tIns="71997" rIns="143994" bIns="71997" numCol="1" spcCol="0" rtlCol="0" fromWordArt="0" anchor="ctr" anchorCtr="0" forceAA="0" compatLnSpc="1">
            <a:prstTxWarp prst="textNoShape">
              <a:avLst/>
            </a:prstTxWarp>
            <a:noAutofit/>
          </a:bodyPr>
          <a:lstStyle/>
          <a:p>
            <a:pPr algn="ctr" defTabSz="1439907" rtl="0" fontAlgn="auto">
              <a:spcBef>
                <a:spcPts val="0"/>
              </a:spcBef>
              <a:spcAft>
                <a:spcPts val="0"/>
              </a:spcAft>
              <a:defRPr/>
            </a:pPr>
            <a:endParaRPr lang="en-US" sz="2834" kern="0">
              <a:solidFill>
                <a:prstClr val="white"/>
              </a:solidFill>
              <a:latin typeface="Calibri" panose="020F0502020204030204"/>
              <a:cs typeface="+mn-cs"/>
            </a:endParaRPr>
          </a:p>
        </p:txBody>
      </p:sp>
      <p:sp>
        <p:nvSpPr>
          <p:cNvPr id="85" name="TextBox 34">
            <a:extLst>
              <a:ext uri="{FF2B5EF4-FFF2-40B4-BE49-F238E27FC236}">
                <a16:creationId xmlns="" xmlns:a16="http://schemas.microsoft.com/office/drawing/2014/main" id="{39F705A5-EBC6-4282-8787-0F01FD576592}"/>
              </a:ext>
            </a:extLst>
          </p:cNvPr>
          <p:cNvSpPr txBox="1"/>
          <p:nvPr/>
        </p:nvSpPr>
        <p:spPr>
          <a:xfrm>
            <a:off x="18984651" y="9285054"/>
            <a:ext cx="4206355" cy="748988"/>
          </a:xfrm>
          <a:prstGeom prst="rect">
            <a:avLst/>
          </a:prstGeom>
          <a:noFill/>
        </p:spPr>
        <p:txBody>
          <a:bodyPr wrap="square" rtlCol="0">
            <a:spAutoFit/>
          </a:bodyPr>
          <a:lstStyle/>
          <a:p>
            <a:pPr algn="ctr" defTabSz="1439907" rtl="0" fontAlgn="auto">
              <a:spcBef>
                <a:spcPts val="0"/>
              </a:spcBef>
              <a:spcAft>
                <a:spcPts val="0"/>
              </a:spcAft>
              <a:defRPr/>
            </a:pPr>
            <a:r>
              <a:rPr lang="es-ES" sz="4267" b="1" dirty="0" err="1">
                <a:solidFill>
                  <a:schemeClr val="bg1"/>
                </a:solidFill>
                <a:latin typeface="Trebuchet MS" pitchFamily="34" charset="0"/>
              </a:rPr>
              <a:t>Conclusion</a:t>
            </a:r>
            <a:endParaRPr lang="en-US" sz="4050" dirty="0">
              <a:solidFill>
                <a:schemeClr val="bg1"/>
              </a:solidFill>
              <a:latin typeface="Calibri" panose="020F0502020204030204"/>
            </a:endParaRPr>
          </a:p>
        </p:txBody>
      </p:sp>
      <p:sp>
        <p:nvSpPr>
          <p:cNvPr id="86" name="Freeform: Shape 15">
            <a:extLst>
              <a:ext uri="{FF2B5EF4-FFF2-40B4-BE49-F238E27FC236}">
                <a16:creationId xmlns="" xmlns:a16="http://schemas.microsoft.com/office/drawing/2014/main" id="{DA3553C4-465B-4DA0-95C9-15728B236E6F}"/>
              </a:ext>
            </a:extLst>
          </p:cNvPr>
          <p:cNvSpPr/>
          <p:nvPr/>
        </p:nvSpPr>
        <p:spPr>
          <a:xfrm rot="16200000">
            <a:off x="16514104" y="4455570"/>
            <a:ext cx="1871932" cy="5802778"/>
          </a:xfrm>
          <a:custGeom>
            <a:avLst/>
            <a:gdLst>
              <a:gd name="connsiteX0" fmla="*/ 710475 w 861391"/>
              <a:gd name="connsiteY0" fmla="*/ 559559 h 3684896"/>
              <a:gd name="connsiteX1" fmla="*/ 710475 w 861391"/>
              <a:gd name="connsiteY1" fmla="*/ 3684896 h 3684896"/>
              <a:gd name="connsiteX2" fmla="*/ 150917 w 861391"/>
              <a:gd name="connsiteY2" fmla="*/ 3684896 h 3684896"/>
              <a:gd name="connsiteX3" fmla="*/ 150917 w 861391"/>
              <a:gd name="connsiteY3" fmla="*/ 559559 h 3684896"/>
              <a:gd name="connsiteX4" fmla="*/ 861391 w 861391"/>
              <a:gd name="connsiteY4" fmla="*/ 559558 h 3684896"/>
              <a:gd name="connsiteX5" fmla="*/ 0 w 861391"/>
              <a:gd name="connsiteY5" fmla="*/ 559558 h 3684896"/>
              <a:gd name="connsiteX6" fmla="*/ 430696 w 861391"/>
              <a:gd name="connsiteY6" fmla="*/ 0 h 368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391" h="3684896">
                <a:moveTo>
                  <a:pt x="710475" y="559559"/>
                </a:moveTo>
                <a:lnTo>
                  <a:pt x="710475" y="3684896"/>
                </a:lnTo>
                <a:lnTo>
                  <a:pt x="150917" y="3684896"/>
                </a:lnTo>
                <a:lnTo>
                  <a:pt x="150917" y="559559"/>
                </a:lnTo>
                <a:close/>
                <a:moveTo>
                  <a:pt x="861391" y="559558"/>
                </a:moveTo>
                <a:lnTo>
                  <a:pt x="0" y="559558"/>
                </a:lnTo>
                <a:lnTo>
                  <a:pt x="430696" y="0"/>
                </a:lnTo>
                <a:close/>
              </a:path>
            </a:pathLst>
          </a:custGeom>
          <a:gradFill>
            <a:gsLst>
              <a:gs pos="92000">
                <a:srgbClr val="580058"/>
              </a:gs>
              <a:gs pos="0">
                <a:srgbClr val="800080"/>
              </a:gs>
              <a:gs pos="31000">
                <a:srgbClr val="800080"/>
              </a:gs>
              <a:gs pos="15000">
                <a:srgbClr val="800080"/>
              </a:gs>
              <a:gs pos="55000">
                <a:srgbClr val="CC00CC"/>
              </a:gs>
              <a:gs pos="83000">
                <a:srgbClr val="800080"/>
              </a:gs>
            </a:gsLst>
            <a:lin ang="5400000" scaled="1"/>
          </a:gradFill>
          <a:ln w="12700" cap="flat" cmpd="sng" algn="ctr">
            <a:noFill/>
            <a:prstDash val="solid"/>
            <a:miter lim="800000"/>
          </a:ln>
          <a:effectLst/>
        </p:spPr>
        <p:txBody>
          <a:bodyPr rtlCol="0" anchor="ctr"/>
          <a:lstStyle/>
          <a:p>
            <a:pPr algn="ctr" defTabSz="1439907" rtl="0" fontAlgn="auto">
              <a:spcBef>
                <a:spcPts val="0"/>
              </a:spcBef>
              <a:spcAft>
                <a:spcPts val="0"/>
              </a:spcAft>
              <a:defRPr/>
            </a:pPr>
            <a:endParaRPr lang="en-US" sz="2834" kern="0">
              <a:solidFill>
                <a:prstClr val="white"/>
              </a:solidFill>
              <a:latin typeface="Calibri" panose="020F0502020204030204"/>
              <a:cs typeface="+mn-cs"/>
            </a:endParaRPr>
          </a:p>
        </p:txBody>
      </p:sp>
      <p:sp>
        <p:nvSpPr>
          <p:cNvPr id="87" name="TextBox 35">
            <a:extLst>
              <a:ext uri="{FF2B5EF4-FFF2-40B4-BE49-F238E27FC236}">
                <a16:creationId xmlns="" xmlns:a16="http://schemas.microsoft.com/office/drawing/2014/main" id="{28A39D9D-E4AF-49C9-A9A4-2499ADB8E17B}"/>
              </a:ext>
            </a:extLst>
          </p:cNvPr>
          <p:cNvSpPr txBox="1"/>
          <p:nvPr/>
        </p:nvSpPr>
        <p:spPr>
          <a:xfrm>
            <a:off x="14751107" y="6985891"/>
            <a:ext cx="5838131" cy="748988"/>
          </a:xfrm>
          <a:prstGeom prst="rect">
            <a:avLst/>
          </a:prstGeom>
          <a:noFill/>
        </p:spPr>
        <p:txBody>
          <a:bodyPr wrap="square" rtlCol="0">
            <a:spAutoFit/>
          </a:bodyPr>
          <a:lstStyle/>
          <a:p>
            <a:pPr algn="ctr" defTabSz="1439907" rtl="0" fontAlgn="auto">
              <a:spcBef>
                <a:spcPts val="0"/>
              </a:spcBef>
              <a:spcAft>
                <a:spcPts val="0"/>
              </a:spcAft>
              <a:defRPr/>
            </a:pPr>
            <a:r>
              <a:rPr lang="es-ES" sz="4267" b="1" dirty="0" err="1">
                <a:solidFill>
                  <a:schemeClr val="bg1"/>
                </a:solidFill>
                <a:latin typeface="Trebuchet MS" pitchFamily="34" charset="0"/>
              </a:rPr>
              <a:t>Supporting</a:t>
            </a:r>
            <a:r>
              <a:rPr lang="es-ES" sz="4267" b="1" dirty="0">
                <a:solidFill>
                  <a:schemeClr val="bg1"/>
                </a:solidFill>
                <a:latin typeface="Trebuchet MS" pitchFamily="34" charset="0"/>
              </a:rPr>
              <a:t> </a:t>
            </a:r>
            <a:r>
              <a:rPr lang="es-ES" sz="4267" b="1" dirty="0" err="1">
                <a:solidFill>
                  <a:schemeClr val="bg1"/>
                </a:solidFill>
                <a:latin typeface="Trebuchet MS" pitchFamily="34" charset="0"/>
              </a:rPr>
              <a:t>Sentences</a:t>
            </a:r>
            <a:endParaRPr lang="en-US" sz="4050" dirty="0">
              <a:solidFill>
                <a:schemeClr val="bg1"/>
              </a:solidFill>
              <a:latin typeface="Calibri" panose="020F0502020204030204"/>
            </a:endParaRPr>
          </a:p>
        </p:txBody>
      </p:sp>
      <p:sp>
        <p:nvSpPr>
          <p:cNvPr id="88" name="Freeform: Shape 16">
            <a:extLst>
              <a:ext uri="{FF2B5EF4-FFF2-40B4-BE49-F238E27FC236}">
                <a16:creationId xmlns="" xmlns:a16="http://schemas.microsoft.com/office/drawing/2014/main" id="{8DCFFEC5-20AB-41C7-BEAD-9B3407E12BC3}"/>
              </a:ext>
            </a:extLst>
          </p:cNvPr>
          <p:cNvSpPr/>
          <p:nvPr/>
        </p:nvSpPr>
        <p:spPr>
          <a:xfrm rot="5400000" flipH="1">
            <a:off x="20276258" y="2167710"/>
            <a:ext cx="1867350" cy="5802778"/>
          </a:xfrm>
          <a:custGeom>
            <a:avLst/>
            <a:gdLst>
              <a:gd name="connsiteX0" fmla="*/ 710475 w 861391"/>
              <a:gd name="connsiteY0" fmla="*/ 559559 h 3684896"/>
              <a:gd name="connsiteX1" fmla="*/ 710475 w 861391"/>
              <a:gd name="connsiteY1" fmla="*/ 3684896 h 3684896"/>
              <a:gd name="connsiteX2" fmla="*/ 150917 w 861391"/>
              <a:gd name="connsiteY2" fmla="*/ 3684896 h 3684896"/>
              <a:gd name="connsiteX3" fmla="*/ 150917 w 861391"/>
              <a:gd name="connsiteY3" fmla="*/ 559559 h 3684896"/>
              <a:gd name="connsiteX4" fmla="*/ 861391 w 861391"/>
              <a:gd name="connsiteY4" fmla="*/ 559558 h 3684896"/>
              <a:gd name="connsiteX5" fmla="*/ 0 w 861391"/>
              <a:gd name="connsiteY5" fmla="*/ 559558 h 3684896"/>
              <a:gd name="connsiteX6" fmla="*/ 430696 w 861391"/>
              <a:gd name="connsiteY6" fmla="*/ 0 h 368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391" h="3684896">
                <a:moveTo>
                  <a:pt x="710475" y="559559"/>
                </a:moveTo>
                <a:lnTo>
                  <a:pt x="710475" y="3684896"/>
                </a:lnTo>
                <a:lnTo>
                  <a:pt x="150917" y="3684896"/>
                </a:lnTo>
                <a:lnTo>
                  <a:pt x="150917" y="559559"/>
                </a:lnTo>
                <a:close/>
                <a:moveTo>
                  <a:pt x="861391" y="559558"/>
                </a:moveTo>
                <a:lnTo>
                  <a:pt x="0" y="559558"/>
                </a:lnTo>
                <a:lnTo>
                  <a:pt x="430696" y="0"/>
                </a:lnTo>
                <a:close/>
              </a:path>
            </a:pathLst>
          </a:custGeom>
          <a:gradFill>
            <a:gsLst>
              <a:gs pos="97000">
                <a:srgbClr val="004800"/>
              </a:gs>
              <a:gs pos="0">
                <a:srgbClr val="006600"/>
              </a:gs>
              <a:gs pos="31000">
                <a:srgbClr val="006600"/>
              </a:gs>
              <a:gs pos="15000">
                <a:srgbClr val="006600"/>
              </a:gs>
              <a:gs pos="55000">
                <a:srgbClr val="00CC00"/>
              </a:gs>
              <a:gs pos="85000">
                <a:srgbClr val="006600"/>
              </a:gs>
            </a:gsLst>
            <a:lin ang="5400000" scaled="1"/>
          </a:gradFill>
          <a:ln w="12700" cap="flat" cmpd="sng" algn="ctr">
            <a:noFill/>
            <a:prstDash val="solid"/>
            <a:miter lim="800000"/>
          </a:ln>
          <a:effectLst/>
        </p:spPr>
        <p:txBody>
          <a:bodyPr rtlCol="0" anchor="ctr"/>
          <a:lstStyle/>
          <a:p>
            <a:pPr algn="ctr" defTabSz="1439907" rtl="0" fontAlgn="auto">
              <a:spcBef>
                <a:spcPts val="0"/>
              </a:spcBef>
              <a:spcAft>
                <a:spcPts val="0"/>
              </a:spcAft>
              <a:defRPr/>
            </a:pPr>
            <a:endParaRPr lang="en-US" sz="2834" kern="0">
              <a:solidFill>
                <a:prstClr val="white"/>
              </a:solidFill>
              <a:latin typeface="Calibri" panose="020F0502020204030204"/>
              <a:cs typeface="+mn-cs"/>
            </a:endParaRPr>
          </a:p>
        </p:txBody>
      </p:sp>
      <p:sp>
        <p:nvSpPr>
          <p:cNvPr id="89" name="TextBox 36">
            <a:extLst>
              <a:ext uri="{FF2B5EF4-FFF2-40B4-BE49-F238E27FC236}">
                <a16:creationId xmlns="" xmlns:a16="http://schemas.microsoft.com/office/drawing/2014/main" id="{9E49974C-B94E-4259-A150-DB8C1ADF0E4C}"/>
              </a:ext>
            </a:extLst>
          </p:cNvPr>
          <p:cNvSpPr txBox="1"/>
          <p:nvPr/>
        </p:nvSpPr>
        <p:spPr>
          <a:xfrm>
            <a:off x="18810659" y="4665073"/>
            <a:ext cx="4206355" cy="666786"/>
          </a:xfrm>
          <a:prstGeom prst="rect">
            <a:avLst/>
          </a:prstGeom>
          <a:noFill/>
        </p:spPr>
        <p:txBody>
          <a:bodyPr wrap="square" rtlCol="0">
            <a:spAutoFit/>
          </a:bodyPr>
          <a:lstStyle/>
          <a:p>
            <a:pPr algn="ctr" defTabSz="1439907" rtl="0" fontAlgn="auto">
              <a:spcBef>
                <a:spcPts val="0"/>
              </a:spcBef>
              <a:spcAft>
                <a:spcPts val="0"/>
              </a:spcAft>
              <a:defRPr/>
            </a:pPr>
            <a:r>
              <a:rPr lang="es-ES" sz="3733" b="1" dirty="0" err="1">
                <a:solidFill>
                  <a:schemeClr val="bg1"/>
                </a:solidFill>
                <a:latin typeface="Trebuchet MS" pitchFamily="34" charset="0"/>
              </a:rPr>
              <a:t>Topic</a:t>
            </a:r>
            <a:r>
              <a:rPr lang="es-ES" sz="3733" b="1" dirty="0">
                <a:solidFill>
                  <a:schemeClr val="bg1"/>
                </a:solidFill>
                <a:latin typeface="Trebuchet MS" pitchFamily="34" charset="0"/>
              </a:rPr>
              <a:t> </a:t>
            </a:r>
            <a:r>
              <a:rPr lang="es-ES" sz="3733" b="1" dirty="0" err="1">
                <a:solidFill>
                  <a:schemeClr val="bg1"/>
                </a:solidFill>
                <a:latin typeface="Trebuchet MS" pitchFamily="34" charset="0"/>
              </a:rPr>
              <a:t>Sentence</a:t>
            </a:r>
            <a:endParaRPr lang="en-US" sz="4050" dirty="0">
              <a:solidFill>
                <a:schemeClr val="bg1"/>
              </a:solidFill>
              <a:latin typeface="Calibri" panose="020F0502020204030204"/>
            </a:endParaRPr>
          </a:p>
        </p:txBody>
      </p:sp>
      <p:sp>
        <p:nvSpPr>
          <p:cNvPr id="90" name="مربع نص 89"/>
          <p:cNvSpPr txBox="1"/>
          <p:nvPr/>
        </p:nvSpPr>
        <p:spPr>
          <a:xfrm>
            <a:off x="7407321" y="8599729"/>
            <a:ext cx="6599616" cy="2718949"/>
          </a:xfrm>
          <a:prstGeom prst="rect">
            <a:avLst/>
          </a:prstGeom>
          <a:noFill/>
        </p:spPr>
        <p:txBody>
          <a:bodyPr wrap="square" rtlCol="0">
            <a:spAutoFit/>
          </a:bodyPr>
          <a:lstStyle/>
          <a:p>
            <a:pPr marL="723866" indent="-385744" algn="ctr" rtl="0" eaLnBrk="0" hangingPunct="0">
              <a:spcBef>
                <a:spcPct val="20000"/>
              </a:spcBef>
              <a:buClr>
                <a:srgbClr val="0BD0D9"/>
              </a:buClr>
              <a:buSzPct val="95000"/>
              <a:defRPr/>
            </a:pPr>
            <a:r>
              <a:rPr lang="es-ES" sz="4267" b="1" dirty="0" err="1">
                <a:latin typeface="Trebuchet MS" pitchFamily="34" charset="0"/>
                <a:cs typeface="+mn-cs"/>
              </a:rPr>
              <a:t>Topic</a:t>
            </a:r>
            <a:r>
              <a:rPr lang="es-ES" sz="4267" b="1" dirty="0">
                <a:latin typeface="Trebuchet MS" pitchFamily="34" charset="0"/>
                <a:cs typeface="+mn-cs"/>
              </a:rPr>
              <a:t> </a:t>
            </a:r>
            <a:r>
              <a:rPr lang="es-ES" sz="4267" b="1" dirty="0" err="1">
                <a:latin typeface="Trebuchet MS" pitchFamily="34" charset="0"/>
                <a:cs typeface="+mn-cs"/>
              </a:rPr>
              <a:t>Sentence</a:t>
            </a:r>
            <a:r>
              <a:rPr lang="es-ES" sz="4267" b="1" dirty="0">
                <a:latin typeface="Trebuchet MS" pitchFamily="34" charset="0"/>
                <a:cs typeface="+mn-cs"/>
              </a:rPr>
              <a:t>:  </a:t>
            </a:r>
            <a:r>
              <a:rPr lang="es-ES" sz="4267" b="1" dirty="0" err="1">
                <a:latin typeface="Trebuchet MS" pitchFamily="34" charset="0"/>
                <a:cs typeface="+mn-cs"/>
              </a:rPr>
              <a:t>It</a:t>
            </a:r>
            <a:r>
              <a:rPr lang="es-ES" sz="4267" b="1" dirty="0">
                <a:latin typeface="Trebuchet MS" pitchFamily="34" charset="0"/>
                <a:cs typeface="+mn-cs"/>
              </a:rPr>
              <a:t> is </a:t>
            </a:r>
            <a:r>
              <a:rPr lang="es-ES" sz="4267" b="1" dirty="0" err="1">
                <a:latin typeface="Trebuchet MS" pitchFamily="34" charset="0"/>
                <a:cs typeface="+mn-cs"/>
              </a:rPr>
              <a:t>usually</a:t>
            </a:r>
            <a:r>
              <a:rPr lang="es-ES" sz="4267" b="1" dirty="0">
                <a:latin typeface="Trebuchet MS" pitchFamily="34" charset="0"/>
                <a:cs typeface="+mn-cs"/>
              </a:rPr>
              <a:t> </a:t>
            </a:r>
            <a:r>
              <a:rPr lang="es-ES" sz="4267" b="1" dirty="0" err="1">
                <a:latin typeface="Trebuchet MS" pitchFamily="34" charset="0"/>
                <a:cs typeface="+mn-cs"/>
              </a:rPr>
              <a:t>the</a:t>
            </a:r>
            <a:r>
              <a:rPr lang="es-ES" sz="4267" b="1" dirty="0">
                <a:latin typeface="Trebuchet MS" pitchFamily="34" charset="0"/>
                <a:cs typeface="+mn-cs"/>
              </a:rPr>
              <a:t> </a:t>
            </a:r>
            <a:r>
              <a:rPr lang="es-ES" sz="4267" b="1" dirty="0" err="1">
                <a:latin typeface="Trebuchet MS" pitchFamily="34" charset="0"/>
                <a:cs typeface="+mn-cs"/>
              </a:rPr>
              <a:t>first</a:t>
            </a:r>
            <a:r>
              <a:rPr lang="es-ES" sz="4267" b="1" dirty="0">
                <a:latin typeface="Trebuchet MS" pitchFamily="34" charset="0"/>
                <a:cs typeface="+mn-cs"/>
              </a:rPr>
              <a:t> </a:t>
            </a:r>
            <a:r>
              <a:rPr lang="es-ES" sz="4267" b="1" dirty="0" err="1">
                <a:latin typeface="Trebuchet MS" pitchFamily="34" charset="0"/>
                <a:cs typeface="+mn-cs"/>
              </a:rPr>
              <a:t>sentence</a:t>
            </a:r>
            <a:r>
              <a:rPr lang="es-ES" sz="4267" b="1" dirty="0">
                <a:latin typeface="Trebuchet MS" pitchFamily="34" charset="0"/>
                <a:cs typeface="+mn-cs"/>
              </a:rPr>
              <a:t> in a paragraph.</a:t>
            </a:r>
          </a:p>
        </p:txBody>
      </p:sp>
      <p:sp>
        <p:nvSpPr>
          <p:cNvPr id="91" name="مربع نص 90"/>
          <p:cNvSpPr txBox="1"/>
          <p:nvPr/>
        </p:nvSpPr>
        <p:spPr>
          <a:xfrm>
            <a:off x="7691053" y="8681144"/>
            <a:ext cx="6687367" cy="2964594"/>
          </a:xfrm>
          <a:prstGeom prst="rect">
            <a:avLst/>
          </a:prstGeom>
          <a:noFill/>
        </p:spPr>
        <p:txBody>
          <a:bodyPr wrap="square" rtlCol="0">
            <a:spAutoFit/>
          </a:bodyPr>
          <a:lstStyle/>
          <a:p>
            <a:pPr marL="723866" indent="-385744" algn="ctr" rtl="0" eaLnBrk="0" hangingPunct="0">
              <a:spcBef>
                <a:spcPct val="20000"/>
              </a:spcBef>
              <a:buClr>
                <a:srgbClr val="0BD0D9"/>
              </a:buClr>
              <a:buSzPct val="95000"/>
              <a:defRPr/>
            </a:pPr>
            <a:r>
              <a:rPr lang="es-ES" sz="3733" b="1" dirty="0" err="1">
                <a:latin typeface="Trebuchet MS" pitchFamily="34" charset="0"/>
              </a:rPr>
              <a:t>Supporting</a:t>
            </a:r>
            <a:r>
              <a:rPr lang="es-ES" sz="3733" b="1" dirty="0">
                <a:latin typeface="Trebuchet MS" pitchFamily="34" charset="0"/>
              </a:rPr>
              <a:t> </a:t>
            </a:r>
            <a:r>
              <a:rPr lang="es-ES" sz="3733" b="1" dirty="0" err="1">
                <a:latin typeface="Trebuchet MS" pitchFamily="34" charset="0"/>
              </a:rPr>
              <a:t>Sentences</a:t>
            </a:r>
            <a:r>
              <a:rPr lang="es-ES" sz="3733" b="1" dirty="0">
                <a:latin typeface="Trebuchet MS" pitchFamily="34" charset="0"/>
              </a:rPr>
              <a:t>:  </a:t>
            </a:r>
            <a:r>
              <a:rPr lang="es-ES" sz="3733" b="1" dirty="0" err="1">
                <a:latin typeface="Trebuchet MS" pitchFamily="34" charset="0"/>
              </a:rPr>
              <a:t>They</a:t>
            </a:r>
            <a:r>
              <a:rPr lang="es-ES" sz="3733" b="1" dirty="0">
                <a:latin typeface="Trebuchet MS" pitchFamily="34" charset="0"/>
              </a:rPr>
              <a:t> </a:t>
            </a:r>
            <a:r>
              <a:rPr lang="es-ES" sz="3733" b="1" dirty="0" err="1">
                <a:latin typeface="Trebuchet MS" pitchFamily="34" charset="0"/>
              </a:rPr>
              <a:t>support</a:t>
            </a:r>
            <a:r>
              <a:rPr lang="es-ES" sz="3733" b="1" dirty="0">
                <a:latin typeface="Trebuchet MS" pitchFamily="34" charset="0"/>
              </a:rPr>
              <a:t> </a:t>
            </a:r>
            <a:r>
              <a:rPr lang="es-ES" sz="3733" b="1" dirty="0" err="1">
                <a:latin typeface="Trebuchet MS" pitchFamily="34" charset="0"/>
              </a:rPr>
              <a:t>the</a:t>
            </a:r>
            <a:r>
              <a:rPr lang="es-ES" sz="3733" b="1" dirty="0">
                <a:latin typeface="Trebuchet MS" pitchFamily="34" charset="0"/>
              </a:rPr>
              <a:t> </a:t>
            </a:r>
            <a:r>
              <a:rPr lang="es-ES" sz="3733" b="1" dirty="0" err="1">
                <a:latin typeface="Trebuchet MS" pitchFamily="34" charset="0"/>
              </a:rPr>
              <a:t>information</a:t>
            </a:r>
            <a:r>
              <a:rPr lang="es-ES" sz="3733" b="1" dirty="0">
                <a:latin typeface="Trebuchet MS" pitchFamily="34" charset="0"/>
              </a:rPr>
              <a:t> of </a:t>
            </a:r>
            <a:r>
              <a:rPr lang="es-ES" sz="3733" b="1" dirty="0" err="1">
                <a:latin typeface="Trebuchet MS" pitchFamily="34" charset="0"/>
              </a:rPr>
              <a:t>the</a:t>
            </a:r>
            <a:r>
              <a:rPr lang="es-ES" sz="3733" b="1" dirty="0">
                <a:latin typeface="Trebuchet MS" pitchFamily="34" charset="0"/>
              </a:rPr>
              <a:t> </a:t>
            </a:r>
            <a:r>
              <a:rPr lang="es-ES" sz="3733" b="1" dirty="0" err="1">
                <a:latin typeface="Trebuchet MS" pitchFamily="34" charset="0"/>
              </a:rPr>
              <a:t>topic</a:t>
            </a:r>
            <a:r>
              <a:rPr lang="es-ES" sz="3733" b="1" dirty="0">
                <a:latin typeface="Trebuchet MS" pitchFamily="34" charset="0"/>
              </a:rPr>
              <a:t> </a:t>
            </a:r>
            <a:r>
              <a:rPr lang="es-ES" sz="3733" b="1" dirty="0" err="1">
                <a:latin typeface="Trebuchet MS" pitchFamily="34" charset="0"/>
              </a:rPr>
              <a:t>sentence</a:t>
            </a:r>
            <a:r>
              <a:rPr lang="es-ES" sz="3733" b="1" dirty="0">
                <a:latin typeface="Trebuchet MS" pitchFamily="34" charset="0"/>
              </a:rPr>
              <a:t>.  </a:t>
            </a:r>
            <a:r>
              <a:rPr lang="es-ES" sz="3733" b="1" dirty="0" err="1">
                <a:latin typeface="Trebuchet MS" pitchFamily="34" charset="0"/>
              </a:rPr>
              <a:t>It</a:t>
            </a:r>
            <a:r>
              <a:rPr lang="es-ES" sz="3733" b="1" dirty="0">
                <a:latin typeface="Trebuchet MS" pitchFamily="34" charset="0"/>
              </a:rPr>
              <a:t> </a:t>
            </a:r>
            <a:r>
              <a:rPr lang="es-ES" sz="3733" b="1" dirty="0" err="1">
                <a:latin typeface="Trebuchet MS" pitchFamily="34" charset="0"/>
              </a:rPr>
              <a:t>includes</a:t>
            </a:r>
            <a:r>
              <a:rPr lang="es-ES" sz="3733" b="1" dirty="0">
                <a:latin typeface="Trebuchet MS" pitchFamily="34" charset="0"/>
              </a:rPr>
              <a:t> </a:t>
            </a:r>
            <a:r>
              <a:rPr lang="es-ES" sz="3733" b="1" dirty="0" err="1">
                <a:latin typeface="Trebuchet MS" pitchFamily="34" charset="0"/>
              </a:rPr>
              <a:t>specific</a:t>
            </a:r>
            <a:r>
              <a:rPr lang="es-ES" sz="3733" b="1" dirty="0">
                <a:latin typeface="Trebuchet MS" pitchFamily="34" charset="0"/>
              </a:rPr>
              <a:t> </a:t>
            </a:r>
            <a:r>
              <a:rPr lang="es-ES" sz="3733" b="1" dirty="0" err="1">
                <a:latin typeface="Trebuchet MS" pitchFamily="34" charset="0"/>
              </a:rPr>
              <a:t>details</a:t>
            </a:r>
            <a:endParaRPr lang="es-ES" sz="3733" b="1" dirty="0">
              <a:latin typeface="Trebuchet MS" pitchFamily="34" charset="0"/>
            </a:endParaRPr>
          </a:p>
        </p:txBody>
      </p:sp>
      <p:sp>
        <p:nvSpPr>
          <p:cNvPr id="92" name="مربع نص 91"/>
          <p:cNvSpPr txBox="1"/>
          <p:nvPr/>
        </p:nvSpPr>
        <p:spPr>
          <a:xfrm>
            <a:off x="6946209" y="8731053"/>
            <a:ext cx="7432211" cy="1815690"/>
          </a:xfrm>
          <a:prstGeom prst="rect">
            <a:avLst/>
          </a:prstGeom>
          <a:noFill/>
        </p:spPr>
        <p:txBody>
          <a:bodyPr wrap="square" rtlCol="0">
            <a:spAutoFit/>
          </a:bodyPr>
          <a:lstStyle/>
          <a:p>
            <a:pPr marL="723866" indent="-385744" algn="ctr" rtl="0" eaLnBrk="0" hangingPunct="0">
              <a:spcBef>
                <a:spcPct val="20000"/>
              </a:spcBef>
              <a:buClr>
                <a:srgbClr val="0BD0D9"/>
              </a:buClr>
              <a:buSzPct val="95000"/>
              <a:defRPr/>
            </a:pPr>
            <a:r>
              <a:rPr lang="es-ES" sz="3733" b="1" dirty="0" err="1">
                <a:latin typeface="Trebuchet MS" pitchFamily="34" charset="0"/>
              </a:rPr>
              <a:t>Conclusion</a:t>
            </a:r>
            <a:r>
              <a:rPr lang="es-ES" sz="3733" b="1" dirty="0">
                <a:latin typeface="Trebuchet MS" pitchFamily="34" charset="0"/>
              </a:rPr>
              <a:t>:  </a:t>
            </a:r>
            <a:r>
              <a:rPr lang="es-ES" sz="3733" b="1" dirty="0" err="1">
                <a:latin typeface="Trebuchet MS" pitchFamily="34" charset="0"/>
              </a:rPr>
              <a:t>It</a:t>
            </a:r>
            <a:r>
              <a:rPr lang="es-ES" sz="3733" b="1" dirty="0">
                <a:latin typeface="Trebuchet MS" pitchFamily="34" charset="0"/>
              </a:rPr>
              <a:t> </a:t>
            </a:r>
            <a:r>
              <a:rPr lang="es-ES" sz="3733" b="1" dirty="0" err="1">
                <a:latin typeface="Trebuchet MS" pitchFamily="34" charset="0"/>
              </a:rPr>
              <a:t>reminds</a:t>
            </a:r>
            <a:r>
              <a:rPr lang="es-ES" sz="3733" b="1" dirty="0">
                <a:latin typeface="Trebuchet MS" pitchFamily="34" charset="0"/>
              </a:rPr>
              <a:t> </a:t>
            </a:r>
            <a:r>
              <a:rPr lang="es-ES" sz="3733" b="1" dirty="0" err="1">
                <a:latin typeface="Trebuchet MS" pitchFamily="34" charset="0"/>
              </a:rPr>
              <a:t>what</a:t>
            </a:r>
            <a:r>
              <a:rPr lang="es-ES" sz="3733" b="1" dirty="0">
                <a:latin typeface="Trebuchet MS" pitchFamily="34" charset="0"/>
              </a:rPr>
              <a:t> </a:t>
            </a:r>
            <a:r>
              <a:rPr lang="es-ES" sz="3733" b="1" dirty="0" err="1">
                <a:latin typeface="Trebuchet MS" pitchFamily="34" charset="0"/>
              </a:rPr>
              <a:t>the</a:t>
            </a:r>
            <a:r>
              <a:rPr lang="es-ES" sz="3733" b="1" dirty="0">
                <a:latin typeface="Trebuchet MS" pitchFamily="34" charset="0"/>
              </a:rPr>
              <a:t> </a:t>
            </a:r>
            <a:r>
              <a:rPr lang="es-ES" sz="3733" b="1" dirty="0" err="1">
                <a:latin typeface="Trebuchet MS" pitchFamily="34" charset="0"/>
              </a:rPr>
              <a:t>topic</a:t>
            </a:r>
            <a:r>
              <a:rPr lang="es-ES" sz="3733" b="1" dirty="0">
                <a:latin typeface="Trebuchet MS" pitchFamily="34" charset="0"/>
              </a:rPr>
              <a:t> </a:t>
            </a:r>
            <a:r>
              <a:rPr lang="es-ES" sz="3733" b="1" dirty="0" err="1">
                <a:latin typeface="Trebuchet MS" pitchFamily="34" charset="0"/>
              </a:rPr>
              <a:t>sentence</a:t>
            </a:r>
            <a:r>
              <a:rPr lang="es-ES" sz="3733" b="1" dirty="0">
                <a:latin typeface="Trebuchet MS" pitchFamily="34" charset="0"/>
              </a:rPr>
              <a:t> </a:t>
            </a:r>
            <a:r>
              <a:rPr lang="es-ES" sz="3733" b="1" dirty="0" err="1">
                <a:latin typeface="Trebuchet MS" pitchFamily="34" charset="0"/>
              </a:rPr>
              <a:t>was</a:t>
            </a:r>
            <a:r>
              <a:rPr lang="es-ES" sz="3733" b="1" dirty="0">
                <a:latin typeface="Trebuchet MS" pitchFamily="34" charset="0"/>
              </a:rPr>
              <a:t> </a:t>
            </a:r>
            <a:r>
              <a:rPr lang="es-ES" sz="3733" b="1" dirty="0" err="1">
                <a:latin typeface="Trebuchet MS" pitchFamily="34" charset="0"/>
              </a:rPr>
              <a:t>about</a:t>
            </a:r>
            <a:r>
              <a:rPr lang="es-ES" sz="3733" b="1" dirty="0">
                <a:latin typeface="Trebuchet MS" pitchFamily="34" charset="0"/>
              </a:rPr>
              <a:t>.   </a:t>
            </a:r>
          </a:p>
        </p:txBody>
      </p:sp>
    </p:spTree>
    <p:extLst>
      <p:ext uri="{BB962C8B-B14F-4D97-AF65-F5344CB8AC3E}">
        <p14:creationId xmlns:p14="http://schemas.microsoft.com/office/powerpoint/2010/main" val="22642677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par>
                          <p:cTn id="21" fill="hold">
                            <p:stCondLst>
                              <p:cond delay="13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8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250"/>
                                        <p:tgtEl>
                                          <p:spTgt spid="19"/>
                                        </p:tgtEl>
                                      </p:cBhvr>
                                    </p:animEffect>
                                  </p:childTnLst>
                                </p:cTn>
                              </p:par>
                            </p:childTnLst>
                          </p:cTn>
                        </p:par>
                        <p:par>
                          <p:cTn id="31" fill="hold">
                            <p:stCondLst>
                              <p:cond delay="205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250"/>
                                        <p:tgtEl>
                                          <p:spTgt spid="10"/>
                                        </p:tgtEl>
                                      </p:cBhvr>
                                    </p:animEffect>
                                  </p:childTnLst>
                                </p:cTn>
                              </p:par>
                            </p:childTnLst>
                          </p:cTn>
                        </p:par>
                        <p:par>
                          <p:cTn id="35" fill="hold">
                            <p:stCondLst>
                              <p:cond delay="23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250"/>
                                        <p:tgtEl>
                                          <p:spTgt spid="8"/>
                                        </p:tgtEl>
                                      </p:cBhvr>
                                    </p:animEffect>
                                  </p:childTnLst>
                                </p:cTn>
                              </p:par>
                            </p:childTnLst>
                          </p:cTn>
                        </p:par>
                        <p:par>
                          <p:cTn id="39" fill="hold">
                            <p:stCondLst>
                              <p:cond delay="2550"/>
                            </p:stCondLst>
                            <p:childTnLst>
                              <p:par>
                                <p:cTn id="40" presetID="22" presetClass="entr" presetSubtype="4"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250"/>
                                        <p:tgtEl>
                                          <p:spTgt spid="50"/>
                                        </p:tgtEl>
                                      </p:cBhvr>
                                    </p:animEffect>
                                  </p:childTnLst>
                                </p:cTn>
                              </p:par>
                            </p:childTnLst>
                          </p:cTn>
                        </p:par>
                        <p:par>
                          <p:cTn id="43" fill="hold">
                            <p:stCondLst>
                              <p:cond delay="28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250"/>
                                        <p:tgtEl>
                                          <p:spTgt spid="9"/>
                                        </p:tgtEl>
                                      </p:cBhvr>
                                    </p:animEffect>
                                  </p:childTnLst>
                                </p:cTn>
                              </p:par>
                            </p:childTnLst>
                          </p:cTn>
                        </p:par>
                        <p:par>
                          <p:cTn id="47" fill="hold">
                            <p:stCondLst>
                              <p:cond delay="3050"/>
                            </p:stCondLst>
                            <p:childTnLst>
                              <p:par>
                                <p:cTn id="48" presetID="22" presetClass="entr" presetSubtype="4"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250"/>
                                        <p:tgtEl>
                                          <p:spTgt spid="6"/>
                                        </p:tgtEl>
                                      </p:cBhvr>
                                    </p:animEffect>
                                  </p:childTnLst>
                                </p:cTn>
                              </p:par>
                            </p:childTnLst>
                          </p:cTn>
                        </p:par>
                        <p:par>
                          <p:cTn id="51" fill="hold">
                            <p:stCondLst>
                              <p:cond delay="3300"/>
                            </p:stCondLst>
                            <p:childTnLst>
                              <p:par>
                                <p:cTn id="52" presetID="22" presetClass="entr" presetSubtype="4"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250"/>
                                        <p:tgtEl>
                                          <p:spTgt spid="14"/>
                                        </p:tgtEl>
                                      </p:cBhvr>
                                    </p:animEffect>
                                  </p:childTnLst>
                                </p:cTn>
                              </p:par>
                            </p:childTnLst>
                          </p:cTn>
                        </p:par>
                        <p:par>
                          <p:cTn id="55" fill="hold">
                            <p:stCondLst>
                              <p:cond delay="3550"/>
                            </p:stCondLst>
                            <p:childTnLst>
                              <p:par>
                                <p:cTn id="56" presetID="2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250"/>
                                        <p:tgtEl>
                                          <p:spTgt spid="13"/>
                                        </p:tgtEl>
                                      </p:cBhvr>
                                    </p:animEffect>
                                  </p:childTnLst>
                                </p:cTn>
                              </p:par>
                            </p:childTnLst>
                          </p:cTn>
                        </p:par>
                        <p:par>
                          <p:cTn id="59" fill="hold">
                            <p:stCondLst>
                              <p:cond delay="3800"/>
                            </p:stCondLst>
                            <p:childTnLst>
                              <p:par>
                                <p:cTn id="60" presetID="2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250"/>
                                        <p:tgtEl>
                                          <p:spTgt spid="15"/>
                                        </p:tgtEl>
                                      </p:cBhvr>
                                    </p:animEffect>
                                  </p:childTnLst>
                                </p:cTn>
                              </p:par>
                            </p:childTnLst>
                          </p:cTn>
                        </p:par>
                        <p:par>
                          <p:cTn id="63" fill="hold">
                            <p:stCondLst>
                              <p:cond delay="4050"/>
                            </p:stCondLst>
                            <p:childTnLst>
                              <p:par>
                                <p:cTn id="64" presetID="22" presetClass="entr" presetSubtype="4"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250"/>
                                        <p:tgtEl>
                                          <p:spTgt spid="23"/>
                                        </p:tgtEl>
                                      </p:cBhvr>
                                    </p:animEffect>
                                  </p:childTnLst>
                                </p:cTn>
                              </p:par>
                            </p:childTnLst>
                          </p:cTn>
                        </p:par>
                        <p:par>
                          <p:cTn id="67" fill="hold">
                            <p:stCondLst>
                              <p:cond delay="43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250"/>
                                        <p:tgtEl>
                                          <p:spTgt spid="22"/>
                                        </p:tgtEl>
                                      </p:cBhvr>
                                    </p:animEffect>
                                  </p:childTnLst>
                                </p:cTn>
                              </p:par>
                            </p:childTnLst>
                          </p:cTn>
                        </p:par>
                        <p:par>
                          <p:cTn id="71" fill="hold">
                            <p:stCondLst>
                              <p:cond delay="45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250"/>
                                        <p:tgtEl>
                                          <p:spTgt spid="40"/>
                                        </p:tgtEl>
                                      </p:cBhvr>
                                    </p:animEffect>
                                  </p:childTnLst>
                                </p:cTn>
                              </p:par>
                            </p:childTnLst>
                          </p:cTn>
                        </p:par>
                        <p:par>
                          <p:cTn id="75" fill="hold">
                            <p:stCondLst>
                              <p:cond delay="4800"/>
                            </p:stCondLst>
                            <p:childTnLst>
                              <p:par>
                                <p:cTn id="76" presetID="22" presetClass="entr" presetSubtype="8"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left)">
                                      <p:cBhvr>
                                        <p:cTn id="78" dur="250"/>
                                        <p:tgtEl>
                                          <p:spTgt spid="51"/>
                                        </p:tgtEl>
                                      </p:cBhvr>
                                    </p:animEffect>
                                  </p:childTnLst>
                                </p:cTn>
                              </p:par>
                            </p:childTnLst>
                          </p:cTn>
                        </p:par>
                        <p:par>
                          <p:cTn id="79" fill="hold">
                            <p:stCondLst>
                              <p:cond delay="5050"/>
                            </p:stCondLst>
                            <p:childTnLst>
                              <p:par>
                                <p:cTn id="80" presetID="22" presetClass="entr" presetSubtype="1"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up)">
                                      <p:cBhvr>
                                        <p:cTn id="82" dur="250"/>
                                        <p:tgtEl>
                                          <p:spTgt spid="33"/>
                                        </p:tgtEl>
                                      </p:cBhvr>
                                    </p:animEffect>
                                  </p:childTnLst>
                                </p:cTn>
                              </p:par>
                            </p:childTnLst>
                          </p:cTn>
                        </p:par>
                        <p:par>
                          <p:cTn id="83" fill="hold">
                            <p:stCondLst>
                              <p:cond delay="5300"/>
                            </p:stCondLst>
                            <p:childTnLst>
                              <p:par>
                                <p:cTn id="84" presetID="22" presetClass="entr" presetSubtype="1"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250"/>
                                        <p:tgtEl>
                                          <p:spTgt spid="34"/>
                                        </p:tgtEl>
                                      </p:cBhvr>
                                    </p:animEffect>
                                  </p:childTnLst>
                                </p:cTn>
                              </p:par>
                            </p:childTnLst>
                          </p:cTn>
                        </p:par>
                        <p:par>
                          <p:cTn id="87" fill="hold">
                            <p:stCondLst>
                              <p:cond delay="5550"/>
                            </p:stCondLst>
                            <p:childTnLst>
                              <p:par>
                                <p:cTn id="88" presetID="22" presetClass="entr" presetSubtype="4"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down)">
                                      <p:cBhvr>
                                        <p:cTn id="90" dur="250"/>
                                        <p:tgtEl>
                                          <p:spTgt spid="31"/>
                                        </p:tgtEl>
                                      </p:cBhvr>
                                    </p:animEffect>
                                  </p:childTnLst>
                                </p:cTn>
                              </p:par>
                            </p:childTnLst>
                          </p:cTn>
                        </p:par>
                        <p:par>
                          <p:cTn id="91" fill="hold">
                            <p:stCondLst>
                              <p:cond delay="5800"/>
                            </p:stCondLst>
                            <p:childTnLst>
                              <p:par>
                                <p:cTn id="92" presetID="22" presetClass="entr" presetSubtype="1" fill="hold" grpId="0" nodeType="after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wipe(up)">
                                      <p:cBhvr>
                                        <p:cTn id="94" dur="250"/>
                                        <p:tgtEl>
                                          <p:spTgt spid="2"/>
                                        </p:tgtEl>
                                      </p:cBhvr>
                                    </p:animEffect>
                                  </p:childTnLst>
                                </p:cTn>
                              </p:par>
                            </p:childTnLst>
                          </p:cTn>
                        </p:par>
                        <p:par>
                          <p:cTn id="95" fill="hold">
                            <p:stCondLst>
                              <p:cond delay="6050"/>
                            </p:stCondLst>
                            <p:childTnLst>
                              <p:par>
                                <p:cTn id="96" presetID="22" presetClass="entr" presetSubtype="4"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down)">
                                      <p:cBhvr>
                                        <p:cTn id="98" dur="250"/>
                                        <p:tgtEl>
                                          <p:spTgt spid="35"/>
                                        </p:tgtEl>
                                      </p:cBhvr>
                                    </p:animEffect>
                                  </p:childTnLst>
                                </p:cTn>
                              </p:par>
                            </p:childTnLst>
                          </p:cTn>
                        </p:par>
                        <p:par>
                          <p:cTn id="99" fill="hold">
                            <p:stCondLst>
                              <p:cond delay="6300"/>
                            </p:stCondLst>
                            <p:childTnLst>
                              <p:par>
                                <p:cTn id="100" presetID="22" presetClass="entr" presetSubtype="1"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up)">
                                      <p:cBhvr>
                                        <p:cTn id="102" dur="250"/>
                                        <p:tgtEl>
                                          <p:spTgt spid="75"/>
                                        </p:tgtEl>
                                      </p:cBhvr>
                                    </p:animEffect>
                                  </p:childTnLst>
                                </p:cTn>
                              </p:par>
                            </p:childTnLst>
                          </p:cTn>
                        </p:par>
                        <p:par>
                          <p:cTn id="103" fill="hold">
                            <p:stCondLst>
                              <p:cond delay="6550"/>
                            </p:stCondLst>
                            <p:childTnLst>
                              <p:par>
                                <p:cTn id="104" presetID="22" presetClass="entr" presetSubtype="1"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up)">
                                      <p:cBhvr>
                                        <p:cTn id="106" dur="250"/>
                                        <p:tgtEl>
                                          <p:spTgt spid="76"/>
                                        </p:tgtEl>
                                      </p:cBhvr>
                                    </p:animEffect>
                                  </p:childTnLst>
                                </p:cTn>
                              </p:par>
                            </p:childTnLst>
                          </p:cTn>
                        </p:par>
                        <p:par>
                          <p:cTn id="107" fill="hold">
                            <p:stCondLst>
                              <p:cond delay="6800"/>
                            </p:stCondLst>
                            <p:childTnLst>
                              <p:par>
                                <p:cTn id="108" presetID="22" presetClass="entr" presetSubtype="1" fill="hold" grpId="0" nodeType="after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wipe(up)">
                                      <p:cBhvr>
                                        <p:cTn id="110" dur="250"/>
                                        <p:tgtEl>
                                          <p:spTgt spid="77"/>
                                        </p:tgtEl>
                                      </p:cBhvr>
                                    </p:animEffect>
                                  </p:childTnLst>
                                </p:cTn>
                              </p:par>
                            </p:childTnLst>
                          </p:cTn>
                        </p:par>
                        <p:par>
                          <p:cTn id="111" fill="hold">
                            <p:stCondLst>
                              <p:cond delay="7050"/>
                            </p:stCondLst>
                            <p:childTnLst>
                              <p:par>
                                <p:cTn id="112" presetID="22" presetClass="entr" presetSubtype="4" fill="hold" grpId="0" nodeType="after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wipe(down)">
                                      <p:cBhvr>
                                        <p:cTn id="114" dur="250"/>
                                        <p:tgtEl>
                                          <p:spTgt spid="78"/>
                                        </p:tgtEl>
                                      </p:cBhvr>
                                    </p:animEffect>
                                  </p:childTnLst>
                                </p:cTn>
                              </p:par>
                            </p:childTnLst>
                          </p:cTn>
                        </p:par>
                        <p:par>
                          <p:cTn id="115" fill="hold">
                            <p:stCondLst>
                              <p:cond delay="7300"/>
                            </p:stCondLst>
                            <p:childTnLst>
                              <p:par>
                                <p:cTn id="116" presetID="22" presetClass="entr" presetSubtype="4"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wipe(down)">
                                      <p:cBhvr>
                                        <p:cTn id="118" dur="250"/>
                                        <p:tgtEl>
                                          <p:spTgt spid="80"/>
                                        </p:tgtEl>
                                      </p:cBhvr>
                                    </p:animEffect>
                                  </p:childTnLst>
                                </p:cTn>
                              </p:par>
                            </p:childTnLst>
                          </p:cTn>
                        </p:par>
                        <p:par>
                          <p:cTn id="119" fill="hold">
                            <p:stCondLst>
                              <p:cond delay="7550"/>
                            </p:stCondLst>
                            <p:childTnLst>
                              <p:par>
                                <p:cTn id="120" presetID="22" presetClass="entr" presetSubtype="4" fill="hold" grpId="0" nodeType="after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wipe(down)">
                                      <p:cBhvr>
                                        <p:cTn id="122" dur="250"/>
                                        <p:tgtEl>
                                          <p:spTgt spid="79"/>
                                        </p:tgtEl>
                                      </p:cBhvr>
                                    </p:animEffect>
                                  </p:childTnLst>
                                </p:cTn>
                              </p:par>
                            </p:childTnLst>
                          </p:cTn>
                        </p:par>
                        <p:par>
                          <p:cTn id="123" fill="hold">
                            <p:stCondLst>
                              <p:cond delay="7800"/>
                            </p:stCondLst>
                            <p:childTnLst>
                              <p:par>
                                <p:cTn id="124" presetID="22" presetClass="entr" presetSubtype="8"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Effect transition="in" filter="wipe(left)">
                                      <p:cBhvr>
                                        <p:cTn id="126" dur="250"/>
                                        <p:tgtEl>
                                          <p:spTgt spid="88"/>
                                        </p:tgtEl>
                                      </p:cBhvr>
                                    </p:animEffect>
                                  </p:childTnLst>
                                </p:cTn>
                              </p:par>
                              <p:par>
                                <p:cTn id="127" presetID="22" presetClass="entr" presetSubtype="8" fill="hold" grpId="0" nodeType="withEffect">
                                  <p:stCondLst>
                                    <p:cond delay="100"/>
                                  </p:stCondLst>
                                  <p:childTnLst>
                                    <p:set>
                                      <p:cBhvr>
                                        <p:cTn id="128" dur="1" fill="hold">
                                          <p:stCondLst>
                                            <p:cond delay="0"/>
                                          </p:stCondLst>
                                        </p:cTn>
                                        <p:tgtEl>
                                          <p:spTgt spid="68"/>
                                        </p:tgtEl>
                                        <p:attrNameLst>
                                          <p:attrName>style.visibility</p:attrName>
                                        </p:attrNameLst>
                                      </p:cBhvr>
                                      <p:to>
                                        <p:strVal val="visible"/>
                                      </p:to>
                                    </p:set>
                                    <p:animEffect transition="in" filter="wipe(left)">
                                      <p:cBhvr>
                                        <p:cTn id="129" dur="250"/>
                                        <p:tgtEl>
                                          <p:spTgt spid="68"/>
                                        </p:tgtEl>
                                      </p:cBhvr>
                                    </p:animEffect>
                                  </p:childTnLst>
                                </p:cTn>
                              </p:par>
                            </p:childTnLst>
                          </p:cTn>
                        </p:par>
                        <p:par>
                          <p:cTn id="130" fill="hold">
                            <p:stCondLst>
                              <p:cond delay="8150"/>
                            </p:stCondLst>
                            <p:childTnLst>
                              <p:par>
                                <p:cTn id="131" presetID="22" presetClass="entr" presetSubtype="8" fill="hold" grpId="0" nodeType="after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wipe(left)">
                                      <p:cBhvr>
                                        <p:cTn id="133" dur="250"/>
                                        <p:tgtEl>
                                          <p:spTgt spid="89"/>
                                        </p:tgtEl>
                                      </p:cBhvr>
                                    </p:animEffect>
                                  </p:childTnLst>
                                </p:cTn>
                              </p:par>
                            </p:childTnLst>
                          </p:cTn>
                        </p:par>
                        <p:par>
                          <p:cTn id="134" fill="hold">
                            <p:stCondLst>
                              <p:cond delay="8400"/>
                            </p:stCondLst>
                            <p:childTnLst>
                              <p:par>
                                <p:cTn id="135" presetID="22" presetClass="entr" presetSubtype="4" fill="hold" grpId="0" nodeType="after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wipe(down)">
                                      <p:cBhvr>
                                        <p:cTn id="137" dur="250"/>
                                        <p:tgtEl>
                                          <p:spTgt spid="90"/>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249"/>
                                          </p:stCondLst>
                                        </p:cTn>
                                        <p:tgtEl>
                                          <p:spTgt spid="90"/>
                                        </p:tgtEl>
                                        <p:attrNameLst>
                                          <p:attrName>style.visibility</p:attrName>
                                        </p:attrNameLst>
                                      </p:cBhvr>
                                      <p:to>
                                        <p:strVal val="hidden"/>
                                      </p:to>
                                    </p:set>
                                  </p:childTnLst>
                                </p:cTn>
                              </p:par>
                            </p:childTnLst>
                          </p:cTn>
                        </p:par>
                        <p:par>
                          <p:cTn id="142" fill="hold">
                            <p:stCondLst>
                              <p:cond delay="250"/>
                            </p:stCondLst>
                            <p:childTnLst>
                              <p:par>
                                <p:cTn id="143" presetID="22" presetClass="entr" presetSubtype="2" fill="hold" grpId="0" nodeType="after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wipe(right)">
                                      <p:cBhvr>
                                        <p:cTn id="145" dur="250"/>
                                        <p:tgtEl>
                                          <p:spTgt spid="86"/>
                                        </p:tgtEl>
                                      </p:cBhvr>
                                    </p:animEffect>
                                  </p:childTnLst>
                                </p:cTn>
                              </p:par>
                              <p:par>
                                <p:cTn id="146" presetID="22" presetClass="entr" presetSubtype="2" fill="hold" grpId="0" nodeType="withEffect">
                                  <p:stCondLst>
                                    <p:cond delay="100"/>
                                  </p:stCondLst>
                                  <p:childTnLst>
                                    <p:set>
                                      <p:cBhvr>
                                        <p:cTn id="147" dur="1" fill="hold">
                                          <p:stCondLst>
                                            <p:cond delay="0"/>
                                          </p:stCondLst>
                                        </p:cTn>
                                        <p:tgtEl>
                                          <p:spTgt spid="71"/>
                                        </p:tgtEl>
                                        <p:attrNameLst>
                                          <p:attrName>style.visibility</p:attrName>
                                        </p:attrNameLst>
                                      </p:cBhvr>
                                      <p:to>
                                        <p:strVal val="visible"/>
                                      </p:to>
                                    </p:set>
                                    <p:animEffect transition="in" filter="wipe(right)">
                                      <p:cBhvr>
                                        <p:cTn id="148" dur="250"/>
                                        <p:tgtEl>
                                          <p:spTgt spid="71"/>
                                        </p:tgtEl>
                                      </p:cBhvr>
                                    </p:animEffect>
                                  </p:childTnLst>
                                </p:cTn>
                              </p:par>
                            </p:childTnLst>
                          </p:cTn>
                        </p:par>
                        <p:par>
                          <p:cTn id="149" fill="hold">
                            <p:stCondLst>
                              <p:cond delay="600"/>
                            </p:stCondLst>
                            <p:childTnLst>
                              <p:par>
                                <p:cTn id="150" presetID="22" presetClass="entr" presetSubtype="2" fill="hold" grpId="0" nodeType="afterEffect">
                                  <p:stCondLst>
                                    <p:cond delay="0"/>
                                  </p:stCondLst>
                                  <p:childTnLst>
                                    <p:set>
                                      <p:cBhvr>
                                        <p:cTn id="151" dur="1" fill="hold">
                                          <p:stCondLst>
                                            <p:cond delay="0"/>
                                          </p:stCondLst>
                                        </p:cTn>
                                        <p:tgtEl>
                                          <p:spTgt spid="87"/>
                                        </p:tgtEl>
                                        <p:attrNameLst>
                                          <p:attrName>style.visibility</p:attrName>
                                        </p:attrNameLst>
                                      </p:cBhvr>
                                      <p:to>
                                        <p:strVal val="visible"/>
                                      </p:to>
                                    </p:set>
                                    <p:animEffect transition="in" filter="wipe(right)">
                                      <p:cBhvr>
                                        <p:cTn id="152" dur="250"/>
                                        <p:tgtEl>
                                          <p:spTgt spid="87"/>
                                        </p:tgtEl>
                                      </p:cBhvr>
                                    </p:animEffect>
                                  </p:childTnLst>
                                </p:cTn>
                              </p:par>
                            </p:childTnLst>
                          </p:cTn>
                        </p:par>
                        <p:par>
                          <p:cTn id="153" fill="hold">
                            <p:stCondLst>
                              <p:cond delay="850"/>
                            </p:stCondLst>
                            <p:childTnLst>
                              <p:par>
                                <p:cTn id="154" presetID="22" presetClass="entr" presetSubtype="4" fill="hold" grpId="0" nodeType="afterEffect">
                                  <p:stCondLst>
                                    <p:cond delay="0"/>
                                  </p:stCondLst>
                                  <p:childTnLst>
                                    <p:set>
                                      <p:cBhvr>
                                        <p:cTn id="155" dur="1" fill="hold">
                                          <p:stCondLst>
                                            <p:cond delay="0"/>
                                          </p:stCondLst>
                                        </p:cTn>
                                        <p:tgtEl>
                                          <p:spTgt spid="91"/>
                                        </p:tgtEl>
                                        <p:attrNameLst>
                                          <p:attrName>style.visibility</p:attrName>
                                        </p:attrNameLst>
                                      </p:cBhvr>
                                      <p:to>
                                        <p:strVal val="visible"/>
                                      </p:to>
                                    </p:set>
                                    <p:animEffect transition="in" filter="wipe(down)">
                                      <p:cBhvr>
                                        <p:cTn id="156" dur="250"/>
                                        <p:tgtEl>
                                          <p:spTgt spid="91"/>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249"/>
                                          </p:stCondLst>
                                        </p:cTn>
                                        <p:tgtEl>
                                          <p:spTgt spid="91"/>
                                        </p:tgtEl>
                                        <p:attrNameLst>
                                          <p:attrName>style.visibility</p:attrName>
                                        </p:attrNameLst>
                                      </p:cBhvr>
                                      <p:to>
                                        <p:strVal val="hidden"/>
                                      </p:to>
                                    </p:set>
                                  </p:childTnLst>
                                </p:cTn>
                              </p:par>
                            </p:childTnLst>
                          </p:cTn>
                        </p:par>
                        <p:par>
                          <p:cTn id="161" fill="hold">
                            <p:stCondLst>
                              <p:cond delay="250"/>
                            </p:stCondLst>
                            <p:childTnLst>
                              <p:par>
                                <p:cTn id="162" presetID="22" presetClass="entr" presetSubtype="8" fill="hold" grpId="0" nodeType="afterEffect">
                                  <p:stCondLst>
                                    <p:cond delay="0"/>
                                  </p:stCondLst>
                                  <p:childTnLst>
                                    <p:set>
                                      <p:cBhvr>
                                        <p:cTn id="163" dur="1" fill="hold">
                                          <p:stCondLst>
                                            <p:cond delay="0"/>
                                          </p:stCondLst>
                                        </p:cTn>
                                        <p:tgtEl>
                                          <p:spTgt spid="84"/>
                                        </p:tgtEl>
                                        <p:attrNameLst>
                                          <p:attrName>style.visibility</p:attrName>
                                        </p:attrNameLst>
                                      </p:cBhvr>
                                      <p:to>
                                        <p:strVal val="visible"/>
                                      </p:to>
                                    </p:set>
                                    <p:animEffect transition="in" filter="wipe(left)">
                                      <p:cBhvr>
                                        <p:cTn id="164" dur="250"/>
                                        <p:tgtEl>
                                          <p:spTgt spid="84"/>
                                        </p:tgtEl>
                                      </p:cBhvr>
                                    </p:animEffect>
                                  </p:childTnLst>
                                </p:cTn>
                              </p:par>
                              <p:par>
                                <p:cTn id="165" presetID="22" presetClass="entr" presetSubtype="8" fill="hold" grpId="0" nodeType="withEffect">
                                  <p:stCondLst>
                                    <p:cond delay="100"/>
                                  </p:stCondLst>
                                  <p:childTnLst>
                                    <p:set>
                                      <p:cBhvr>
                                        <p:cTn id="166" dur="1" fill="hold">
                                          <p:stCondLst>
                                            <p:cond delay="0"/>
                                          </p:stCondLst>
                                        </p:cTn>
                                        <p:tgtEl>
                                          <p:spTgt spid="70"/>
                                        </p:tgtEl>
                                        <p:attrNameLst>
                                          <p:attrName>style.visibility</p:attrName>
                                        </p:attrNameLst>
                                      </p:cBhvr>
                                      <p:to>
                                        <p:strVal val="visible"/>
                                      </p:to>
                                    </p:set>
                                    <p:animEffect transition="in" filter="wipe(left)">
                                      <p:cBhvr>
                                        <p:cTn id="167" dur="250"/>
                                        <p:tgtEl>
                                          <p:spTgt spid="70"/>
                                        </p:tgtEl>
                                      </p:cBhvr>
                                    </p:animEffect>
                                  </p:childTnLst>
                                </p:cTn>
                              </p:par>
                            </p:childTnLst>
                          </p:cTn>
                        </p:par>
                        <p:par>
                          <p:cTn id="168" fill="hold">
                            <p:stCondLst>
                              <p:cond delay="600"/>
                            </p:stCondLst>
                            <p:childTnLst>
                              <p:par>
                                <p:cTn id="169" presetID="22" presetClass="entr" presetSubtype="8" fill="hold" grpId="0" nodeType="afterEffect">
                                  <p:stCondLst>
                                    <p:cond delay="0"/>
                                  </p:stCondLst>
                                  <p:childTnLst>
                                    <p:set>
                                      <p:cBhvr>
                                        <p:cTn id="170" dur="1" fill="hold">
                                          <p:stCondLst>
                                            <p:cond delay="0"/>
                                          </p:stCondLst>
                                        </p:cTn>
                                        <p:tgtEl>
                                          <p:spTgt spid="85"/>
                                        </p:tgtEl>
                                        <p:attrNameLst>
                                          <p:attrName>style.visibility</p:attrName>
                                        </p:attrNameLst>
                                      </p:cBhvr>
                                      <p:to>
                                        <p:strVal val="visible"/>
                                      </p:to>
                                    </p:set>
                                    <p:animEffect transition="in" filter="wipe(left)">
                                      <p:cBhvr>
                                        <p:cTn id="171" dur="250"/>
                                        <p:tgtEl>
                                          <p:spTgt spid="85"/>
                                        </p:tgtEl>
                                      </p:cBhvr>
                                    </p:animEffect>
                                  </p:childTnLst>
                                </p:cTn>
                              </p:par>
                            </p:childTnLst>
                          </p:cTn>
                        </p:par>
                        <p:par>
                          <p:cTn id="172" fill="hold">
                            <p:stCondLst>
                              <p:cond delay="850"/>
                            </p:stCondLst>
                            <p:childTnLst>
                              <p:par>
                                <p:cTn id="173" presetID="22" presetClass="entr" presetSubtype="4" fill="hold" grpId="0"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wipe(down)">
                                      <p:cBhvr>
                                        <p:cTn id="175" dur="250"/>
                                        <p:tgtEl>
                                          <p:spTgt spid="92"/>
                                        </p:tgtEl>
                                      </p:cBhvr>
                                    </p:animEffect>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grpId="1" nodeType="clickEffect">
                                  <p:stCondLst>
                                    <p:cond delay="0"/>
                                  </p:stCondLst>
                                  <p:childTnLst>
                                    <p:set>
                                      <p:cBhvr>
                                        <p:cTn id="179" dur="1" fill="hold">
                                          <p:stCondLst>
                                            <p:cond delay="24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2" grpId="0" animBg="1"/>
      <p:bldP spid="6" grpId="0" animBg="1"/>
      <p:bldP spid="8" grpId="0" animBg="1"/>
      <p:bldP spid="9" grpId="0" animBg="1"/>
      <p:bldP spid="10" grpId="0" animBg="1"/>
      <p:bldP spid="13" grpId="0" animBg="1"/>
      <p:bldP spid="23" grpId="0" animBg="1"/>
      <p:bldP spid="50" grpId="0"/>
      <p:bldP spid="51" grpId="0"/>
      <p:bldP spid="3" grpId="0"/>
      <p:bldP spid="4" grpId="0"/>
      <p:bldP spid="68" grpId="0" animBg="1"/>
      <p:bldP spid="70" grpId="0" animBg="1"/>
      <p:bldP spid="71" grpId="0" animBg="1"/>
      <p:bldP spid="75" grpId="0" animBg="1"/>
      <p:bldP spid="76" grpId="0" animBg="1"/>
      <p:bldP spid="77" grpId="0" animBg="1"/>
      <p:bldP spid="78" grpId="0" animBg="1"/>
      <p:bldP spid="79" grpId="0" animBg="1"/>
      <p:bldP spid="80" grpId="0" animBg="1"/>
      <p:bldP spid="84" grpId="0" animBg="1"/>
      <p:bldP spid="85" grpId="0"/>
      <p:bldP spid="86" grpId="0" animBg="1"/>
      <p:bldP spid="87" grpId="0"/>
      <p:bldP spid="88" grpId="0" animBg="1"/>
      <p:bldP spid="89" grpId="0"/>
      <p:bldP spid="90" grpId="0"/>
      <p:bldP spid="90" grpId="1"/>
      <p:bldP spid="91" grpId="0"/>
      <p:bldP spid="91" grpId="1"/>
      <p:bldP spid="92" grpId="0"/>
      <p:bldP spid="9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6262</TotalTime>
  <Words>557</Words>
  <Application>Microsoft Office PowerPoint</Application>
  <PresentationFormat>مخصص</PresentationFormat>
  <Paragraphs>146</Paragraphs>
  <Slides>16</Slides>
  <Notes>0</Notes>
  <HiddenSlides>0</HiddenSlides>
  <MMClips>0</MMClips>
  <ScaleCrop>false</ScaleCrop>
  <HeadingPairs>
    <vt:vector size="4" baseType="variant">
      <vt:variant>
        <vt:lpstr>نسق</vt:lpstr>
      </vt:variant>
      <vt:variant>
        <vt:i4>8</vt:i4>
      </vt:variant>
      <vt:variant>
        <vt:lpstr>عناوين الشرائح</vt:lpstr>
      </vt:variant>
      <vt:variant>
        <vt:i4>16</vt:i4>
      </vt:variant>
    </vt:vector>
  </HeadingPairs>
  <TitlesOfParts>
    <vt:vector size="24" baseType="lpstr">
      <vt:lpstr>Flow</vt:lpstr>
      <vt:lpstr>2_نسق Office</vt:lpstr>
      <vt:lpstr>4_Office Theme</vt:lpstr>
      <vt:lpstr>3_Office Theme</vt:lpstr>
      <vt:lpstr>1_Office Theme</vt:lpstr>
      <vt:lpstr>Office Theme</vt:lpstr>
      <vt:lpstr>2_Office Theme</vt:lpstr>
      <vt:lpstr>5_Office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Brainstorming   In this step you should think and  write down any idea about a  topic you want to write about.      </vt:lpstr>
      <vt:lpstr>عرض تقديمي في PowerPoint</vt:lpstr>
      <vt:lpstr>عرض تقديمي في PowerPoint</vt:lpstr>
      <vt:lpstr> A- Do you agree or dis agree with the following statements? Technology has made the world  a better place to live. Use specific reasons and examples to support your opinion .   B- How do movies or television  influence people’s  behavior? Use specific reasons and examples to support your answer.    </vt:lpstr>
      <vt:lpstr>عرض تقديمي في PowerPoint</vt:lpstr>
    </vt:vector>
  </TitlesOfParts>
  <Company>Los Angeles Mission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juarezr</dc:creator>
  <cp:lastModifiedBy>Hazim</cp:lastModifiedBy>
  <cp:revision>572</cp:revision>
  <dcterms:created xsi:type="dcterms:W3CDTF">2011-06-22T23:19:10Z</dcterms:created>
  <dcterms:modified xsi:type="dcterms:W3CDTF">2020-04-22T08:52:17Z</dcterms:modified>
</cp:coreProperties>
</file>