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BAF2-3721-4146-86E9-8AD41E6B8F72}" type="datetimeFigureOut">
              <a:rPr lang="ar-IQ" smtClean="0"/>
              <a:t>08/03/1438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5BC0-1107-4604-99DB-D521B880FCD3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772400" cy="315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Say 4 things in each of the following pictures</a:t>
            </a:r>
            <a:endParaRPr lang="ar-IQ" b="1" dirty="0"/>
          </a:p>
        </p:txBody>
      </p:sp>
    </p:spTree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57242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5724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152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153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572427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868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0115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00092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64386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</Words>
  <Application>Microsoft Office PowerPoint</Application>
  <PresentationFormat>عرض على الشاشة (3:4)‏</PresentationFormat>
  <Paragraphs>1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Say 4 things in each of the following pictures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4 things in the following pictures</dc:title>
  <dc:creator>English</dc:creator>
  <cp:lastModifiedBy>English</cp:lastModifiedBy>
  <cp:revision>26</cp:revision>
  <dcterms:created xsi:type="dcterms:W3CDTF">2016-12-07T19:01:44Z</dcterms:created>
  <dcterms:modified xsi:type="dcterms:W3CDTF">2016-12-07T19:32:08Z</dcterms:modified>
</cp:coreProperties>
</file>