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8" r:id="rId9"/>
    <p:sldId id="304" r:id="rId10"/>
    <p:sldId id="297" r:id="rId11"/>
    <p:sldId id="300" r:id="rId12"/>
    <p:sldId id="301" r:id="rId13"/>
    <p:sldId id="272" r:id="rId14"/>
    <p:sldId id="273" r:id="rId15"/>
    <p:sldId id="274" r:id="rId16"/>
    <p:sldId id="275" r:id="rId17"/>
    <p:sldId id="302" r:id="rId18"/>
    <p:sldId id="276" r:id="rId19"/>
    <p:sldId id="299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303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5B36-5EAA-4C96-BC80-E67FD44A0A82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FE28-98FA-43B0-B700-0D9805F635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468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5B36-5EAA-4C96-BC80-E67FD44A0A82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FE28-98FA-43B0-B700-0D9805F635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8776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5B36-5EAA-4C96-BC80-E67FD44A0A82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FE28-98FA-43B0-B700-0D9805F635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939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5B36-5EAA-4C96-BC80-E67FD44A0A82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FE28-98FA-43B0-B700-0D9805F635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452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5B36-5EAA-4C96-BC80-E67FD44A0A82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FE28-98FA-43B0-B700-0D9805F635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931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5B36-5EAA-4C96-BC80-E67FD44A0A82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FE28-98FA-43B0-B700-0D9805F635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515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5B36-5EAA-4C96-BC80-E67FD44A0A82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FE28-98FA-43B0-B700-0D9805F635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3725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5B36-5EAA-4C96-BC80-E67FD44A0A82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FE28-98FA-43B0-B700-0D9805F635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754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5B36-5EAA-4C96-BC80-E67FD44A0A82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FE28-98FA-43B0-B700-0D9805F635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8996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5B36-5EAA-4C96-BC80-E67FD44A0A82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FE28-98FA-43B0-B700-0D9805F635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635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5B36-5EAA-4C96-BC80-E67FD44A0A82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FE28-98FA-43B0-B700-0D9805F635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804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C5B36-5EAA-4C96-BC80-E67FD44A0A82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FFE28-98FA-43B0-B700-0D9805F6359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570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IF H\Desktop\New folder\gerunds-and-infinitives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IF H\Desktop\New folder\c16-u7-project-passive-form-of-gerunds-and-infinitives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23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86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IF H\Desktop\New folder\inginfinitive-131023110701-phpapp01-thumbnail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IF H\Desktop\New folder\the-infinitive-4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5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IF H\Desktop\New folder\5-a-y-b-infinitive-vs-gerund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17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9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IF H\Desktop\New folder\408933_6341142705965300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25153"/>
            <a:ext cx="9110464" cy="68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7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IF H\Desktop\New folder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43"/>
            <a:ext cx="7200800" cy="57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6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IF H\Desktop\New folder\gerund-or-infinitive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78801" cy="62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AIF H\Desktop\New folder\the-infinitive-5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5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IF H\Desktop\New folder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8" y="110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IF H\Desktop\New folder\infinitive-ing-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6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IF H\Desktop\New folder\gerunds-and-infinitives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3999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IF H\Desktop\New folder\grammar-infinitive-object-infinitive-gerund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53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40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IF H\Desktop\New folder\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326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IF H\Desktop\New folder\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68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AIF H\Desktop\New folder\verb-object-to-infinitive-english-grammar-learning-femf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8" y="205760"/>
            <a:ext cx="8964488" cy="64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48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AIF H\Desktop\New folder\VERB+++OBJECT+++TO+INFINI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5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AIF H\Desktop\New folder\verb-infinitive-without-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" y="156280"/>
            <a:ext cx="8990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13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AIF H\Desktop\New folder\infinitive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3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82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AIF H\Desktop\New folder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31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AIF H\Desktop\New folder\for-+-ger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7" y="0"/>
            <a:ext cx="9228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13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AIF H\Desktop\New folder\Infinitives+Following+Adject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4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IF H\Desktop\New folder\gerund-or-infinitive-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1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AIF H\Desktop\New folder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768752" cy="52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81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AIF H\Desktop\New folder\its-adjective-infinitive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0769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22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AIF H\Desktop\New folder\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4" y="-9392"/>
            <a:ext cx="9150464" cy="686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37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AIF H\Desktop\New folder\the-infinitive-3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" y="14574"/>
            <a:ext cx="9124568" cy="68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354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AIF H\Desktop\New folder\the-infinitive-8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68" y="-15426"/>
            <a:ext cx="9164568" cy="68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44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AIF H\Desktop\New folder\the-infinitive-8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9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AIF H\Desktop\New folder\too-or-enough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176"/>
            <a:ext cx="8821119" cy="66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68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AIF H\Desktop\New folder\too-or-enough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" y="0"/>
            <a:ext cx="8997632" cy="67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AIF H\Desktop\New folder\too-vs-enough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892282" cy="615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968" y="2564904"/>
            <a:ext cx="698477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complemented</a:t>
            </a:r>
            <a:endParaRPr lang="ar-IQ" sz="6000" b="1" dirty="0">
              <a:solidFill>
                <a:srgbClr val="FF0000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IF H\Desktop\New folder\infinitives-and-ing-forms-module-7-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IF H\Desktop\New folder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6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AIF H\Desktop\New folder\292405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846140" cy="499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95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IF H\Desktop\New folde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7" y="39086"/>
            <a:ext cx="9144001" cy="68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11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IF H\Desktop\New folder\c14-u10-project-the-use-of-too-adjective-and-infinitive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352927" cy="638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9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SAIF H\Desktop\New folder\verbobjectinfinitive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3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</Words>
  <Application>Microsoft Office PowerPoint</Application>
  <PresentationFormat>On-screen Show (4:3)</PresentationFormat>
  <Paragraphs>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 H</dc:creator>
  <cp:lastModifiedBy>SAIF H</cp:lastModifiedBy>
  <cp:revision>4</cp:revision>
  <dcterms:created xsi:type="dcterms:W3CDTF">2017-10-22T23:35:37Z</dcterms:created>
  <dcterms:modified xsi:type="dcterms:W3CDTF">2017-10-23T00:14:27Z</dcterms:modified>
</cp:coreProperties>
</file>