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6"/>
  </p:notesMasterIdLst>
  <p:sldIdLst>
    <p:sldId id="286" r:id="rId2"/>
    <p:sldId id="256" r:id="rId3"/>
    <p:sldId id="257" r:id="rId4"/>
    <p:sldId id="258" r:id="rId5"/>
    <p:sldId id="260" r:id="rId6"/>
    <p:sldId id="259" r:id="rId7"/>
    <p:sldId id="271" r:id="rId8"/>
    <p:sldId id="263" r:id="rId9"/>
    <p:sldId id="264" r:id="rId10"/>
    <p:sldId id="272" r:id="rId11"/>
    <p:sldId id="275" r:id="rId12"/>
    <p:sldId id="280" r:id="rId13"/>
    <p:sldId id="281" r:id="rId14"/>
    <p:sldId id="274" r:id="rId15"/>
    <p:sldId id="273" r:id="rId16"/>
    <p:sldId id="282" r:id="rId17"/>
    <p:sldId id="284" r:id="rId18"/>
    <p:sldId id="283" r:id="rId19"/>
    <p:sldId id="285" r:id="rId20"/>
    <p:sldId id="276" r:id="rId21"/>
    <p:sldId id="278" r:id="rId22"/>
    <p:sldId id="279" r:id="rId23"/>
    <p:sldId id="268" r:id="rId24"/>
    <p:sldId id="269" r:id="rId2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9" d="100"/>
          <a:sy n="79" d="100"/>
        </p:scale>
        <p:origin x="-111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753F9022-0850-41D9-9953-35DA461EB1AF}" type="datetimeFigureOut">
              <a:rPr lang="ar-IQ" smtClean="0"/>
              <a:t>19/03/1440</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FEAD236E-3DDC-4733-8613-D0741FD55C9B}" type="slidenum">
              <a:rPr lang="ar-IQ" smtClean="0"/>
              <a:t>‹#›</a:t>
            </a:fld>
            <a:endParaRPr lang="ar-IQ"/>
          </a:p>
        </p:txBody>
      </p:sp>
    </p:spTree>
    <p:extLst>
      <p:ext uri="{BB962C8B-B14F-4D97-AF65-F5344CB8AC3E}">
        <p14:creationId xmlns:p14="http://schemas.microsoft.com/office/powerpoint/2010/main" val="3566667051"/>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FEAD236E-3DDC-4733-8613-D0741FD55C9B}" type="slidenum">
              <a:rPr lang="ar-IQ" smtClean="0"/>
              <a:t>17</a:t>
            </a:fld>
            <a:endParaRPr lang="ar-IQ"/>
          </a:p>
        </p:txBody>
      </p:sp>
    </p:spTree>
    <p:extLst>
      <p:ext uri="{BB962C8B-B14F-4D97-AF65-F5344CB8AC3E}">
        <p14:creationId xmlns:p14="http://schemas.microsoft.com/office/powerpoint/2010/main" val="8146333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CB5DED12-2F8C-4539-B887-D45E14C1A848}" type="datetimeFigureOut">
              <a:rPr lang="ar-IQ" smtClean="0"/>
              <a:t>19/03/1440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401D543-BE57-44F1-BFE0-25892049B81F}" type="slidenum">
              <a:rPr lang="ar-IQ" smtClean="0"/>
              <a:t>‹#›</a:t>
            </a:fld>
            <a:endParaRPr lang="ar-IQ"/>
          </a:p>
        </p:txBody>
      </p:sp>
    </p:spTree>
    <p:extLst>
      <p:ext uri="{BB962C8B-B14F-4D97-AF65-F5344CB8AC3E}">
        <p14:creationId xmlns:p14="http://schemas.microsoft.com/office/powerpoint/2010/main" val="40235954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B5DED12-2F8C-4539-B887-D45E14C1A848}" type="datetimeFigureOut">
              <a:rPr lang="ar-IQ" smtClean="0"/>
              <a:t>19/03/1440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401D543-BE57-44F1-BFE0-25892049B81F}" type="slidenum">
              <a:rPr lang="ar-IQ" smtClean="0"/>
              <a:t>‹#›</a:t>
            </a:fld>
            <a:endParaRPr lang="ar-IQ"/>
          </a:p>
        </p:txBody>
      </p:sp>
    </p:spTree>
    <p:extLst>
      <p:ext uri="{BB962C8B-B14F-4D97-AF65-F5344CB8AC3E}">
        <p14:creationId xmlns:p14="http://schemas.microsoft.com/office/powerpoint/2010/main" val="2996438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B5DED12-2F8C-4539-B887-D45E14C1A848}" type="datetimeFigureOut">
              <a:rPr lang="ar-IQ" smtClean="0"/>
              <a:t>19/03/1440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401D543-BE57-44F1-BFE0-25892049B81F}" type="slidenum">
              <a:rPr lang="ar-IQ" smtClean="0"/>
              <a:t>‹#›</a:t>
            </a:fld>
            <a:endParaRPr lang="ar-IQ"/>
          </a:p>
        </p:txBody>
      </p:sp>
    </p:spTree>
    <p:extLst>
      <p:ext uri="{BB962C8B-B14F-4D97-AF65-F5344CB8AC3E}">
        <p14:creationId xmlns:p14="http://schemas.microsoft.com/office/powerpoint/2010/main" val="18912820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B5DED12-2F8C-4539-B887-D45E14C1A848}" type="datetimeFigureOut">
              <a:rPr lang="ar-IQ" smtClean="0"/>
              <a:t>19/03/1440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401D543-BE57-44F1-BFE0-25892049B81F}" type="slidenum">
              <a:rPr lang="ar-IQ" smtClean="0"/>
              <a:t>‹#›</a:t>
            </a:fld>
            <a:endParaRPr lang="ar-IQ"/>
          </a:p>
        </p:txBody>
      </p:sp>
    </p:spTree>
    <p:extLst>
      <p:ext uri="{BB962C8B-B14F-4D97-AF65-F5344CB8AC3E}">
        <p14:creationId xmlns:p14="http://schemas.microsoft.com/office/powerpoint/2010/main" val="3042836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5DED12-2F8C-4539-B887-D45E14C1A848}" type="datetimeFigureOut">
              <a:rPr lang="ar-IQ" smtClean="0"/>
              <a:t>19/03/1440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401D543-BE57-44F1-BFE0-25892049B81F}" type="slidenum">
              <a:rPr lang="ar-IQ" smtClean="0"/>
              <a:t>‹#›</a:t>
            </a:fld>
            <a:endParaRPr lang="ar-IQ"/>
          </a:p>
        </p:txBody>
      </p:sp>
    </p:spTree>
    <p:extLst>
      <p:ext uri="{BB962C8B-B14F-4D97-AF65-F5344CB8AC3E}">
        <p14:creationId xmlns:p14="http://schemas.microsoft.com/office/powerpoint/2010/main" val="1911740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CB5DED12-2F8C-4539-B887-D45E14C1A848}" type="datetimeFigureOut">
              <a:rPr lang="ar-IQ" smtClean="0"/>
              <a:t>19/03/1440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401D543-BE57-44F1-BFE0-25892049B81F}" type="slidenum">
              <a:rPr lang="ar-IQ" smtClean="0"/>
              <a:t>‹#›</a:t>
            </a:fld>
            <a:endParaRPr lang="ar-IQ"/>
          </a:p>
        </p:txBody>
      </p:sp>
    </p:spTree>
    <p:extLst>
      <p:ext uri="{BB962C8B-B14F-4D97-AF65-F5344CB8AC3E}">
        <p14:creationId xmlns:p14="http://schemas.microsoft.com/office/powerpoint/2010/main" val="1902277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CB5DED12-2F8C-4539-B887-D45E14C1A848}" type="datetimeFigureOut">
              <a:rPr lang="ar-IQ" smtClean="0"/>
              <a:t>19/03/1440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8401D543-BE57-44F1-BFE0-25892049B81F}" type="slidenum">
              <a:rPr lang="ar-IQ" smtClean="0"/>
              <a:t>‹#›</a:t>
            </a:fld>
            <a:endParaRPr lang="ar-IQ"/>
          </a:p>
        </p:txBody>
      </p:sp>
    </p:spTree>
    <p:extLst>
      <p:ext uri="{BB962C8B-B14F-4D97-AF65-F5344CB8AC3E}">
        <p14:creationId xmlns:p14="http://schemas.microsoft.com/office/powerpoint/2010/main" val="33421598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CB5DED12-2F8C-4539-B887-D45E14C1A848}" type="datetimeFigureOut">
              <a:rPr lang="ar-IQ" smtClean="0"/>
              <a:t>19/03/1440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8401D543-BE57-44F1-BFE0-25892049B81F}" type="slidenum">
              <a:rPr lang="ar-IQ" smtClean="0"/>
              <a:t>‹#›</a:t>
            </a:fld>
            <a:endParaRPr lang="ar-IQ"/>
          </a:p>
        </p:txBody>
      </p:sp>
    </p:spTree>
    <p:extLst>
      <p:ext uri="{BB962C8B-B14F-4D97-AF65-F5344CB8AC3E}">
        <p14:creationId xmlns:p14="http://schemas.microsoft.com/office/powerpoint/2010/main" val="14471013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5DED12-2F8C-4539-B887-D45E14C1A848}" type="datetimeFigureOut">
              <a:rPr lang="ar-IQ" smtClean="0"/>
              <a:t>19/03/1440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8401D543-BE57-44F1-BFE0-25892049B81F}" type="slidenum">
              <a:rPr lang="ar-IQ" smtClean="0"/>
              <a:t>‹#›</a:t>
            </a:fld>
            <a:endParaRPr lang="ar-IQ"/>
          </a:p>
        </p:txBody>
      </p:sp>
    </p:spTree>
    <p:extLst>
      <p:ext uri="{BB962C8B-B14F-4D97-AF65-F5344CB8AC3E}">
        <p14:creationId xmlns:p14="http://schemas.microsoft.com/office/powerpoint/2010/main" val="18393969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5DED12-2F8C-4539-B887-D45E14C1A848}" type="datetimeFigureOut">
              <a:rPr lang="ar-IQ" smtClean="0"/>
              <a:t>19/03/1440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401D543-BE57-44F1-BFE0-25892049B81F}" type="slidenum">
              <a:rPr lang="ar-IQ" smtClean="0"/>
              <a:t>‹#›</a:t>
            </a:fld>
            <a:endParaRPr lang="ar-IQ"/>
          </a:p>
        </p:txBody>
      </p:sp>
    </p:spTree>
    <p:extLst>
      <p:ext uri="{BB962C8B-B14F-4D97-AF65-F5344CB8AC3E}">
        <p14:creationId xmlns:p14="http://schemas.microsoft.com/office/powerpoint/2010/main" val="41397097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5DED12-2F8C-4539-B887-D45E14C1A848}" type="datetimeFigureOut">
              <a:rPr lang="ar-IQ" smtClean="0"/>
              <a:t>19/03/1440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401D543-BE57-44F1-BFE0-25892049B81F}" type="slidenum">
              <a:rPr lang="ar-IQ" smtClean="0"/>
              <a:t>‹#›</a:t>
            </a:fld>
            <a:endParaRPr lang="ar-IQ"/>
          </a:p>
        </p:txBody>
      </p:sp>
    </p:spTree>
    <p:extLst>
      <p:ext uri="{BB962C8B-B14F-4D97-AF65-F5344CB8AC3E}">
        <p14:creationId xmlns:p14="http://schemas.microsoft.com/office/powerpoint/2010/main" val="12409801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B5DED12-2F8C-4539-B887-D45E14C1A848}" type="datetimeFigureOut">
              <a:rPr lang="ar-IQ" smtClean="0"/>
              <a:t>19/03/1440</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401D543-BE57-44F1-BFE0-25892049B81F}" type="slidenum">
              <a:rPr lang="ar-IQ" smtClean="0"/>
              <a:t>‹#›</a:t>
            </a:fld>
            <a:endParaRPr lang="ar-IQ"/>
          </a:p>
        </p:txBody>
      </p:sp>
    </p:spTree>
    <p:extLst>
      <p:ext uri="{BB962C8B-B14F-4D97-AF65-F5344CB8AC3E}">
        <p14:creationId xmlns:p14="http://schemas.microsoft.com/office/powerpoint/2010/main" val="20251354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4" name="Rectangle 3"/>
          <p:cNvSpPr>
            <a:spLocks noGrp="1" noChangeArrowheads="1"/>
          </p:cNvSpPr>
          <p:nvPr/>
        </p:nvSpPr>
        <p:spPr bwMode="auto">
          <a:xfrm>
            <a:off x="5004048" y="0"/>
            <a:ext cx="4139952" cy="6839656"/>
          </a:xfrm>
          <a:prstGeom prst="rect">
            <a:avLst/>
          </a:prstGeom>
          <a:ln/>
          <a:extLst/>
        </p:spPr>
        <p:style>
          <a:lnRef idx="2">
            <a:schemeClr val="accent1">
              <a:shade val="50000"/>
            </a:schemeClr>
          </a:lnRef>
          <a:fillRef idx="1">
            <a:schemeClr val="accent1"/>
          </a:fillRef>
          <a:effectRef idx="0">
            <a:schemeClr val="accent1"/>
          </a:effectRef>
          <a:fontRef idx="minor">
            <a:schemeClr val="lt1"/>
          </a:fontRef>
        </p:style>
        <p:txBody>
          <a:bodyPr vert="horz" wrap="square" lIns="98675" tIns="49337" rIns="98675" bIns="49337" numCol="1" anchor="t" anchorCtr="0" compatLnSpc="1">
            <a:prstTxWarp prst="textNoShape">
              <a:avLst/>
            </a:prstTxWarp>
          </a:bodyPr>
          <a:lstStyle>
            <a:lvl1pPr marL="369888" indent="-369888" algn="r" defTabSz="987425" rtl="1" fontAlgn="base">
              <a:spcBef>
                <a:spcPct val="20000"/>
              </a:spcBef>
              <a:spcAft>
                <a:spcPct val="0"/>
              </a:spcAft>
              <a:buClr>
                <a:schemeClr val="hlink"/>
              </a:buClr>
              <a:buSzPct val="70000"/>
              <a:buFont typeface="Wingdings" pitchFamily="2" charset="2"/>
              <a:buChar char="n"/>
              <a:defRPr sz="3500">
                <a:solidFill>
                  <a:schemeClr val="tx1"/>
                </a:solidFill>
                <a:effectLst>
                  <a:outerShdw blurRad="38100" dist="38100" dir="2700000" algn="tl">
                    <a:srgbClr val="000000"/>
                  </a:outerShdw>
                </a:effectLst>
                <a:latin typeface="+mn-lt"/>
                <a:ea typeface="+mn-ea"/>
                <a:cs typeface="+mn-cs"/>
              </a:defRPr>
            </a:lvl1pPr>
            <a:lvl2pPr marL="801688" indent="-307975" algn="r" defTabSz="987425" rtl="1" fontAlgn="base">
              <a:spcBef>
                <a:spcPct val="20000"/>
              </a:spcBef>
              <a:spcAft>
                <a:spcPct val="0"/>
              </a:spcAft>
              <a:buClr>
                <a:schemeClr val="accent2"/>
              </a:buClr>
              <a:buSzPct val="70000"/>
              <a:buFont typeface="Wingdings" pitchFamily="2" charset="2"/>
              <a:buChar char="n"/>
              <a:defRPr sz="3000">
                <a:solidFill>
                  <a:schemeClr val="tx1"/>
                </a:solidFill>
                <a:effectLst>
                  <a:outerShdw blurRad="38100" dist="38100" dir="2700000" algn="tl">
                    <a:srgbClr val="000000"/>
                  </a:outerShdw>
                </a:effectLst>
                <a:latin typeface="+mn-lt"/>
                <a:cs typeface="+mn-cs"/>
              </a:defRPr>
            </a:lvl2pPr>
            <a:lvl3pPr marL="1235075" indent="-247650" algn="r" defTabSz="987425" rtl="1" fontAlgn="base">
              <a:spcBef>
                <a:spcPct val="20000"/>
              </a:spcBef>
              <a:spcAft>
                <a:spcPct val="0"/>
              </a:spcAft>
              <a:buClr>
                <a:schemeClr val="tx2"/>
              </a:buClr>
              <a:buSzPct val="70000"/>
              <a:buFont typeface="Wingdings" pitchFamily="2" charset="2"/>
              <a:buChar char="n"/>
              <a:defRPr sz="2600">
                <a:solidFill>
                  <a:schemeClr val="tx1"/>
                </a:solidFill>
                <a:effectLst>
                  <a:outerShdw blurRad="38100" dist="38100" dir="2700000" algn="tl">
                    <a:srgbClr val="000000"/>
                  </a:outerShdw>
                </a:effectLst>
                <a:latin typeface="+mn-lt"/>
                <a:cs typeface="+mn-cs"/>
              </a:defRPr>
            </a:lvl3pPr>
            <a:lvl4pPr marL="1728788" indent="-247650" algn="r" defTabSz="987425" rtl="1" fontAlgn="base">
              <a:spcBef>
                <a:spcPct val="20000"/>
              </a:spcBef>
              <a:spcAft>
                <a:spcPct val="0"/>
              </a:spcAft>
              <a:buClr>
                <a:schemeClr val="accent2"/>
              </a:buClr>
              <a:buSzPct val="70000"/>
              <a:buFont typeface="Wingdings" pitchFamily="2" charset="2"/>
              <a:buChar char="n"/>
              <a:defRPr sz="2200">
                <a:solidFill>
                  <a:schemeClr val="tx1"/>
                </a:solidFill>
                <a:effectLst>
                  <a:outerShdw blurRad="38100" dist="38100" dir="2700000" algn="tl">
                    <a:srgbClr val="000000"/>
                  </a:outerShdw>
                </a:effectLst>
                <a:latin typeface="+mn-lt"/>
                <a:cs typeface="+mn-cs"/>
              </a:defRPr>
            </a:lvl4pPr>
            <a:lvl5pPr marL="2222500" indent="-247650" algn="r" defTabSz="987425" rtl="1" fontAlgn="base">
              <a:spcBef>
                <a:spcPct val="20000"/>
              </a:spcBef>
              <a:spcAft>
                <a:spcPct val="0"/>
              </a:spcAft>
              <a:buClr>
                <a:schemeClr val="hlink"/>
              </a:buClr>
              <a:buSzPct val="70000"/>
              <a:buFont typeface="Wingdings" pitchFamily="2" charset="2"/>
              <a:buChar char="n"/>
              <a:defRPr sz="2200">
                <a:solidFill>
                  <a:schemeClr val="tx1"/>
                </a:solidFill>
                <a:effectLst>
                  <a:outerShdw blurRad="38100" dist="38100" dir="2700000" algn="tl">
                    <a:srgbClr val="000000"/>
                  </a:outerShdw>
                </a:effectLst>
                <a:latin typeface="+mn-lt"/>
                <a:cs typeface="+mn-cs"/>
              </a:defRPr>
            </a:lvl5pPr>
            <a:lvl6pPr marL="2679700" indent="-247650" algn="r" defTabSz="987425" rtl="1" fontAlgn="base">
              <a:spcBef>
                <a:spcPct val="20000"/>
              </a:spcBef>
              <a:spcAft>
                <a:spcPct val="0"/>
              </a:spcAft>
              <a:buClr>
                <a:schemeClr val="hlink"/>
              </a:buClr>
              <a:buSzPct val="70000"/>
              <a:buFont typeface="Wingdings" pitchFamily="2" charset="2"/>
              <a:buChar char="n"/>
              <a:defRPr sz="2200">
                <a:solidFill>
                  <a:schemeClr val="tx1"/>
                </a:solidFill>
                <a:effectLst>
                  <a:outerShdw blurRad="38100" dist="38100" dir="2700000" algn="tl">
                    <a:srgbClr val="000000"/>
                  </a:outerShdw>
                </a:effectLst>
                <a:latin typeface="+mn-lt"/>
                <a:cs typeface="+mn-cs"/>
              </a:defRPr>
            </a:lvl6pPr>
            <a:lvl7pPr marL="3136900" indent="-247650" algn="r" defTabSz="987425" rtl="1" fontAlgn="base">
              <a:spcBef>
                <a:spcPct val="20000"/>
              </a:spcBef>
              <a:spcAft>
                <a:spcPct val="0"/>
              </a:spcAft>
              <a:buClr>
                <a:schemeClr val="hlink"/>
              </a:buClr>
              <a:buSzPct val="70000"/>
              <a:buFont typeface="Wingdings" pitchFamily="2" charset="2"/>
              <a:buChar char="n"/>
              <a:defRPr sz="2200">
                <a:solidFill>
                  <a:schemeClr val="tx1"/>
                </a:solidFill>
                <a:effectLst>
                  <a:outerShdw blurRad="38100" dist="38100" dir="2700000" algn="tl">
                    <a:srgbClr val="000000"/>
                  </a:outerShdw>
                </a:effectLst>
                <a:latin typeface="+mn-lt"/>
                <a:cs typeface="+mn-cs"/>
              </a:defRPr>
            </a:lvl7pPr>
            <a:lvl8pPr marL="3594100" indent="-247650" algn="r" defTabSz="987425" rtl="1" fontAlgn="base">
              <a:spcBef>
                <a:spcPct val="20000"/>
              </a:spcBef>
              <a:spcAft>
                <a:spcPct val="0"/>
              </a:spcAft>
              <a:buClr>
                <a:schemeClr val="hlink"/>
              </a:buClr>
              <a:buSzPct val="70000"/>
              <a:buFont typeface="Wingdings" pitchFamily="2" charset="2"/>
              <a:buChar char="n"/>
              <a:defRPr sz="2200">
                <a:solidFill>
                  <a:schemeClr val="tx1"/>
                </a:solidFill>
                <a:effectLst>
                  <a:outerShdw blurRad="38100" dist="38100" dir="2700000" algn="tl">
                    <a:srgbClr val="000000"/>
                  </a:outerShdw>
                </a:effectLst>
                <a:latin typeface="+mn-lt"/>
                <a:cs typeface="+mn-cs"/>
              </a:defRPr>
            </a:lvl8pPr>
            <a:lvl9pPr marL="4051300" indent="-247650" algn="r" defTabSz="987425" rtl="1" fontAlgn="base">
              <a:spcBef>
                <a:spcPct val="20000"/>
              </a:spcBef>
              <a:spcAft>
                <a:spcPct val="0"/>
              </a:spcAft>
              <a:buClr>
                <a:schemeClr val="hlink"/>
              </a:buClr>
              <a:buSzPct val="70000"/>
              <a:buFont typeface="Wingdings" pitchFamily="2" charset="2"/>
              <a:buChar char="n"/>
              <a:defRPr sz="2200">
                <a:solidFill>
                  <a:schemeClr val="tx1"/>
                </a:solidFill>
                <a:effectLst>
                  <a:outerShdw blurRad="38100" dist="38100" dir="2700000" algn="tl">
                    <a:srgbClr val="000000"/>
                  </a:outerShdw>
                </a:effectLst>
                <a:latin typeface="+mn-lt"/>
                <a:cs typeface="+mn-cs"/>
              </a:defRPr>
            </a:lvl9pPr>
          </a:lstStyle>
          <a:p>
            <a:pPr marL="0" indent="0">
              <a:lnSpc>
                <a:spcPct val="90000"/>
              </a:lnSpc>
              <a:buNone/>
            </a:pPr>
            <a:r>
              <a:rPr lang="ar-IQ" sz="4800" dirty="0" smtClean="0"/>
              <a:t>  </a:t>
            </a:r>
            <a:r>
              <a:rPr lang="ar-SA" sz="4800" dirty="0" smtClean="0"/>
              <a:t>الأهداف التعليمية</a:t>
            </a:r>
            <a:endParaRPr lang="ar-IQ" sz="4600" b="1" dirty="0">
              <a:solidFill>
                <a:srgbClr val="FFFF00"/>
              </a:solidFill>
              <a:cs typeface="Akhbar MT" pitchFamily="2" charset="-78"/>
            </a:endParaRPr>
          </a:p>
          <a:p>
            <a:pPr>
              <a:lnSpc>
                <a:spcPct val="90000"/>
              </a:lnSpc>
            </a:pPr>
            <a:r>
              <a:rPr lang="ar-IQ" sz="4600" b="1" dirty="0" smtClean="0">
                <a:solidFill>
                  <a:srgbClr val="FF0000"/>
                </a:solidFill>
                <a:cs typeface="Monotype Koufi" pitchFamily="2" charset="-78"/>
              </a:rPr>
              <a:t>مفهوم </a:t>
            </a:r>
            <a:r>
              <a:rPr lang="ar-IQ" sz="4600" b="1" dirty="0">
                <a:solidFill>
                  <a:srgbClr val="FF0000"/>
                </a:solidFill>
                <a:cs typeface="Monotype Koufi" pitchFamily="2" charset="-78"/>
              </a:rPr>
              <a:t>الاهداف التعليمية :</a:t>
            </a:r>
          </a:p>
          <a:p>
            <a:pPr>
              <a:lnSpc>
                <a:spcPct val="90000"/>
              </a:lnSpc>
            </a:pPr>
            <a:r>
              <a:rPr lang="ar-IQ" sz="4600" b="1" dirty="0">
                <a:solidFill>
                  <a:srgbClr val="FF0000"/>
                </a:solidFill>
                <a:cs typeface="Monotype Koufi" pitchFamily="2" charset="-78"/>
              </a:rPr>
              <a:t> اهميتها :</a:t>
            </a:r>
          </a:p>
          <a:p>
            <a:pPr>
              <a:lnSpc>
                <a:spcPct val="90000"/>
              </a:lnSpc>
            </a:pPr>
            <a:r>
              <a:rPr lang="ar-IQ" sz="4600" b="1" dirty="0">
                <a:solidFill>
                  <a:srgbClr val="FF0000"/>
                </a:solidFill>
                <a:cs typeface="Monotype Koufi" pitchFamily="2" charset="-78"/>
              </a:rPr>
              <a:t> مصادر اشتقاقها :</a:t>
            </a:r>
          </a:p>
          <a:p>
            <a:pPr>
              <a:lnSpc>
                <a:spcPct val="90000"/>
              </a:lnSpc>
            </a:pPr>
            <a:r>
              <a:rPr lang="ar-IQ" sz="4600" b="1" dirty="0">
                <a:solidFill>
                  <a:srgbClr val="FF0000"/>
                </a:solidFill>
                <a:cs typeface="Monotype Koufi" pitchFamily="2" charset="-78"/>
              </a:rPr>
              <a:t> مستوياتها :</a:t>
            </a:r>
          </a:p>
          <a:p>
            <a:pPr>
              <a:lnSpc>
                <a:spcPct val="90000"/>
              </a:lnSpc>
            </a:pPr>
            <a:r>
              <a:rPr lang="ar-IQ" sz="4600" b="1" dirty="0">
                <a:solidFill>
                  <a:srgbClr val="FF0000"/>
                </a:solidFill>
                <a:cs typeface="Monotype Koufi" pitchFamily="2" charset="-78"/>
              </a:rPr>
              <a:t> صياغتها :</a:t>
            </a:r>
          </a:p>
          <a:p>
            <a:pPr>
              <a:lnSpc>
                <a:spcPct val="90000"/>
              </a:lnSpc>
            </a:pPr>
            <a:r>
              <a:rPr lang="ar-IQ" sz="4600" b="1" dirty="0">
                <a:solidFill>
                  <a:srgbClr val="FF0000"/>
                </a:solidFill>
                <a:cs typeface="Monotype Koufi" pitchFamily="2" charset="-78"/>
              </a:rPr>
              <a:t>تصنيفها </a:t>
            </a:r>
            <a:r>
              <a:rPr lang="ar-IQ" sz="4600" b="1" dirty="0">
                <a:solidFill>
                  <a:srgbClr val="FFFF00"/>
                </a:solidFill>
                <a:cs typeface="Monotype Koufi" pitchFamily="2" charset="-78"/>
              </a:rPr>
              <a:t>: </a:t>
            </a:r>
            <a:endParaRPr lang="en-US" sz="4600" b="1" dirty="0">
              <a:solidFill>
                <a:srgbClr val="FFFF00"/>
              </a:solidFill>
              <a:cs typeface="Monotype Koufi" pitchFamily="2" charset="-78"/>
            </a:endParaRPr>
          </a:p>
        </p:txBody>
      </p:sp>
      <p:sp>
        <p:nvSpPr>
          <p:cNvPr id="5" name="TextBox 4"/>
          <p:cNvSpPr txBox="1"/>
          <p:nvPr/>
        </p:nvSpPr>
        <p:spPr>
          <a:xfrm>
            <a:off x="0" y="5229200"/>
            <a:ext cx="5004048" cy="830997"/>
          </a:xfrm>
          <a:prstGeom prst="rect">
            <a:avLst/>
          </a:prstGeom>
        </p:spPr>
        <p:style>
          <a:lnRef idx="2">
            <a:schemeClr val="dk1"/>
          </a:lnRef>
          <a:fillRef idx="1">
            <a:schemeClr val="lt1"/>
          </a:fillRef>
          <a:effectRef idx="0">
            <a:schemeClr val="dk1"/>
          </a:effectRef>
          <a:fontRef idx="minor">
            <a:schemeClr val="dk1"/>
          </a:fontRef>
        </p:style>
        <p:txBody>
          <a:bodyPr wrap="square" rtlCol="1">
            <a:spAutoFit/>
          </a:bodyPr>
          <a:lstStyle/>
          <a:p>
            <a:r>
              <a:rPr lang="ar-IQ" sz="2000" dirty="0" smtClean="0">
                <a:solidFill>
                  <a:schemeClr val="tx1"/>
                </a:solidFill>
                <a:effectLst>
                  <a:outerShdw blurRad="38100" dist="38100" dir="2700000" algn="tl">
                    <a:srgbClr val="000000">
                      <a:alpha val="43137"/>
                    </a:srgbClr>
                  </a:outerShdw>
                </a:effectLst>
              </a:rPr>
              <a:t>اعداد : مدرس المادة </a:t>
            </a:r>
          </a:p>
          <a:p>
            <a:r>
              <a:rPr lang="ar-IQ" sz="2800" dirty="0" smtClean="0">
                <a:solidFill>
                  <a:schemeClr val="tx1"/>
                </a:solidFill>
                <a:effectLst>
                  <a:outerShdw blurRad="38100" dist="38100" dir="2700000" algn="tl">
                    <a:srgbClr val="000000">
                      <a:alpha val="43137"/>
                    </a:srgbClr>
                  </a:outerShdw>
                </a:effectLst>
              </a:rPr>
              <a:t>أ.م.د,أزهار</a:t>
            </a:r>
            <a:r>
              <a:rPr lang="ar-IQ" sz="2000" dirty="0" smtClean="0">
                <a:solidFill>
                  <a:schemeClr val="tx1"/>
                </a:solidFill>
                <a:effectLst>
                  <a:outerShdw blurRad="38100" dist="38100" dir="2700000" algn="tl">
                    <a:srgbClr val="000000">
                      <a:alpha val="43137"/>
                    </a:srgbClr>
                  </a:outerShdw>
                </a:effectLst>
              </a:rPr>
              <a:t> برهان اسماعيل </a:t>
            </a:r>
            <a:endParaRPr lang="ar-IQ" sz="2000"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761160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style>
          <a:lnRef idx="1">
            <a:schemeClr val="accent1"/>
          </a:lnRef>
          <a:fillRef idx="2">
            <a:schemeClr val="accent1"/>
          </a:fillRef>
          <a:effectRef idx="1">
            <a:schemeClr val="accent1"/>
          </a:effectRef>
          <a:fontRef idx="minor">
            <a:schemeClr val="dk1"/>
          </a:fontRef>
        </p:style>
        <p:txBody>
          <a:bodyPr>
            <a:normAutofit/>
          </a:bodyPr>
          <a:lstStyle/>
          <a:p>
            <a:pPr marL="369888" lvl="0" indent="-369888" algn="just" defTabSz="987425" fontAlgn="base">
              <a:spcAft>
                <a:spcPct val="0"/>
              </a:spcAft>
              <a:buClr>
                <a:srgbClr val="FFCC00"/>
              </a:buClr>
              <a:buSzPct val="70000"/>
              <a:buNone/>
            </a:pPr>
            <a:r>
              <a:rPr lang="ar-SA" sz="3000" b="1" dirty="0">
                <a:solidFill>
                  <a:srgbClr val="FF0000"/>
                </a:solidFill>
                <a:ea typeface="Times New Roman"/>
              </a:rPr>
              <a:t>خطوات </a:t>
            </a:r>
            <a:r>
              <a:rPr lang="ar-SA" sz="3000" b="1" dirty="0" smtClean="0">
                <a:solidFill>
                  <a:srgbClr val="FF0000"/>
                </a:solidFill>
                <a:ea typeface="Times New Roman"/>
              </a:rPr>
              <a:t> </a:t>
            </a:r>
            <a:r>
              <a:rPr lang="ar-SA" sz="3000" b="1" dirty="0">
                <a:solidFill>
                  <a:srgbClr val="FF0000"/>
                </a:solidFill>
                <a:ea typeface="Times New Roman"/>
              </a:rPr>
              <a:t>صياغة </a:t>
            </a:r>
            <a:r>
              <a:rPr lang="ar-SA" sz="3000" b="1" dirty="0" smtClean="0">
                <a:solidFill>
                  <a:srgbClr val="FF0000"/>
                </a:solidFill>
                <a:ea typeface="Times New Roman"/>
              </a:rPr>
              <a:t> </a:t>
            </a:r>
            <a:r>
              <a:rPr lang="ar-IQ" sz="3000" b="1" dirty="0" smtClean="0">
                <a:solidFill>
                  <a:srgbClr val="FF0000"/>
                </a:solidFill>
                <a:ea typeface="Times New Roman"/>
              </a:rPr>
              <a:t>الهدف </a:t>
            </a:r>
            <a:r>
              <a:rPr lang="ar-SA" sz="3000" b="1" dirty="0" smtClean="0">
                <a:solidFill>
                  <a:srgbClr val="FF0000"/>
                </a:solidFill>
                <a:ea typeface="Times New Roman"/>
              </a:rPr>
              <a:t>السلوكيّة:</a:t>
            </a:r>
            <a:endParaRPr lang="ar-IQ" sz="3000" b="1" dirty="0" smtClean="0">
              <a:solidFill>
                <a:srgbClr val="FF0000"/>
              </a:solidFill>
              <a:ea typeface="Times New Roman"/>
            </a:endParaRPr>
          </a:p>
          <a:p>
            <a:pPr marL="369888" lvl="0" indent="-369888" algn="just" defTabSz="987425" fontAlgn="base">
              <a:spcAft>
                <a:spcPct val="0"/>
              </a:spcAft>
              <a:buClr>
                <a:srgbClr val="FFCC00"/>
              </a:buClr>
              <a:buSzPct val="70000"/>
              <a:buNone/>
            </a:pPr>
            <a:r>
              <a:rPr lang="ar-SA" sz="3000" b="1" dirty="0">
                <a:solidFill>
                  <a:srgbClr val="FF0000"/>
                </a:solidFill>
                <a:ea typeface="Times New Roman"/>
              </a:rPr>
              <a:t> </a:t>
            </a:r>
            <a:r>
              <a:rPr lang="ar-SA" sz="3000" dirty="0">
                <a:ea typeface="Times New Roman"/>
              </a:rPr>
              <a:t/>
            </a:r>
            <a:br>
              <a:rPr lang="ar-SA" sz="3000" dirty="0">
                <a:ea typeface="Times New Roman"/>
              </a:rPr>
            </a:br>
            <a:r>
              <a:rPr lang="ar-SA" sz="3000" b="1" kern="0" dirty="0" smtClean="0">
                <a:latin typeface="Garamond"/>
              </a:rPr>
              <a:t>وتتألف </a:t>
            </a:r>
            <a:r>
              <a:rPr lang="ar-SA" sz="3000" b="1" kern="0" dirty="0">
                <a:latin typeface="Garamond"/>
              </a:rPr>
              <a:t>صياغته </a:t>
            </a:r>
            <a:r>
              <a:rPr lang="ar-IQ" sz="3000" b="1" kern="0" dirty="0" smtClean="0">
                <a:latin typeface="Garamond"/>
              </a:rPr>
              <a:t>وفق الاتي :</a:t>
            </a:r>
            <a:endParaRPr lang="ar-IQ" sz="3000" b="1" kern="0" dirty="0">
              <a:latin typeface="Garamond"/>
            </a:endParaRPr>
          </a:p>
          <a:p>
            <a:pPr marL="369888" lvl="0" indent="-369888" algn="just" defTabSz="987425" fontAlgn="base">
              <a:spcAft>
                <a:spcPct val="0"/>
              </a:spcAft>
              <a:buClr>
                <a:srgbClr val="FFCC00"/>
              </a:buClr>
              <a:buSzPct val="70000"/>
              <a:buNone/>
            </a:pPr>
            <a:r>
              <a:rPr lang="ar-IQ" sz="3000" b="1" kern="0" dirty="0">
                <a:latin typeface="Garamond"/>
              </a:rPr>
              <a:t>(</a:t>
            </a:r>
            <a:r>
              <a:rPr lang="ar-SA" sz="3000" b="1" kern="0" dirty="0">
                <a:latin typeface="Garamond"/>
              </a:rPr>
              <a:t> </a:t>
            </a:r>
            <a:r>
              <a:rPr lang="ar-IQ" sz="3000" b="1" kern="0" dirty="0">
                <a:latin typeface="Garamond"/>
              </a:rPr>
              <a:t>أ</a:t>
            </a:r>
            <a:r>
              <a:rPr lang="ar-SA" sz="3000" b="1" kern="0" dirty="0">
                <a:latin typeface="Garamond"/>
              </a:rPr>
              <a:t>ن</a:t>
            </a:r>
            <a:r>
              <a:rPr lang="ar-IQ" sz="3000" b="1" kern="0" dirty="0">
                <a:latin typeface="Garamond"/>
              </a:rPr>
              <a:t> </a:t>
            </a:r>
            <a:r>
              <a:rPr lang="ar-SA" sz="3000" b="1" kern="0" dirty="0">
                <a:latin typeface="Garamond"/>
              </a:rPr>
              <a:t>+</a:t>
            </a:r>
            <a:r>
              <a:rPr lang="ar-IQ" sz="3000" b="1" kern="0" dirty="0">
                <a:latin typeface="Garamond"/>
              </a:rPr>
              <a:t> </a:t>
            </a:r>
            <a:r>
              <a:rPr lang="ar-SA" sz="3000" b="1" kern="0" dirty="0">
                <a:latin typeface="Garamond"/>
              </a:rPr>
              <a:t>فعل مضارع</a:t>
            </a:r>
            <a:r>
              <a:rPr lang="ar-IQ" sz="3000" b="1" kern="0" dirty="0">
                <a:latin typeface="Garamond"/>
              </a:rPr>
              <a:t>  ( قابل للملاحظة والقياس ) </a:t>
            </a:r>
            <a:r>
              <a:rPr lang="ar-SA" sz="3000" b="1" kern="0" dirty="0">
                <a:latin typeface="Garamond"/>
              </a:rPr>
              <a:t>+</a:t>
            </a:r>
            <a:r>
              <a:rPr lang="ar-IQ" sz="3000" b="1" kern="0" dirty="0">
                <a:latin typeface="Garamond"/>
              </a:rPr>
              <a:t> </a:t>
            </a:r>
            <a:r>
              <a:rPr lang="ar-SA" sz="3000" b="1" kern="0" dirty="0">
                <a:latin typeface="Garamond"/>
              </a:rPr>
              <a:t>المتعلم</a:t>
            </a:r>
            <a:r>
              <a:rPr lang="ar-IQ" sz="3000" b="1" kern="0" dirty="0">
                <a:latin typeface="Garamond"/>
              </a:rPr>
              <a:t> </a:t>
            </a:r>
          </a:p>
          <a:p>
            <a:pPr marL="369888" lvl="0" indent="-369888" algn="just" defTabSz="987425" fontAlgn="base">
              <a:spcAft>
                <a:spcPct val="0"/>
              </a:spcAft>
              <a:buClr>
                <a:srgbClr val="FFCC00"/>
              </a:buClr>
              <a:buSzPct val="70000"/>
              <a:buNone/>
            </a:pPr>
            <a:r>
              <a:rPr lang="ar-IQ" sz="3000" b="1" kern="0" dirty="0">
                <a:latin typeface="Garamond"/>
              </a:rPr>
              <a:t>         </a:t>
            </a:r>
            <a:r>
              <a:rPr lang="ar-SA" sz="3000" b="1" kern="0" dirty="0">
                <a:latin typeface="Garamond"/>
              </a:rPr>
              <a:t>+</a:t>
            </a:r>
            <a:r>
              <a:rPr lang="ar-IQ" sz="3000" b="1" kern="0" dirty="0">
                <a:latin typeface="Garamond"/>
              </a:rPr>
              <a:t> </a:t>
            </a:r>
            <a:r>
              <a:rPr lang="ar-SA" sz="3000" b="1" kern="0" dirty="0">
                <a:latin typeface="Garamond"/>
              </a:rPr>
              <a:t>محتوى السلوك المطلو</a:t>
            </a:r>
            <a:r>
              <a:rPr lang="ar-IQ" sz="3000" b="1" kern="0" dirty="0">
                <a:latin typeface="Garamond"/>
              </a:rPr>
              <a:t>ب </a:t>
            </a:r>
            <a:r>
              <a:rPr kumimoji="0" lang="en-US" sz="3000" b="1" i="0" u="none" strike="noStrike" kern="0" cap="none" spc="0" normalizeH="0" baseline="0" noProof="0" dirty="0" smtClean="0">
                <a:ln>
                  <a:noFill/>
                </a:ln>
                <a:uLnTx/>
                <a:uFillTx/>
                <a:latin typeface="Garamond"/>
                <a:cs typeface="Arial"/>
              </a:rPr>
              <a:t>+</a:t>
            </a:r>
            <a:r>
              <a:rPr lang="ar-IQ" sz="3000" b="1" kern="0" dirty="0">
                <a:latin typeface="Garamond"/>
              </a:rPr>
              <a:t> معيار الاداء )</a:t>
            </a:r>
            <a:endParaRPr kumimoji="0" lang="en-US" sz="3000" b="0" i="0" u="none" strike="noStrike" kern="0" cap="none" spc="0" normalizeH="0" baseline="0" noProof="0" dirty="0" smtClean="0">
              <a:ln>
                <a:noFill/>
              </a:ln>
              <a:uLnTx/>
              <a:uFillTx/>
              <a:latin typeface="Garamond"/>
              <a:cs typeface="Arial"/>
            </a:endParaRPr>
          </a:p>
          <a:p>
            <a:pPr marL="369888" lvl="0" indent="-369888" defTabSz="987425" fontAlgn="base">
              <a:spcAft>
                <a:spcPct val="0"/>
              </a:spcAft>
              <a:buClr>
                <a:srgbClr val="FFCC00"/>
              </a:buClr>
              <a:buSzPct val="70000"/>
              <a:buNone/>
            </a:pPr>
            <a:r>
              <a:rPr lang="ar-IQ" sz="3000" kern="0" dirty="0">
                <a:effectLst>
                  <a:outerShdw blurRad="38100" dist="38100" dir="2700000" algn="tl">
                    <a:srgbClr val="000000"/>
                  </a:outerShdw>
                </a:effectLst>
                <a:latin typeface="Garamond"/>
              </a:rPr>
              <a:t>امثلة :</a:t>
            </a:r>
          </a:p>
          <a:p>
            <a:pPr marL="369888" lvl="0" indent="-369888" defTabSz="987425" fontAlgn="base">
              <a:spcAft>
                <a:spcPct val="0"/>
              </a:spcAft>
              <a:buClr>
                <a:srgbClr val="FFCC00"/>
              </a:buClr>
              <a:buSzPct val="70000"/>
              <a:buFontTx/>
              <a:buChar char="-"/>
            </a:pPr>
            <a:r>
              <a:rPr lang="ar-IQ" sz="3000" kern="0" dirty="0">
                <a:effectLst>
                  <a:outerShdw blurRad="38100" dist="38100" dir="2700000" algn="tl">
                    <a:srgbClr val="000000"/>
                  </a:outerShdw>
                </a:effectLst>
                <a:latin typeface="Garamond"/>
              </a:rPr>
              <a:t>أن يشرح  الطالب وظائف القلب بدقة . </a:t>
            </a:r>
          </a:p>
          <a:p>
            <a:pPr marL="369888" lvl="0" indent="-369888" defTabSz="987425" fontAlgn="base">
              <a:spcAft>
                <a:spcPct val="0"/>
              </a:spcAft>
              <a:buClr>
                <a:srgbClr val="FFCC00"/>
              </a:buClr>
              <a:buSzPct val="70000"/>
              <a:buFontTx/>
              <a:buChar char="-"/>
            </a:pPr>
            <a:r>
              <a:rPr lang="ar-IQ" sz="3000" kern="0" dirty="0">
                <a:effectLst>
                  <a:outerShdw blurRad="38100" dist="38100" dir="2700000" algn="tl">
                    <a:srgbClr val="000000"/>
                  </a:outerShdw>
                </a:effectLst>
                <a:latin typeface="Garamond"/>
              </a:rPr>
              <a:t>ان يذكر الطالب قانون كولوم بالرموز .</a:t>
            </a:r>
          </a:p>
          <a:p>
            <a:pPr marL="369888" lvl="0" indent="-369888" defTabSz="987425" fontAlgn="base">
              <a:spcAft>
                <a:spcPct val="0"/>
              </a:spcAft>
              <a:buClr>
                <a:srgbClr val="FFCC00"/>
              </a:buClr>
              <a:buSzPct val="70000"/>
              <a:buFontTx/>
              <a:buChar char="-"/>
            </a:pPr>
            <a:r>
              <a:rPr lang="ar-IQ" sz="3000" kern="0" dirty="0">
                <a:effectLst>
                  <a:outerShdw blurRad="38100" dist="38100" dir="2700000" algn="tl">
                    <a:srgbClr val="000000"/>
                  </a:outerShdw>
                </a:effectLst>
                <a:latin typeface="Garamond"/>
              </a:rPr>
              <a:t>ان يرسم الطالب الخلية الحيوانية مؤشرا على الاجزاء </a:t>
            </a:r>
            <a:r>
              <a:rPr lang="ar-SA" dirty="0">
                <a:solidFill>
                  <a:srgbClr val="1A3643"/>
                </a:solidFill>
                <a:ea typeface="Times New Roman"/>
              </a:rPr>
              <a:t/>
            </a:r>
            <a:br>
              <a:rPr lang="ar-SA" dirty="0">
                <a:solidFill>
                  <a:srgbClr val="1A3643"/>
                </a:solidFill>
                <a:ea typeface="Times New Roman"/>
              </a:rPr>
            </a:br>
            <a:r>
              <a:rPr lang="ar-SA" dirty="0" smtClean="0">
                <a:solidFill>
                  <a:srgbClr val="1A3643"/>
                </a:solidFill>
                <a:ea typeface="Times New Roman"/>
              </a:rPr>
              <a:t>أ</a:t>
            </a:r>
            <a:endParaRPr lang="ar-IQ" dirty="0"/>
          </a:p>
        </p:txBody>
      </p:sp>
    </p:spTree>
    <p:extLst>
      <p:ext uri="{BB962C8B-B14F-4D97-AF65-F5344CB8AC3E}">
        <p14:creationId xmlns:p14="http://schemas.microsoft.com/office/powerpoint/2010/main" val="19619382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smtClean="0"/>
              <a:t>أهمّيّة الأهداف السلوكيّة وصياغتها:</a:t>
            </a:r>
            <a:br>
              <a:rPr lang="ar-IQ" dirty="0" smtClean="0"/>
            </a:br>
            <a:endParaRPr lang="ar-IQ" dirty="0"/>
          </a:p>
        </p:txBody>
      </p:sp>
      <p:sp>
        <p:nvSpPr>
          <p:cNvPr id="4"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55000" lnSpcReduction="20000"/>
          </a:bodyPr>
          <a:lstStyle/>
          <a:p>
            <a:pPr marL="0" indent="0">
              <a:buNone/>
            </a:pPr>
            <a:endParaRPr lang="ar-IQ" dirty="0" smtClean="0"/>
          </a:p>
          <a:p>
            <a:pPr marL="0" indent="0">
              <a:buNone/>
            </a:pPr>
            <a:r>
              <a:rPr lang="ar-IQ" dirty="0" smtClean="0"/>
              <a:t>تتّضح أهمّيّة الأهداف السلوكيّة وصياغتها من اتجاهات ثلاثة أساسيّة، هي:</a:t>
            </a:r>
          </a:p>
          <a:p>
            <a:pPr marL="0" indent="0">
              <a:buNone/>
            </a:pPr>
            <a:endParaRPr lang="ar-IQ" dirty="0" smtClean="0"/>
          </a:p>
          <a:p>
            <a:pPr marL="0" indent="0">
              <a:buNone/>
            </a:pPr>
            <a:r>
              <a:rPr lang="ar-IQ" dirty="0" smtClean="0"/>
              <a:t>1 ـ بالنسبة إلى المعلّم نفسه:</a:t>
            </a:r>
          </a:p>
          <a:p>
            <a:pPr marL="0" indent="0">
              <a:buNone/>
            </a:pPr>
            <a:endParaRPr lang="ar-IQ" dirty="0" smtClean="0"/>
          </a:p>
          <a:p>
            <a:pPr marL="0" indent="0">
              <a:buNone/>
            </a:pPr>
            <a:r>
              <a:rPr lang="ar-IQ" dirty="0" smtClean="0"/>
              <a:t>1- يعرف مستوى طلابّه قبل البدء بالتدريس، حيث تساعده المعرفة في اختيار ما يتناسب مع مستواهم من مادّة تعليميّة ووسائل......الخ.</a:t>
            </a:r>
          </a:p>
          <a:p>
            <a:pPr marL="0" indent="0">
              <a:buNone/>
            </a:pPr>
            <a:endParaRPr lang="ar-IQ" dirty="0" smtClean="0"/>
          </a:p>
          <a:p>
            <a:pPr marL="0" indent="0">
              <a:buNone/>
            </a:pPr>
            <a:r>
              <a:rPr lang="ar-IQ" dirty="0" smtClean="0"/>
              <a:t>2- يركّز عند تجميع المادّة العلميّة على ما يحقّق الأهداف المرتبطة بكلّ وحدة.</a:t>
            </a:r>
          </a:p>
          <a:p>
            <a:pPr marL="0" indent="0">
              <a:buNone/>
            </a:pPr>
            <a:endParaRPr lang="ar-IQ" dirty="0" smtClean="0"/>
          </a:p>
          <a:p>
            <a:pPr marL="0" indent="0">
              <a:buNone/>
            </a:pPr>
            <a:r>
              <a:rPr lang="ar-IQ" dirty="0" smtClean="0"/>
              <a:t>3- يختار الأنشطة التعليميّة والوسائل الّتي تساعد المتعلّم في تحقيق السلوك المطلوب.</a:t>
            </a:r>
          </a:p>
          <a:p>
            <a:pPr marL="0" indent="0">
              <a:buNone/>
            </a:pPr>
            <a:endParaRPr lang="ar-IQ" dirty="0" smtClean="0"/>
          </a:p>
          <a:p>
            <a:pPr marL="0" indent="0">
              <a:buNone/>
            </a:pPr>
            <a:r>
              <a:rPr lang="ar-IQ" dirty="0" smtClean="0"/>
              <a:t>4- يهتمّ بتوازن جوانب المقرّر الدراسيّ ويخطّط تدريسه تبعًا للأهداف المحدّدة.</a:t>
            </a:r>
          </a:p>
          <a:p>
            <a:pPr marL="0" indent="0">
              <a:buNone/>
            </a:pPr>
            <a:r>
              <a:rPr lang="ar-IQ" dirty="0" smtClean="0"/>
              <a:t>5- اختيار أساليب التقييم المتمشّية مع الأهداف المختلفة.</a:t>
            </a:r>
          </a:p>
          <a:p>
            <a:pPr marL="0" indent="0">
              <a:buNone/>
            </a:pPr>
            <a:endParaRPr lang="ar-IQ" dirty="0" smtClean="0"/>
          </a:p>
          <a:p>
            <a:pPr marL="0" indent="0">
              <a:buNone/>
            </a:pPr>
            <a:r>
              <a:rPr lang="ar-IQ" dirty="0" smtClean="0"/>
              <a:t>6- يحصل على مؤشّرات لتقييم أدائه ذاتيًا، ويتعرّف إلى جوانب القوّة والضعف في أساليب تدريسه6. </a:t>
            </a:r>
          </a:p>
          <a:p>
            <a:pPr marL="0" indent="0">
              <a:buNone/>
            </a:pPr>
            <a:endParaRPr lang="ar-IQ" dirty="0"/>
          </a:p>
        </p:txBody>
      </p:sp>
    </p:spTree>
    <p:extLst>
      <p:ext uri="{BB962C8B-B14F-4D97-AF65-F5344CB8AC3E}">
        <p14:creationId xmlns:p14="http://schemas.microsoft.com/office/powerpoint/2010/main" val="30970791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أهمّيّة الأهداف السلوكيّة وصياغتها:</a:t>
            </a:r>
            <a:endParaRPr lang="ar-IQ" dirty="0"/>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77500" lnSpcReduction="20000"/>
          </a:bodyPr>
          <a:lstStyle/>
          <a:p>
            <a:r>
              <a:rPr lang="ar-SA" dirty="0" smtClean="0">
                <a:solidFill>
                  <a:srgbClr val="1A3643"/>
                </a:solidFill>
                <a:ea typeface="Times New Roman"/>
              </a:rPr>
              <a:t/>
            </a:r>
            <a:br>
              <a:rPr lang="ar-SA" dirty="0" smtClean="0">
                <a:solidFill>
                  <a:srgbClr val="1A3643"/>
                </a:solidFill>
                <a:ea typeface="Times New Roman"/>
              </a:rPr>
            </a:br>
            <a:r>
              <a:rPr lang="ar-IQ" b="1" dirty="0" smtClean="0">
                <a:solidFill>
                  <a:srgbClr val="1A3643"/>
                </a:solidFill>
                <a:ea typeface="Times New Roman"/>
              </a:rPr>
              <a:t>ثانيا : </a:t>
            </a:r>
            <a:r>
              <a:rPr lang="ar-SA" b="1" dirty="0" smtClean="0">
                <a:solidFill>
                  <a:srgbClr val="1A3643"/>
                </a:solidFill>
                <a:ea typeface="Times New Roman"/>
              </a:rPr>
              <a:t>بالنسبة إلى المتعلّم:</a:t>
            </a:r>
            <a:r>
              <a:rPr lang="ar-SA" dirty="0" smtClean="0">
                <a:solidFill>
                  <a:srgbClr val="1A3643"/>
                </a:solidFill>
                <a:ea typeface="Times New Roman"/>
              </a:rPr>
              <a:t/>
            </a:r>
            <a:br>
              <a:rPr lang="ar-SA" dirty="0" smtClean="0">
                <a:solidFill>
                  <a:srgbClr val="1A3643"/>
                </a:solidFill>
                <a:ea typeface="Times New Roman"/>
              </a:rPr>
            </a:br>
            <a:r>
              <a:rPr lang="ar-SA" dirty="0" smtClean="0">
                <a:solidFill>
                  <a:srgbClr val="1A3643"/>
                </a:solidFill>
                <a:ea typeface="Times New Roman"/>
              </a:rPr>
              <a:t/>
            </a:r>
            <a:br>
              <a:rPr lang="ar-SA" dirty="0" smtClean="0">
                <a:solidFill>
                  <a:srgbClr val="1A3643"/>
                </a:solidFill>
                <a:ea typeface="Times New Roman"/>
              </a:rPr>
            </a:br>
            <a:r>
              <a:rPr lang="ar-SA" dirty="0" smtClean="0">
                <a:solidFill>
                  <a:srgbClr val="1A3643"/>
                </a:solidFill>
                <a:ea typeface="Times New Roman"/>
              </a:rPr>
              <a:t>1- يركّز على النقاط الأساس في الدرس.</a:t>
            </a:r>
            <a:br>
              <a:rPr lang="ar-SA" dirty="0" smtClean="0">
                <a:solidFill>
                  <a:srgbClr val="1A3643"/>
                </a:solidFill>
                <a:ea typeface="Times New Roman"/>
              </a:rPr>
            </a:br>
            <a:r>
              <a:rPr lang="ar-SA" dirty="0" smtClean="0">
                <a:solidFill>
                  <a:srgbClr val="1A3643"/>
                </a:solidFill>
                <a:ea typeface="Times New Roman"/>
              </a:rPr>
              <a:t/>
            </a:r>
            <a:br>
              <a:rPr lang="ar-SA" dirty="0" smtClean="0">
                <a:solidFill>
                  <a:srgbClr val="1A3643"/>
                </a:solidFill>
                <a:ea typeface="Times New Roman"/>
              </a:rPr>
            </a:br>
            <a:r>
              <a:rPr lang="ar-SA" dirty="0" smtClean="0">
                <a:solidFill>
                  <a:srgbClr val="1A3643"/>
                </a:solidFill>
                <a:ea typeface="Times New Roman"/>
              </a:rPr>
              <a:t>2- يستعدّ لوسائل التقويم المختلفة.</a:t>
            </a:r>
            <a:br>
              <a:rPr lang="ar-SA" dirty="0" smtClean="0">
                <a:solidFill>
                  <a:srgbClr val="1A3643"/>
                </a:solidFill>
                <a:ea typeface="Times New Roman"/>
              </a:rPr>
            </a:br>
            <a:r>
              <a:rPr lang="ar-SA" dirty="0" smtClean="0">
                <a:solidFill>
                  <a:srgbClr val="1A3643"/>
                </a:solidFill>
                <a:ea typeface="Times New Roman"/>
              </a:rPr>
              <a:t/>
            </a:r>
            <a:br>
              <a:rPr lang="ar-SA" dirty="0" smtClean="0">
                <a:solidFill>
                  <a:srgbClr val="1A3643"/>
                </a:solidFill>
                <a:ea typeface="Times New Roman"/>
              </a:rPr>
            </a:br>
            <a:r>
              <a:rPr lang="ar-SA" dirty="0" smtClean="0">
                <a:solidFill>
                  <a:srgbClr val="1A3643"/>
                </a:solidFill>
                <a:ea typeface="Times New Roman"/>
              </a:rPr>
              <a:t>3- يربط المعلومات الجديدة بالسابقة.</a:t>
            </a:r>
            <a:br>
              <a:rPr lang="ar-SA" dirty="0" smtClean="0">
                <a:solidFill>
                  <a:srgbClr val="1A3643"/>
                </a:solidFill>
                <a:ea typeface="Times New Roman"/>
              </a:rPr>
            </a:br>
            <a:r>
              <a:rPr lang="ar-SA" dirty="0" smtClean="0">
                <a:solidFill>
                  <a:srgbClr val="1A3643"/>
                </a:solidFill>
                <a:ea typeface="Times New Roman"/>
              </a:rPr>
              <a:t/>
            </a:r>
            <a:br>
              <a:rPr lang="ar-SA" dirty="0" smtClean="0">
                <a:solidFill>
                  <a:srgbClr val="1A3643"/>
                </a:solidFill>
                <a:ea typeface="Times New Roman"/>
              </a:rPr>
            </a:br>
            <a:r>
              <a:rPr lang="ar-SA" dirty="0" smtClean="0">
                <a:solidFill>
                  <a:srgbClr val="1A3643"/>
                </a:solidFill>
                <a:ea typeface="Times New Roman"/>
              </a:rPr>
              <a:t>4- يطرد الرّهبة من الامتحانات.</a:t>
            </a:r>
            <a:br>
              <a:rPr lang="ar-SA" dirty="0" smtClean="0">
                <a:solidFill>
                  <a:srgbClr val="1A3643"/>
                </a:solidFill>
                <a:ea typeface="Times New Roman"/>
              </a:rPr>
            </a:br>
            <a:r>
              <a:rPr lang="ar-SA" dirty="0" smtClean="0">
                <a:solidFill>
                  <a:srgbClr val="1A3643"/>
                </a:solidFill>
                <a:ea typeface="Times New Roman"/>
              </a:rPr>
              <a:t/>
            </a:r>
            <a:br>
              <a:rPr lang="ar-SA" dirty="0" smtClean="0">
                <a:solidFill>
                  <a:srgbClr val="1A3643"/>
                </a:solidFill>
                <a:ea typeface="Times New Roman"/>
              </a:rPr>
            </a:br>
            <a:r>
              <a:rPr lang="ar-SA" dirty="0" smtClean="0">
                <a:solidFill>
                  <a:srgbClr val="1A3643"/>
                </a:solidFill>
                <a:ea typeface="Times New Roman"/>
              </a:rPr>
              <a:t>5- يعرف جوانب الضّعف والقوّة في عمليّة التعلّم والتغلّب عليها.</a:t>
            </a:r>
            <a:br>
              <a:rPr lang="ar-SA" dirty="0" smtClean="0">
                <a:solidFill>
                  <a:srgbClr val="1A3643"/>
                </a:solidFill>
                <a:ea typeface="Times New Roman"/>
              </a:rPr>
            </a:br>
            <a:r>
              <a:rPr lang="ar-SA" dirty="0" smtClean="0">
                <a:solidFill>
                  <a:srgbClr val="1A3643"/>
                </a:solidFill>
                <a:ea typeface="Times New Roman"/>
              </a:rPr>
              <a:t/>
            </a:r>
            <a:br>
              <a:rPr lang="ar-SA" dirty="0" smtClean="0">
                <a:solidFill>
                  <a:srgbClr val="1A3643"/>
                </a:solidFill>
                <a:ea typeface="Times New Roman"/>
              </a:rPr>
            </a:br>
            <a:r>
              <a:rPr lang="ar-SA" dirty="0" smtClean="0">
                <a:solidFill>
                  <a:srgbClr val="1A3643"/>
                </a:solidFill>
                <a:ea typeface="Times New Roman"/>
              </a:rPr>
              <a:t>6- يثق في المعلِّم وأنّه جادّ ومخلص في تدريسه، وعادل في تقييمه</a:t>
            </a:r>
            <a:endParaRPr lang="ar-IQ" dirty="0"/>
          </a:p>
        </p:txBody>
      </p:sp>
    </p:spTree>
    <p:extLst>
      <p:ext uri="{BB962C8B-B14F-4D97-AF65-F5344CB8AC3E}">
        <p14:creationId xmlns:p14="http://schemas.microsoft.com/office/powerpoint/2010/main" val="10901093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أهمّيّة الأهداف السلوكيّة وصياغتها:</a:t>
            </a:r>
            <a:endParaRPr lang="ar-IQ" dirty="0"/>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70000" lnSpcReduction="20000"/>
          </a:bodyPr>
          <a:lstStyle/>
          <a:p>
            <a:r>
              <a:rPr lang="ar-IQ" b="1" dirty="0" smtClean="0"/>
              <a:t>ثالثا </a:t>
            </a:r>
            <a:r>
              <a:rPr lang="ar-SA" b="1" dirty="0" smtClean="0"/>
              <a:t> بالنسبة إلى المادّة الدراسيّة:</a:t>
            </a:r>
            <a:r>
              <a:rPr lang="ar-SA" dirty="0" smtClean="0"/>
              <a:t/>
            </a:r>
            <a:br>
              <a:rPr lang="ar-SA" dirty="0" smtClean="0"/>
            </a:br>
            <a:r>
              <a:rPr lang="ar-SA" dirty="0" smtClean="0"/>
              <a:t/>
            </a:r>
            <a:br>
              <a:rPr lang="ar-SA" dirty="0" smtClean="0"/>
            </a:br>
            <a:r>
              <a:rPr lang="ar-SA" dirty="0" smtClean="0"/>
              <a:t>1- تحليل المادّة العلميّة إلى مفاهيم ومدركات والاهتمام بالمهمّ والتركيز على الأفكار الرئيسة.</a:t>
            </a:r>
            <a:br>
              <a:rPr lang="ar-SA" dirty="0" smtClean="0"/>
            </a:br>
            <a:r>
              <a:rPr lang="ar-SA" dirty="0" smtClean="0"/>
              <a:t/>
            </a:r>
            <a:br>
              <a:rPr lang="ar-SA" dirty="0" smtClean="0"/>
            </a:br>
            <a:r>
              <a:rPr lang="ar-SA" dirty="0" smtClean="0"/>
              <a:t>2- الوضوح في المادّة العلميّة سواء لجهة الترابط في المعلومات أو في تتابع المواضيع (تسلسل الأفكار).</a:t>
            </a:r>
            <a:br>
              <a:rPr lang="ar-SA" dirty="0" smtClean="0"/>
            </a:br>
            <a:r>
              <a:rPr lang="ar-SA" dirty="0" smtClean="0"/>
              <a:t/>
            </a:r>
            <a:br>
              <a:rPr lang="ar-SA" dirty="0" smtClean="0"/>
            </a:br>
            <a:r>
              <a:rPr lang="ar-SA" dirty="0" smtClean="0"/>
              <a:t>3- وضوح المستويات لمضمون المادّة العلميّة، سواء معلومات أم مهارات أم اتّجاهات تبعاً لمستوى سنّ المتعلّمين. </a:t>
            </a:r>
            <a:br>
              <a:rPr lang="ar-SA" dirty="0" smtClean="0"/>
            </a:br>
            <a:r>
              <a:rPr lang="ar-SA" dirty="0" smtClean="0"/>
              <a:t/>
            </a:r>
            <a:br>
              <a:rPr lang="ar-SA" dirty="0" smtClean="0"/>
            </a:br>
            <a:r>
              <a:rPr lang="ar-SA" dirty="0" smtClean="0"/>
              <a:t>4- تحديد مواقع الترابط والتكامل بين مجالات العلم الواحد.</a:t>
            </a:r>
            <a:endParaRPr lang="ar-IQ" dirty="0" smtClean="0"/>
          </a:p>
          <a:p>
            <a:pPr marL="0" indent="0">
              <a:buNone/>
            </a:pPr>
            <a:r>
              <a:rPr lang="ar-IQ" dirty="0"/>
              <a:t> </a:t>
            </a:r>
            <a:r>
              <a:rPr lang="ar-IQ" dirty="0" smtClean="0"/>
              <a:t>   5 </a:t>
            </a:r>
            <a:r>
              <a:rPr lang="ar-SA" dirty="0" smtClean="0"/>
              <a:t>- تنمية المادّة الدراسيّة، لأنّ الأهداف السلوكيّة تدفع المعلّم إلى تحضير المادّة العلميّة على الوجه الأكمل وتحضير ما يلزم من وسائل وموادّ تعليميّة لتحقيق تلك الأهداف</a:t>
            </a:r>
            <a:r>
              <a:rPr lang="en-US" dirty="0" smtClean="0"/>
              <a:t>.</a:t>
            </a:r>
            <a:endParaRPr lang="ar-IQ" dirty="0"/>
          </a:p>
        </p:txBody>
      </p:sp>
    </p:spTree>
    <p:extLst>
      <p:ext uri="{BB962C8B-B14F-4D97-AF65-F5344CB8AC3E}">
        <p14:creationId xmlns:p14="http://schemas.microsoft.com/office/powerpoint/2010/main" val="34405034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lnSpcReduction="10000"/>
          </a:bodyPr>
          <a:lstStyle/>
          <a:p>
            <a:pPr marL="0" lvl="0" indent="0" algn="just" fontAlgn="base">
              <a:spcBef>
                <a:spcPct val="0"/>
              </a:spcBef>
              <a:spcAft>
                <a:spcPct val="0"/>
              </a:spcAft>
              <a:buNone/>
            </a:pPr>
            <a:endParaRPr kumimoji="1" lang="ar-IQ" sz="3500" u="sng" dirty="0" smtClean="0">
              <a:solidFill>
                <a:srgbClr val="336699"/>
              </a:solidFill>
              <a:latin typeface="Simplified Arabic" pitchFamily="18" charset="-78"/>
              <a:ea typeface="Calibri" pitchFamily="34" charset="0"/>
              <a:cs typeface="PT Bold Heading" pitchFamily="2" charset="-78"/>
            </a:endParaRPr>
          </a:p>
          <a:p>
            <a:pPr marL="0" lvl="0" indent="0" algn="just" fontAlgn="base">
              <a:spcBef>
                <a:spcPct val="0"/>
              </a:spcBef>
              <a:spcAft>
                <a:spcPct val="0"/>
              </a:spcAft>
              <a:buNone/>
            </a:pPr>
            <a:endParaRPr kumimoji="1" lang="ar-IQ" sz="3500" u="sng" dirty="0">
              <a:solidFill>
                <a:srgbClr val="336699"/>
              </a:solidFill>
              <a:latin typeface="Simplified Arabic" pitchFamily="18" charset="-78"/>
              <a:ea typeface="Calibri" pitchFamily="34" charset="0"/>
              <a:cs typeface="PT Bold Heading" pitchFamily="2" charset="-78"/>
            </a:endParaRPr>
          </a:p>
          <a:p>
            <a:pPr marL="0" lvl="0" indent="0" algn="just" fontAlgn="base">
              <a:spcBef>
                <a:spcPct val="0"/>
              </a:spcBef>
              <a:spcAft>
                <a:spcPct val="0"/>
              </a:spcAft>
              <a:buNone/>
            </a:pPr>
            <a:endParaRPr kumimoji="1" lang="ar-IQ" sz="2400" b="1" dirty="0" smtClean="0">
              <a:solidFill>
                <a:srgbClr val="336699"/>
              </a:solidFill>
              <a:latin typeface="Simplified Arabic" pitchFamily="18" charset="-78"/>
              <a:cs typeface="Calibri" pitchFamily="34" charset="0"/>
            </a:endParaRPr>
          </a:p>
          <a:p>
            <a:pPr marL="0" lvl="0" indent="0" algn="just" fontAlgn="base">
              <a:spcBef>
                <a:spcPct val="0"/>
              </a:spcBef>
              <a:spcAft>
                <a:spcPct val="0"/>
              </a:spcAft>
              <a:buNone/>
            </a:pPr>
            <a:r>
              <a:rPr kumimoji="1" lang="ar-IQ" sz="2400" b="1" dirty="0" smtClean="0">
                <a:solidFill>
                  <a:srgbClr val="336699"/>
                </a:solidFill>
                <a:latin typeface="Simplified Arabic" pitchFamily="18" charset="-78"/>
                <a:cs typeface="Calibri" pitchFamily="34" charset="0"/>
              </a:rPr>
              <a:t>لقد </a:t>
            </a:r>
            <a:r>
              <a:rPr kumimoji="1" lang="ar-IQ" sz="2400" b="1" dirty="0">
                <a:solidFill>
                  <a:srgbClr val="336699"/>
                </a:solidFill>
                <a:latin typeface="Simplified Arabic" pitchFamily="18" charset="-78"/>
                <a:cs typeface="Calibri" pitchFamily="34" charset="0"/>
              </a:rPr>
              <a:t>اهتم كثير من التربوييون بقضية الاهداف التربيوية وتصنيفها , وقد كان لـ (برونر , وديفد , اوزبل , جانييه) اسهامات فكرية في مجال الاهداف التربوية بصفة عامة ويعتبر بلوم </a:t>
            </a:r>
            <a:r>
              <a:rPr kumimoji="1" lang="en-US" sz="2400" b="1" dirty="0">
                <a:solidFill>
                  <a:srgbClr val="336699"/>
                </a:solidFill>
                <a:latin typeface="Simplified Arabic" pitchFamily="18" charset="-78"/>
                <a:cs typeface="Calibri" pitchFamily="34" charset="0"/>
              </a:rPr>
              <a:t>Bloom</a:t>
            </a:r>
            <a:r>
              <a:rPr kumimoji="1" lang="ar-IQ" sz="2400" b="1" dirty="0">
                <a:solidFill>
                  <a:srgbClr val="336699"/>
                </a:solidFill>
                <a:latin typeface="Simplified Arabic" pitchFamily="18" charset="-78"/>
                <a:cs typeface="Calibri" pitchFamily="34" charset="0"/>
              </a:rPr>
              <a:t> صاحب فكرة متميزة في هذا المجال , اذ يعد تصنيف </a:t>
            </a:r>
            <a:r>
              <a:rPr kumimoji="1" lang="en-US" sz="2400" b="1" dirty="0">
                <a:solidFill>
                  <a:srgbClr val="336699"/>
                </a:solidFill>
                <a:latin typeface="Simplified Arabic" pitchFamily="18" charset="-78"/>
                <a:cs typeface="Calibri" pitchFamily="34" charset="0"/>
              </a:rPr>
              <a:t>Bloom</a:t>
            </a:r>
            <a:r>
              <a:rPr kumimoji="1" lang="ar-IQ" sz="2400" b="1" dirty="0">
                <a:solidFill>
                  <a:srgbClr val="336699"/>
                </a:solidFill>
                <a:latin typeface="Simplified Arabic" pitchFamily="18" charset="-78"/>
                <a:cs typeface="Calibri" pitchFamily="34" charset="0"/>
              </a:rPr>
              <a:t> من اهم المحاولات التي تصدرت لتصنيف الاهداف التربوية , وما كثرها استعمالا , وتنبع اهميه من كونه يمثل دليلاً يمكن ان يسترشد به في التعرف الى الاهداف التعليمية وتحديدها,وقد صنفت الاهداف السلوكية بموجب ذلك الى ثلاث مجالات واسعة </a:t>
            </a:r>
            <a:endParaRPr kumimoji="1" lang="en-US" sz="2400" b="1" dirty="0">
              <a:solidFill>
                <a:srgbClr val="336699"/>
              </a:solidFill>
              <a:latin typeface="Simplified Arabic" pitchFamily="18" charset="-78"/>
              <a:cs typeface="Calibri" pitchFamily="34" charset="0"/>
            </a:endParaRPr>
          </a:p>
          <a:p>
            <a:pPr marL="0" lvl="0" indent="0" algn="just" fontAlgn="base">
              <a:spcBef>
                <a:spcPct val="0"/>
              </a:spcBef>
              <a:spcAft>
                <a:spcPct val="0"/>
              </a:spcAft>
              <a:buNone/>
            </a:pPr>
            <a:r>
              <a:rPr kumimoji="1" lang="ar-IQ" sz="2800" dirty="0">
                <a:solidFill>
                  <a:srgbClr val="336699"/>
                </a:solidFill>
                <a:latin typeface="Simplified Arabic" pitchFamily="18" charset="-78"/>
                <a:cs typeface="PT Bold Heading" pitchFamily="2" charset="-78"/>
              </a:rPr>
              <a:t>هي :.</a:t>
            </a:r>
            <a:endParaRPr kumimoji="1" lang="en-US" sz="2800" dirty="0">
              <a:solidFill>
                <a:srgbClr val="336699"/>
              </a:solidFill>
              <a:latin typeface="Simplified Arabic" pitchFamily="18" charset="-78"/>
              <a:cs typeface="PT Bold Heading" pitchFamily="2" charset="-78"/>
            </a:endParaRPr>
          </a:p>
          <a:p>
            <a:pPr marL="0" lvl="0" indent="0" algn="just" fontAlgn="base">
              <a:spcBef>
                <a:spcPct val="0"/>
              </a:spcBef>
              <a:spcAft>
                <a:spcPct val="0"/>
              </a:spcAft>
              <a:buNone/>
            </a:pPr>
            <a:r>
              <a:rPr kumimoji="1" lang="ar-IQ" sz="2800" dirty="0">
                <a:solidFill>
                  <a:srgbClr val="336699"/>
                </a:solidFill>
                <a:latin typeface="Simplified Arabic" pitchFamily="18" charset="-78"/>
                <a:cs typeface="PT Bold Heading" pitchFamily="2" charset="-78"/>
              </a:rPr>
              <a:t> </a:t>
            </a:r>
            <a:endParaRPr kumimoji="1" lang="en-US" sz="2800" dirty="0">
              <a:solidFill>
                <a:srgbClr val="336699"/>
              </a:solidFill>
              <a:latin typeface="Simplified Arabic" pitchFamily="18" charset="-78"/>
              <a:cs typeface="PT Bold Heading" pitchFamily="2" charset="-78"/>
            </a:endParaRPr>
          </a:p>
          <a:p>
            <a:pPr marL="0" lvl="0" indent="0" algn="just" fontAlgn="base">
              <a:spcBef>
                <a:spcPct val="0"/>
              </a:spcBef>
              <a:spcAft>
                <a:spcPct val="0"/>
              </a:spcAft>
              <a:buFont typeface="Wingdings" pitchFamily="2" charset="2"/>
              <a:buChar char=""/>
            </a:pPr>
            <a:r>
              <a:rPr kumimoji="1" lang="ar-IQ" sz="2400" b="1" dirty="0">
                <a:solidFill>
                  <a:srgbClr val="336699"/>
                </a:solidFill>
                <a:latin typeface="Simplified Arabic" pitchFamily="18" charset="-78"/>
                <a:cs typeface="Calibri" pitchFamily="34" charset="0"/>
              </a:rPr>
              <a:t>المجال المعرفي (العقلي ) </a:t>
            </a:r>
            <a:r>
              <a:rPr kumimoji="1" lang="en-US" sz="2400" b="1" dirty="0">
                <a:solidFill>
                  <a:srgbClr val="336699"/>
                </a:solidFill>
                <a:latin typeface="Simplified Arabic" pitchFamily="18" charset="-78"/>
                <a:cs typeface="Calibri" pitchFamily="34" charset="0"/>
              </a:rPr>
              <a:t>Cognitive Domain</a:t>
            </a:r>
          </a:p>
          <a:p>
            <a:pPr marL="0" lvl="0" indent="0" algn="just" fontAlgn="base">
              <a:spcBef>
                <a:spcPct val="0"/>
              </a:spcBef>
              <a:spcAft>
                <a:spcPct val="0"/>
              </a:spcAft>
              <a:buFont typeface="Wingdings" pitchFamily="2" charset="2"/>
              <a:buChar char=""/>
            </a:pPr>
            <a:r>
              <a:rPr kumimoji="1" lang="ar-IQ" sz="2400" b="1" dirty="0">
                <a:solidFill>
                  <a:srgbClr val="336699"/>
                </a:solidFill>
                <a:latin typeface="Simplified Arabic" pitchFamily="18" charset="-78"/>
                <a:cs typeface="Calibri" pitchFamily="34" charset="0"/>
              </a:rPr>
              <a:t>المجال الانفعالي او الوجداني </a:t>
            </a:r>
            <a:r>
              <a:rPr kumimoji="1" lang="en-US" sz="2400" b="1" dirty="0">
                <a:solidFill>
                  <a:srgbClr val="336699"/>
                </a:solidFill>
                <a:latin typeface="Simplified Arabic" pitchFamily="18" charset="-78"/>
                <a:cs typeface="Calibri" pitchFamily="34" charset="0"/>
              </a:rPr>
              <a:t>Effective Domain</a:t>
            </a:r>
          </a:p>
          <a:p>
            <a:pPr marL="0" lvl="0" indent="0" algn="just" fontAlgn="base">
              <a:spcBef>
                <a:spcPct val="0"/>
              </a:spcBef>
              <a:spcAft>
                <a:spcPct val="0"/>
              </a:spcAft>
              <a:buFont typeface="Wingdings" pitchFamily="2" charset="2"/>
              <a:buChar char=""/>
            </a:pPr>
            <a:r>
              <a:rPr kumimoji="1" lang="ar-IQ" sz="2400" b="1" dirty="0">
                <a:solidFill>
                  <a:srgbClr val="336699"/>
                </a:solidFill>
                <a:latin typeface="Simplified Arabic" pitchFamily="18" charset="-78"/>
                <a:cs typeface="Calibri" pitchFamily="34" charset="0"/>
              </a:rPr>
              <a:t>المجال المهاري او النفس حركي </a:t>
            </a:r>
            <a:r>
              <a:rPr kumimoji="1" lang="en-US" sz="2800" dirty="0">
                <a:solidFill>
                  <a:srgbClr val="336699"/>
                </a:solidFill>
                <a:latin typeface="Simplified Arabic" pitchFamily="18" charset="-78"/>
                <a:cs typeface="PT Bold Heading" pitchFamily="2" charset="-78"/>
              </a:rPr>
              <a:t>Psychomotor Domain</a:t>
            </a:r>
          </a:p>
          <a:p>
            <a:endParaRPr lang="ar-IQ" dirty="0"/>
          </a:p>
        </p:txBody>
      </p:sp>
      <p:sp>
        <p:nvSpPr>
          <p:cNvPr id="4" name="Oval 3"/>
          <p:cNvSpPr/>
          <p:nvPr/>
        </p:nvSpPr>
        <p:spPr>
          <a:xfrm>
            <a:off x="2483768" y="489383"/>
            <a:ext cx="6242992" cy="914400"/>
          </a:xfrm>
          <a:prstGeom prst="ellipse">
            <a:avLst/>
          </a:prstGeom>
        </p:spPr>
        <p:style>
          <a:lnRef idx="1">
            <a:schemeClr val="accent2"/>
          </a:lnRef>
          <a:fillRef idx="2">
            <a:schemeClr val="accent2"/>
          </a:fillRef>
          <a:effectRef idx="1">
            <a:schemeClr val="accent2"/>
          </a:effectRef>
          <a:fontRef idx="minor">
            <a:schemeClr val="dk1"/>
          </a:fontRef>
        </p:style>
        <p:txBody>
          <a:bodyPr rtlCol="1" anchor="ctr"/>
          <a:lstStyle/>
          <a:p>
            <a:pPr lvl="0" algn="ctr"/>
            <a:r>
              <a:rPr kumimoji="1" lang="ar-IQ" sz="2800" u="sng" dirty="0" smtClean="0">
                <a:solidFill>
                  <a:srgbClr val="336699"/>
                </a:solidFill>
                <a:latin typeface="Simplified Arabic" pitchFamily="18" charset="-78"/>
                <a:ea typeface="Calibri" pitchFamily="34" charset="0"/>
                <a:cs typeface="PT Bold Heading" pitchFamily="2" charset="-78"/>
              </a:rPr>
              <a:t>تصنيف الاهداف السلوكية</a:t>
            </a:r>
            <a:endParaRPr kumimoji="1" lang="en-US" sz="2800" dirty="0" smtClean="0">
              <a:solidFill>
                <a:srgbClr val="336699"/>
              </a:solidFill>
              <a:latin typeface="Simplified Arabic" pitchFamily="18" charset="-78"/>
              <a:ea typeface="Calibri" pitchFamily="34" charset="0"/>
              <a:cs typeface="PT Bold Heading" pitchFamily="2" charset="-78"/>
            </a:endParaRPr>
          </a:p>
          <a:p>
            <a:pPr algn="ctr"/>
            <a:endParaRPr lang="ar-IQ" sz="2800" dirty="0"/>
          </a:p>
        </p:txBody>
      </p:sp>
    </p:spTree>
    <p:extLst>
      <p:ext uri="{BB962C8B-B14F-4D97-AF65-F5344CB8AC3E}">
        <p14:creationId xmlns:p14="http://schemas.microsoft.com/office/powerpoint/2010/main" val="41111535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a:grpSpLocks/>
          </p:cNvGrpSpPr>
          <p:nvPr/>
        </p:nvGrpSpPr>
        <p:grpSpPr bwMode="auto">
          <a:xfrm>
            <a:off x="715964" y="1709058"/>
            <a:ext cx="8229600" cy="4457701"/>
            <a:chOff x="679" y="1164"/>
            <a:chExt cx="5184" cy="3024"/>
          </a:xfrm>
        </p:grpSpPr>
        <p:sp>
          <p:nvSpPr>
            <p:cNvPr id="5" name="Rectangle 4"/>
            <p:cNvSpPr>
              <a:spLocks noChangeArrowheads="1"/>
            </p:cNvSpPr>
            <p:nvPr/>
          </p:nvSpPr>
          <p:spPr bwMode="auto">
            <a:xfrm>
              <a:off x="679" y="3633"/>
              <a:ext cx="5184" cy="555"/>
            </a:xfrm>
            <a:prstGeom prst="rect">
              <a:avLst/>
            </a:prstGeom>
            <a:solidFill>
              <a:srgbClr val="0099CC"/>
            </a:solidFill>
            <a:ln w="28575">
              <a:solidFill>
                <a:srgbClr val="FF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9" tIns="45714" rIns="91429" bIns="45714" anchor="ctr"/>
            <a:lstStyle>
              <a:defPPr>
                <a:defRPr lang="ar-SA"/>
              </a:defPPr>
              <a:lvl1pPr algn="r" rtl="1" fontAlgn="base">
                <a:spcBef>
                  <a:spcPct val="0"/>
                </a:spcBef>
                <a:spcAft>
                  <a:spcPct val="0"/>
                </a:spcAft>
                <a:defRPr sz="1900" kern="1200">
                  <a:solidFill>
                    <a:schemeClr val="tx1"/>
                  </a:solidFill>
                  <a:latin typeface="Arial" pitchFamily="34" charset="0"/>
                  <a:ea typeface="+mn-ea"/>
                  <a:cs typeface="Arial" pitchFamily="34" charset="0"/>
                </a:defRPr>
              </a:lvl1pPr>
              <a:lvl2pPr marL="457200" algn="r" rtl="1" fontAlgn="base">
                <a:spcBef>
                  <a:spcPct val="0"/>
                </a:spcBef>
                <a:spcAft>
                  <a:spcPct val="0"/>
                </a:spcAft>
                <a:defRPr sz="1900" kern="1200">
                  <a:solidFill>
                    <a:schemeClr val="tx1"/>
                  </a:solidFill>
                  <a:latin typeface="Arial" pitchFamily="34" charset="0"/>
                  <a:ea typeface="+mn-ea"/>
                  <a:cs typeface="Arial" pitchFamily="34" charset="0"/>
                </a:defRPr>
              </a:lvl2pPr>
              <a:lvl3pPr marL="914400" algn="r" rtl="1" fontAlgn="base">
                <a:spcBef>
                  <a:spcPct val="0"/>
                </a:spcBef>
                <a:spcAft>
                  <a:spcPct val="0"/>
                </a:spcAft>
                <a:defRPr sz="1900"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sz="1900"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sz="1900" kern="1200">
                  <a:solidFill>
                    <a:schemeClr val="tx1"/>
                  </a:solidFill>
                  <a:latin typeface="Arial" pitchFamily="34" charset="0"/>
                  <a:ea typeface="+mn-ea"/>
                  <a:cs typeface="Arial" pitchFamily="34" charset="0"/>
                </a:defRPr>
              </a:lvl5pPr>
              <a:lvl6pPr marL="2286000" algn="r" defTabSz="914400" rtl="1" eaLnBrk="1" latinLnBrk="0" hangingPunct="1">
                <a:defRPr sz="1900" kern="1200">
                  <a:solidFill>
                    <a:schemeClr val="tx1"/>
                  </a:solidFill>
                  <a:latin typeface="Arial" pitchFamily="34" charset="0"/>
                  <a:ea typeface="+mn-ea"/>
                  <a:cs typeface="Arial" pitchFamily="34" charset="0"/>
                </a:defRPr>
              </a:lvl6pPr>
              <a:lvl7pPr marL="2743200" algn="r" defTabSz="914400" rtl="1" eaLnBrk="1" latinLnBrk="0" hangingPunct="1">
                <a:defRPr sz="1900" kern="1200">
                  <a:solidFill>
                    <a:schemeClr val="tx1"/>
                  </a:solidFill>
                  <a:latin typeface="Arial" pitchFamily="34" charset="0"/>
                  <a:ea typeface="+mn-ea"/>
                  <a:cs typeface="Arial" pitchFamily="34" charset="0"/>
                </a:defRPr>
              </a:lvl7pPr>
              <a:lvl8pPr marL="3200400" algn="r" defTabSz="914400" rtl="1" eaLnBrk="1" latinLnBrk="0" hangingPunct="1">
                <a:defRPr sz="1900" kern="1200">
                  <a:solidFill>
                    <a:schemeClr val="tx1"/>
                  </a:solidFill>
                  <a:latin typeface="Arial" pitchFamily="34" charset="0"/>
                  <a:ea typeface="+mn-ea"/>
                  <a:cs typeface="Arial" pitchFamily="34" charset="0"/>
                </a:defRPr>
              </a:lvl8pPr>
              <a:lvl9pPr marL="3657600" algn="r" defTabSz="914400" rtl="1" eaLnBrk="1" latinLnBrk="0" hangingPunct="1">
                <a:defRPr sz="1900" kern="1200">
                  <a:solidFill>
                    <a:schemeClr val="tx1"/>
                  </a:solidFill>
                  <a:latin typeface="Arial" pitchFamily="34" charset="0"/>
                  <a:ea typeface="+mn-ea"/>
                  <a:cs typeface="Arial" pitchFamily="34" charset="0"/>
                </a:defRPr>
              </a:lvl9pPr>
            </a:lstStyle>
            <a:p>
              <a:pPr marL="0" marR="0" lvl="0" indent="0" algn="ctr" defTabSz="987425" rtl="1" eaLnBrk="1" fontAlgn="base" latinLnBrk="0" hangingPunct="1">
                <a:lnSpc>
                  <a:spcPct val="100000"/>
                </a:lnSpc>
                <a:spcBef>
                  <a:spcPct val="0"/>
                </a:spcBef>
                <a:spcAft>
                  <a:spcPct val="0"/>
                </a:spcAft>
                <a:buClrTx/>
                <a:buSzTx/>
                <a:buFontTx/>
                <a:buNone/>
                <a:tabLst/>
                <a:defRPr/>
              </a:pPr>
              <a:endParaRPr kumimoji="0" lang="en-US" sz="1900" b="0" i="0" u="none" strike="noStrike" kern="1200" cap="none" spc="0" normalizeH="0" baseline="0" noProof="0">
                <a:ln>
                  <a:noFill/>
                </a:ln>
                <a:solidFill>
                  <a:srgbClr val="FF3300"/>
                </a:solidFill>
                <a:effectLst/>
                <a:uLnTx/>
                <a:uFillTx/>
                <a:latin typeface="Arial" pitchFamily="34" charset="0"/>
                <a:ea typeface="+mn-ea"/>
                <a:cs typeface="Arial" pitchFamily="34" charset="0"/>
              </a:endParaRPr>
            </a:p>
          </p:txBody>
        </p:sp>
        <p:sp>
          <p:nvSpPr>
            <p:cNvPr id="6" name="Rectangle 5"/>
            <p:cNvSpPr>
              <a:spLocks noChangeArrowheads="1"/>
            </p:cNvSpPr>
            <p:nvPr/>
          </p:nvSpPr>
          <p:spPr bwMode="auto">
            <a:xfrm>
              <a:off x="1518" y="3139"/>
              <a:ext cx="4345" cy="494"/>
            </a:xfrm>
            <a:prstGeom prst="rect">
              <a:avLst/>
            </a:prstGeom>
            <a:solidFill>
              <a:srgbClr val="0099CC"/>
            </a:solidFill>
            <a:ln w="28575">
              <a:solidFill>
                <a:srgbClr val="FF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9" tIns="45714" rIns="91429" bIns="45714" anchor="ctr"/>
            <a:lstStyle>
              <a:defPPr>
                <a:defRPr lang="ar-SA"/>
              </a:defPPr>
              <a:lvl1pPr algn="r" rtl="1" fontAlgn="base">
                <a:spcBef>
                  <a:spcPct val="0"/>
                </a:spcBef>
                <a:spcAft>
                  <a:spcPct val="0"/>
                </a:spcAft>
                <a:defRPr sz="1900" kern="1200">
                  <a:solidFill>
                    <a:schemeClr val="tx1"/>
                  </a:solidFill>
                  <a:latin typeface="Arial" pitchFamily="34" charset="0"/>
                  <a:ea typeface="+mn-ea"/>
                  <a:cs typeface="Arial" pitchFamily="34" charset="0"/>
                </a:defRPr>
              </a:lvl1pPr>
              <a:lvl2pPr marL="457200" algn="r" rtl="1" fontAlgn="base">
                <a:spcBef>
                  <a:spcPct val="0"/>
                </a:spcBef>
                <a:spcAft>
                  <a:spcPct val="0"/>
                </a:spcAft>
                <a:defRPr sz="1900" kern="1200">
                  <a:solidFill>
                    <a:schemeClr val="tx1"/>
                  </a:solidFill>
                  <a:latin typeface="Arial" pitchFamily="34" charset="0"/>
                  <a:ea typeface="+mn-ea"/>
                  <a:cs typeface="Arial" pitchFamily="34" charset="0"/>
                </a:defRPr>
              </a:lvl2pPr>
              <a:lvl3pPr marL="914400" algn="r" rtl="1" fontAlgn="base">
                <a:spcBef>
                  <a:spcPct val="0"/>
                </a:spcBef>
                <a:spcAft>
                  <a:spcPct val="0"/>
                </a:spcAft>
                <a:defRPr sz="1900"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sz="1900"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sz="1900" kern="1200">
                  <a:solidFill>
                    <a:schemeClr val="tx1"/>
                  </a:solidFill>
                  <a:latin typeface="Arial" pitchFamily="34" charset="0"/>
                  <a:ea typeface="+mn-ea"/>
                  <a:cs typeface="Arial" pitchFamily="34" charset="0"/>
                </a:defRPr>
              </a:lvl5pPr>
              <a:lvl6pPr marL="2286000" algn="r" defTabSz="914400" rtl="1" eaLnBrk="1" latinLnBrk="0" hangingPunct="1">
                <a:defRPr sz="1900" kern="1200">
                  <a:solidFill>
                    <a:schemeClr val="tx1"/>
                  </a:solidFill>
                  <a:latin typeface="Arial" pitchFamily="34" charset="0"/>
                  <a:ea typeface="+mn-ea"/>
                  <a:cs typeface="Arial" pitchFamily="34" charset="0"/>
                </a:defRPr>
              </a:lvl6pPr>
              <a:lvl7pPr marL="2743200" algn="r" defTabSz="914400" rtl="1" eaLnBrk="1" latinLnBrk="0" hangingPunct="1">
                <a:defRPr sz="1900" kern="1200">
                  <a:solidFill>
                    <a:schemeClr val="tx1"/>
                  </a:solidFill>
                  <a:latin typeface="Arial" pitchFamily="34" charset="0"/>
                  <a:ea typeface="+mn-ea"/>
                  <a:cs typeface="Arial" pitchFamily="34" charset="0"/>
                </a:defRPr>
              </a:lvl7pPr>
              <a:lvl8pPr marL="3200400" algn="r" defTabSz="914400" rtl="1" eaLnBrk="1" latinLnBrk="0" hangingPunct="1">
                <a:defRPr sz="1900" kern="1200">
                  <a:solidFill>
                    <a:schemeClr val="tx1"/>
                  </a:solidFill>
                  <a:latin typeface="Arial" pitchFamily="34" charset="0"/>
                  <a:ea typeface="+mn-ea"/>
                  <a:cs typeface="Arial" pitchFamily="34" charset="0"/>
                </a:defRPr>
              </a:lvl8pPr>
              <a:lvl9pPr marL="3657600" algn="r" defTabSz="914400" rtl="1" eaLnBrk="1" latinLnBrk="0" hangingPunct="1">
                <a:defRPr sz="1900" kern="1200">
                  <a:solidFill>
                    <a:schemeClr val="tx1"/>
                  </a:solidFill>
                  <a:latin typeface="Arial" pitchFamily="34" charset="0"/>
                  <a:ea typeface="+mn-ea"/>
                  <a:cs typeface="Arial" pitchFamily="34" charset="0"/>
                </a:defRPr>
              </a:lvl9pPr>
            </a:lstStyle>
            <a:p>
              <a:pPr marL="0" marR="0" lvl="0" indent="0" algn="ctr" defTabSz="987425" rtl="1" eaLnBrk="1" fontAlgn="base" latinLnBrk="0" hangingPunct="1">
                <a:lnSpc>
                  <a:spcPct val="100000"/>
                </a:lnSpc>
                <a:spcBef>
                  <a:spcPct val="0"/>
                </a:spcBef>
                <a:spcAft>
                  <a:spcPct val="0"/>
                </a:spcAft>
                <a:buClrTx/>
                <a:buSzTx/>
                <a:buFontTx/>
                <a:buNone/>
                <a:tabLst/>
                <a:defRPr/>
              </a:pPr>
              <a:endParaRPr kumimoji="0" lang="en-US" sz="1900" b="0" i="0" u="none" strike="noStrike" kern="1200" cap="none" spc="0" normalizeH="0" baseline="0" noProof="0">
                <a:ln>
                  <a:noFill/>
                </a:ln>
                <a:solidFill>
                  <a:srgbClr val="FF3300"/>
                </a:solidFill>
                <a:effectLst/>
                <a:uLnTx/>
                <a:uFillTx/>
                <a:latin typeface="Arial" pitchFamily="34" charset="0"/>
                <a:ea typeface="+mn-ea"/>
                <a:cs typeface="Arial" pitchFamily="34" charset="0"/>
              </a:endParaRPr>
            </a:p>
          </p:txBody>
        </p:sp>
        <p:sp>
          <p:nvSpPr>
            <p:cNvPr id="7" name="Rectangle 6"/>
            <p:cNvSpPr>
              <a:spLocks noChangeArrowheads="1"/>
            </p:cNvSpPr>
            <p:nvPr/>
          </p:nvSpPr>
          <p:spPr bwMode="auto">
            <a:xfrm>
              <a:off x="2210" y="2645"/>
              <a:ext cx="3653" cy="494"/>
            </a:xfrm>
            <a:prstGeom prst="rect">
              <a:avLst/>
            </a:prstGeom>
            <a:solidFill>
              <a:srgbClr val="0099CC"/>
            </a:solidFill>
            <a:ln w="38100">
              <a:solidFill>
                <a:srgbClr val="FF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ar-SA"/>
              </a:defPPr>
              <a:lvl1pPr algn="r" rtl="1" fontAlgn="base">
                <a:spcBef>
                  <a:spcPct val="0"/>
                </a:spcBef>
                <a:spcAft>
                  <a:spcPct val="0"/>
                </a:spcAft>
                <a:defRPr sz="1900" kern="1200">
                  <a:solidFill>
                    <a:schemeClr val="tx1"/>
                  </a:solidFill>
                  <a:latin typeface="Arial" pitchFamily="34" charset="0"/>
                  <a:ea typeface="+mn-ea"/>
                  <a:cs typeface="Arial" pitchFamily="34" charset="0"/>
                </a:defRPr>
              </a:lvl1pPr>
              <a:lvl2pPr marL="457200" algn="r" rtl="1" fontAlgn="base">
                <a:spcBef>
                  <a:spcPct val="0"/>
                </a:spcBef>
                <a:spcAft>
                  <a:spcPct val="0"/>
                </a:spcAft>
                <a:defRPr sz="1900" kern="1200">
                  <a:solidFill>
                    <a:schemeClr val="tx1"/>
                  </a:solidFill>
                  <a:latin typeface="Arial" pitchFamily="34" charset="0"/>
                  <a:ea typeface="+mn-ea"/>
                  <a:cs typeface="Arial" pitchFamily="34" charset="0"/>
                </a:defRPr>
              </a:lvl2pPr>
              <a:lvl3pPr marL="914400" algn="r" rtl="1" fontAlgn="base">
                <a:spcBef>
                  <a:spcPct val="0"/>
                </a:spcBef>
                <a:spcAft>
                  <a:spcPct val="0"/>
                </a:spcAft>
                <a:defRPr sz="1900"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sz="1900"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sz="1900" kern="1200">
                  <a:solidFill>
                    <a:schemeClr val="tx1"/>
                  </a:solidFill>
                  <a:latin typeface="Arial" pitchFamily="34" charset="0"/>
                  <a:ea typeface="+mn-ea"/>
                  <a:cs typeface="Arial" pitchFamily="34" charset="0"/>
                </a:defRPr>
              </a:lvl5pPr>
              <a:lvl6pPr marL="2286000" algn="r" defTabSz="914400" rtl="1" eaLnBrk="1" latinLnBrk="0" hangingPunct="1">
                <a:defRPr sz="1900" kern="1200">
                  <a:solidFill>
                    <a:schemeClr val="tx1"/>
                  </a:solidFill>
                  <a:latin typeface="Arial" pitchFamily="34" charset="0"/>
                  <a:ea typeface="+mn-ea"/>
                  <a:cs typeface="Arial" pitchFamily="34" charset="0"/>
                </a:defRPr>
              </a:lvl6pPr>
              <a:lvl7pPr marL="2743200" algn="r" defTabSz="914400" rtl="1" eaLnBrk="1" latinLnBrk="0" hangingPunct="1">
                <a:defRPr sz="1900" kern="1200">
                  <a:solidFill>
                    <a:schemeClr val="tx1"/>
                  </a:solidFill>
                  <a:latin typeface="Arial" pitchFamily="34" charset="0"/>
                  <a:ea typeface="+mn-ea"/>
                  <a:cs typeface="Arial" pitchFamily="34" charset="0"/>
                </a:defRPr>
              </a:lvl7pPr>
              <a:lvl8pPr marL="3200400" algn="r" defTabSz="914400" rtl="1" eaLnBrk="1" latinLnBrk="0" hangingPunct="1">
                <a:defRPr sz="1900" kern="1200">
                  <a:solidFill>
                    <a:schemeClr val="tx1"/>
                  </a:solidFill>
                  <a:latin typeface="Arial" pitchFamily="34" charset="0"/>
                  <a:ea typeface="+mn-ea"/>
                  <a:cs typeface="Arial" pitchFamily="34" charset="0"/>
                </a:defRPr>
              </a:lvl8pPr>
              <a:lvl9pPr marL="3657600" algn="r" defTabSz="914400" rtl="1" eaLnBrk="1" latinLnBrk="0" hangingPunct="1">
                <a:defRPr sz="1900" kern="1200">
                  <a:solidFill>
                    <a:schemeClr val="tx1"/>
                  </a:solidFill>
                  <a:latin typeface="Arial" pitchFamily="34" charset="0"/>
                  <a:ea typeface="+mn-ea"/>
                  <a:cs typeface="Arial" pitchFamily="34" charset="0"/>
                </a:defRPr>
              </a:lvl9pPr>
            </a:lstStyle>
            <a:p>
              <a:pPr marL="0" marR="0" lvl="0" indent="0" algn="r" defTabSz="914400" rtl="1" eaLnBrk="1" fontAlgn="base" latinLnBrk="0" hangingPunct="1">
                <a:lnSpc>
                  <a:spcPct val="100000"/>
                </a:lnSpc>
                <a:spcBef>
                  <a:spcPct val="0"/>
                </a:spcBef>
                <a:spcAft>
                  <a:spcPct val="0"/>
                </a:spcAft>
                <a:buClrTx/>
                <a:buSzTx/>
                <a:buFontTx/>
                <a:buNone/>
                <a:tabLst/>
                <a:defRPr/>
              </a:pPr>
              <a:endParaRPr kumimoji="0" lang="ar-IQ" sz="1900" b="0" i="0" u="none" strike="noStrike" kern="1200" cap="none" spc="0" normalizeH="0" baseline="0" noProof="0">
                <a:ln>
                  <a:noFill/>
                </a:ln>
                <a:solidFill>
                  <a:srgbClr val="FFFFFF"/>
                </a:solidFill>
                <a:effectLst/>
                <a:uLnTx/>
                <a:uFillTx/>
                <a:latin typeface="Arial" pitchFamily="34" charset="0"/>
                <a:ea typeface="+mn-ea"/>
                <a:cs typeface="Arial" pitchFamily="34" charset="0"/>
              </a:endParaRPr>
            </a:p>
          </p:txBody>
        </p:sp>
        <p:sp>
          <p:nvSpPr>
            <p:cNvPr id="8" name="Rectangle 7"/>
            <p:cNvSpPr>
              <a:spLocks noChangeArrowheads="1"/>
            </p:cNvSpPr>
            <p:nvPr/>
          </p:nvSpPr>
          <p:spPr bwMode="auto">
            <a:xfrm>
              <a:off x="2802" y="2151"/>
              <a:ext cx="3061" cy="494"/>
            </a:xfrm>
            <a:prstGeom prst="rect">
              <a:avLst/>
            </a:prstGeom>
            <a:solidFill>
              <a:srgbClr val="0099CC"/>
            </a:solidFill>
            <a:ln w="28575">
              <a:solidFill>
                <a:srgbClr val="FF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ar-SA"/>
              </a:defPPr>
              <a:lvl1pPr algn="r" rtl="1" fontAlgn="base">
                <a:spcBef>
                  <a:spcPct val="0"/>
                </a:spcBef>
                <a:spcAft>
                  <a:spcPct val="0"/>
                </a:spcAft>
                <a:defRPr sz="1900" kern="1200">
                  <a:solidFill>
                    <a:schemeClr val="tx1"/>
                  </a:solidFill>
                  <a:latin typeface="Arial" pitchFamily="34" charset="0"/>
                  <a:ea typeface="+mn-ea"/>
                  <a:cs typeface="Arial" pitchFamily="34" charset="0"/>
                </a:defRPr>
              </a:lvl1pPr>
              <a:lvl2pPr marL="457200" algn="r" rtl="1" fontAlgn="base">
                <a:spcBef>
                  <a:spcPct val="0"/>
                </a:spcBef>
                <a:spcAft>
                  <a:spcPct val="0"/>
                </a:spcAft>
                <a:defRPr sz="1900" kern="1200">
                  <a:solidFill>
                    <a:schemeClr val="tx1"/>
                  </a:solidFill>
                  <a:latin typeface="Arial" pitchFamily="34" charset="0"/>
                  <a:ea typeface="+mn-ea"/>
                  <a:cs typeface="Arial" pitchFamily="34" charset="0"/>
                </a:defRPr>
              </a:lvl2pPr>
              <a:lvl3pPr marL="914400" algn="r" rtl="1" fontAlgn="base">
                <a:spcBef>
                  <a:spcPct val="0"/>
                </a:spcBef>
                <a:spcAft>
                  <a:spcPct val="0"/>
                </a:spcAft>
                <a:defRPr sz="1900"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sz="1900"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sz="1900" kern="1200">
                  <a:solidFill>
                    <a:schemeClr val="tx1"/>
                  </a:solidFill>
                  <a:latin typeface="Arial" pitchFamily="34" charset="0"/>
                  <a:ea typeface="+mn-ea"/>
                  <a:cs typeface="Arial" pitchFamily="34" charset="0"/>
                </a:defRPr>
              </a:lvl5pPr>
              <a:lvl6pPr marL="2286000" algn="r" defTabSz="914400" rtl="1" eaLnBrk="1" latinLnBrk="0" hangingPunct="1">
                <a:defRPr sz="1900" kern="1200">
                  <a:solidFill>
                    <a:schemeClr val="tx1"/>
                  </a:solidFill>
                  <a:latin typeface="Arial" pitchFamily="34" charset="0"/>
                  <a:ea typeface="+mn-ea"/>
                  <a:cs typeface="Arial" pitchFamily="34" charset="0"/>
                </a:defRPr>
              </a:lvl6pPr>
              <a:lvl7pPr marL="2743200" algn="r" defTabSz="914400" rtl="1" eaLnBrk="1" latinLnBrk="0" hangingPunct="1">
                <a:defRPr sz="1900" kern="1200">
                  <a:solidFill>
                    <a:schemeClr val="tx1"/>
                  </a:solidFill>
                  <a:latin typeface="Arial" pitchFamily="34" charset="0"/>
                  <a:ea typeface="+mn-ea"/>
                  <a:cs typeface="Arial" pitchFamily="34" charset="0"/>
                </a:defRPr>
              </a:lvl7pPr>
              <a:lvl8pPr marL="3200400" algn="r" defTabSz="914400" rtl="1" eaLnBrk="1" latinLnBrk="0" hangingPunct="1">
                <a:defRPr sz="1900" kern="1200">
                  <a:solidFill>
                    <a:schemeClr val="tx1"/>
                  </a:solidFill>
                  <a:latin typeface="Arial" pitchFamily="34" charset="0"/>
                  <a:ea typeface="+mn-ea"/>
                  <a:cs typeface="Arial" pitchFamily="34" charset="0"/>
                </a:defRPr>
              </a:lvl8pPr>
              <a:lvl9pPr marL="3657600" algn="r" defTabSz="914400" rtl="1" eaLnBrk="1" latinLnBrk="0" hangingPunct="1">
                <a:defRPr sz="1900" kern="1200">
                  <a:solidFill>
                    <a:schemeClr val="tx1"/>
                  </a:solidFill>
                  <a:latin typeface="Arial" pitchFamily="34" charset="0"/>
                  <a:ea typeface="+mn-ea"/>
                  <a:cs typeface="Arial" pitchFamily="34" charset="0"/>
                </a:defRPr>
              </a:lvl9pPr>
            </a:lstStyle>
            <a:p>
              <a:pPr marL="0" marR="0" lvl="0" indent="0" algn="r" defTabSz="914400" rtl="1" eaLnBrk="1" fontAlgn="base" latinLnBrk="0" hangingPunct="1">
                <a:lnSpc>
                  <a:spcPct val="100000"/>
                </a:lnSpc>
                <a:spcBef>
                  <a:spcPct val="0"/>
                </a:spcBef>
                <a:spcAft>
                  <a:spcPct val="0"/>
                </a:spcAft>
                <a:buClrTx/>
                <a:buSzTx/>
                <a:buFontTx/>
                <a:buNone/>
                <a:tabLst/>
                <a:defRPr/>
              </a:pPr>
              <a:endParaRPr kumimoji="0" lang="ar-IQ" sz="1900" b="0" i="0" u="none" strike="noStrike" kern="1200" cap="none" spc="0" normalizeH="0" baseline="0" noProof="0">
                <a:ln>
                  <a:noFill/>
                </a:ln>
                <a:solidFill>
                  <a:srgbClr val="FFFFFF"/>
                </a:solidFill>
                <a:effectLst/>
                <a:uLnTx/>
                <a:uFillTx/>
                <a:latin typeface="Arial" pitchFamily="34" charset="0"/>
                <a:ea typeface="+mn-ea"/>
                <a:cs typeface="Arial" pitchFamily="34" charset="0"/>
              </a:endParaRPr>
            </a:p>
          </p:txBody>
        </p:sp>
        <p:sp>
          <p:nvSpPr>
            <p:cNvPr id="9" name="Rectangle 8"/>
            <p:cNvSpPr>
              <a:spLocks noChangeArrowheads="1"/>
            </p:cNvSpPr>
            <p:nvPr/>
          </p:nvSpPr>
          <p:spPr bwMode="auto">
            <a:xfrm>
              <a:off x="3394" y="1658"/>
              <a:ext cx="2469" cy="493"/>
            </a:xfrm>
            <a:prstGeom prst="rect">
              <a:avLst/>
            </a:prstGeom>
            <a:solidFill>
              <a:srgbClr val="0099CC"/>
            </a:solidFill>
            <a:ln w="28575">
              <a:solidFill>
                <a:srgbClr val="FF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ar-SA"/>
              </a:defPPr>
              <a:lvl1pPr algn="r" rtl="1" fontAlgn="base">
                <a:spcBef>
                  <a:spcPct val="0"/>
                </a:spcBef>
                <a:spcAft>
                  <a:spcPct val="0"/>
                </a:spcAft>
                <a:defRPr sz="1900" kern="1200">
                  <a:solidFill>
                    <a:schemeClr val="tx1"/>
                  </a:solidFill>
                  <a:latin typeface="Arial" pitchFamily="34" charset="0"/>
                  <a:ea typeface="+mn-ea"/>
                  <a:cs typeface="Arial" pitchFamily="34" charset="0"/>
                </a:defRPr>
              </a:lvl1pPr>
              <a:lvl2pPr marL="457200" algn="r" rtl="1" fontAlgn="base">
                <a:spcBef>
                  <a:spcPct val="0"/>
                </a:spcBef>
                <a:spcAft>
                  <a:spcPct val="0"/>
                </a:spcAft>
                <a:defRPr sz="1900" kern="1200">
                  <a:solidFill>
                    <a:schemeClr val="tx1"/>
                  </a:solidFill>
                  <a:latin typeface="Arial" pitchFamily="34" charset="0"/>
                  <a:ea typeface="+mn-ea"/>
                  <a:cs typeface="Arial" pitchFamily="34" charset="0"/>
                </a:defRPr>
              </a:lvl2pPr>
              <a:lvl3pPr marL="914400" algn="r" rtl="1" fontAlgn="base">
                <a:spcBef>
                  <a:spcPct val="0"/>
                </a:spcBef>
                <a:spcAft>
                  <a:spcPct val="0"/>
                </a:spcAft>
                <a:defRPr sz="1900"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sz="1900"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sz="1900" kern="1200">
                  <a:solidFill>
                    <a:schemeClr val="tx1"/>
                  </a:solidFill>
                  <a:latin typeface="Arial" pitchFamily="34" charset="0"/>
                  <a:ea typeface="+mn-ea"/>
                  <a:cs typeface="Arial" pitchFamily="34" charset="0"/>
                </a:defRPr>
              </a:lvl5pPr>
              <a:lvl6pPr marL="2286000" algn="r" defTabSz="914400" rtl="1" eaLnBrk="1" latinLnBrk="0" hangingPunct="1">
                <a:defRPr sz="1900" kern="1200">
                  <a:solidFill>
                    <a:schemeClr val="tx1"/>
                  </a:solidFill>
                  <a:latin typeface="Arial" pitchFamily="34" charset="0"/>
                  <a:ea typeface="+mn-ea"/>
                  <a:cs typeface="Arial" pitchFamily="34" charset="0"/>
                </a:defRPr>
              </a:lvl6pPr>
              <a:lvl7pPr marL="2743200" algn="r" defTabSz="914400" rtl="1" eaLnBrk="1" latinLnBrk="0" hangingPunct="1">
                <a:defRPr sz="1900" kern="1200">
                  <a:solidFill>
                    <a:schemeClr val="tx1"/>
                  </a:solidFill>
                  <a:latin typeface="Arial" pitchFamily="34" charset="0"/>
                  <a:ea typeface="+mn-ea"/>
                  <a:cs typeface="Arial" pitchFamily="34" charset="0"/>
                </a:defRPr>
              </a:lvl7pPr>
              <a:lvl8pPr marL="3200400" algn="r" defTabSz="914400" rtl="1" eaLnBrk="1" latinLnBrk="0" hangingPunct="1">
                <a:defRPr sz="1900" kern="1200">
                  <a:solidFill>
                    <a:schemeClr val="tx1"/>
                  </a:solidFill>
                  <a:latin typeface="Arial" pitchFamily="34" charset="0"/>
                  <a:ea typeface="+mn-ea"/>
                  <a:cs typeface="Arial" pitchFamily="34" charset="0"/>
                </a:defRPr>
              </a:lvl8pPr>
              <a:lvl9pPr marL="3657600" algn="r" defTabSz="914400" rtl="1" eaLnBrk="1" latinLnBrk="0" hangingPunct="1">
                <a:defRPr sz="1900" kern="1200">
                  <a:solidFill>
                    <a:schemeClr val="tx1"/>
                  </a:solidFill>
                  <a:latin typeface="Arial" pitchFamily="34" charset="0"/>
                  <a:ea typeface="+mn-ea"/>
                  <a:cs typeface="Arial" pitchFamily="34" charset="0"/>
                </a:defRPr>
              </a:lvl9pPr>
            </a:lstStyle>
            <a:p>
              <a:pPr marL="0" marR="0" lvl="0" indent="0" algn="r" defTabSz="914400" rtl="1" eaLnBrk="1" fontAlgn="base" latinLnBrk="0" hangingPunct="1">
                <a:lnSpc>
                  <a:spcPct val="100000"/>
                </a:lnSpc>
                <a:spcBef>
                  <a:spcPct val="0"/>
                </a:spcBef>
                <a:spcAft>
                  <a:spcPct val="0"/>
                </a:spcAft>
                <a:buClrTx/>
                <a:buSzTx/>
                <a:buFontTx/>
                <a:buNone/>
                <a:tabLst/>
                <a:defRPr/>
              </a:pPr>
              <a:endParaRPr kumimoji="0" lang="ar-IQ" sz="1900" b="0" i="0" u="none" strike="noStrike" kern="1200" cap="none" spc="0" normalizeH="0" baseline="0" noProof="0">
                <a:ln>
                  <a:noFill/>
                </a:ln>
                <a:solidFill>
                  <a:srgbClr val="FFFFFF"/>
                </a:solidFill>
                <a:effectLst/>
                <a:uLnTx/>
                <a:uFillTx/>
                <a:latin typeface="Arial" pitchFamily="34" charset="0"/>
                <a:ea typeface="+mn-ea"/>
                <a:cs typeface="Arial" pitchFamily="34" charset="0"/>
              </a:endParaRPr>
            </a:p>
          </p:txBody>
        </p:sp>
        <p:sp>
          <p:nvSpPr>
            <p:cNvPr id="10" name="Rectangle 9"/>
            <p:cNvSpPr>
              <a:spLocks noChangeArrowheads="1"/>
            </p:cNvSpPr>
            <p:nvPr/>
          </p:nvSpPr>
          <p:spPr bwMode="auto">
            <a:xfrm>
              <a:off x="4086" y="1164"/>
              <a:ext cx="1777" cy="494"/>
            </a:xfrm>
            <a:prstGeom prst="rect">
              <a:avLst/>
            </a:prstGeom>
            <a:solidFill>
              <a:srgbClr val="0099CC"/>
            </a:solidFill>
            <a:ln w="28575">
              <a:solidFill>
                <a:srgbClr val="FF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ar-SA"/>
              </a:defPPr>
              <a:lvl1pPr algn="r" rtl="1" fontAlgn="base">
                <a:spcBef>
                  <a:spcPct val="0"/>
                </a:spcBef>
                <a:spcAft>
                  <a:spcPct val="0"/>
                </a:spcAft>
                <a:defRPr sz="1900" kern="1200">
                  <a:solidFill>
                    <a:schemeClr val="tx1"/>
                  </a:solidFill>
                  <a:latin typeface="Arial" pitchFamily="34" charset="0"/>
                  <a:ea typeface="+mn-ea"/>
                  <a:cs typeface="Arial" pitchFamily="34" charset="0"/>
                </a:defRPr>
              </a:lvl1pPr>
              <a:lvl2pPr marL="457200" algn="r" rtl="1" fontAlgn="base">
                <a:spcBef>
                  <a:spcPct val="0"/>
                </a:spcBef>
                <a:spcAft>
                  <a:spcPct val="0"/>
                </a:spcAft>
                <a:defRPr sz="1900" kern="1200">
                  <a:solidFill>
                    <a:schemeClr val="tx1"/>
                  </a:solidFill>
                  <a:latin typeface="Arial" pitchFamily="34" charset="0"/>
                  <a:ea typeface="+mn-ea"/>
                  <a:cs typeface="Arial" pitchFamily="34" charset="0"/>
                </a:defRPr>
              </a:lvl2pPr>
              <a:lvl3pPr marL="914400" algn="r" rtl="1" fontAlgn="base">
                <a:spcBef>
                  <a:spcPct val="0"/>
                </a:spcBef>
                <a:spcAft>
                  <a:spcPct val="0"/>
                </a:spcAft>
                <a:defRPr sz="1900"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sz="1900"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sz="1900" kern="1200">
                  <a:solidFill>
                    <a:schemeClr val="tx1"/>
                  </a:solidFill>
                  <a:latin typeface="Arial" pitchFamily="34" charset="0"/>
                  <a:ea typeface="+mn-ea"/>
                  <a:cs typeface="Arial" pitchFamily="34" charset="0"/>
                </a:defRPr>
              </a:lvl5pPr>
              <a:lvl6pPr marL="2286000" algn="r" defTabSz="914400" rtl="1" eaLnBrk="1" latinLnBrk="0" hangingPunct="1">
                <a:defRPr sz="1900" kern="1200">
                  <a:solidFill>
                    <a:schemeClr val="tx1"/>
                  </a:solidFill>
                  <a:latin typeface="Arial" pitchFamily="34" charset="0"/>
                  <a:ea typeface="+mn-ea"/>
                  <a:cs typeface="Arial" pitchFamily="34" charset="0"/>
                </a:defRPr>
              </a:lvl6pPr>
              <a:lvl7pPr marL="2743200" algn="r" defTabSz="914400" rtl="1" eaLnBrk="1" latinLnBrk="0" hangingPunct="1">
                <a:defRPr sz="1900" kern="1200">
                  <a:solidFill>
                    <a:schemeClr val="tx1"/>
                  </a:solidFill>
                  <a:latin typeface="Arial" pitchFamily="34" charset="0"/>
                  <a:ea typeface="+mn-ea"/>
                  <a:cs typeface="Arial" pitchFamily="34" charset="0"/>
                </a:defRPr>
              </a:lvl7pPr>
              <a:lvl8pPr marL="3200400" algn="r" defTabSz="914400" rtl="1" eaLnBrk="1" latinLnBrk="0" hangingPunct="1">
                <a:defRPr sz="1900" kern="1200">
                  <a:solidFill>
                    <a:schemeClr val="tx1"/>
                  </a:solidFill>
                  <a:latin typeface="Arial" pitchFamily="34" charset="0"/>
                  <a:ea typeface="+mn-ea"/>
                  <a:cs typeface="Arial" pitchFamily="34" charset="0"/>
                </a:defRPr>
              </a:lvl8pPr>
              <a:lvl9pPr marL="3657600" algn="r" defTabSz="914400" rtl="1" eaLnBrk="1" latinLnBrk="0" hangingPunct="1">
                <a:defRPr sz="1900" kern="1200">
                  <a:solidFill>
                    <a:schemeClr val="tx1"/>
                  </a:solidFill>
                  <a:latin typeface="Arial" pitchFamily="34" charset="0"/>
                  <a:ea typeface="+mn-ea"/>
                  <a:cs typeface="Arial" pitchFamily="34" charset="0"/>
                </a:defRPr>
              </a:lvl9pPr>
            </a:lstStyle>
            <a:p>
              <a:pPr marL="0" marR="0" lvl="0" indent="0" algn="r" defTabSz="914400" rtl="1" eaLnBrk="1" fontAlgn="base" latinLnBrk="0" hangingPunct="1">
                <a:lnSpc>
                  <a:spcPct val="100000"/>
                </a:lnSpc>
                <a:spcBef>
                  <a:spcPct val="0"/>
                </a:spcBef>
                <a:spcAft>
                  <a:spcPct val="0"/>
                </a:spcAft>
                <a:buClrTx/>
                <a:buSzTx/>
                <a:buFontTx/>
                <a:buNone/>
                <a:tabLst/>
                <a:defRPr/>
              </a:pPr>
              <a:endParaRPr kumimoji="0" lang="ar-IQ" sz="1900" b="0" i="0" u="none" strike="noStrike" kern="1200" cap="none" spc="0" normalizeH="0" baseline="0" noProof="0">
                <a:ln>
                  <a:noFill/>
                </a:ln>
                <a:solidFill>
                  <a:srgbClr val="FFFFFF"/>
                </a:solidFill>
                <a:effectLst/>
                <a:uLnTx/>
                <a:uFillTx/>
                <a:latin typeface="Arial" pitchFamily="34" charset="0"/>
                <a:ea typeface="+mn-ea"/>
                <a:cs typeface="Arial" pitchFamily="34" charset="0"/>
              </a:endParaRPr>
            </a:p>
          </p:txBody>
        </p:sp>
        <p:sp>
          <p:nvSpPr>
            <p:cNvPr id="11" name="Text Box 10"/>
            <p:cNvSpPr txBox="1">
              <a:spLocks noChangeArrowheads="1"/>
            </p:cNvSpPr>
            <p:nvPr/>
          </p:nvSpPr>
          <p:spPr bwMode="auto">
            <a:xfrm>
              <a:off x="773" y="3756"/>
              <a:ext cx="1778" cy="336"/>
            </a:xfrm>
            <a:prstGeom prst="rect">
              <a:avLst/>
            </a:prstGeom>
            <a:ln/>
            <a:extLst/>
          </p:spPr>
          <p:style>
            <a:lnRef idx="1">
              <a:schemeClr val="dk1"/>
            </a:lnRef>
            <a:fillRef idx="2">
              <a:schemeClr val="dk1"/>
            </a:fillRef>
            <a:effectRef idx="1">
              <a:schemeClr val="dk1"/>
            </a:effectRef>
            <a:fontRef idx="minor">
              <a:schemeClr val="dk1"/>
            </a:fontRef>
          </p:style>
          <p:txBody>
            <a:bodyPr lIns="91429" tIns="45714" rIns="91429" bIns="45714">
              <a:spAutoFit/>
            </a:bodyPr>
            <a:lstStyle>
              <a:defPPr>
                <a:defRPr lang="ar-SA"/>
              </a:defPPr>
              <a:lvl1pPr algn="r" rtl="1" fontAlgn="base">
                <a:spcBef>
                  <a:spcPct val="0"/>
                </a:spcBef>
                <a:spcAft>
                  <a:spcPct val="0"/>
                </a:spcAft>
                <a:defRPr sz="1900" kern="1200">
                  <a:solidFill>
                    <a:schemeClr val="tx1"/>
                  </a:solidFill>
                  <a:latin typeface="Arial" pitchFamily="34" charset="0"/>
                  <a:ea typeface="+mn-ea"/>
                  <a:cs typeface="Arial" pitchFamily="34" charset="0"/>
                </a:defRPr>
              </a:lvl1pPr>
              <a:lvl2pPr marL="457200" algn="r" rtl="1" fontAlgn="base">
                <a:spcBef>
                  <a:spcPct val="0"/>
                </a:spcBef>
                <a:spcAft>
                  <a:spcPct val="0"/>
                </a:spcAft>
                <a:defRPr sz="1900" kern="1200">
                  <a:solidFill>
                    <a:schemeClr val="tx1"/>
                  </a:solidFill>
                  <a:latin typeface="Arial" pitchFamily="34" charset="0"/>
                  <a:ea typeface="+mn-ea"/>
                  <a:cs typeface="Arial" pitchFamily="34" charset="0"/>
                </a:defRPr>
              </a:lvl2pPr>
              <a:lvl3pPr marL="914400" algn="r" rtl="1" fontAlgn="base">
                <a:spcBef>
                  <a:spcPct val="0"/>
                </a:spcBef>
                <a:spcAft>
                  <a:spcPct val="0"/>
                </a:spcAft>
                <a:defRPr sz="1900"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sz="1900"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sz="1900" kern="1200">
                  <a:solidFill>
                    <a:schemeClr val="tx1"/>
                  </a:solidFill>
                  <a:latin typeface="Arial" pitchFamily="34" charset="0"/>
                  <a:ea typeface="+mn-ea"/>
                  <a:cs typeface="Arial" pitchFamily="34" charset="0"/>
                </a:defRPr>
              </a:lvl5pPr>
              <a:lvl6pPr marL="2286000" algn="r" defTabSz="914400" rtl="1" eaLnBrk="1" latinLnBrk="0" hangingPunct="1">
                <a:defRPr sz="1900" kern="1200">
                  <a:solidFill>
                    <a:schemeClr val="tx1"/>
                  </a:solidFill>
                  <a:latin typeface="Arial" pitchFamily="34" charset="0"/>
                  <a:ea typeface="+mn-ea"/>
                  <a:cs typeface="Arial" pitchFamily="34" charset="0"/>
                </a:defRPr>
              </a:lvl6pPr>
              <a:lvl7pPr marL="2743200" algn="r" defTabSz="914400" rtl="1" eaLnBrk="1" latinLnBrk="0" hangingPunct="1">
                <a:defRPr sz="1900" kern="1200">
                  <a:solidFill>
                    <a:schemeClr val="tx1"/>
                  </a:solidFill>
                  <a:latin typeface="Arial" pitchFamily="34" charset="0"/>
                  <a:ea typeface="+mn-ea"/>
                  <a:cs typeface="Arial" pitchFamily="34" charset="0"/>
                </a:defRPr>
              </a:lvl7pPr>
              <a:lvl8pPr marL="3200400" algn="r" defTabSz="914400" rtl="1" eaLnBrk="1" latinLnBrk="0" hangingPunct="1">
                <a:defRPr sz="1900" kern="1200">
                  <a:solidFill>
                    <a:schemeClr val="tx1"/>
                  </a:solidFill>
                  <a:latin typeface="Arial" pitchFamily="34" charset="0"/>
                  <a:ea typeface="+mn-ea"/>
                  <a:cs typeface="Arial" pitchFamily="34" charset="0"/>
                </a:defRPr>
              </a:lvl8pPr>
              <a:lvl9pPr marL="3657600" algn="r" defTabSz="914400" rtl="1" eaLnBrk="1" latinLnBrk="0" hangingPunct="1">
                <a:defRPr sz="1900" kern="1200">
                  <a:solidFill>
                    <a:schemeClr val="tx1"/>
                  </a:solidFill>
                  <a:latin typeface="Arial" pitchFamily="34" charset="0"/>
                  <a:ea typeface="+mn-ea"/>
                  <a:cs typeface="Arial" pitchFamily="34" charset="0"/>
                </a:defRPr>
              </a:lvl9pPr>
            </a:lstStyle>
            <a:p>
              <a:pPr marL="0" marR="0" lvl="0" indent="0" algn="ctr" defTabSz="914400" rtl="1" eaLnBrk="1" fontAlgn="base" latinLnBrk="0" hangingPunct="1">
                <a:lnSpc>
                  <a:spcPct val="100000"/>
                </a:lnSpc>
                <a:spcBef>
                  <a:spcPct val="50000"/>
                </a:spcBef>
                <a:spcAft>
                  <a:spcPct val="0"/>
                </a:spcAft>
                <a:buClrTx/>
                <a:buSzTx/>
                <a:buFontTx/>
                <a:buNone/>
                <a:tabLst/>
                <a:defRPr/>
              </a:pPr>
              <a:r>
                <a:rPr kumimoji="0" lang="ar-IQ" sz="2900" b="0" i="0" u="none" strike="noStrike" kern="1200" cap="none" spc="0" normalizeH="0" baseline="0" noProof="0" dirty="0">
                  <a:ln>
                    <a:noFill/>
                  </a:ln>
                  <a:solidFill>
                    <a:srgbClr val="000514"/>
                  </a:solidFill>
                  <a:effectLst/>
                  <a:uLnTx/>
                  <a:uFillTx/>
                  <a:latin typeface="Arial" pitchFamily="34" charset="0"/>
                  <a:ea typeface="+mn-ea"/>
                  <a:cs typeface="PT Bold Heading" pitchFamily="2" charset="-78"/>
                </a:rPr>
                <a:t>مستوى التذكر</a:t>
              </a:r>
              <a:endParaRPr kumimoji="0" lang="en-US" sz="2900" b="0" i="0" u="none" strike="noStrike" kern="1200" cap="none" spc="0" normalizeH="0" baseline="0" noProof="0" dirty="0">
                <a:ln>
                  <a:noFill/>
                </a:ln>
                <a:solidFill>
                  <a:srgbClr val="000514"/>
                </a:solidFill>
                <a:effectLst/>
                <a:uLnTx/>
                <a:uFillTx/>
                <a:latin typeface="Arial" pitchFamily="34" charset="0"/>
                <a:ea typeface="+mn-ea"/>
                <a:cs typeface="PT Bold Heading" pitchFamily="2" charset="-78"/>
              </a:endParaRPr>
            </a:p>
          </p:txBody>
        </p:sp>
        <p:sp>
          <p:nvSpPr>
            <p:cNvPr id="12" name="Text Box 11"/>
            <p:cNvSpPr txBox="1">
              <a:spLocks noChangeArrowheads="1"/>
            </p:cNvSpPr>
            <p:nvPr/>
          </p:nvSpPr>
          <p:spPr bwMode="auto">
            <a:xfrm>
              <a:off x="1666" y="3201"/>
              <a:ext cx="1580" cy="336"/>
            </a:xfrm>
            <a:prstGeom prst="rect">
              <a:avLst/>
            </a:prstGeom>
            <a:ln/>
            <a:extLst/>
          </p:spPr>
          <p:style>
            <a:lnRef idx="1">
              <a:schemeClr val="dk1"/>
            </a:lnRef>
            <a:fillRef idx="2">
              <a:schemeClr val="dk1"/>
            </a:fillRef>
            <a:effectRef idx="1">
              <a:schemeClr val="dk1"/>
            </a:effectRef>
            <a:fontRef idx="minor">
              <a:schemeClr val="dk1"/>
            </a:fontRef>
          </p:style>
          <p:txBody>
            <a:bodyPr lIns="91429" tIns="45714" rIns="91429" bIns="45714">
              <a:spAutoFit/>
            </a:bodyPr>
            <a:lstStyle>
              <a:defPPr>
                <a:defRPr lang="ar-SA"/>
              </a:defPPr>
              <a:lvl1pPr algn="r" rtl="1" fontAlgn="base">
                <a:spcBef>
                  <a:spcPct val="0"/>
                </a:spcBef>
                <a:spcAft>
                  <a:spcPct val="0"/>
                </a:spcAft>
                <a:defRPr sz="1900" kern="1200">
                  <a:solidFill>
                    <a:schemeClr val="tx1"/>
                  </a:solidFill>
                  <a:latin typeface="Arial" pitchFamily="34" charset="0"/>
                  <a:ea typeface="+mn-ea"/>
                  <a:cs typeface="Arial" pitchFamily="34" charset="0"/>
                </a:defRPr>
              </a:lvl1pPr>
              <a:lvl2pPr marL="457200" algn="r" rtl="1" fontAlgn="base">
                <a:spcBef>
                  <a:spcPct val="0"/>
                </a:spcBef>
                <a:spcAft>
                  <a:spcPct val="0"/>
                </a:spcAft>
                <a:defRPr sz="1900" kern="1200">
                  <a:solidFill>
                    <a:schemeClr val="tx1"/>
                  </a:solidFill>
                  <a:latin typeface="Arial" pitchFamily="34" charset="0"/>
                  <a:ea typeface="+mn-ea"/>
                  <a:cs typeface="Arial" pitchFamily="34" charset="0"/>
                </a:defRPr>
              </a:lvl2pPr>
              <a:lvl3pPr marL="914400" algn="r" rtl="1" fontAlgn="base">
                <a:spcBef>
                  <a:spcPct val="0"/>
                </a:spcBef>
                <a:spcAft>
                  <a:spcPct val="0"/>
                </a:spcAft>
                <a:defRPr sz="1900"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sz="1900"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sz="1900" kern="1200">
                  <a:solidFill>
                    <a:schemeClr val="tx1"/>
                  </a:solidFill>
                  <a:latin typeface="Arial" pitchFamily="34" charset="0"/>
                  <a:ea typeface="+mn-ea"/>
                  <a:cs typeface="Arial" pitchFamily="34" charset="0"/>
                </a:defRPr>
              </a:lvl5pPr>
              <a:lvl6pPr marL="2286000" algn="r" defTabSz="914400" rtl="1" eaLnBrk="1" latinLnBrk="0" hangingPunct="1">
                <a:defRPr sz="1900" kern="1200">
                  <a:solidFill>
                    <a:schemeClr val="tx1"/>
                  </a:solidFill>
                  <a:latin typeface="Arial" pitchFamily="34" charset="0"/>
                  <a:ea typeface="+mn-ea"/>
                  <a:cs typeface="Arial" pitchFamily="34" charset="0"/>
                </a:defRPr>
              </a:lvl6pPr>
              <a:lvl7pPr marL="2743200" algn="r" defTabSz="914400" rtl="1" eaLnBrk="1" latinLnBrk="0" hangingPunct="1">
                <a:defRPr sz="1900" kern="1200">
                  <a:solidFill>
                    <a:schemeClr val="tx1"/>
                  </a:solidFill>
                  <a:latin typeface="Arial" pitchFamily="34" charset="0"/>
                  <a:ea typeface="+mn-ea"/>
                  <a:cs typeface="Arial" pitchFamily="34" charset="0"/>
                </a:defRPr>
              </a:lvl7pPr>
              <a:lvl8pPr marL="3200400" algn="r" defTabSz="914400" rtl="1" eaLnBrk="1" latinLnBrk="0" hangingPunct="1">
                <a:defRPr sz="1900" kern="1200">
                  <a:solidFill>
                    <a:schemeClr val="tx1"/>
                  </a:solidFill>
                  <a:latin typeface="Arial" pitchFamily="34" charset="0"/>
                  <a:ea typeface="+mn-ea"/>
                  <a:cs typeface="Arial" pitchFamily="34" charset="0"/>
                </a:defRPr>
              </a:lvl8pPr>
              <a:lvl9pPr marL="3657600" algn="r" defTabSz="914400" rtl="1" eaLnBrk="1" latinLnBrk="0" hangingPunct="1">
                <a:defRPr sz="1900" kern="1200">
                  <a:solidFill>
                    <a:schemeClr val="tx1"/>
                  </a:solidFill>
                  <a:latin typeface="Arial" pitchFamily="34" charset="0"/>
                  <a:ea typeface="+mn-ea"/>
                  <a:cs typeface="Arial" pitchFamily="34" charset="0"/>
                </a:defRPr>
              </a:lvl9pPr>
            </a:lstStyle>
            <a:p>
              <a:pPr marL="0" marR="0" lvl="0" indent="0" algn="ctr" defTabSz="914400" rtl="1" eaLnBrk="1" fontAlgn="base" latinLnBrk="0" hangingPunct="1">
                <a:lnSpc>
                  <a:spcPct val="100000"/>
                </a:lnSpc>
                <a:spcBef>
                  <a:spcPct val="50000"/>
                </a:spcBef>
                <a:spcAft>
                  <a:spcPct val="0"/>
                </a:spcAft>
                <a:buClrTx/>
                <a:buSzTx/>
                <a:buFontTx/>
                <a:buNone/>
                <a:tabLst/>
                <a:defRPr/>
              </a:pPr>
              <a:r>
                <a:rPr kumimoji="0" lang="ar-IQ" sz="2900" b="0" i="0" u="none" strike="noStrike" kern="1200" cap="none" spc="0" normalizeH="0" baseline="0" noProof="0">
                  <a:ln>
                    <a:noFill/>
                  </a:ln>
                  <a:solidFill>
                    <a:srgbClr val="000514"/>
                  </a:solidFill>
                  <a:effectLst/>
                  <a:uLnTx/>
                  <a:uFillTx/>
                  <a:latin typeface="Arial" pitchFamily="34" charset="0"/>
                  <a:ea typeface="+mn-ea"/>
                  <a:cs typeface="PT Bold Heading" pitchFamily="2" charset="-78"/>
                </a:rPr>
                <a:t>مستوى الفهم</a:t>
              </a:r>
              <a:endParaRPr kumimoji="0" lang="en-US" sz="2900" b="0" i="0" u="none" strike="noStrike" kern="1200" cap="none" spc="0" normalizeH="0" baseline="0" noProof="0">
                <a:ln>
                  <a:noFill/>
                </a:ln>
                <a:solidFill>
                  <a:srgbClr val="000514"/>
                </a:solidFill>
                <a:effectLst/>
                <a:uLnTx/>
                <a:uFillTx/>
                <a:latin typeface="Arial" pitchFamily="34" charset="0"/>
                <a:ea typeface="+mn-ea"/>
                <a:cs typeface="PT Bold Heading" pitchFamily="2" charset="-78"/>
              </a:endParaRPr>
            </a:p>
          </p:txBody>
        </p:sp>
        <p:sp>
          <p:nvSpPr>
            <p:cNvPr id="13" name="Text Box 12"/>
            <p:cNvSpPr txBox="1">
              <a:spLocks noChangeArrowheads="1"/>
            </p:cNvSpPr>
            <p:nvPr/>
          </p:nvSpPr>
          <p:spPr bwMode="auto">
            <a:xfrm>
              <a:off x="2259" y="2700"/>
              <a:ext cx="1679" cy="336"/>
            </a:xfrm>
            <a:prstGeom prst="rect">
              <a:avLst/>
            </a:prstGeom>
            <a:ln/>
            <a:extLst/>
          </p:spPr>
          <p:style>
            <a:lnRef idx="1">
              <a:schemeClr val="dk1"/>
            </a:lnRef>
            <a:fillRef idx="2">
              <a:schemeClr val="dk1"/>
            </a:fillRef>
            <a:effectRef idx="1">
              <a:schemeClr val="dk1"/>
            </a:effectRef>
            <a:fontRef idx="minor">
              <a:schemeClr val="dk1"/>
            </a:fontRef>
          </p:style>
          <p:txBody>
            <a:bodyPr lIns="91429" tIns="45714" rIns="91429" bIns="45714">
              <a:spAutoFit/>
            </a:bodyPr>
            <a:lstStyle>
              <a:defPPr>
                <a:defRPr lang="ar-SA"/>
              </a:defPPr>
              <a:lvl1pPr algn="r" rtl="1" fontAlgn="base">
                <a:spcBef>
                  <a:spcPct val="0"/>
                </a:spcBef>
                <a:spcAft>
                  <a:spcPct val="0"/>
                </a:spcAft>
                <a:defRPr sz="1900" kern="1200">
                  <a:solidFill>
                    <a:schemeClr val="tx1"/>
                  </a:solidFill>
                  <a:latin typeface="Arial" pitchFamily="34" charset="0"/>
                  <a:ea typeface="+mn-ea"/>
                  <a:cs typeface="Arial" pitchFamily="34" charset="0"/>
                </a:defRPr>
              </a:lvl1pPr>
              <a:lvl2pPr marL="457200" algn="r" rtl="1" fontAlgn="base">
                <a:spcBef>
                  <a:spcPct val="0"/>
                </a:spcBef>
                <a:spcAft>
                  <a:spcPct val="0"/>
                </a:spcAft>
                <a:defRPr sz="1900" kern="1200">
                  <a:solidFill>
                    <a:schemeClr val="tx1"/>
                  </a:solidFill>
                  <a:latin typeface="Arial" pitchFamily="34" charset="0"/>
                  <a:ea typeface="+mn-ea"/>
                  <a:cs typeface="Arial" pitchFamily="34" charset="0"/>
                </a:defRPr>
              </a:lvl2pPr>
              <a:lvl3pPr marL="914400" algn="r" rtl="1" fontAlgn="base">
                <a:spcBef>
                  <a:spcPct val="0"/>
                </a:spcBef>
                <a:spcAft>
                  <a:spcPct val="0"/>
                </a:spcAft>
                <a:defRPr sz="1900"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sz="1900"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sz="1900" kern="1200">
                  <a:solidFill>
                    <a:schemeClr val="tx1"/>
                  </a:solidFill>
                  <a:latin typeface="Arial" pitchFamily="34" charset="0"/>
                  <a:ea typeface="+mn-ea"/>
                  <a:cs typeface="Arial" pitchFamily="34" charset="0"/>
                </a:defRPr>
              </a:lvl5pPr>
              <a:lvl6pPr marL="2286000" algn="r" defTabSz="914400" rtl="1" eaLnBrk="1" latinLnBrk="0" hangingPunct="1">
                <a:defRPr sz="1900" kern="1200">
                  <a:solidFill>
                    <a:schemeClr val="tx1"/>
                  </a:solidFill>
                  <a:latin typeface="Arial" pitchFamily="34" charset="0"/>
                  <a:ea typeface="+mn-ea"/>
                  <a:cs typeface="Arial" pitchFamily="34" charset="0"/>
                </a:defRPr>
              </a:lvl6pPr>
              <a:lvl7pPr marL="2743200" algn="r" defTabSz="914400" rtl="1" eaLnBrk="1" latinLnBrk="0" hangingPunct="1">
                <a:defRPr sz="1900" kern="1200">
                  <a:solidFill>
                    <a:schemeClr val="tx1"/>
                  </a:solidFill>
                  <a:latin typeface="Arial" pitchFamily="34" charset="0"/>
                  <a:ea typeface="+mn-ea"/>
                  <a:cs typeface="Arial" pitchFamily="34" charset="0"/>
                </a:defRPr>
              </a:lvl7pPr>
              <a:lvl8pPr marL="3200400" algn="r" defTabSz="914400" rtl="1" eaLnBrk="1" latinLnBrk="0" hangingPunct="1">
                <a:defRPr sz="1900" kern="1200">
                  <a:solidFill>
                    <a:schemeClr val="tx1"/>
                  </a:solidFill>
                  <a:latin typeface="Arial" pitchFamily="34" charset="0"/>
                  <a:ea typeface="+mn-ea"/>
                  <a:cs typeface="Arial" pitchFamily="34" charset="0"/>
                </a:defRPr>
              </a:lvl8pPr>
              <a:lvl9pPr marL="3657600" algn="r" defTabSz="914400" rtl="1" eaLnBrk="1" latinLnBrk="0" hangingPunct="1">
                <a:defRPr sz="1900" kern="1200">
                  <a:solidFill>
                    <a:schemeClr val="tx1"/>
                  </a:solidFill>
                  <a:latin typeface="Arial" pitchFamily="34" charset="0"/>
                  <a:ea typeface="+mn-ea"/>
                  <a:cs typeface="Arial" pitchFamily="34" charset="0"/>
                </a:defRPr>
              </a:lvl9pPr>
            </a:lstStyle>
            <a:p>
              <a:pPr marL="0" marR="0" lvl="0" indent="0" algn="ctr" defTabSz="914400" rtl="1" eaLnBrk="1" fontAlgn="base" latinLnBrk="0" hangingPunct="1">
                <a:lnSpc>
                  <a:spcPct val="100000"/>
                </a:lnSpc>
                <a:spcBef>
                  <a:spcPct val="50000"/>
                </a:spcBef>
                <a:spcAft>
                  <a:spcPct val="0"/>
                </a:spcAft>
                <a:buClrTx/>
                <a:buSzTx/>
                <a:buFontTx/>
                <a:buNone/>
                <a:tabLst/>
                <a:defRPr/>
              </a:pPr>
              <a:r>
                <a:rPr kumimoji="0" lang="ar-IQ" sz="2900" b="0" i="0" u="none" strike="noStrike" kern="1200" cap="none" spc="0" normalizeH="0" baseline="0" noProof="0" dirty="0">
                  <a:ln>
                    <a:noFill/>
                  </a:ln>
                  <a:solidFill>
                    <a:srgbClr val="000514"/>
                  </a:solidFill>
                  <a:effectLst/>
                  <a:uLnTx/>
                  <a:uFillTx/>
                  <a:latin typeface="Arial" pitchFamily="34" charset="0"/>
                  <a:ea typeface="+mn-ea"/>
                  <a:cs typeface="PT Bold Heading" pitchFamily="2" charset="-78"/>
                </a:rPr>
                <a:t>مستوى التطبيق</a:t>
              </a:r>
              <a:endParaRPr kumimoji="0" lang="en-US" sz="2900" b="0" i="0" u="none" strike="noStrike" kern="1200" cap="none" spc="0" normalizeH="0" baseline="0" noProof="0" dirty="0">
                <a:ln>
                  <a:noFill/>
                </a:ln>
                <a:solidFill>
                  <a:srgbClr val="000514"/>
                </a:solidFill>
                <a:effectLst/>
                <a:uLnTx/>
                <a:uFillTx/>
                <a:latin typeface="Arial" pitchFamily="34" charset="0"/>
                <a:ea typeface="+mn-ea"/>
                <a:cs typeface="PT Bold Heading" pitchFamily="2" charset="-78"/>
              </a:endParaRPr>
            </a:p>
          </p:txBody>
        </p:sp>
        <p:sp>
          <p:nvSpPr>
            <p:cNvPr id="14" name="Text Box 13"/>
            <p:cNvSpPr txBox="1">
              <a:spLocks noChangeArrowheads="1"/>
            </p:cNvSpPr>
            <p:nvPr/>
          </p:nvSpPr>
          <p:spPr bwMode="auto">
            <a:xfrm>
              <a:off x="2950" y="2213"/>
              <a:ext cx="1580" cy="336"/>
            </a:xfrm>
            <a:prstGeom prst="rect">
              <a:avLst/>
            </a:prstGeom>
            <a:ln/>
            <a:extLst/>
          </p:spPr>
          <p:style>
            <a:lnRef idx="1">
              <a:schemeClr val="dk1"/>
            </a:lnRef>
            <a:fillRef idx="2">
              <a:schemeClr val="dk1"/>
            </a:fillRef>
            <a:effectRef idx="1">
              <a:schemeClr val="dk1"/>
            </a:effectRef>
            <a:fontRef idx="minor">
              <a:schemeClr val="dk1"/>
            </a:fontRef>
          </p:style>
          <p:txBody>
            <a:bodyPr lIns="91429" tIns="45714" rIns="91429" bIns="45714">
              <a:spAutoFit/>
            </a:bodyPr>
            <a:lstStyle>
              <a:defPPr>
                <a:defRPr lang="ar-SA"/>
              </a:defPPr>
              <a:lvl1pPr algn="r" rtl="1" fontAlgn="base">
                <a:spcBef>
                  <a:spcPct val="0"/>
                </a:spcBef>
                <a:spcAft>
                  <a:spcPct val="0"/>
                </a:spcAft>
                <a:defRPr sz="1900" kern="1200">
                  <a:solidFill>
                    <a:schemeClr val="tx1"/>
                  </a:solidFill>
                  <a:latin typeface="Arial" pitchFamily="34" charset="0"/>
                  <a:ea typeface="+mn-ea"/>
                  <a:cs typeface="Arial" pitchFamily="34" charset="0"/>
                </a:defRPr>
              </a:lvl1pPr>
              <a:lvl2pPr marL="457200" algn="r" rtl="1" fontAlgn="base">
                <a:spcBef>
                  <a:spcPct val="0"/>
                </a:spcBef>
                <a:spcAft>
                  <a:spcPct val="0"/>
                </a:spcAft>
                <a:defRPr sz="1900" kern="1200">
                  <a:solidFill>
                    <a:schemeClr val="tx1"/>
                  </a:solidFill>
                  <a:latin typeface="Arial" pitchFamily="34" charset="0"/>
                  <a:ea typeface="+mn-ea"/>
                  <a:cs typeface="Arial" pitchFamily="34" charset="0"/>
                </a:defRPr>
              </a:lvl2pPr>
              <a:lvl3pPr marL="914400" algn="r" rtl="1" fontAlgn="base">
                <a:spcBef>
                  <a:spcPct val="0"/>
                </a:spcBef>
                <a:spcAft>
                  <a:spcPct val="0"/>
                </a:spcAft>
                <a:defRPr sz="1900"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sz="1900"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sz="1900" kern="1200">
                  <a:solidFill>
                    <a:schemeClr val="tx1"/>
                  </a:solidFill>
                  <a:latin typeface="Arial" pitchFamily="34" charset="0"/>
                  <a:ea typeface="+mn-ea"/>
                  <a:cs typeface="Arial" pitchFamily="34" charset="0"/>
                </a:defRPr>
              </a:lvl5pPr>
              <a:lvl6pPr marL="2286000" algn="r" defTabSz="914400" rtl="1" eaLnBrk="1" latinLnBrk="0" hangingPunct="1">
                <a:defRPr sz="1900" kern="1200">
                  <a:solidFill>
                    <a:schemeClr val="tx1"/>
                  </a:solidFill>
                  <a:latin typeface="Arial" pitchFamily="34" charset="0"/>
                  <a:ea typeface="+mn-ea"/>
                  <a:cs typeface="Arial" pitchFamily="34" charset="0"/>
                </a:defRPr>
              </a:lvl6pPr>
              <a:lvl7pPr marL="2743200" algn="r" defTabSz="914400" rtl="1" eaLnBrk="1" latinLnBrk="0" hangingPunct="1">
                <a:defRPr sz="1900" kern="1200">
                  <a:solidFill>
                    <a:schemeClr val="tx1"/>
                  </a:solidFill>
                  <a:latin typeface="Arial" pitchFamily="34" charset="0"/>
                  <a:ea typeface="+mn-ea"/>
                  <a:cs typeface="Arial" pitchFamily="34" charset="0"/>
                </a:defRPr>
              </a:lvl7pPr>
              <a:lvl8pPr marL="3200400" algn="r" defTabSz="914400" rtl="1" eaLnBrk="1" latinLnBrk="0" hangingPunct="1">
                <a:defRPr sz="1900" kern="1200">
                  <a:solidFill>
                    <a:schemeClr val="tx1"/>
                  </a:solidFill>
                  <a:latin typeface="Arial" pitchFamily="34" charset="0"/>
                  <a:ea typeface="+mn-ea"/>
                  <a:cs typeface="Arial" pitchFamily="34" charset="0"/>
                </a:defRPr>
              </a:lvl8pPr>
              <a:lvl9pPr marL="3657600" algn="r" defTabSz="914400" rtl="1" eaLnBrk="1" latinLnBrk="0" hangingPunct="1">
                <a:defRPr sz="1900" kern="1200">
                  <a:solidFill>
                    <a:schemeClr val="tx1"/>
                  </a:solidFill>
                  <a:latin typeface="Arial" pitchFamily="34" charset="0"/>
                  <a:ea typeface="+mn-ea"/>
                  <a:cs typeface="Arial" pitchFamily="34" charset="0"/>
                </a:defRPr>
              </a:lvl9pPr>
            </a:lstStyle>
            <a:p>
              <a:pPr marL="0" marR="0" lvl="0" indent="0" algn="ctr" defTabSz="914400" rtl="1" eaLnBrk="1" fontAlgn="base" latinLnBrk="0" hangingPunct="1">
                <a:lnSpc>
                  <a:spcPct val="100000"/>
                </a:lnSpc>
                <a:spcBef>
                  <a:spcPct val="50000"/>
                </a:spcBef>
                <a:spcAft>
                  <a:spcPct val="0"/>
                </a:spcAft>
                <a:buClrTx/>
                <a:buSzTx/>
                <a:buFontTx/>
                <a:buNone/>
                <a:tabLst/>
                <a:defRPr/>
              </a:pPr>
              <a:r>
                <a:rPr kumimoji="0" lang="ar-IQ" sz="2900" b="0" i="0" u="none" strike="noStrike" kern="1200" cap="none" spc="0" normalizeH="0" baseline="0" noProof="0">
                  <a:ln>
                    <a:noFill/>
                  </a:ln>
                  <a:solidFill>
                    <a:srgbClr val="000514"/>
                  </a:solidFill>
                  <a:effectLst/>
                  <a:uLnTx/>
                  <a:uFillTx/>
                  <a:latin typeface="Arial" pitchFamily="34" charset="0"/>
                  <a:ea typeface="+mn-ea"/>
                  <a:cs typeface="PT Bold Heading" pitchFamily="2" charset="-78"/>
                </a:rPr>
                <a:t>مستوى التحليل</a:t>
              </a:r>
              <a:endParaRPr kumimoji="0" lang="en-US" sz="2900" b="0" i="0" u="none" strike="noStrike" kern="1200" cap="none" spc="0" normalizeH="0" baseline="0" noProof="0">
                <a:ln>
                  <a:noFill/>
                </a:ln>
                <a:solidFill>
                  <a:srgbClr val="000514"/>
                </a:solidFill>
                <a:effectLst/>
                <a:uLnTx/>
                <a:uFillTx/>
                <a:latin typeface="Arial" pitchFamily="34" charset="0"/>
                <a:ea typeface="+mn-ea"/>
                <a:cs typeface="PT Bold Heading" pitchFamily="2" charset="-78"/>
              </a:endParaRPr>
            </a:p>
          </p:txBody>
        </p:sp>
        <p:sp>
          <p:nvSpPr>
            <p:cNvPr id="15" name="Text Box 14"/>
            <p:cNvSpPr txBox="1">
              <a:spLocks noChangeArrowheads="1"/>
            </p:cNvSpPr>
            <p:nvPr/>
          </p:nvSpPr>
          <p:spPr bwMode="auto">
            <a:xfrm>
              <a:off x="3493" y="1719"/>
              <a:ext cx="1778" cy="336"/>
            </a:xfrm>
            <a:prstGeom prst="rect">
              <a:avLst/>
            </a:prstGeom>
            <a:ln/>
            <a:extLst/>
          </p:spPr>
          <p:style>
            <a:lnRef idx="1">
              <a:schemeClr val="dk1"/>
            </a:lnRef>
            <a:fillRef idx="2">
              <a:schemeClr val="dk1"/>
            </a:fillRef>
            <a:effectRef idx="1">
              <a:schemeClr val="dk1"/>
            </a:effectRef>
            <a:fontRef idx="minor">
              <a:schemeClr val="dk1"/>
            </a:fontRef>
          </p:style>
          <p:txBody>
            <a:bodyPr lIns="91429" tIns="45714" rIns="91429" bIns="45714">
              <a:spAutoFit/>
            </a:bodyPr>
            <a:lstStyle>
              <a:defPPr>
                <a:defRPr lang="ar-SA"/>
              </a:defPPr>
              <a:lvl1pPr algn="r" rtl="1" fontAlgn="base">
                <a:spcBef>
                  <a:spcPct val="0"/>
                </a:spcBef>
                <a:spcAft>
                  <a:spcPct val="0"/>
                </a:spcAft>
                <a:defRPr sz="1900" kern="1200">
                  <a:solidFill>
                    <a:schemeClr val="tx1"/>
                  </a:solidFill>
                  <a:latin typeface="Arial" pitchFamily="34" charset="0"/>
                  <a:ea typeface="+mn-ea"/>
                  <a:cs typeface="Arial" pitchFamily="34" charset="0"/>
                </a:defRPr>
              </a:lvl1pPr>
              <a:lvl2pPr marL="457200" algn="r" rtl="1" fontAlgn="base">
                <a:spcBef>
                  <a:spcPct val="0"/>
                </a:spcBef>
                <a:spcAft>
                  <a:spcPct val="0"/>
                </a:spcAft>
                <a:defRPr sz="1900" kern="1200">
                  <a:solidFill>
                    <a:schemeClr val="tx1"/>
                  </a:solidFill>
                  <a:latin typeface="Arial" pitchFamily="34" charset="0"/>
                  <a:ea typeface="+mn-ea"/>
                  <a:cs typeface="Arial" pitchFamily="34" charset="0"/>
                </a:defRPr>
              </a:lvl2pPr>
              <a:lvl3pPr marL="914400" algn="r" rtl="1" fontAlgn="base">
                <a:spcBef>
                  <a:spcPct val="0"/>
                </a:spcBef>
                <a:spcAft>
                  <a:spcPct val="0"/>
                </a:spcAft>
                <a:defRPr sz="1900"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sz="1900"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sz="1900" kern="1200">
                  <a:solidFill>
                    <a:schemeClr val="tx1"/>
                  </a:solidFill>
                  <a:latin typeface="Arial" pitchFamily="34" charset="0"/>
                  <a:ea typeface="+mn-ea"/>
                  <a:cs typeface="Arial" pitchFamily="34" charset="0"/>
                </a:defRPr>
              </a:lvl5pPr>
              <a:lvl6pPr marL="2286000" algn="r" defTabSz="914400" rtl="1" eaLnBrk="1" latinLnBrk="0" hangingPunct="1">
                <a:defRPr sz="1900" kern="1200">
                  <a:solidFill>
                    <a:schemeClr val="tx1"/>
                  </a:solidFill>
                  <a:latin typeface="Arial" pitchFamily="34" charset="0"/>
                  <a:ea typeface="+mn-ea"/>
                  <a:cs typeface="Arial" pitchFamily="34" charset="0"/>
                </a:defRPr>
              </a:lvl6pPr>
              <a:lvl7pPr marL="2743200" algn="r" defTabSz="914400" rtl="1" eaLnBrk="1" latinLnBrk="0" hangingPunct="1">
                <a:defRPr sz="1900" kern="1200">
                  <a:solidFill>
                    <a:schemeClr val="tx1"/>
                  </a:solidFill>
                  <a:latin typeface="Arial" pitchFamily="34" charset="0"/>
                  <a:ea typeface="+mn-ea"/>
                  <a:cs typeface="Arial" pitchFamily="34" charset="0"/>
                </a:defRPr>
              </a:lvl7pPr>
              <a:lvl8pPr marL="3200400" algn="r" defTabSz="914400" rtl="1" eaLnBrk="1" latinLnBrk="0" hangingPunct="1">
                <a:defRPr sz="1900" kern="1200">
                  <a:solidFill>
                    <a:schemeClr val="tx1"/>
                  </a:solidFill>
                  <a:latin typeface="Arial" pitchFamily="34" charset="0"/>
                  <a:ea typeface="+mn-ea"/>
                  <a:cs typeface="Arial" pitchFamily="34" charset="0"/>
                </a:defRPr>
              </a:lvl8pPr>
              <a:lvl9pPr marL="3657600" algn="r" defTabSz="914400" rtl="1" eaLnBrk="1" latinLnBrk="0" hangingPunct="1">
                <a:defRPr sz="1900" kern="1200">
                  <a:solidFill>
                    <a:schemeClr val="tx1"/>
                  </a:solidFill>
                  <a:latin typeface="Arial" pitchFamily="34" charset="0"/>
                  <a:ea typeface="+mn-ea"/>
                  <a:cs typeface="Arial" pitchFamily="34" charset="0"/>
                </a:defRPr>
              </a:lvl9pPr>
            </a:lstStyle>
            <a:p>
              <a:pPr marL="0" marR="0" lvl="0" indent="0" algn="ctr" defTabSz="914400" rtl="1" eaLnBrk="1" fontAlgn="base" latinLnBrk="0" hangingPunct="1">
                <a:lnSpc>
                  <a:spcPct val="100000"/>
                </a:lnSpc>
                <a:spcBef>
                  <a:spcPct val="50000"/>
                </a:spcBef>
                <a:spcAft>
                  <a:spcPct val="0"/>
                </a:spcAft>
                <a:buClrTx/>
                <a:buSzTx/>
                <a:buFontTx/>
                <a:buNone/>
                <a:tabLst/>
                <a:defRPr/>
              </a:pPr>
              <a:r>
                <a:rPr kumimoji="0" lang="ar-IQ" sz="2900" b="0" i="0" u="none" strike="noStrike" kern="1200" cap="none" spc="0" normalizeH="0" baseline="0" noProof="0">
                  <a:ln>
                    <a:noFill/>
                  </a:ln>
                  <a:solidFill>
                    <a:srgbClr val="000514"/>
                  </a:solidFill>
                  <a:effectLst/>
                  <a:uLnTx/>
                  <a:uFillTx/>
                  <a:latin typeface="Arial" pitchFamily="34" charset="0"/>
                  <a:ea typeface="+mn-ea"/>
                  <a:cs typeface="PT Bold Heading" pitchFamily="2" charset="-78"/>
                </a:rPr>
                <a:t>مستوى التركيب</a:t>
              </a:r>
              <a:endParaRPr kumimoji="0" lang="en-US" sz="2900" b="0" i="0" u="none" strike="noStrike" kern="1200" cap="none" spc="0" normalizeH="0" baseline="0" noProof="0">
                <a:ln>
                  <a:noFill/>
                </a:ln>
                <a:solidFill>
                  <a:srgbClr val="000514"/>
                </a:solidFill>
                <a:effectLst/>
                <a:uLnTx/>
                <a:uFillTx/>
                <a:latin typeface="Arial" pitchFamily="34" charset="0"/>
                <a:ea typeface="+mn-ea"/>
                <a:cs typeface="PT Bold Heading" pitchFamily="2" charset="-78"/>
              </a:endParaRPr>
            </a:p>
          </p:txBody>
        </p:sp>
        <p:sp>
          <p:nvSpPr>
            <p:cNvPr id="16" name="Text Box 15"/>
            <p:cNvSpPr txBox="1">
              <a:spLocks noChangeArrowheads="1"/>
            </p:cNvSpPr>
            <p:nvPr/>
          </p:nvSpPr>
          <p:spPr bwMode="auto">
            <a:xfrm>
              <a:off x="4134" y="1212"/>
              <a:ext cx="1633" cy="365"/>
            </a:xfrm>
            <a:prstGeom prst="rect">
              <a:avLst/>
            </a:prstGeom>
            <a:ln/>
            <a:extLst/>
          </p:spPr>
          <p:style>
            <a:lnRef idx="1">
              <a:schemeClr val="dk1"/>
            </a:lnRef>
            <a:fillRef idx="2">
              <a:schemeClr val="dk1"/>
            </a:fillRef>
            <a:effectRef idx="1">
              <a:schemeClr val="dk1"/>
            </a:effectRef>
            <a:fontRef idx="minor">
              <a:schemeClr val="dk1"/>
            </a:fontRef>
          </p:style>
          <p:txBody>
            <a:bodyPr lIns="91429" tIns="45714" rIns="91429" bIns="45714">
              <a:spAutoFit/>
            </a:bodyPr>
            <a:lstStyle>
              <a:defPPr>
                <a:defRPr lang="ar-SA"/>
              </a:defPPr>
              <a:lvl1pPr algn="r" rtl="1" fontAlgn="base">
                <a:spcBef>
                  <a:spcPct val="0"/>
                </a:spcBef>
                <a:spcAft>
                  <a:spcPct val="0"/>
                </a:spcAft>
                <a:defRPr sz="1900" kern="1200">
                  <a:solidFill>
                    <a:schemeClr val="tx1"/>
                  </a:solidFill>
                  <a:latin typeface="Arial" pitchFamily="34" charset="0"/>
                  <a:ea typeface="+mn-ea"/>
                  <a:cs typeface="Arial" pitchFamily="34" charset="0"/>
                </a:defRPr>
              </a:lvl1pPr>
              <a:lvl2pPr marL="457200" algn="r" rtl="1" fontAlgn="base">
                <a:spcBef>
                  <a:spcPct val="0"/>
                </a:spcBef>
                <a:spcAft>
                  <a:spcPct val="0"/>
                </a:spcAft>
                <a:defRPr sz="1900" kern="1200">
                  <a:solidFill>
                    <a:schemeClr val="tx1"/>
                  </a:solidFill>
                  <a:latin typeface="Arial" pitchFamily="34" charset="0"/>
                  <a:ea typeface="+mn-ea"/>
                  <a:cs typeface="Arial" pitchFamily="34" charset="0"/>
                </a:defRPr>
              </a:lvl2pPr>
              <a:lvl3pPr marL="914400" algn="r" rtl="1" fontAlgn="base">
                <a:spcBef>
                  <a:spcPct val="0"/>
                </a:spcBef>
                <a:spcAft>
                  <a:spcPct val="0"/>
                </a:spcAft>
                <a:defRPr sz="1900"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sz="1900"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sz="1900" kern="1200">
                  <a:solidFill>
                    <a:schemeClr val="tx1"/>
                  </a:solidFill>
                  <a:latin typeface="Arial" pitchFamily="34" charset="0"/>
                  <a:ea typeface="+mn-ea"/>
                  <a:cs typeface="Arial" pitchFamily="34" charset="0"/>
                </a:defRPr>
              </a:lvl5pPr>
              <a:lvl6pPr marL="2286000" algn="r" defTabSz="914400" rtl="1" eaLnBrk="1" latinLnBrk="0" hangingPunct="1">
                <a:defRPr sz="1900" kern="1200">
                  <a:solidFill>
                    <a:schemeClr val="tx1"/>
                  </a:solidFill>
                  <a:latin typeface="Arial" pitchFamily="34" charset="0"/>
                  <a:ea typeface="+mn-ea"/>
                  <a:cs typeface="Arial" pitchFamily="34" charset="0"/>
                </a:defRPr>
              </a:lvl6pPr>
              <a:lvl7pPr marL="2743200" algn="r" defTabSz="914400" rtl="1" eaLnBrk="1" latinLnBrk="0" hangingPunct="1">
                <a:defRPr sz="1900" kern="1200">
                  <a:solidFill>
                    <a:schemeClr val="tx1"/>
                  </a:solidFill>
                  <a:latin typeface="Arial" pitchFamily="34" charset="0"/>
                  <a:ea typeface="+mn-ea"/>
                  <a:cs typeface="Arial" pitchFamily="34" charset="0"/>
                </a:defRPr>
              </a:lvl7pPr>
              <a:lvl8pPr marL="3200400" algn="r" defTabSz="914400" rtl="1" eaLnBrk="1" latinLnBrk="0" hangingPunct="1">
                <a:defRPr sz="1900" kern="1200">
                  <a:solidFill>
                    <a:schemeClr val="tx1"/>
                  </a:solidFill>
                  <a:latin typeface="Arial" pitchFamily="34" charset="0"/>
                  <a:ea typeface="+mn-ea"/>
                  <a:cs typeface="Arial" pitchFamily="34" charset="0"/>
                </a:defRPr>
              </a:lvl8pPr>
              <a:lvl9pPr marL="3657600" algn="r" defTabSz="914400" rtl="1" eaLnBrk="1" latinLnBrk="0" hangingPunct="1">
                <a:defRPr sz="1900" kern="1200">
                  <a:solidFill>
                    <a:schemeClr val="tx1"/>
                  </a:solidFill>
                  <a:latin typeface="Arial" pitchFamily="34" charset="0"/>
                  <a:ea typeface="+mn-ea"/>
                  <a:cs typeface="Arial" pitchFamily="34" charset="0"/>
                </a:defRPr>
              </a:lvl9pPr>
            </a:lstStyle>
            <a:p>
              <a:pPr marL="0" marR="0" lvl="0" indent="0" algn="ctr" defTabSz="914400" rtl="1" eaLnBrk="1" fontAlgn="base" latinLnBrk="0" hangingPunct="1">
                <a:lnSpc>
                  <a:spcPct val="100000"/>
                </a:lnSpc>
                <a:spcBef>
                  <a:spcPct val="50000"/>
                </a:spcBef>
                <a:spcAft>
                  <a:spcPct val="0"/>
                </a:spcAft>
                <a:buClrTx/>
                <a:buSzTx/>
                <a:buFontTx/>
                <a:buNone/>
                <a:tabLst/>
                <a:defRPr/>
              </a:pPr>
              <a:r>
                <a:rPr kumimoji="0" lang="ar-IQ" sz="2900" b="0" i="0" u="none" strike="noStrike" kern="1200" cap="none" spc="0" normalizeH="0" baseline="0" noProof="0" dirty="0">
                  <a:ln>
                    <a:noFill/>
                  </a:ln>
                  <a:effectLst/>
                  <a:uLnTx/>
                  <a:uFillTx/>
                  <a:latin typeface="Arial" pitchFamily="34" charset="0"/>
                  <a:ea typeface="+mn-ea"/>
                  <a:cs typeface="PT Bold Heading" pitchFamily="2" charset="-78"/>
                </a:rPr>
                <a:t>مستوى التقويم</a:t>
              </a:r>
              <a:endParaRPr kumimoji="0" lang="en-US" sz="2900" b="0" i="0" u="none" strike="noStrike" kern="1200" cap="none" spc="0" normalizeH="0" baseline="0" noProof="0" dirty="0">
                <a:ln>
                  <a:noFill/>
                </a:ln>
                <a:effectLst/>
                <a:uLnTx/>
                <a:uFillTx/>
                <a:latin typeface="Arial" pitchFamily="34" charset="0"/>
                <a:ea typeface="+mn-ea"/>
                <a:cs typeface="PT Bold Heading" pitchFamily="2" charset="-78"/>
              </a:endParaRPr>
            </a:p>
          </p:txBody>
        </p:sp>
      </p:grpSp>
      <p:sp>
        <p:nvSpPr>
          <p:cNvPr id="17" name="Rectangle 16"/>
          <p:cNvSpPr>
            <a:spLocks noGrp="1" noRot="1" noChangeArrowheads="1"/>
          </p:cNvSpPr>
          <p:nvPr/>
        </p:nvSpPr>
        <p:spPr bwMode="auto">
          <a:xfrm>
            <a:off x="35719" y="116632"/>
            <a:ext cx="9072563" cy="120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8604" tIns="49302" rIns="98604" bIns="49302" numCol="1" anchor="ctr" anchorCtr="0" compatLnSpc="1">
            <a:prstTxWarp prst="textNoShape">
              <a:avLst/>
            </a:prstTxWarp>
          </a:bodyPr>
          <a:lstStyle>
            <a:lvl1pPr algn="ctr" defTabSz="987425" rtl="1" fontAlgn="base">
              <a:spcBef>
                <a:spcPct val="0"/>
              </a:spcBef>
              <a:spcAft>
                <a:spcPct val="0"/>
              </a:spcAft>
              <a:defRPr sz="4800" b="1">
                <a:solidFill>
                  <a:schemeClr val="tx2"/>
                </a:solidFill>
                <a:effectLst>
                  <a:outerShdw blurRad="38100" dist="38100" dir="2700000" algn="tl">
                    <a:srgbClr val="000000"/>
                  </a:outerShdw>
                </a:effectLst>
                <a:latin typeface="+mj-lt"/>
                <a:ea typeface="+mj-ea"/>
                <a:cs typeface="+mj-cs"/>
              </a:defRPr>
            </a:lvl1pPr>
            <a:lvl2pPr algn="ctr" defTabSz="987425" rtl="1" fontAlgn="base">
              <a:spcBef>
                <a:spcPct val="0"/>
              </a:spcBef>
              <a:spcAft>
                <a:spcPct val="0"/>
              </a:spcAft>
              <a:defRPr sz="4800" b="1">
                <a:solidFill>
                  <a:schemeClr val="tx2"/>
                </a:solidFill>
                <a:effectLst>
                  <a:outerShdw blurRad="38100" dist="38100" dir="2700000" algn="tl">
                    <a:srgbClr val="000000"/>
                  </a:outerShdw>
                </a:effectLst>
                <a:latin typeface="Garamond" pitchFamily="18" charset="0"/>
                <a:cs typeface="Arial" pitchFamily="34" charset="0"/>
              </a:defRPr>
            </a:lvl2pPr>
            <a:lvl3pPr algn="ctr" defTabSz="987425" rtl="1" fontAlgn="base">
              <a:spcBef>
                <a:spcPct val="0"/>
              </a:spcBef>
              <a:spcAft>
                <a:spcPct val="0"/>
              </a:spcAft>
              <a:defRPr sz="4800" b="1">
                <a:solidFill>
                  <a:schemeClr val="tx2"/>
                </a:solidFill>
                <a:effectLst>
                  <a:outerShdw blurRad="38100" dist="38100" dir="2700000" algn="tl">
                    <a:srgbClr val="000000"/>
                  </a:outerShdw>
                </a:effectLst>
                <a:latin typeface="Garamond" pitchFamily="18" charset="0"/>
                <a:cs typeface="Arial" pitchFamily="34" charset="0"/>
              </a:defRPr>
            </a:lvl3pPr>
            <a:lvl4pPr algn="ctr" defTabSz="987425" rtl="1" fontAlgn="base">
              <a:spcBef>
                <a:spcPct val="0"/>
              </a:spcBef>
              <a:spcAft>
                <a:spcPct val="0"/>
              </a:spcAft>
              <a:defRPr sz="4800" b="1">
                <a:solidFill>
                  <a:schemeClr val="tx2"/>
                </a:solidFill>
                <a:effectLst>
                  <a:outerShdw blurRad="38100" dist="38100" dir="2700000" algn="tl">
                    <a:srgbClr val="000000"/>
                  </a:outerShdw>
                </a:effectLst>
                <a:latin typeface="Garamond" pitchFamily="18" charset="0"/>
                <a:cs typeface="Arial" pitchFamily="34" charset="0"/>
              </a:defRPr>
            </a:lvl4pPr>
            <a:lvl5pPr algn="ctr" defTabSz="987425" rtl="1" fontAlgn="base">
              <a:spcBef>
                <a:spcPct val="0"/>
              </a:spcBef>
              <a:spcAft>
                <a:spcPct val="0"/>
              </a:spcAft>
              <a:defRPr sz="4800" b="1">
                <a:solidFill>
                  <a:schemeClr val="tx2"/>
                </a:solidFill>
                <a:effectLst>
                  <a:outerShdw blurRad="38100" dist="38100" dir="2700000" algn="tl">
                    <a:srgbClr val="000000"/>
                  </a:outerShdw>
                </a:effectLst>
                <a:latin typeface="Garamond" pitchFamily="18" charset="0"/>
                <a:cs typeface="Arial" pitchFamily="34" charset="0"/>
              </a:defRPr>
            </a:lvl5pPr>
            <a:lvl6pPr marL="457200" algn="ctr" defTabSz="987425" rtl="1" fontAlgn="base">
              <a:spcBef>
                <a:spcPct val="0"/>
              </a:spcBef>
              <a:spcAft>
                <a:spcPct val="0"/>
              </a:spcAft>
              <a:defRPr sz="4800" b="1">
                <a:solidFill>
                  <a:schemeClr val="tx2"/>
                </a:solidFill>
                <a:effectLst>
                  <a:outerShdw blurRad="38100" dist="38100" dir="2700000" algn="tl">
                    <a:srgbClr val="000000"/>
                  </a:outerShdw>
                </a:effectLst>
                <a:latin typeface="Garamond" pitchFamily="18" charset="0"/>
                <a:cs typeface="Arial" pitchFamily="34" charset="0"/>
              </a:defRPr>
            </a:lvl6pPr>
            <a:lvl7pPr marL="914400" algn="ctr" defTabSz="987425" rtl="1" fontAlgn="base">
              <a:spcBef>
                <a:spcPct val="0"/>
              </a:spcBef>
              <a:spcAft>
                <a:spcPct val="0"/>
              </a:spcAft>
              <a:defRPr sz="4800" b="1">
                <a:solidFill>
                  <a:schemeClr val="tx2"/>
                </a:solidFill>
                <a:effectLst>
                  <a:outerShdw blurRad="38100" dist="38100" dir="2700000" algn="tl">
                    <a:srgbClr val="000000"/>
                  </a:outerShdw>
                </a:effectLst>
                <a:latin typeface="Garamond" pitchFamily="18" charset="0"/>
                <a:cs typeface="Arial" pitchFamily="34" charset="0"/>
              </a:defRPr>
            </a:lvl7pPr>
            <a:lvl8pPr marL="1371600" algn="ctr" defTabSz="987425" rtl="1" fontAlgn="base">
              <a:spcBef>
                <a:spcPct val="0"/>
              </a:spcBef>
              <a:spcAft>
                <a:spcPct val="0"/>
              </a:spcAft>
              <a:defRPr sz="4800" b="1">
                <a:solidFill>
                  <a:schemeClr val="tx2"/>
                </a:solidFill>
                <a:effectLst>
                  <a:outerShdw blurRad="38100" dist="38100" dir="2700000" algn="tl">
                    <a:srgbClr val="000000"/>
                  </a:outerShdw>
                </a:effectLst>
                <a:latin typeface="Garamond" pitchFamily="18" charset="0"/>
                <a:cs typeface="Arial" pitchFamily="34" charset="0"/>
              </a:defRPr>
            </a:lvl8pPr>
            <a:lvl9pPr marL="1828800" algn="ctr" defTabSz="987425" rtl="1" fontAlgn="base">
              <a:spcBef>
                <a:spcPct val="0"/>
              </a:spcBef>
              <a:spcAft>
                <a:spcPct val="0"/>
              </a:spcAft>
              <a:defRPr sz="4800" b="1">
                <a:solidFill>
                  <a:schemeClr val="tx2"/>
                </a:solidFill>
                <a:effectLst>
                  <a:outerShdw blurRad="38100" dist="38100" dir="2700000" algn="tl">
                    <a:srgbClr val="000000"/>
                  </a:outerShdw>
                </a:effectLst>
                <a:latin typeface="Garamond" pitchFamily="18" charset="0"/>
                <a:cs typeface="Arial" pitchFamily="34" charset="0"/>
              </a:defRPr>
            </a:lvl9pPr>
          </a:lstStyle>
          <a:p>
            <a:r>
              <a:rPr lang="ar-IQ" sz="4400" dirty="0">
                <a:solidFill>
                  <a:srgbClr val="FF0000"/>
                </a:solidFill>
              </a:rPr>
              <a:t>اولاً: مستويات المجال المعرفي(العقلي ) </a:t>
            </a:r>
            <a:r>
              <a:rPr lang="en-US" sz="4400" dirty="0">
                <a:solidFill>
                  <a:srgbClr val="FF0000"/>
                </a:solidFill>
              </a:rPr>
              <a:t>Cognitive Domain</a:t>
            </a:r>
          </a:p>
        </p:txBody>
      </p:sp>
    </p:spTree>
    <p:extLst>
      <p:ext uri="{BB962C8B-B14F-4D97-AF65-F5344CB8AC3E}">
        <p14:creationId xmlns:p14="http://schemas.microsoft.com/office/powerpoint/2010/main" val="16367515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a:bodyPr>
          <a:lstStyle/>
          <a:p>
            <a:pPr marL="0" indent="0" algn="just">
              <a:spcAft>
                <a:spcPts val="1000"/>
              </a:spcAft>
              <a:buNone/>
            </a:pPr>
            <a:r>
              <a:rPr lang="ar-IQ" b="1" u="sng" dirty="0" smtClean="0">
                <a:solidFill>
                  <a:srgbClr val="FF0000"/>
                </a:solidFill>
              </a:rPr>
              <a:t>مستويات المجال المعرفي(العقلي ) </a:t>
            </a:r>
            <a:endParaRPr lang="ar-IQ" b="1" dirty="0" smtClean="0">
              <a:latin typeface="Simplified Arabic" pitchFamily="18" charset="-78"/>
              <a:cs typeface="Calibri" pitchFamily="34" charset="0"/>
            </a:endParaRPr>
          </a:p>
          <a:p>
            <a:pPr algn="just">
              <a:spcAft>
                <a:spcPts val="1000"/>
              </a:spcAft>
              <a:buFont typeface="Times New Roman" pitchFamily="18" charset="0"/>
              <a:buAutoNum type="arabicPeriod"/>
            </a:pPr>
            <a:r>
              <a:rPr lang="ar-IQ" b="1" dirty="0" smtClean="0">
                <a:latin typeface="Simplified Arabic" pitchFamily="18" charset="-78"/>
                <a:cs typeface="Calibri" pitchFamily="34" charset="0"/>
              </a:rPr>
              <a:t>التذكر : </a:t>
            </a:r>
            <a:endParaRPr lang="en-US" b="1" dirty="0" smtClean="0">
              <a:latin typeface="Simplified Arabic" pitchFamily="18" charset="-78"/>
              <a:cs typeface="Calibri" pitchFamily="34" charset="0"/>
            </a:endParaRPr>
          </a:p>
          <a:p>
            <a:pPr marL="0" indent="0" algn="just">
              <a:spcAft>
                <a:spcPts val="1000"/>
              </a:spcAft>
              <a:buNone/>
            </a:pPr>
            <a:r>
              <a:rPr lang="ar-IQ" b="1" dirty="0" smtClean="0">
                <a:latin typeface="Simplified Arabic" pitchFamily="18" charset="-78"/>
                <a:cs typeface="Calibri" pitchFamily="34" charset="0"/>
              </a:rPr>
              <a:t>ويمكن تعريف هذا المستوى على انه تذكر المعلومات والحقائق والمفاهيم والتعميمات التي تعلمها الطالب في وقت سابق , ويمثل ادنى مستويات المعرفة , وتمثل المهارة الاساسية في هذا المستوى بالتذكر فقط .</a:t>
            </a:r>
            <a:endParaRPr lang="en-US" b="1" dirty="0" smtClean="0">
              <a:latin typeface="Simplified Arabic" pitchFamily="18" charset="-78"/>
              <a:cs typeface="Calibri" pitchFamily="34" charset="0"/>
            </a:endParaRPr>
          </a:p>
          <a:p>
            <a:pPr marL="0" indent="0" algn="just">
              <a:spcAft>
                <a:spcPts val="1000"/>
              </a:spcAft>
              <a:buNone/>
            </a:pPr>
            <a:r>
              <a:rPr lang="ar-IQ" b="1" dirty="0" smtClean="0">
                <a:latin typeface="Simplified Arabic" pitchFamily="18" charset="-78"/>
                <a:cs typeface="Calibri" pitchFamily="34" charset="0"/>
              </a:rPr>
              <a:t>وفي هذا المستوى تستخدم الأفعال التالية (يعرف , يتعرف , يصنف , يحدد , يعدد , يذكر , يختار</a:t>
            </a:r>
            <a:endParaRPr lang="ar-IQ" dirty="0"/>
          </a:p>
        </p:txBody>
      </p:sp>
    </p:spTree>
    <p:extLst>
      <p:ext uri="{BB962C8B-B14F-4D97-AF65-F5344CB8AC3E}">
        <p14:creationId xmlns:p14="http://schemas.microsoft.com/office/powerpoint/2010/main" val="14972095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4000" b="-4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640"/>
            <a:ext cx="8229600" cy="6480720"/>
          </a:xfrm>
        </p:spPr>
        <p:txBody>
          <a:bodyPr>
            <a:normAutofit fontScale="92500" lnSpcReduction="20000"/>
          </a:bodyPr>
          <a:lstStyle/>
          <a:p>
            <a:pPr marL="0" indent="0" algn="just">
              <a:spcAft>
                <a:spcPts val="1000"/>
              </a:spcAft>
              <a:buNone/>
            </a:pPr>
            <a:r>
              <a:rPr lang="ar-IQ" b="1" u="sng" dirty="0" smtClean="0">
                <a:solidFill>
                  <a:srgbClr val="FF0000"/>
                </a:solidFill>
              </a:rPr>
              <a:t>مستويات المجال المعرفي(العقلي ) :</a:t>
            </a:r>
            <a:endParaRPr lang="ar-IQ" b="1" u="sng" dirty="0" smtClean="0"/>
          </a:p>
          <a:p>
            <a:pPr marL="0" indent="0" algn="just">
              <a:spcAft>
                <a:spcPts val="1000"/>
              </a:spcAft>
              <a:buNone/>
            </a:pPr>
            <a:r>
              <a:rPr lang="ar-IQ" b="1" dirty="0" smtClean="0">
                <a:solidFill>
                  <a:srgbClr val="336699"/>
                </a:solidFill>
                <a:latin typeface="Simplified Arabic" pitchFamily="18" charset="-78"/>
                <a:cs typeface="Calibri" pitchFamily="34" charset="0"/>
              </a:rPr>
              <a:t>2-</a:t>
            </a:r>
            <a:r>
              <a:rPr lang="ar-IQ" b="1" dirty="0" smtClean="0">
                <a:solidFill>
                  <a:srgbClr val="336699"/>
                </a:solidFill>
                <a:latin typeface="Simplified Arabic" pitchFamily="18" charset="-78"/>
                <a:cs typeface="Calibri" pitchFamily="34" charset="0"/>
              </a:rPr>
              <a:t>الفهم  </a:t>
            </a:r>
            <a:r>
              <a:rPr lang="en-US" b="1" dirty="0" smtClean="0">
                <a:solidFill>
                  <a:srgbClr val="336699"/>
                </a:solidFill>
                <a:latin typeface="Simplified Arabic" pitchFamily="18" charset="-78"/>
                <a:cs typeface="Calibri" pitchFamily="34" charset="0"/>
              </a:rPr>
              <a:t>comprehension</a:t>
            </a:r>
          </a:p>
          <a:p>
            <a:pPr marL="0" indent="0">
              <a:buNone/>
            </a:pPr>
            <a:r>
              <a:rPr lang="ar-IQ" b="1" dirty="0" smtClean="0">
                <a:solidFill>
                  <a:srgbClr val="336699"/>
                </a:solidFill>
                <a:latin typeface="Simplified Arabic" pitchFamily="18" charset="-78"/>
                <a:cs typeface="Calibri" pitchFamily="34" charset="0"/>
              </a:rPr>
              <a:t>ويمكن تعريف هذا المستوى على انه القدرة على اعطاء معنى للموقف التعليمي الجديد ’ بحيث يسترجع الطالب المعلومات اولا والكشف عن الاشياء دون الحاجة الى رؤية تطبيقها , وفي هذا المستوى تستخدم عدة افعال (يعلل ’ يميز , يترجم , يتنبأ , يشرح , يفسر , يخلص , يستخلص) </a:t>
            </a:r>
          </a:p>
          <a:p>
            <a:pPr>
              <a:spcBef>
                <a:spcPct val="50000"/>
              </a:spcBef>
            </a:pPr>
            <a:r>
              <a:rPr lang="ar-IQ" b="1" dirty="0" smtClean="0"/>
              <a:t>-التطبيق </a:t>
            </a:r>
            <a:r>
              <a:rPr lang="en-US" b="1" dirty="0" smtClean="0"/>
              <a:t>Application</a:t>
            </a:r>
          </a:p>
          <a:p>
            <a:pPr marL="0" indent="0">
              <a:spcBef>
                <a:spcPct val="50000"/>
              </a:spcBef>
              <a:buNone/>
            </a:pPr>
            <a:r>
              <a:rPr lang="ar-IQ" b="1" dirty="0" smtClean="0"/>
              <a:t>ويتضمن هذا المستوى قدرة الطالب على استخدام الافكار العامة والمبادئ او الطرق في مواقف تعليمية جديدة , وبذلك يكون التطبيق هو (انتقال اثر التعلم).</a:t>
            </a:r>
          </a:p>
          <a:p>
            <a:pPr marL="0" indent="0">
              <a:spcBef>
                <a:spcPct val="50000"/>
              </a:spcBef>
              <a:buNone/>
            </a:pPr>
            <a:r>
              <a:rPr lang="ar-IQ" b="1" dirty="0" smtClean="0"/>
              <a:t>ومن الأفعال المستخدمة (يطبق , يجرب , يكشف , يختار , يعرض, يربط , يعين)</a:t>
            </a:r>
            <a:endParaRPr lang="ar-IQ" dirty="0"/>
          </a:p>
        </p:txBody>
      </p:sp>
    </p:spTree>
    <p:extLst>
      <p:ext uri="{BB962C8B-B14F-4D97-AF65-F5344CB8AC3E}">
        <p14:creationId xmlns:p14="http://schemas.microsoft.com/office/powerpoint/2010/main" val="41886025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fontScale="92500" lnSpcReduction="10000"/>
          </a:bodyPr>
          <a:lstStyle/>
          <a:p>
            <a:pPr marL="0" indent="0">
              <a:spcBef>
                <a:spcPct val="50000"/>
              </a:spcBef>
              <a:buNone/>
            </a:pPr>
            <a:r>
              <a:rPr lang="ar-IQ" b="1" dirty="0" smtClean="0">
                <a:solidFill>
                  <a:srgbClr val="336699"/>
                </a:solidFill>
              </a:rPr>
              <a:t>4- التحليل (</a:t>
            </a:r>
            <a:r>
              <a:rPr lang="en-US" b="1" dirty="0" smtClean="0">
                <a:solidFill>
                  <a:srgbClr val="336699"/>
                </a:solidFill>
              </a:rPr>
              <a:t>Analysis) </a:t>
            </a:r>
            <a:r>
              <a:rPr lang="ar-IQ" b="1" dirty="0" smtClean="0">
                <a:solidFill>
                  <a:srgbClr val="336699"/>
                </a:solidFill>
              </a:rPr>
              <a:t>)</a:t>
            </a:r>
            <a:endParaRPr lang="en-US" b="1" dirty="0" smtClean="0">
              <a:solidFill>
                <a:srgbClr val="336699"/>
              </a:solidFill>
            </a:endParaRPr>
          </a:p>
          <a:p>
            <a:pPr marL="0" indent="0">
              <a:spcBef>
                <a:spcPct val="50000"/>
              </a:spcBef>
              <a:buNone/>
            </a:pPr>
            <a:r>
              <a:rPr lang="ar-IQ" b="1" dirty="0" smtClean="0">
                <a:solidFill>
                  <a:srgbClr val="336699"/>
                </a:solidFill>
              </a:rPr>
              <a:t>ويعني القدرة على تحليل المعرفة الى اجزائها المكونة ، والبحث عن العلاقات التي تربط هذه الاجزاء وطريقة تنظيمها ، والافعال المستخدمة هنا هي ( يفرق ، يرسم مخططا ، يميز ، ينتج ، يربط ، يقسم ، يحلل ). </a:t>
            </a:r>
          </a:p>
          <a:p>
            <a:pPr>
              <a:spcBef>
                <a:spcPct val="50000"/>
              </a:spcBef>
            </a:pPr>
            <a:r>
              <a:rPr lang="ar-IQ" b="1" dirty="0" smtClean="0"/>
              <a:t>5- التركيب (</a:t>
            </a:r>
            <a:r>
              <a:rPr lang="en-US" b="1" dirty="0" err="1" smtClean="0"/>
              <a:t>Sunthesis</a:t>
            </a:r>
            <a:r>
              <a:rPr lang="en-US" b="1" dirty="0" smtClean="0"/>
              <a:t>) :</a:t>
            </a:r>
          </a:p>
          <a:p>
            <a:pPr>
              <a:spcBef>
                <a:spcPct val="50000"/>
              </a:spcBef>
            </a:pPr>
            <a:r>
              <a:rPr lang="ar-IQ" b="1" dirty="0" smtClean="0"/>
              <a:t>ويقصد به القدرة على ربط العناصر والاجزاء المشتقة من المادة الدراسية لتكوين كل واحد متكامل له معنى ، لم يكن موجودا من قبل وصياغته في قالب جديد ، وهو على عكس التحليل الذي يعمل على تجزئة الكل الواحد الى اجزاء ، ومن الافعال المستخدمة في هذا المستوى (يصمم ، يهئ ، ينتج ، يكتب ، يقترح)</a:t>
            </a:r>
            <a:endParaRPr lang="ar-IQ" dirty="0"/>
          </a:p>
        </p:txBody>
      </p:sp>
    </p:spTree>
    <p:extLst>
      <p:ext uri="{BB962C8B-B14F-4D97-AF65-F5344CB8AC3E}">
        <p14:creationId xmlns:p14="http://schemas.microsoft.com/office/powerpoint/2010/main" val="39571376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sp>
        <p:nvSpPr>
          <p:cNvPr id="3" name="Content Placeholder 2"/>
          <p:cNvSpPr>
            <a:spLocks noGrp="1"/>
          </p:cNvSpPr>
          <p:nvPr>
            <p:ph idx="1"/>
          </p:nvPr>
        </p:nvSpPr>
        <p:spPr/>
        <p:txBody>
          <a:bodyPr/>
          <a:lstStyle/>
          <a:p>
            <a:pPr>
              <a:spcBef>
                <a:spcPct val="50000"/>
              </a:spcBef>
            </a:pPr>
            <a:r>
              <a:rPr lang="ar-IQ" b="1" dirty="0" smtClean="0">
                <a:solidFill>
                  <a:srgbClr val="336699"/>
                </a:solidFill>
              </a:rPr>
              <a:t>6- التقويم (</a:t>
            </a:r>
            <a:r>
              <a:rPr lang="en-US" b="1" dirty="0" smtClean="0">
                <a:solidFill>
                  <a:srgbClr val="336699"/>
                </a:solidFill>
              </a:rPr>
              <a:t>Evaluation) :</a:t>
            </a:r>
          </a:p>
          <a:p>
            <a:pPr>
              <a:spcBef>
                <a:spcPct val="50000"/>
              </a:spcBef>
            </a:pPr>
            <a:r>
              <a:rPr lang="ar-IQ" b="1" dirty="0" smtClean="0">
                <a:solidFill>
                  <a:srgbClr val="336699"/>
                </a:solidFill>
              </a:rPr>
              <a:t>ويشير هذا المستوى الى القدرة على اصدار حكم على قيمة ما او عمل ما ، او هو اصدار احكام قيمة (كمية او نوعية) عن مدى ملائمة المواد والطرائق على وفق معايير معينة .</a:t>
            </a:r>
          </a:p>
          <a:p>
            <a:pPr>
              <a:spcBef>
                <a:spcPct val="50000"/>
              </a:spcBef>
            </a:pPr>
            <a:r>
              <a:rPr lang="ar-IQ" b="1" dirty="0" smtClean="0">
                <a:solidFill>
                  <a:srgbClr val="336699"/>
                </a:solidFill>
              </a:rPr>
              <a:t>ومن الافعال المستخدمة (يوازن ، يميز ، يحكم ، يبرهن ، يتحقق ، ينقد ) </a:t>
            </a:r>
          </a:p>
          <a:p>
            <a:endParaRPr lang="ar-IQ" dirty="0"/>
          </a:p>
        </p:txBody>
      </p:sp>
    </p:spTree>
    <p:extLst>
      <p:ext uri="{BB962C8B-B14F-4D97-AF65-F5344CB8AC3E}">
        <p14:creationId xmlns:p14="http://schemas.microsoft.com/office/powerpoint/2010/main" val="11614775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1385392"/>
            <a:ext cx="9036496" cy="5472608"/>
          </a:xfrm>
        </p:spPr>
        <p:style>
          <a:lnRef idx="1">
            <a:schemeClr val="accent3"/>
          </a:lnRef>
          <a:fillRef idx="2">
            <a:schemeClr val="accent3"/>
          </a:fillRef>
          <a:effectRef idx="1">
            <a:schemeClr val="accent3"/>
          </a:effectRef>
          <a:fontRef idx="minor">
            <a:schemeClr val="dk1"/>
          </a:fontRef>
        </p:style>
        <p:txBody>
          <a:bodyPr/>
          <a:lstStyle/>
          <a:p>
            <a:pPr algn="just"/>
            <a:r>
              <a:rPr lang="ar-IQ" dirty="0" smtClean="0">
                <a:solidFill>
                  <a:schemeClr val="tx1"/>
                </a:solidFill>
              </a:rPr>
              <a:t>المقدمة </a:t>
            </a:r>
            <a:r>
              <a:rPr lang="ar-IQ" dirty="0">
                <a:solidFill>
                  <a:schemeClr val="tx1"/>
                </a:solidFill>
              </a:rPr>
              <a:t>: </a:t>
            </a:r>
            <a:endParaRPr lang="en-US" dirty="0">
              <a:solidFill>
                <a:schemeClr val="tx1"/>
              </a:solidFill>
            </a:endParaRPr>
          </a:p>
          <a:p>
            <a:pPr algn="just"/>
            <a:r>
              <a:rPr lang="ar-SA" dirty="0">
                <a:solidFill>
                  <a:schemeClr val="tx1"/>
                </a:solidFill>
              </a:rPr>
              <a:t>لما كان هدف التعليم إحداث تغييرات في سلوكيات الطلاب ، كان من الضروري تحديد تلك التغييرات بدقة على شكل عبارات تصف تلك السلوكيات التي يرغب المجتمع في ظهورها لدى ابنائه ، نتيجة مرورهم بالخبرات التعليمية خلال مراحل التعليم المختلفة ، وعادة ما تعرف هذه العبارات بالأهداف التربوية .</a:t>
            </a:r>
            <a:r>
              <a:rPr lang="ar-SA" dirty="0">
                <a:solidFill>
                  <a:schemeClr val="tx1"/>
                </a:solidFill>
                <a:effectLst>
                  <a:outerShdw blurRad="50800" dist="38100" algn="tr" rotWithShape="0">
                    <a:prstClr val="black">
                      <a:alpha val="40000"/>
                    </a:prstClr>
                  </a:outerShdw>
                </a:effectLst>
              </a:rPr>
              <a:t> </a:t>
            </a:r>
            <a:endParaRPr lang="ar-IQ" dirty="0" smtClean="0">
              <a:solidFill>
                <a:schemeClr val="tx1"/>
              </a:solidFill>
              <a:effectLst>
                <a:outerShdw blurRad="50800" dist="38100" algn="tr" rotWithShape="0">
                  <a:prstClr val="black">
                    <a:alpha val="40000"/>
                  </a:prstClr>
                </a:outerShdw>
              </a:effectLst>
            </a:endParaRPr>
          </a:p>
          <a:p>
            <a:pPr algn="just"/>
            <a:r>
              <a:rPr lang="ar-SA" dirty="0" smtClean="0">
                <a:solidFill>
                  <a:schemeClr val="tx1"/>
                </a:solidFill>
              </a:rPr>
              <a:t>ما </a:t>
            </a:r>
            <a:r>
              <a:rPr lang="ar-SA" dirty="0">
                <a:solidFill>
                  <a:schemeClr val="tx1"/>
                </a:solidFill>
              </a:rPr>
              <a:t>هية الأهداف </a:t>
            </a:r>
            <a:r>
              <a:rPr lang="ar-SA" dirty="0" smtClean="0">
                <a:solidFill>
                  <a:schemeClr val="tx1"/>
                </a:solidFill>
              </a:rPr>
              <a:t>التربوية</a:t>
            </a:r>
            <a:r>
              <a:rPr lang="ar-IQ" dirty="0" smtClean="0">
                <a:solidFill>
                  <a:schemeClr val="tx1"/>
                </a:solidFill>
              </a:rPr>
              <a:t>: </a:t>
            </a:r>
            <a:endParaRPr lang="en-US" dirty="0">
              <a:solidFill>
                <a:schemeClr val="tx1"/>
              </a:solidFill>
            </a:endParaRPr>
          </a:p>
          <a:p>
            <a:pPr algn="just"/>
            <a:r>
              <a:rPr lang="ar-SA" dirty="0">
                <a:solidFill>
                  <a:schemeClr val="tx1"/>
                </a:solidFill>
              </a:rPr>
              <a:t>الهدف التربوي هو : ( عبارة أو جملة تحدد سلوكاً مرغوباً يأمل المجتمع ظهوره لدى المتعلم نتيجة مروره بخبرات التعلم ) .</a:t>
            </a:r>
            <a:endParaRPr lang="en-US" dirty="0">
              <a:solidFill>
                <a:schemeClr val="tx1"/>
              </a:solidFill>
            </a:endParaRPr>
          </a:p>
          <a:p>
            <a:pPr algn="just"/>
            <a:endParaRPr lang="ar-IQ" dirty="0">
              <a:solidFill>
                <a:schemeClr val="tx1"/>
              </a:solidFill>
            </a:endParaRPr>
          </a:p>
        </p:txBody>
      </p:sp>
      <p:sp>
        <p:nvSpPr>
          <p:cNvPr id="4" name="Title 3"/>
          <p:cNvSpPr>
            <a:spLocks noGrp="1"/>
          </p:cNvSpPr>
          <p:nvPr>
            <p:ph type="ctrTitle"/>
          </p:nvPr>
        </p:nvSpPr>
        <p:spPr>
          <a:xfrm>
            <a:off x="685800" y="188641"/>
            <a:ext cx="7846640" cy="936103"/>
          </a:xfrm>
        </p:spPr>
        <p:txBody>
          <a:bodyPr>
            <a:normAutofit fontScale="90000"/>
          </a:bodyPr>
          <a:lstStyle/>
          <a:p>
            <a:r>
              <a:rPr lang="ar-IQ" dirty="0" smtClean="0"/>
              <a:t/>
            </a:r>
            <a:br>
              <a:rPr lang="ar-IQ" dirty="0" smtClean="0"/>
            </a:br>
            <a:r>
              <a:rPr lang="ar-SA" dirty="0" smtClean="0"/>
              <a:t>الأهداف التربوية والتعليمية</a:t>
            </a:r>
            <a:r>
              <a:rPr lang="en-US" dirty="0" smtClean="0"/>
              <a:t/>
            </a:r>
            <a:br>
              <a:rPr lang="en-US" dirty="0" smtClean="0"/>
            </a:br>
            <a:endParaRPr lang="ar-IQ" dirty="0"/>
          </a:p>
        </p:txBody>
      </p:sp>
    </p:spTree>
    <p:extLst>
      <p:ext uri="{BB962C8B-B14F-4D97-AF65-F5344CB8AC3E}">
        <p14:creationId xmlns:p14="http://schemas.microsoft.com/office/powerpoint/2010/main" val="28318475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FF33C47B-739F-4EAA-A8A7-A2EA9A6D2A26}" type="slidenum">
              <a:rPr lang="ar-SA"/>
              <a:pPr/>
              <a:t>20</a:t>
            </a:fld>
            <a:endParaRPr lang="en-US"/>
          </a:p>
        </p:txBody>
      </p:sp>
      <p:sp>
        <p:nvSpPr>
          <p:cNvPr id="278530" name="Rectangle 2"/>
          <p:cNvSpPr>
            <a:spLocks noGrp="1" noChangeArrowheads="1"/>
          </p:cNvSpPr>
          <p:nvPr>
            <p:ph type="body" idx="1"/>
          </p:nvPr>
        </p:nvSpPr>
        <p:spPr>
          <a:xfrm>
            <a:off x="217440" y="1762881"/>
            <a:ext cx="8709120" cy="3190119"/>
          </a:xfrm>
          <a:ln/>
        </p:spPr>
        <p:style>
          <a:lnRef idx="1">
            <a:schemeClr val="accent5"/>
          </a:lnRef>
          <a:fillRef idx="2">
            <a:schemeClr val="accent5"/>
          </a:fillRef>
          <a:effectRef idx="1">
            <a:schemeClr val="accent5"/>
          </a:effectRef>
          <a:fontRef idx="minor">
            <a:schemeClr val="dk1"/>
          </a:fontRef>
        </p:style>
        <p:txBody>
          <a:bodyPr lIns="91308" tIns="45654" rIns="91308" bIns="45654"/>
          <a:lstStyle/>
          <a:p>
            <a:pPr>
              <a:lnSpc>
                <a:spcPct val="80000"/>
              </a:lnSpc>
              <a:buFont typeface="Wingdings" pitchFamily="2" charset="2"/>
              <a:buNone/>
            </a:pPr>
            <a:endParaRPr lang="ar-IQ" sz="3900" b="1" dirty="0"/>
          </a:p>
          <a:p>
            <a:pPr>
              <a:lnSpc>
                <a:spcPct val="80000"/>
              </a:lnSpc>
            </a:pPr>
            <a:r>
              <a:rPr lang="ar-IQ" sz="3900" b="1" dirty="0"/>
              <a:t>1</a:t>
            </a:r>
            <a:r>
              <a:rPr lang="ar-IQ" sz="4100" b="1" dirty="0"/>
              <a:t>) القيم </a:t>
            </a:r>
            <a:r>
              <a:rPr lang="en-US" sz="4100" b="1" dirty="0"/>
              <a:t>values   </a:t>
            </a:r>
            <a:endParaRPr lang="ar-IQ" sz="4100" b="1" dirty="0"/>
          </a:p>
          <a:p>
            <a:pPr>
              <a:lnSpc>
                <a:spcPct val="80000"/>
              </a:lnSpc>
            </a:pPr>
            <a:r>
              <a:rPr lang="ar-IQ" sz="4100" b="1" dirty="0"/>
              <a:t>2) الاتجاهات </a:t>
            </a:r>
            <a:r>
              <a:rPr lang="en-US" sz="4100" b="1" dirty="0"/>
              <a:t>Attitude</a:t>
            </a:r>
            <a:endParaRPr lang="ar-IQ" sz="4100" b="1" dirty="0"/>
          </a:p>
          <a:p>
            <a:pPr>
              <a:lnSpc>
                <a:spcPct val="80000"/>
              </a:lnSpc>
            </a:pPr>
            <a:r>
              <a:rPr lang="ar-IQ" sz="4100" b="1" dirty="0"/>
              <a:t>3) الميول او الاهتمامات</a:t>
            </a:r>
            <a:r>
              <a:rPr lang="en-US" sz="4100" b="1" dirty="0"/>
              <a:t> Interests </a:t>
            </a:r>
          </a:p>
        </p:txBody>
      </p:sp>
      <p:sp>
        <p:nvSpPr>
          <p:cNvPr id="2" name="عنوان 1"/>
          <p:cNvSpPr>
            <a:spLocks/>
          </p:cNvSpPr>
          <p:nvPr/>
        </p:nvSpPr>
        <p:spPr bwMode="auto">
          <a:xfrm>
            <a:off x="1116000" y="961571"/>
            <a:ext cx="7780320" cy="798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4644" tIns="42322" rIns="84644" bIns="42322" anchor="b"/>
          <a:lstStyle/>
          <a:p>
            <a:pPr algn="ctr" defTabSz="914257"/>
            <a:r>
              <a:rPr lang="ar-IQ" sz="5000" i="1" dirty="0">
                <a:solidFill>
                  <a:srgbClr val="FF0000"/>
                </a:solidFill>
                <a:effectLst>
                  <a:outerShdw blurRad="38100" dist="38100" dir="2700000" algn="tl">
                    <a:srgbClr val="000000"/>
                  </a:outerShdw>
                </a:effectLst>
                <a:latin typeface="Garamond" pitchFamily="18" charset="0"/>
              </a:rPr>
              <a:t>ثانيا ) المجال الوجداني </a:t>
            </a:r>
            <a:r>
              <a:rPr lang="en-US" sz="4100" i="1" dirty="0">
                <a:solidFill>
                  <a:srgbClr val="FF0000"/>
                </a:solidFill>
                <a:effectLst>
                  <a:outerShdw blurRad="38100" dist="38100" dir="2700000" algn="tl">
                    <a:srgbClr val="000000"/>
                  </a:outerShdw>
                </a:effectLst>
                <a:latin typeface="Garamond" pitchFamily="18" charset="0"/>
              </a:rPr>
              <a:t>Effective Domain</a:t>
            </a:r>
            <a:r>
              <a:rPr lang="en-US" sz="3700" i="1" dirty="0">
                <a:solidFill>
                  <a:srgbClr val="FF0000"/>
                </a:solidFill>
                <a:effectLst>
                  <a:outerShdw blurRad="38100" dist="38100" dir="2700000" algn="tl">
                    <a:srgbClr val="000000"/>
                  </a:outerShdw>
                </a:effectLst>
                <a:latin typeface="Garamond" pitchFamily="18" charset="0"/>
              </a:rPr>
              <a:t> </a:t>
            </a:r>
            <a:endParaRPr lang="ar-IQ" sz="3700" i="1" dirty="0">
              <a:solidFill>
                <a:srgbClr val="FF0000"/>
              </a:solidFill>
              <a:effectLst>
                <a:outerShdw blurRad="38100" dist="38100" dir="2700000" algn="tl">
                  <a:srgbClr val="000000"/>
                </a:outerShdw>
              </a:effectLst>
              <a:latin typeface="Garamond" pitchFamily="18" charset="0"/>
            </a:endParaRPr>
          </a:p>
        </p:txBody>
      </p:sp>
    </p:spTree>
    <p:extLst>
      <p:ext uri="{BB962C8B-B14F-4D97-AF65-F5344CB8AC3E}">
        <p14:creationId xmlns:p14="http://schemas.microsoft.com/office/powerpoint/2010/main" val="2269231712"/>
      </p:ext>
    </p:extLst>
  </p:cSld>
  <p:clrMapOvr>
    <a:masterClrMapping/>
  </p:clrMapOvr>
  <p:transition>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78530">
                                            <p:bg/>
                                          </p:spTgt>
                                        </p:tgtEl>
                                        <p:attrNameLst>
                                          <p:attrName>style.visibility</p:attrName>
                                        </p:attrNameLst>
                                      </p:cBhvr>
                                      <p:to>
                                        <p:strVal val="visible"/>
                                      </p:to>
                                    </p:set>
                                    <p:anim calcmode="lin" valueType="num">
                                      <p:cBhvr>
                                        <p:cTn id="7" dur="500" fill="hold"/>
                                        <p:tgtEl>
                                          <p:spTgt spid="278530">
                                            <p:bg/>
                                          </p:spTgt>
                                        </p:tgtEl>
                                        <p:attrNameLst>
                                          <p:attrName>ppt_w</p:attrName>
                                        </p:attrNameLst>
                                      </p:cBhvr>
                                      <p:tavLst>
                                        <p:tav tm="0">
                                          <p:val>
                                            <p:fltVal val="0"/>
                                          </p:val>
                                        </p:tav>
                                        <p:tav tm="100000">
                                          <p:val>
                                            <p:strVal val="#ppt_w"/>
                                          </p:val>
                                        </p:tav>
                                      </p:tavLst>
                                    </p:anim>
                                    <p:anim calcmode="lin" valueType="num">
                                      <p:cBhvr>
                                        <p:cTn id="8" dur="500" fill="hold"/>
                                        <p:tgtEl>
                                          <p:spTgt spid="278530">
                                            <p:bg/>
                                          </p:spTgt>
                                        </p:tgtEl>
                                        <p:attrNameLst>
                                          <p:attrName>ppt_h</p:attrName>
                                        </p:attrNameLst>
                                      </p:cBhvr>
                                      <p:tavLst>
                                        <p:tav tm="0">
                                          <p:val>
                                            <p:fltVal val="0"/>
                                          </p:val>
                                        </p:tav>
                                        <p:tav tm="100000">
                                          <p:val>
                                            <p:strVal val="#ppt_h"/>
                                          </p:val>
                                        </p:tav>
                                      </p:tavLst>
                                    </p:anim>
                                    <p:animEffect transition="in" filter="fade">
                                      <p:cBhvr>
                                        <p:cTn id="9" dur="500"/>
                                        <p:tgtEl>
                                          <p:spTgt spid="278530">
                                            <p:bg/>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278530">
                                            <p:txEl>
                                              <p:pRg st="1" end="1"/>
                                            </p:txEl>
                                          </p:spTgt>
                                        </p:tgtEl>
                                        <p:attrNameLst>
                                          <p:attrName>style.visibility</p:attrName>
                                        </p:attrNameLst>
                                      </p:cBhvr>
                                      <p:to>
                                        <p:strVal val="visible"/>
                                      </p:to>
                                    </p:set>
                                    <p:anim calcmode="lin" valueType="num">
                                      <p:cBhvr>
                                        <p:cTn id="14" dur="500" fill="hold"/>
                                        <p:tgtEl>
                                          <p:spTgt spid="278530">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278530">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278530">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278530">
                                            <p:txEl>
                                              <p:pRg st="2" end="2"/>
                                            </p:txEl>
                                          </p:spTgt>
                                        </p:tgtEl>
                                        <p:attrNameLst>
                                          <p:attrName>style.visibility</p:attrName>
                                        </p:attrNameLst>
                                      </p:cBhvr>
                                      <p:to>
                                        <p:strVal val="visible"/>
                                      </p:to>
                                    </p:set>
                                    <p:anim calcmode="lin" valueType="num">
                                      <p:cBhvr>
                                        <p:cTn id="21" dur="500" fill="hold"/>
                                        <p:tgtEl>
                                          <p:spTgt spid="278530">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278530">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278530">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278530">
                                            <p:txEl>
                                              <p:pRg st="3" end="3"/>
                                            </p:txEl>
                                          </p:spTgt>
                                        </p:tgtEl>
                                        <p:attrNameLst>
                                          <p:attrName>style.visibility</p:attrName>
                                        </p:attrNameLst>
                                      </p:cBhvr>
                                      <p:to>
                                        <p:strVal val="visible"/>
                                      </p:to>
                                    </p:set>
                                    <p:anim calcmode="lin" valueType="num">
                                      <p:cBhvr>
                                        <p:cTn id="28" dur="500" fill="hold"/>
                                        <p:tgtEl>
                                          <p:spTgt spid="278530">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278530">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27853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8530" grpId="0" build="p" animBg="1"/>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0C1FE7DE-EA1C-42A1-BC96-66395F4EE7A4}" type="slidenum">
              <a:rPr lang="ar-SA"/>
              <a:pPr/>
              <a:t>21</a:t>
            </a:fld>
            <a:endParaRPr lang="en-US"/>
          </a:p>
        </p:txBody>
      </p:sp>
      <p:sp>
        <p:nvSpPr>
          <p:cNvPr id="286722" name="Rectangle 2"/>
          <p:cNvSpPr>
            <a:spLocks noGrp="1" noRot="1" noChangeArrowheads="1"/>
          </p:cNvSpPr>
          <p:nvPr>
            <p:ph type="title"/>
          </p:nvPr>
        </p:nvSpPr>
        <p:spPr>
          <a:xfrm>
            <a:off x="457921" y="471714"/>
            <a:ext cx="8229600" cy="1143000"/>
          </a:xfrm>
        </p:spPr>
        <p:txBody>
          <a:bodyPr>
            <a:normAutofit fontScale="90000"/>
          </a:bodyPr>
          <a:lstStyle/>
          <a:p>
            <a:r>
              <a:rPr lang="ar-IQ" sz="3700" i="1" dirty="0">
                <a:solidFill>
                  <a:srgbClr val="FF0000"/>
                </a:solidFill>
              </a:rPr>
              <a:t>3</a:t>
            </a:r>
            <a:r>
              <a:rPr lang="ar-IQ" i="1" dirty="0">
                <a:solidFill>
                  <a:srgbClr val="FF0000"/>
                </a:solidFill>
              </a:rPr>
              <a:t>)  المجال المهاري </a:t>
            </a:r>
            <a:r>
              <a:rPr lang="en-US" sz="4100" i="1" dirty="0">
                <a:solidFill>
                  <a:srgbClr val="FF0000"/>
                </a:solidFill>
              </a:rPr>
              <a:t/>
            </a:r>
            <a:br>
              <a:rPr lang="en-US" sz="4100" i="1" dirty="0">
                <a:solidFill>
                  <a:srgbClr val="FF0000"/>
                </a:solidFill>
              </a:rPr>
            </a:br>
            <a:r>
              <a:rPr lang="en-US" sz="5000" i="1" dirty="0">
                <a:solidFill>
                  <a:srgbClr val="FF0000"/>
                </a:solidFill>
              </a:rPr>
              <a:t>Psychomotor Domain</a:t>
            </a:r>
          </a:p>
        </p:txBody>
      </p:sp>
      <p:sp>
        <p:nvSpPr>
          <p:cNvPr id="286723" name="Rectangle 3"/>
          <p:cNvSpPr>
            <a:spLocks noGrp="1" noChangeArrowheads="1"/>
          </p:cNvSpPr>
          <p:nvPr>
            <p:ph type="body" idx="1"/>
          </p:nvPr>
        </p:nvSpPr>
        <p:spPr>
          <a:xfrm>
            <a:off x="0" y="1772816"/>
            <a:ext cx="9144000" cy="5096567"/>
          </a:xfrm>
        </p:spPr>
        <p:style>
          <a:lnRef idx="1">
            <a:schemeClr val="accent5"/>
          </a:lnRef>
          <a:fillRef idx="2">
            <a:schemeClr val="accent5"/>
          </a:fillRef>
          <a:effectRef idx="1">
            <a:schemeClr val="accent5"/>
          </a:effectRef>
          <a:fontRef idx="minor">
            <a:schemeClr val="dk1"/>
          </a:fontRef>
        </p:style>
        <p:txBody>
          <a:bodyPr/>
          <a:lstStyle/>
          <a:p>
            <a:pPr>
              <a:buFont typeface="Wingdings" pitchFamily="2" charset="2"/>
              <a:buNone/>
            </a:pPr>
            <a:r>
              <a:rPr lang="ar-IQ" sz="3600" b="1" dirty="0"/>
              <a:t>1- المهارات الاكاديمية .</a:t>
            </a:r>
          </a:p>
          <a:p>
            <a:pPr>
              <a:buFont typeface="Wingdings" pitchFamily="2" charset="2"/>
              <a:buNone/>
            </a:pPr>
            <a:r>
              <a:rPr lang="ar-IQ" sz="3600" b="1" dirty="0"/>
              <a:t>2- المهارات العقلية .</a:t>
            </a:r>
          </a:p>
          <a:p>
            <a:pPr>
              <a:buFont typeface="Wingdings" pitchFamily="2" charset="2"/>
              <a:buNone/>
            </a:pPr>
            <a:r>
              <a:rPr lang="ar-IQ" sz="3600" b="1" dirty="0"/>
              <a:t>3- المهارات اليدوية .</a:t>
            </a:r>
          </a:p>
          <a:p>
            <a:pPr>
              <a:buFont typeface="Wingdings" pitchFamily="2" charset="2"/>
              <a:buNone/>
            </a:pPr>
            <a:r>
              <a:rPr lang="ar-IQ" sz="3600" b="1" dirty="0"/>
              <a:t>4- المهارات الاجتماعية</a:t>
            </a:r>
            <a:r>
              <a:rPr lang="ar-IQ" dirty="0"/>
              <a:t> </a:t>
            </a:r>
            <a:r>
              <a:rPr lang="ar-IQ" dirty="0">
                <a:solidFill>
                  <a:srgbClr val="FFFF00"/>
                </a:solidFill>
              </a:rPr>
              <a:t>.</a:t>
            </a:r>
            <a:endParaRPr lang="en-US" dirty="0">
              <a:solidFill>
                <a:srgbClr val="FFFF00"/>
              </a:solidFill>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474" y="3573017"/>
            <a:ext cx="4915566" cy="3284984"/>
          </a:xfrm>
          <a:prstGeom prst="rect">
            <a:avLst/>
          </a:prstGeom>
        </p:spPr>
      </p:pic>
    </p:spTree>
    <p:extLst>
      <p:ext uri="{BB962C8B-B14F-4D97-AF65-F5344CB8AC3E}">
        <p14:creationId xmlns:p14="http://schemas.microsoft.com/office/powerpoint/2010/main" val="2894725396"/>
      </p:ext>
    </p:extLst>
  </p:cSld>
  <p:clrMapOvr>
    <a:masterClrMapping/>
  </p:clrMapOvr>
  <p:transition>
    <p:wip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1" presetClass="entr" presetSubtype="0" fill="hold" grpId="0" nodeType="withEffect">
                                  <p:stCondLst>
                                    <p:cond delay="0"/>
                                  </p:stCondLst>
                                  <p:childTnLst>
                                    <p:set>
                                      <p:cBhvr>
                                        <p:cTn id="6" dur="1" fill="hold">
                                          <p:stCondLst>
                                            <p:cond delay="0"/>
                                          </p:stCondLst>
                                        </p:cTn>
                                        <p:tgtEl>
                                          <p:spTgt spid="286722"/>
                                        </p:tgtEl>
                                        <p:attrNameLst>
                                          <p:attrName>style.visibility</p:attrName>
                                        </p:attrNameLst>
                                      </p:cBhvr>
                                      <p:to>
                                        <p:strVal val="visible"/>
                                      </p:to>
                                    </p:set>
                                    <p:animEffect transition="in" filter="fade">
                                      <p:cBhvr>
                                        <p:cTn id="7" dur="768" decel="100000"/>
                                        <p:tgtEl>
                                          <p:spTgt spid="286722"/>
                                        </p:tgtEl>
                                      </p:cBhvr>
                                    </p:animEffect>
                                    <p:animScale>
                                      <p:cBhvr>
                                        <p:cTn id="8" dur="768" decel="100000"/>
                                        <p:tgtEl>
                                          <p:spTgt spid="286722"/>
                                        </p:tgtEl>
                                      </p:cBhvr>
                                      <p:from x="10000" y="10000"/>
                                      <p:to x="200000" y="450000"/>
                                    </p:animScale>
                                    <p:animScale>
                                      <p:cBhvr>
                                        <p:cTn id="9" dur="1230" accel="100000" fill="hold">
                                          <p:stCondLst>
                                            <p:cond delay="768"/>
                                          </p:stCondLst>
                                        </p:cTn>
                                        <p:tgtEl>
                                          <p:spTgt spid="286722"/>
                                        </p:tgtEl>
                                      </p:cBhvr>
                                      <p:from x="200000" y="450000"/>
                                      <p:to x="100000" y="100000"/>
                                    </p:animScale>
                                    <p:set>
                                      <p:cBhvr>
                                        <p:cTn id="10" dur="768" fill="hold"/>
                                        <p:tgtEl>
                                          <p:spTgt spid="286722"/>
                                        </p:tgtEl>
                                        <p:attrNameLst>
                                          <p:attrName>ppt_x</p:attrName>
                                        </p:attrNameLst>
                                      </p:cBhvr>
                                      <p:to>
                                        <p:strVal val="(0.5)"/>
                                      </p:to>
                                    </p:set>
                                    <p:anim from="(0.5)" to="(#ppt_x)" calcmode="lin" valueType="num">
                                      <p:cBhvr>
                                        <p:cTn id="11" dur="1230" accel="100000" fill="hold">
                                          <p:stCondLst>
                                            <p:cond delay="768"/>
                                          </p:stCondLst>
                                        </p:cTn>
                                        <p:tgtEl>
                                          <p:spTgt spid="286722"/>
                                        </p:tgtEl>
                                        <p:attrNameLst>
                                          <p:attrName>ppt_x</p:attrName>
                                        </p:attrNameLst>
                                      </p:cBhvr>
                                    </p:anim>
                                    <p:set>
                                      <p:cBhvr>
                                        <p:cTn id="12" dur="768" fill="hold"/>
                                        <p:tgtEl>
                                          <p:spTgt spid="286722"/>
                                        </p:tgtEl>
                                        <p:attrNameLst>
                                          <p:attrName>ppt_y</p:attrName>
                                        </p:attrNameLst>
                                      </p:cBhvr>
                                      <p:to>
                                        <p:strVal val="(#ppt_y+0.4)"/>
                                      </p:to>
                                    </p:set>
                                    <p:anim from="(#ppt_y+0.4)" to="(#ppt_y)" calcmode="lin" valueType="num">
                                      <p:cBhvr>
                                        <p:cTn id="13" dur="1230" accel="100000" fill="hold">
                                          <p:stCondLst>
                                            <p:cond delay="768"/>
                                          </p:stCondLst>
                                        </p:cTn>
                                        <p:tgtEl>
                                          <p:spTgt spid="286722"/>
                                        </p:tgtEl>
                                        <p:attrNameLst>
                                          <p:attrName>ppt_y</p:attrName>
                                        </p:attrNameLst>
                                      </p:cBhvr>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286723">
                                            <p:bg/>
                                          </p:spTgt>
                                        </p:tgtEl>
                                        <p:attrNameLst>
                                          <p:attrName>style.visibility</p:attrName>
                                        </p:attrNameLst>
                                      </p:cBhvr>
                                      <p:to>
                                        <p:strVal val="visible"/>
                                      </p:to>
                                    </p:set>
                                    <p:anim calcmode="lin" valueType="num">
                                      <p:cBhvr>
                                        <p:cTn id="18" dur="500" fill="hold"/>
                                        <p:tgtEl>
                                          <p:spTgt spid="286723">
                                            <p:bg/>
                                          </p:spTgt>
                                        </p:tgtEl>
                                        <p:attrNameLst>
                                          <p:attrName>ppt_w</p:attrName>
                                        </p:attrNameLst>
                                      </p:cBhvr>
                                      <p:tavLst>
                                        <p:tav tm="0">
                                          <p:val>
                                            <p:fltVal val="0"/>
                                          </p:val>
                                        </p:tav>
                                        <p:tav tm="100000">
                                          <p:val>
                                            <p:strVal val="#ppt_w"/>
                                          </p:val>
                                        </p:tav>
                                      </p:tavLst>
                                    </p:anim>
                                    <p:anim calcmode="lin" valueType="num">
                                      <p:cBhvr>
                                        <p:cTn id="19" dur="500" fill="hold"/>
                                        <p:tgtEl>
                                          <p:spTgt spid="286723">
                                            <p:bg/>
                                          </p:spTgt>
                                        </p:tgtEl>
                                        <p:attrNameLst>
                                          <p:attrName>ppt_h</p:attrName>
                                        </p:attrNameLst>
                                      </p:cBhvr>
                                      <p:tavLst>
                                        <p:tav tm="0">
                                          <p:val>
                                            <p:fltVal val="0"/>
                                          </p:val>
                                        </p:tav>
                                        <p:tav tm="100000">
                                          <p:val>
                                            <p:strVal val="#ppt_h"/>
                                          </p:val>
                                        </p:tav>
                                      </p:tavLst>
                                    </p:anim>
                                    <p:animEffect transition="in" filter="fade">
                                      <p:cBhvr>
                                        <p:cTn id="20" dur="500"/>
                                        <p:tgtEl>
                                          <p:spTgt spid="286723">
                                            <p:bg/>
                                          </p:spTgt>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0" fill="hold" grpId="0" nodeType="clickEffect">
                                  <p:stCondLst>
                                    <p:cond delay="0"/>
                                  </p:stCondLst>
                                  <p:childTnLst>
                                    <p:set>
                                      <p:cBhvr>
                                        <p:cTn id="24" dur="1" fill="hold">
                                          <p:stCondLst>
                                            <p:cond delay="0"/>
                                          </p:stCondLst>
                                        </p:cTn>
                                        <p:tgtEl>
                                          <p:spTgt spid="286723">
                                            <p:txEl>
                                              <p:pRg st="0" end="0"/>
                                            </p:txEl>
                                          </p:spTgt>
                                        </p:tgtEl>
                                        <p:attrNameLst>
                                          <p:attrName>style.visibility</p:attrName>
                                        </p:attrNameLst>
                                      </p:cBhvr>
                                      <p:to>
                                        <p:strVal val="visible"/>
                                      </p:to>
                                    </p:set>
                                    <p:anim calcmode="lin" valueType="num">
                                      <p:cBhvr>
                                        <p:cTn id="25" dur="500" fill="hold"/>
                                        <p:tgtEl>
                                          <p:spTgt spid="286723">
                                            <p:txEl>
                                              <p:pRg st="0" end="0"/>
                                            </p:txEl>
                                          </p:spTgt>
                                        </p:tgtEl>
                                        <p:attrNameLst>
                                          <p:attrName>ppt_w</p:attrName>
                                        </p:attrNameLst>
                                      </p:cBhvr>
                                      <p:tavLst>
                                        <p:tav tm="0">
                                          <p:val>
                                            <p:fltVal val="0"/>
                                          </p:val>
                                        </p:tav>
                                        <p:tav tm="100000">
                                          <p:val>
                                            <p:strVal val="#ppt_w"/>
                                          </p:val>
                                        </p:tav>
                                      </p:tavLst>
                                    </p:anim>
                                    <p:anim calcmode="lin" valueType="num">
                                      <p:cBhvr>
                                        <p:cTn id="26" dur="500" fill="hold"/>
                                        <p:tgtEl>
                                          <p:spTgt spid="286723">
                                            <p:txEl>
                                              <p:pRg st="0" end="0"/>
                                            </p:txEl>
                                          </p:spTgt>
                                        </p:tgtEl>
                                        <p:attrNameLst>
                                          <p:attrName>ppt_h</p:attrName>
                                        </p:attrNameLst>
                                      </p:cBhvr>
                                      <p:tavLst>
                                        <p:tav tm="0">
                                          <p:val>
                                            <p:fltVal val="0"/>
                                          </p:val>
                                        </p:tav>
                                        <p:tav tm="100000">
                                          <p:val>
                                            <p:strVal val="#ppt_h"/>
                                          </p:val>
                                        </p:tav>
                                      </p:tavLst>
                                    </p:anim>
                                    <p:animEffect transition="in" filter="fade">
                                      <p:cBhvr>
                                        <p:cTn id="27" dur="500"/>
                                        <p:tgtEl>
                                          <p:spTgt spid="286723">
                                            <p:txEl>
                                              <p:pRg st="0" end="0"/>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3" presetClass="entr" presetSubtype="0" fill="hold" grpId="0" nodeType="clickEffect">
                                  <p:stCondLst>
                                    <p:cond delay="0"/>
                                  </p:stCondLst>
                                  <p:childTnLst>
                                    <p:set>
                                      <p:cBhvr>
                                        <p:cTn id="31" dur="1" fill="hold">
                                          <p:stCondLst>
                                            <p:cond delay="0"/>
                                          </p:stCondLst>
                                        </p:cTn>
                                        <p:tgtEl>
                                          <p:spTgt spid="286723">
                                            <p:txEl>
                                              <p:pRg st="1" end="1"/>
                                            </p:txEl>
                                          </p:spTgt>
                                        </p:tgtEl>
                                        <p:attrNameLst>
                                          <p:attrName>style.visibility</p:attrName>
                                        </p:attrNameLst>
                                      </p:cBhvr>
                                      <p:to>
                                        <p:strVal val="visible"/>
                                      </p:to>
                                    </p:set>
                                    <p:anim calcmode="lin" valueType="num">
                                      <p:cBhvr>
                                        <p:cTn id="32" dur="500" fill="hold"/>
                                        <p:tgtEl>
                                          <p:spTgt spid="286723">
                                            <p:txEl>
                                              <p:pRg st="1" end="1"/>
                                            </p:txEl>
                                          </p:spTgt>
                                        </p:tgtEl>
                                        <p:attrNameLst>
                                          <p:attrName>ppt_w</p:attrName>
                                        </p:attrNameLst>
                                      </p:cBhvr>
                                      <p:tavLst>
                                        <p:tav tm="0">
                                          <p:val>
                                            <p:fltVal val="0"/>
                                          </p:val>
                                        </p:tav>
                                        <p:tav tm="100000">
                                          <p:val>
                                            <p:strVal val="#ppt_w"/>
                                          </p:val>
                                        </p:tav>
                                      </p:tavLst>
                                    </p:anim>
                                    <p:anim calcmode="lin" valueType="num">
                                      <p:cBhvr>
                                        <p:cTn id="33" dur="500" fill="hold"/>
                                        <p:tgtEl>
                                          <p:spTgt spid="286723">
                                            <p:txEl>
                                              <p:pRg st="1" end="1"/>
                                            </p:txEl>
                                          </p:spTgt>
                                        </p:tgtEl>
                                        <p:attrNameLst>
                                          <p:attrName>ppt_h</p:attrName>
                                        </p:attrNameLst>
                                      </p:cBhvr>
                                      <p:tavLst>
                                        <p:tav tm="0">
                                          <p:val>
                                            <p:fltVal val="0"/>
                                          </p:val>
                                        </p:tav>
                                        <p:tav tm="100000">
                                          <p:val>
                                            <p:strVal val="#ppt_h"/>
                                          </p:val>
                                        </p:tav>
                                      </p:tavLst>
                                    </p:anim>
                                    <p:animEffect transition="in" filter="fade">
                                      <p:cBhvr>
                                        <p:cTn id="34" dur="500"/>
                                        <p:tgtEl>
                                          <p:spTgt spid="286723">
                                            <p:txEl>
                                              <p:pRg st="1" end="1"/>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53" presetClass="entr" presetSubtype="0" fill="hold" grpId="0" nodeType="clickEffect">
                                  <p:stCondLst>
                                    <p:cond delay="0"/>
                                  </p:stCondLst>
                                  <p:childTnLst>
                                    <p:set>
                                      <p:cBhvr>
                                        <p:cTn id="38" dur="1" fill="hold">
                                          <p:stCondLst>
                                            <p:cond delay="0"/>
                                          </p:stCondLst>
                                        </p:cTn>
                                        <p:tgtEl>
                                          <p:spTgt spid="286723">
                                            <p:txEl>
                                              <p:pRg st="2" end="2"/>
                                            </p:txEl>
                                          </p:spTgt>
                                        </p:tgtEl>
                                        <p:attrNameLst>
                                          <p:attrName>style.visibility</p:attrName>
                                        </p:attrNameLst>
                                      </p:cBhvr>
                                      <p:to>
                                        <p:strVal val="visible"/>
                                      </p:to>
                                    </p:set>
                                    <p:anim calcmode="lin" valueType="num">
                                      <p:cBhvr>
                                        <p:cTn id="39" dur="500" fill="hold"/>
                                        <p:tgtEl>
                                          <p:spTgt spid="286723">
                                            <p:txEl>
                                              <p:pRg st="2" end="2"/>
                                            </p:txEl>
                                          </p:spTgt>
                                        </p:tgtEl>
                                        <p:attrNameLst>
                                          <p:attrName>ppt_w</p:attrName>
                                        </p:attrNameLst>
                                      </p:cBhvr>
                                      <p:tavLst>
                                        <p:tav tm="0">
                                          <p:val>
                                            <p:fltVal val="0"/>
                                          </p:val>
                                        </p:tav>
                                        <p:tav tm="100000">
                                          <p:val>
                                            <p:strVal val="#ppt_w"/>
                                          </p:val>
                                        </p:tav>
                                      </p:tavLst>
                                    </p:anim>
                                    <p:anim calcmode="lin" valueType="num">
                                      <p:cBhvr>
                                        <p:cTn id="40" dur="500" fill="hold"/>
                                        <p:tgtEl>
                                          <p:spTgt spid="286723">
                                            <p:txEl>
                                              <p:pRg st="2" end="2"/>
                                            </p:txEl>
                                          </p:spTgt>
                                        </p:tgtEl>
                                        <p:attrNameLst>
                                          <p:attrName>ppt_h</p:attrName>
                                        </p:attrNameLst>
                                      </p:cBhvr>
                                      <p:tavLst>
                                        <p:tav tm="0">
                                          <p:val>
                                            <p:fltVal val="0"/>
                                          </p:val>
                                        </p:tav>
                                        <p:tav tm="100000">
                                          <p:val>
                                            <p:strVal val="#ppt_h"/>
                                          </p:val>
                                        </p:tav>
                                      </p:tavLst>
                                    </p:anim>
                                    <p:animEffect transition="in" filter="fade">
                                      <p:cBhvr>
                                        <p:cTn id="41" dur="500"/>
                                        <p:tgtEl>
                                          <p:spTgt spid="286723">
                                            <p:txEl>
                                              <p:pRg st="2" end="2"/>
                                            </p:txEl>
                                          </p:spTgt>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53" presetClass="entr" presetSubtype="0" fill="hold" grpId="0" nodeType="clickEffect">
                                  <p:stCondLst>
                                    <p:cond delay="0"/>
                                  </p:stCondLst>
                                  <p:childTnLst>
                                    <p:set>
                                      <p:cBhvr>
                                        <p:cTn id="45" dur="1" fill="hold">
                                          <p:stCondLst>
                                            <p:cond delay="0"/>
                                          </p:stCondLst>
                                        </p:cTn>
                                        <p:tgtEl>
                                          <p:spTgt spid="286723">
                                            <p:txEl>
                                              <p:pRg st="3" end="3"/>
                                            </p:txEl>
                                          </p:spTgt>
                                        </p:tgtEl>
                                        <p:attrNameLst>
                                          <p:attrName>style.visibility</p:attrName>
                                        </p:attrNameLst>
                                      </p:cBhvr>
                                      <p:to>
                                        <p:strVal val="visible"/>
                                      </p:to>
                                    </p:set>
                                    <p:anim calcmode="lin" valueType="num">
                                      <p:cBhvr>
                                        <p:cTn id="46" dur="500" fill="hold"/>
                                        <p:tgtEl>
                                          <p:spTgt spid="286723">
                                            <p:txEl>
                                              <p:pRg st="3" end="3"/>
                                            </p:txEl>
                                          </p:spTgt>
                                        </p:tgtEl>
                                        <p:attrNameLst>
                                          <p:attrName>ppt_w</p:attrName>
                                        </p:attrNameLst>
                                      </p:cBhvr>
                                      <p:tavLst>
                                        <p:tav tm="0">
                                          <p:val>
                                            <p:fltVal val="0"/>
                                          </p:val>
                                        </p:tav>
                                        <p:tav tm="100000">
                                          <p:val>
                                            <p:strVal val="#ppt_w"/>
                                          </p:val>
                                        </p:tav>
                                      </p:tavLst>
                                    </p:anim>
                                    <p:anim calcmode="lin" valueType="num">
                                      <p:cBhvr>
                                        <p:cTn id="47" dur="500" fill="hold"/>
                                        <p:tgtEl>
                                          <p:spTgt spid="286723">
                                            <p:txEl>
                                              <p:pRg st="3" end="3"/>
                                            </p:txEl>
                                          </p:spTgt>
                                        </p:tgtEl>
                                        <p:attrNameLst>
                                          <p:attrName>ppt_h</p:attrName>
                                        </p:attrNameLst>
                                      </p:cBhvr>
                                      <p:tavLst>
                                        <p:tav tm="0">
                                          <p:val>
                                            <p:fltVal val="0"/>
                                          </p:val>
                                        </p:tav>
                                        <p:tav tm="100000">
                                          <p:val>
                                            <p:strVal val="#ppt_h"/>
                                          </p:val>
                                        </p:tav>
                                      </p:tavLst>
                                    </p:anim>
                                    <p:animEffect transition="in" filter="fade">
                                      <p:cBhvr>
                                        <p:cTn id="48" dur="500"/>
                                        <p:tgtEl>
                                          <p:spTgt spid="28672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22" grpId="0"/>
      <p:bldP spid="286723" grpId="0" build="p" animBg="1"/>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BFD755B4-025A-49AD-A94D-A4F50274E573}" type="slidenum">
              <a:rPr lang="ar-SA"/>
              <a:pPr/>
              <a:t>22</a:t>
            </a:fld>
            <a:endParaRPr lang="en-US"/>
          </a:p>
        </p:txBody>
      </p:sp>
      <p:sp>
        <p:nvSpPr>
          <p:cNvPr id="291842" name="Rectangle 2"/>
          <p:cNvSpPr>
            <a:spLocks noGrp="1" noRot="1" noChangeArrowheads="1"/>
          </p:cNvSpPr>
          <p:nvPr>
            <p:ph type="title"/>
          </p:nvPr>
        </p:nvSpPr>
        <p:spPr/>
        <p:style>
          <a:lnRef idx="1">
            <a:schemeClr val="accent5"/>
          </a:lnRef>
          <a:fillRef idx="2">
            <a:schemeClr val="accent5"/>
          </a:fillRef>
          <a:effectRef idx="1">
            <a:schemeClr val="accent5"/>
          </a:effectRef>
          <a:fontRef idx="minor">
            <a:schemeClr val="dk1"/>
          </a:fontRef>
        </p:style>
        <p:txBody>
          <a:bodyPr>
            <a:normAutofit fontScale="90000"/>
          </a:bodyPr>
          <a:lstStyle/>
          <a:p>
            <a:r>
              <a:rPr lang="ar-IQ" sz="4100" dirty="0"/>
              <a:t>مثال لاشتقاق </a:t>
            </a:r>
            <a:r>
              <a:rPr lang="ar-IQ" sz="4100" dirty="0" smtClean="0"/>
              <a:t>الاهداف ضمن المجال المعرفي  </a:t>
            </a:r>
            <a:r>
              <a:rPr lang="ar-IQ" sz="4100" dirty="0"/>
              <a:t>:</a:t>
            </a:r>
            <a:br>
              <a:rPr lang="ar-IQ" sz="4100" dirty="0"/>
            </a:br>
            <a:r>
              <a:rPr lang="ar-IQ" sz="3300" dirty="0"/>
              <a:t>الهدف الوسيط : اكساب الطالب مفهوم الحرارة وتطبيقاتها .</a:t>
            </a:r>
            <a:endParaRPr lang="en-US" sz="3300" dirty="0"/>
          </a:p>
        </p:txBody>
      </p:sp>
      <p:sp>
        <p:nvSpPr>
          <p:cNvPr id="291843" name="Rectangle 3"/>
          <p:cNvSpPr>
            <a:spLocks noGrp="1" noChangeArrowheads="1"/>
          </p:cNvSpPr>
          <p:nvPr>
            <p:ph type="body" idx="1"/>
          </p:nvPr>
        </p:nvSpPr>
        <p:spPr>
          <a:xfrm>
            <a:off x="395536" y="1556792"/>
            <a:ext cx="8568952" cy="5170643"/>
          </a:xfrm>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lnRef>
          <a:fillRef idx="1">
            <a:schemeClr val="lt1"/>
          </a:fillRef>
          <a:effectRef idx="0">
            <a:schemeClr val="accent1"/>
          </a:effectRef>
          <a:fontRef idx="minor">
            <a:schemeClr val="dk1"/>
          </a:fontRef>
        </p:style>
        <p:txBody>
          <a:bodyPr/>
          <a:lstStyle/>
          <a:p>
            <a:pPr>
              <a:lnSpc>
                <a:spcPct val="90000"/>
              </a:lnSpc>
              <a:buFont typeface="Wingdings" pitchFamily="2" charset="2"/>
              <a:buNone/>
            </a:pPr>
            <a:r>
              <a:rPr lang="ar-IQ" b="1" dirty="0">
                <a:solidFill>
                  <a:srgbClr val="FF0000"/>
                </a:solidFill>
                <a:cs typeface="Simplified Arabic" pitchFamily="18" charset="-78"/>
              </a:rPr>
              <a:t>جعل الطالب قادرا بعد نهاية الدرس على أن :</a:t>
            </a:r>
          </a:p>
          <a:p>
            <a:pPr>
              <a:lnSpc>
                <a:spcPct val="90000"/>
              </a:lnSpc>
              <a:buFont typeface="Wingdings" pitchFamily="2" charset="2"/>
              <a:buNone/>
            </a:pPr>
            <a:r>
              <a:rPr lang="ar-IQ" b="1" dirty="0">
                <a:cs typeface="Simplified Arabic" pitchFamily="18" charset="-78"/>
              </a:rPr>
              <a:t>1- يعرف الحرارة .  ( تذكر )</a:t>
            </a:r>
          </a:p>
          <a:p>
            <a:pPr>
              <a:lnSpc>
                <a:spcPct val="90000"/>
              </a:lnSpc>
              <a:buFont typeface="Wingdings" pitchFamily="2" charset="2"/>
              <a:buNone/>
            </a:pPr>
            <a:r>
              <a:rPr lang="ar-IQ" b="1" dirty="0">
                <a:cs typeface="Simplified Arabic" pitchFamily="18" charset="-78"/>
              </a:rPr>
              <a:t>2- يشرح طرق انتقال الحرارة . </a:t>
            </a:r>
            <a:r>
              <a:rPr lang="ar-IQ" b="1" dirty="0" smtClean="0">
                <a:cs typeface="Simplified Arabic" pitchFamily="18" charset="-78"/>
              </a:rPr>
              <a:t>( استيعاب)</a:t>
            </a:r>
            <a:endParaRPr lang="ar-IQ" b="1" dirty="0">
              <a:cs typeface="Simplified Arabic" pitchFamily="18" charset="-78"/>
            </a:endParaRPr>
          </a:p>
          <a:p>
            <a:pPr>
              <a:lnSpc>
                <a:spcPct val="90000"/>
              </a:lnSpc>
              <a:buFont typeface="Wingdings" pitchFamily="2" charset="2"/>
              <a:buNone/>
            </a:pPr>
            <a:r>
              <a:rPr lang="ar-IQ" b="1" dirty="0">
                <a:cs typeface="Simplified Arabic" pitchFamily="18" charset="-78"/>
              </a:rPr>
              <a:t>3- يطبق قانون السعة الحرارية في حل مسألة . ( تطبيق )</a:t>
            </a:r>
          </a:p>
          <a:p>
            <a:pPr>
              <a:lnSpc>
                <a:spcPct val="90000"/>
              </a:lnSpc>
              <a:buFont typeface="Wingdings" pitchFamily="2" charset="2"/>
              <a:buNone/>
            </a:pPr>
            <a:r>
              <a:rPr lang="ar-IQ" b="1" dirty="0">
                <a:cs typeface="Simplified Arabic" pitchFamily="18" charset="-78"/>
              </a:rPr>
              <a:t>4- يقارن بين الحرارة الكامنة للانصهار والحرارة الكامنة </a:t>
            </a:r>
            <a:r>
              <a:rPr lang="ar-IQ" b="1" dirty="0" smtClean="0">
                <a:cs typeface="Simplified Arabic" pitchFamily="18" charset="-78"/>
              </a:rPr>
              <a:t>للتبخر.</a:t>
            </a:r>
          </a:p>
          <a:p>
            <a:pPr>
              <a:lnSpc>
                <a:spcPct val="90000"/>
              </a:lnSpc>
              <a:buFont typeface="Wingdings" pitchFamily="2" charset="2"/>
              <a:buNone/>
            </a:pPr>
            <a:r>
              <a:rPr lang="ar-IQ" b="1" dirty="0" smtClean="0">
                <a:cs typeface="Simplified Arabic" pitchFamily="18" charset="-78"/>
              </a:rPr>
              <a:t>                                                ( تحليل )</a:t>
            </a:r>
            <a:endParaRPr lang="ar-IQ" b="1" dirty="0">
              <a:cs typeface="Simplified Arabic" pitchFamily="18" charset="-78"/>
            </a:endParaRPr>
          </a:p>
          <a:p>
            <a:pPr>
              <a:lnSpc>
                <a:spcPct val="90000"/>
              </a:lnSpc>
              <a:buFont typeface="Wingdings" pitchFamily="2" charset="2"/>
              <a:buNone/>
            </a:pPr>
            <a:r>
              <a:rPr lang="ar-IQ" b="1" dirty="0">
                <a:cs typeface="Simplified Arabic" pitchFamily="18" charset="-78"/>
              </a:rPr>
              <a:t>5- يستنتج العلاقة بين كمية الحرارة وكتلة الجسم . ( تركيب )</a:t>
            </a:r>
          </a:p>
          <a:p>
            <a:pPr>
              <a:lnSpc>
                <a:spcPct val="90000"/>
              </a:lnSpc>
              <a:buFont typeface="Wingdings" pitchFamily="2" charset="2"/>
              <a:buNone/>
            </a:pPr>
            <a:r>
              <a:rPr lang="ar-IQ" b="1" dirty="0">
                <a:cs typeface="Simplified Arabic" pitchFamily="18" charset="-78"/>
              </a:rPr>
              <a:t>6- ينقد ظاهرة التلوث الحراري . ( تقويم ) </a:t>
            </a:r>
            <a:endParaRPr lang="en-US" b="1" dirty="0">
              <a:cs typeface="Simplified Arabic" pitchFamily="18" charset="-78"/>
            </a:endParaRPr>
          </a:p>
        </p:txBody>
      </p:sp>
    </p:spTree>
    <p:extLst>
      <p:ext uri="{BB962C8B-B14F-4D97-AF65-F5344CB8AC3E}">
        <p14:creationId xmlns:p14="http://schemas.microsoft.com/office/powerpoint/2010/main" val="1009136758"/>
      </p:ext>
    </p:extLst>
  </p:cSld>
  <p:clrMapOvr>
    <a:masterClrMapping/>
  </p:clrMapOvr>
  <p:transition>
    <p:randomBar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1" presetClass="entr" presetSubtype="0" fill="hold" grpId="0" nodeType="withEffect">
                                  <p:stCondLst>
                                    <p:cond delay="0"/>
                                  </p:stCondLst>
                                  <p:childTnLst>
                                    <p:set>
                                      <p:cBhvr>
                                        <p:cTn id="6" dur="1" fill="hold">
                                          <p:stCondLst>
                                            <p:cond delay="0"/>
                                          </p:stCondLst>
                                        </p:cTn>
                                        <p:tgtEl>
                                          <p:spTgt spid="291842"/>
                                        </p:tgtEl>
                                        <p:attrNameLst>
                                          <p:attrName>style.visibility</p:attrName>
                                        </p:attrNameLst>
                                      </p:cBhvr>
                                      <p:to>
                                        <p:strVal val="visible"/>
                                      </p:to>
                                    </p:set>
                                    <p:animEffect transition="in" filter="fade">
                                      <p:cBhvr>
                                        <p:cTn id="7" dur="768" decel="100000"/>
                                        <p:tgtEl>
                                          <p:spTgt spid="291842"/>
                                        </p:tgtEl>
                                      </p:cBhvr>
                                    </p:animEffect>
                                    <p:animScale>
                                      <p:cBhvr>
                                        <p:cTn id="8" dur="768" decel="100000"/>
                                        <p:tgtEl>
                                          <p:spTgt spid="291842"/>
                                        </p:tgtEl>
                                      </p:cBhvr>
                                      <p:from x="10000" y="10000"/>
                                      <p:to x="200000" y="450000"/>
                                    </p:animScale>
                                    <p:animScale>
                                      <p:cBhvr>
                                        <p:cTn id="9" dur="1230" accel="100000" fill="hold">
                                          <p:stCondLst>
                                            <p:cond delay="768"/>
                                          </p:stCondLst>
                                        </p:cTn>
                                        <p:tgtEl>
                                          <p:spTgt spid="291842"/>
                                        </p:tgtEl>
                                      </p:cBhvr>
                                      <p:from x="200000" y="450000"/>
                                      <p:to x="100000" y="100000"/>
                                    </p:animScale>
                                    <p:set>
                                      <p:cBhvr>
                                        <p:cTn id="10" dur="768" fill="hold"/>
                                        <p:tgtEl>
                                          <p:spTgt spid="291842"/>
                                        </p:tgtEl>
                                        <p:attrNameLst>
                                          <p:attrName>ppt_x</p:attrName>
                                        </p:attrNameLst>
                                      </p:cBhvr>
                                      <p:to>
                                        <p:strVal val="(0.5)"/>
                                      </p:to>
                                    </p:set>
                                    <p:anim from="(0.5)" to="(#ppt_x)" calcmode="lin" valueType="num">
                                      <p:cBhvr>
                                        <p:cTn id="11" dur="1230" accel="100000" fill="hold">
                                          <p:stCondLst>
                                            <p:cond delay="768"/>
                                          </p:stCondLst>
                                        </p:cTn>
                                        <p:tgtEl>
                                          <p:spTgt spid="291842"/>
                                        </p:tgtEl>
                                        <p:attrNameLst>
                                          <p:attrName>ppt_x</p:attrName>
                                        </p:attrNameLst>
                                      </p:cBhvr>
                                    </p:anim>
                                    <p:set>
                                      <p:cBhvr>
                                        <p:cTn id="12" dur="768" fill="hold"/>
                                        <p:tgtEl>
                                          <p:spTgt spid="291842"/>
                                        </p:tgtEl>
                                        <p:attrNameLst>
                                          <p:attrName>ppt_y</p:attrName>
                                        </p:attrNameLst>
                                      </p:cBhvr>
                                      <p:to>
                                        <p:strVal val="(#ppt_y+0.4)"/>
                                      </p:to>
                                    </p:set>
                                    <p:anim from="(#ppt_y+0.4)" to="(#ppt_y)" calcmode="lin" valueType="num">
                                      <p:cBhvr>
                                        <p:cTn id="13" dur="1230" accel="100000" fill="hold">
                                          <p:stCondLst>
                                            <p:cond delay="768"/>
                                          </p:stCondLst>
                                        </p:cTn>
                                        <p:tgtEl>
                                          <p:spTgt spid="291842"/>
                                        </p:tgtEl>
                                        <p:attrNameLst>
                                          <p:attrName>ppt_y</p:attrName>
                                        </p:attrNameLst>
                                      </p:cBhvr>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291843">
                                            <p:bg/>
                                          </p:spTgt>
                                        </p:tgtEl>
                                        <p:attrNameLst>
                                          <p:attrName>style.visibility</p:attrName>
                                        </p:attrNameLst>
                                      </p:cBhvr>
                                      <p:to>
                                        <p:strVal val="visible"/>
                                      </p:to>
                                    </p:set>
                                    <p:anim calcmode="lin" valueType="num">
                                      <p:cBhvr>
                                        <p:cTn id="18" dur="500" fill="hold"/>
                                        <p:tgtEl>
                                          <p:spTgt spid="291843">
                                            <p:bg/>
                                          </p:spTgt>
                                        </p:tgtEl>
                                        <p:attrNameLst>
                                          <p:attrName>ppt_w</p:attrName>
                                        </p:attrNameLst>
                                      </p:cBhvr>
                                      <p:tavLst>
                                        <p:tav tm="0">
                                          <p:val>
                                            <p:fltVal val="0"/>
                                          </p:val>
                                        </p:tav>
                                        <p:tav tm="100000">
                                          <p:val>
                                            <p:strVal val="#ppt_w"/>
                                          </p:val>
                                        </p:tav>
                                      </p:tavLst>
                                    </p:anim>
                                    <p:anim calcmode="lin" valueType="num">
                                      <p:cBhvr>
                                        <p:cTn id="19" dur="500" fill="hold"/>
                                        <p:tgtEl>
                                          <p:spTgt spid="291843">
                                            <p:bg/>
                                          </p:spTgt>
                                        </p:tgtEl>
                                        <p:attrNameLst>
                                          <p:attrName>ppt_h</p:attrName>
                                        </p:attrNameLst>
                                      </p:cBhvr>
                                      <p:tavLst>
                                        <p:tav tm="0">
                                          <p:val>
                                            <p:fltVal val="0"/>
                                          </p:val>
                                        </p:tav>
                                        <p:tav tm="100000">
                                          <p:val>
                                            <p:strVal val="#ppt_h"/>
                                          </p:val>
                                        </p:tav>
                                      </p:tavLst>
                                    </p:anim>
                                    <p:animEffect transition="in" filter="fade">
                                      <p:cBhvr>
                                        <p:cTn id="20" dur="500"/>
                                        <p:tgtEl>
                                          <p:spTgt spid="291843">
                                            <p:bg/>
                                          </p:spTgt>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0" fill="hold" grpId="0" nodeType="clickEffect">
                                  <p:stCondLst>
                                    <p:cond delay="0"/>
                                  </p:stCondLst>
                                  <p:childTnLst>
                                    <p:set>
                                      <p:cBhvr>
                                        <p:cTn id="24" dur="1" fill="hold">
                                          <p:stCondLst>
                                            <p:cond delay="0"/>
                                          </p:stCondLst>
                                        </p:cTn>
                                        <p:tgtEl>
                                          <p:spTgt spid="291843">
                                            <p:txEl>
                                              <p:pRg st="0" end="0"/>
                                            </p:txEl>
                                          </p:spTgt>
                                        </p:tgtEl>
                                        <p:attrNameLst>
                                          <p:attrName>style.visibility</p:attrName>
                                        </p:attrNameLst>
                                      </p:cBhvr>
                                      <p:to>
                                        <p:strVal val="visible"/>
                                      </p:to>
                                    </p:set>
                                    <p:anim calcmode="lin" valueType="num">
                                      <p:cBhvr>
                                        <p:cTn id="25" dur="500" fill="hold"/>
                                        <p:tgtEl>
                                          <p:spTgt spid="291843">
                                            <p:txEl>
                                              <p:pRg st="0" end="0"/>
                                            </p:txEl>
                                          </p:spTgt>
                                        </p:tgtEl>
                                        <p:attrNameLst>
                                          <p:attrName>ppt_w</p:attrName>
                                        </p:attrNameLst>
                                      </p:cBhvr>
                                      <p:tavLst>
                                        <p:tav tm="0">
                                          <p:val>
                                            <p:fltVal val="0"/>
                                          </p:val>
                                        </p:tav>
                                        <p:tav tm="100000">
                                          <p:val>
                                            <p:strVal val="#ppt_w"/>
                                          </p:val>
                                        </p:tav>
                                      </p:tavLst>
                                    </p:anim>
                                    <p:anim calcmode="lin" valueType="num">
                                      <p:cBhvr>
                                        <p:cTn id="26" dur="500" fill="hold"/>
                                        <p:tgtEl>
                                          <p:spTgt spid="291843">
                                            <p:txEl>
                                              <p:pRg st="0" end="0"/>
                                            </p:txEl>
                                          </p:spTgt>
                                        </p:tgtEl>
                                        <p:attrNameLst>
                                          <p:attrName>ppt_h</p:attrName>
                                        </p:attrNameLst>
                                      </p:cBhvr>
                                      <p:tavLst>
                                        <p:tav tm="0">
                                          <p:val>
                                            <p:fltVal val="0"/>
                                          </p:val>
                                        </p:tav>
                                        <p:tav tm="100000">
                                          <p:val>
                                            <p:strVal val="#ppt_h"/>
                                          </p:val>
                                        </p:tav>
                                      </p:tavLst>
                                    </p:anim>
                                    <p:animEffect transition="in" filter="fade">
                                      <p:cBhvr>
                                        <p:cTn id="27" dur="500"/>
                                        <p:tgtEl>
                                          <p:spTgt spid="291843">
                                            <p:txEl>
                                              <p:pRg st="0" end="0"/>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3" presetClass="entr" presetSubtype="0" fill="hold" grpId="0" nodeType="clickEffect">
                                  <p:stCondLst>
                                    <p:cond delay="0"/>
                                  </p:stCondLst>
                                  <p:childTnLst>
                                    <p:set>
                                      <p:cBhvr>
                                        <p:cTn id="31" dur="1" fill="hold">
                                          <p:stCondLst>
                                            <p:cond delay="0"/>
                                          </p:stCondLst>
                                        </p:cTn>
                                        <p:tgtEl>
                                          <p:spTgt spid="291843">
                                            <p:txEl>
                                              <p:pRg st="1" end="1"/>
                                            </p:txEl>
                                          </p:spTgt>
                                        </p:tgtEl>
                                        <p:attrNameLst>
                                          <p:attrName>style.visibility</p:attrName>
                                        </p:attrNameLst>
                                      </p:cBhvr>
                                      <p:to>
                                        <p:strVal val="visible"/>
                                      </p:to>
                                    </p:set>
                                    <p:anim calcmode="lin" valueType="num">
                                      <p:cBhvr>
                                        <p:cTn id="32" dur="500" fill="hold"/>
                                        <p:tgtEl>
                                          <p:spTgt spid="291843">
                                            <p:txEl>
                                              <p:pRg st="1" end="1"/>
                                            </p:txEl>
                                          </p:spTgt>
                                        </p:tgtEl>
                                        <p:attrNameLst>
                                          <p:attrName>ppt_w</p:attrName>
                                        </p:attrNameLst>
                                      </p:cBhvr>
                                      <p:tavLst>
                                        <p:tav tm="0">
                                          <p:val>
                                            <p:fltVal val="0"/>
                                          </p:val>
                                        </p:tav>
                                        <p:tav tm="100000">
                                          <p:val>
                                            <p:strVal val="#ppt_w"/>
                                          </p:val>
                                        </p:tav>
                                      </p:tavLst>
                                    </p:anim>
                                    <p:anim calcmode="lin" valueType="num">
                                      <p:cBhvr>
                                        <p:cTn id="33" dur="500" fill="hold"/>
                                        <p:tgtEl>
                                          <p:spTgt spid="291843">
                                            <p:txEl>
                                              <p:pRg st="1" end="1"/>
                                            </p:txEl>
                                          </p:spTgt>
                                        </p:tgtEl>
                                        <p:attrNameLst>
                                          <p:attrName>ppt_h</p:attrName>
                                        </p:attrNameLst>
                                      </p:cBhvr>
                                      <p:tavLst>
                                        <p:tav tm="0">
                                          <p:val>
                                            <p:fltVal val="0"/>
                                          </p:val>
                                        </p:tav>
                                        <p:tav tm="100000">
                                          <p:val>
                                            <p:strVal val="#ppt_h"/>
                                          </p:val>
                                        </p:tav>
                                      </p:tavLst>
                                    </p:anim>
                                    <p:animEffect transition="in" filter="fade">
                                      <p:cBhvr>
                                        <p:cTn id="34" dur="500"/>
                                        <p:tgtEl>
                                          <p:spTgt spid="291843">
                                            <p:txEl>
                                              <p:pRg st="1" end="1"/>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53" presetClass="entr" presetSubtype="0" fill="hold" grpId="0" nodeType="clickEffect">
                                  <p:stCondLst>
                                    <p:cond delay="0"/>
                                  </p:stCondLst>
                                  <p:childTnLst>
                                    <p:set>
                                      <p:cBhvr>
                                        <p:cTn id="38" dur="1" fill="hold">
                                          <p:stCondLst>
                                            <p:cond delay="0"/>
                                          </p:stCondLst>
                                        </p:cTn>
                                        <p:tgtEl>
                                          <p:spTgt spid="291843">
                                            <p:txEl>
                                              <p:pRg st="2" end="2"/>
                                            </p:txEl>
                                          </p:spTgt>
                                        </p:tgtEl>
                                        <p:attrNameLst>
                                          <p:attrName>style.visibility</p:attrName>
                                        </p:attrNameLst>
                                      </p:cBhvr>
                                      <p:to>
                                        <p:strVal val="visible"/>
                                      </p:to>
                                    </p:set>
                                    <p:anim calcmode="lin" valueType="num">
                                      <p:cBhvr>
                                        <p:cTn id="39" dur="500" fill="hold"/>
                                        <p:tgtEl>
                                          <p:spTgt spid="291843">
                                            <p:txEl>
                                              <p:pRg st="2" end="2"/>
                                            </p:txEl>
                                          </p:spTgt>
                                        </p:tgtEl>
                                        <p:attrNameLst>
                                          <p:attrName>ppt_w</p:attrName>
                                        </p:attrNameLst>
                                      </p:cBhvr>
                                      <p:tavLst>
                                        <p:tav tm="0">
                                          <p:val>
                                            <p:fltVal val="0"/>
                                          </p:val>
                                        </p:tav>
                                        <p:tav tm="100000">
                                          <p:val>
                                            <p:strVal val="#ppt_w"/>
                                          </p:val>
                                        </p:tav>
                                      </p:tavLst>
                                    </p:anim>
                                    <p:anim calcmode="lin" valueType="num">
                                      <p:cBhvr>
                                        <p:cTn id="40" dur="500" fill="hold"/>
                                        <p:tgtEl>
                                          <p:spTgt spid="291843">
                                            <p:txEl>
                                              <p:pRg st="2" end="2"/>
                                            </p:txEl>
                                          </p:spTgt>
                                        </p:tgtEl>
                                        <p:attrNameLst>
                                          <p:attrName>ppt_h</p:attrName>
                                        </p:attrNameLst>
                                      </p:cBhvr>
                                      <p:tavLst>
                                        <p:tav tm="0">
                                          <p:val>
                                            <p:fltVal val="0"/>
                                          </p:val>
                                        </p:tav>
                                        <p:tav tm="100000">
                                          <p:val>
                                            <p:strVal val="#ppt_h"/>
                                          </p:val>
                                        </p:tav>
                                      </p:tavLst>
                                    </p:anim>
                                    <p:animEffect transition="in" filter="fade">
                                      <p:cBhvr>
                                        <p:cTn id="41" dur="500"/>
                                        <p:tgtEl>
                                          <p:spTgt spid="291843">
                                            <p:txEl>
                                              <p:pRg st="2" end="2"/>
                                            </p:txEl>
                                          </p:spTgt>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53" presetClass="entr" presetSubtype="0" fill="hold" grpId="0" nodeType="clickEffect">
                                  <p:stCondLst>
                                    <p:cond delay="0"/>
                                  </p:stCondLst>
                                  <p:childTnLst>
                                    <p:set>
                                      <p:cBhvr>
                                        <p:cTn id="45" dur="1" fill="hold">
                                          <p:stCondLst>
                                            <p:cond delay="0"/>
                                          </p:stCondLst>
                                        </p:cTn>
                                        <p:tgtEl>
                                          <p:spTgt spid="291843">
                                            <p:txEl>
                                              <p:pRg st="3" end="3"/>
                                            </p:txEl>
                                          </p:spTgt>
                                        </p:tgtEl>
                                        <p:attrNameLst>
                                          <p:attrName>style.visibility</p:attrName>
                                        </p:attrNameLst>
                                      </p:cBhvr>
                                      <p:to>
                                        <p:strVal val="visible"/>
                                      </p:to>
                                    </p:set>
                                    <p:anim calcmode="lin" valueType="num">
                                      <p:cBhvr>
                                        <p:cTn id="46" dur="500" fill="hold"/>
                                        <p:tgtEl>
                                          <p:spTgt spid="291843">
                                            <p:txEl>
                                              <p:pRg st="3" end="3"/>
                                            </p:txEl>
                                          </p:spTgt>
                                        </p:tgtEl>
                                        <p:attrNameLst>
                                          <p:attrName>ppt_w</p:attrName>
                                        </p:attrNameLst>
                                      </p:cBhvr>
                                      <p:tavLst>
                                        <p:tav tm="0">
                                          <p:val>
                                            <p:fltVal val="0"/>
                                          </p:val>
                                        </p:tav>
                                        <p:tav tm="100000">
                                          <p:val>
                                            <p:strVal val="#ppt_w"/>
                                          </p:val>
                                        </p:tav>
                                      </p:tavLst>
                                    </p:anim>
                                    <p:anim calcmode="lin" valueType="num">
                                      <p:cBhvr>
                                        <p:cTn id="47" dur="500" fill="hold"/>
                                        <p:tgtEl>
                                          <p:spTgt spid="291843">
                                            <p:txEl>
                                              <p:pRg st="3" end="3"/>
                                            </p:txEl>
                                          </p:spTgt>
                                        </p:tgtEl>
                                        <p:attrNameLst>
                                          <p:attrName>ppt_h</p:attrName>
                                        </p:attrNameLst>
                                      </p:cBhvr>
                                      <p:tavLst>
                                        <p:tav tm="0">
                                          <p:val>
                                            <p:fltVal val="0"/>
                                          </p:val>
                                        </p:tav>
                                        <p:tav tm="100000">
                                          <p:val>
                                            <p:strVal val="#ppt_h"/>
                                          </p:val>
                                        </p:tav>
                                      </p:tavLst>
                                    </p:anim>
                                    <p:animEffect transition="in" filter="fade">
                                      <p:cBhvr>
                                        <p:cTn id="48" dur="500"/>
                                        <p:tgtEl>
                                          <p:spTgt spid="291843">
                                            <p:txEl>
                                              <p:pRg st="3" end="3"/>
                                            </p:txEl>
                                          </p:spTgt>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53" presetClass="entr" presetSubtype="0" fill="hold" grpId="0" nodeType="clickEffect">
                                  <p:stCondLst>
                                    <p:cond delay="0"/>
                                  </p:stCondLst>
                                  <p:childTnLst>
                                    <p:set>
                                      <p:cBhvr>
                                        <p:cTn id="52" dur="1" fill="hold">
                                          <p:stCondLst>
                                            <p:cond delay="0"/>
                                          </p:stCondLst>
                                        </p:cTn>
                                        <p:tgtEl>
                                          <p:spTgt spid="291843">
                                            <p:txEl>
                                              <p:pRg st="4" end="4"/>
                                            </p:txEl>
                                          </p:spTgt>
                                        </p:tgtEl>
                                        <p:attrNameLst>
                                          <p:attrName>style.visibility</p:attrName>
                                        </p:attrNameLst>
                                      </p:cBhvr>
                                      <p:to>
                                        <p:strVal val="visible"/>
                                      </p:to>
                                    </p:set>
                                    <p:anim calcmode="lin" valueType="num">
                                      <p:cBhvr>
                                        <p:cTn id="53" dur="500" fill="hold"/>
                                        <p:tgtEl>
                                          <p:spTgt spid="291843">
                                            <p:txEl>
                                              <p:pRg st="4" end="4"/>
                                            </p:txEl>
                                          </p:spTgt>
                                        </p:tgtEl>
                                        <p:attrNameLst>
                                          <p:attrName>ppt_w</p:attrName>
                                        </p:attrNameLst>
                                      </p:cBhvr>
                                      <p:tavLst>
                                        <p:tav tm="0">
                                          <p:val>
                                            <p:fltVal val="0"/>
                                          </p:val>
                                        </p:tav>
                                        <p:tav tm="100000">
                                          <p:val>
                                            <p:strVal val="#ppt_w"/>
                                          </p:val>
                                        </p:tav>
                                      </p:tavLst>
                                    </p:anim>
                                    <p:anim calcmode="lin" valueType="num">
                                      <p:cBhvr>
                                        <p:cTn id="54" dur="500" fill="hold"/>
                                        <p:tgtEl>
                                          <p:spTgt spid="291843">
                                            <p:txEl>
                                              <p:pRg st="4" end="4"/>
                                            </p:txEl>
                                          </p:spTgt>
                                        </p:tgtEl>
                                        <p:attrNameLst>
                                          <p:attrName>ppt_h</p:attrName>
                                        </p:attrNameLst>
                                      </p:cBhvr>
                                      <p:tavLst>
                                        <p:tav tm="0">
                                          <p:val>
                                            <p:fltVal val="0"/>
                                          </p:val>
                                        </p:tav>
                                        <p:tav tm="100000">
                                          <p:val>
                                            <p:strVal val="#ppt_h"/>
                                          </p:val>
                                        </p:tav>
                                      </p:tavLst>
                                    </p:anim>
                                    <p:animEffect transition="in" filter="fade">
                                      <p:cBhvr>
                                        <p:cTn id="55" dur="500"/>
                                        <p:tgtEl>
                                          <p:spTgt spid="291843">
                                            <p:txEl>
                                              <p:pRg st="4" end="4"/>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53" presetClass="entr" presetSubtype="0" fill="hold" grpId="0" nodeType="clickEffect">
                                  <p:stCondLst>
                                    <p:cond delay="0"/>
                                  </p:stCondLst>
                                  <p:childTnLst>
                                    <p:set>
                                      <p:cBhvr>
                                        <p:cTn id="59" dur="1" fill="hold">
                                          <p:stCondLst>
                                            <p:cond delay="0"/>
                                          </p:stCondLst>
                                        </p:cTn>
                                        <p:tgtEl>
                                          <p:spTgt spid="291843">
                                            <p:txEl>
                                              <p:pRg st="5" end="5"/>
                                            </p:txEl>
                                          </p:spTgt>
                                        </p:tgtEl>
                                        <p:attrNameLst>
                                          <p:attrName>style.visibility</p:attrName>
                                        </p:attrNameLst>
                                      </p:cBhvr>
                                      <p:to>
                                        <p:strVal val="visible"/>
                                      </p:to>
                                    </p:set>
                                    <p:anim calcmode="lin" valueType="num">
                                      <p:cBhvr>
                                        <p:cTn id="60" dur="500" fill="hold"/>
                                        <p:tgtEl>
                                          <p:spTgt spid="291843">
                                            <p:txEl>
                                              <p:pRg st="5" end="5"/>
                                            </p:txEl>
                                          </p:spTgt>
                                        </p:tgtEl>
                                        <p:attrNameLst>
                                          <p:attrName>ppt_w</p:attrName>
                                        </p:attrNameLst>
                                      </p:cBhvr>
                                      <p:tavLst>
                                        <p:tav tm="0">
                                          <p:val>
                                            <p:fltVal val="0"/>
                                          </p:val>
                                        </p:tav>
                                        <p:tav tm="100000">
                                          <p:val>
                                            <p:strVal val="#ppt_w"/>
                                          </p:val>
                                        </p:tav>
                                      </p:tavLst>
                                    </p:anim>
                                    <p:anim calcmode="lin" valueType="num">
                                      <p:cBhvr>
                                        <p:cTn id="61" dur="500" fill="hold"/>
                                        <p:tgtEl>
                                          <p:spTgt spid="291843">
                                            <p:txEl>
                                              <p:pRg st="5" end="5"/>
                                            </p:txEl>
                                          </p:spTgt>
                                        </p:tgtEl>
                                        <p:attrNameLst>
                                          <p:attrName>ppt_h</p:attrName>
                                        </p:attrNameLst>
                                      </p:cBhvr>
                                      <p:tavLst>
                                        <p:tav tm="0">
                                          <p:val>
                                            <p:fltVal val="0"/>
                                          </p:val>
                                        </p:tav>
                                        <p:tav tm="100000">
                                          <p:val>
                                            <p:strVal val="#ppt_h"/>
                                          </p:val>
                                        </p:tav>
                                      </p:tavLst>
                                    </p:anim>
                                    <p:animEffect transition="in" filter="fade">
                                      <p:cBhvr>
                                        <p:cTn id="62" dur="500"/>
                                        <p:tgtEl>
                                          <p:spTgt spid="291843">
                                            <p:txEl>
                                              <p:pRg st="5" end="5"/>
                                            </p:txEl>
                                          </p:spTgt>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53" presetClass="entr" presetSubtype="0" fill="hold" grpId="0" nodeType="clickEffect">
                                  <p:stCondLst>
                                    <p:cond delay="0"/>
                                  </p:stCondLst>
                                  <p:childTnLst>
                                    <p:set>
                                      <p:cBhvr>
                                        <p:cTn id="66" dur="1" fill="hold">
                                          <p:stCondLst>
                                            <p:cond delay="0"/>
                                          </p:stCondLst>
                                        </p:cTn>
                                        <p:tgtEl>
                                          <p:spTgt spid="291843">
                                            <p:txEl>
                                              <p:pRg st="6" end="6"/>
                                            </p:txEl>
                                          </p:spTgt>
                                        </p:tgtEl>
                                        <p:attrNameLst>
                                          <p:attrName>style.visibility</p:attrName>
                                        </p:attrNameLst>
                                      </p:cBhvr>
                                      <p:to>
                                        <p:strVal val="visible"/>
                                      </p:to>
                                    </p:set>
                                    <p:anim calcmode="lin" valueType="num">
                                      <p:cBhvr>
                                        <p:cTn id="67" dur="500" fill="hold"/>
                                        <p:tgtEl>
                                          <p:spTgt spid="291843">
                                            <p:txEl>
                                              <p:pRg st="6" end="6"/>
                                            </p:txEl>
                                          </p:spTgt>
                                        </p:tgtEl>
                                        <p:attrNameLst>
                                          <p:attrName>ppt_w</p:attrName>
                                        </p:attrNameLst>
                                      </p:cBhvr>
                                      <p:tavLst>
                                        <p:tav tm="0">
                                          <p:val>
                                            <p:fltVal val="0"/>
                                          </p:val>
                                        </p:tav>
                                        <p:tav tm="100000">
                                          <p:val>
                                            <p:strVal val="#ppt_w"/>
                                          </p:val>
                                        </p:tav>
                                      </p:tavLst>
                                    </p:anim>
                                    <p:anim calcmode="lin" valueType="num">
                                      <p:cBhvr>
                                        <p:cTn id="68" dur="500" fill="hold"/>
                                        <p:tgtEl>
                                          <p:spTgt spid="291843">
                                            <p:txEl>
                                              <p:pRg st="6" end="6"/>
                                            </p:txEl>
                                          </p:spTgt>
                                        </p:tgtEl>
                                        <p:attrNameLst>
                                          <p:attrName>ppt_h</p:attrName>
                                        </p:attrNameLst>
                                      </p:cBhvr>
                                      <p:tavLst>
                                        <p:tav tm="0">
                                          <p:val>
                                            <p:fltVal val="0"/>
                                          </p:val>
                                        </p:tav>
                                        <p:tav tm="100000">
                                          <p:val>
                                            <p:strVal val="#ppt_h"/>
                                          </p:val>
                                        </p:tav>
                                      </p:tavLst>
                                    </p:anim>
                                    <p:animEffect transition="in" filter="fade">
                                      <p:cBhvr>
                                        <p:cTn id="69" dur="500"/>
                                        <p:tgtEl>
                                          <p:spTgt spid="291843">
                                            <p:txEl>
                                              <p:pRg st="6" end="6"/>
                                            </p:txEl>
                                          </p:spTgt>
                                        </p:tgtEl>
                                      </p:cBhvr>
                                    </p:animEffect>
                                  </p:childTnLst>
                                </p:cTn>
                              </p:par>
                            </p:childTnLst>
                          </p:cTn>
                        </p:par>
                      </p:childTnLst>
                    </p:cTn>
                  </p:par>
                  <p:par>
                    <p:cTn id="70" fill="hold" nodeType="clickPar">
                      <p:stCondLst>
                        <p:cond delay="indefinite"/>
                      </p:stCondLst>
                      <p:childTnLst>
                        <p:par>
                          <p:cTn id="71" fill="hold" nodeType="withGroup">
                            <p:stCondLst>
                              <p:cond delay="0"/>
                            </p:stCondLst>
                            <p:childTnLst>
                              <p:par>
                                <p:cTn id="72" presetID="53" presetClass="entr" presetSubtype="0" fill="hold" grpId="0" nodeType="clickEffect">
                                  <p:stCondLst>
                                    <p:cond delay="0"/>
                                  </p:stCondLst>
                                  <p:childTnLst>
                                    <p:set>
                                      <p:cBhvr>
                                        <p:cTn id="73" dur="1" fill="hold">
                                          <p:stCondLst>
                                            <p:cond delay="0"/>
                                          </p:stCondLst>
                                        </p:cTn>
                                        <p:tgtEl>
                                          <p:spTgt spid="291843">
                                            <p:txEl>
                                              <p:pRg st="7" end="7"/>
                                            </p:txEl>
                                          </p:spTgt>
                                        </p:tgtEl>
                                        <p:attrNameLst>
                                          <p:attrName>style.visibility</p:attrName>
                                        </p:attrNameLst>
                                      </p:cBhvr>
                                      <p:to>
                                        <p:strVal val="visible"/>
                                      </p:to>
                                    </p:set>
                                    <p:anim calcmode="lin" valueType="num">
                                      <p:cBhvr>
                                        <p:cTn id="74" dur="500" fill="hold"/>
                                        <p:tgtEl>
                                          <p:spTgt spid="291843">
                                            <p:txEl>
                                              <p:pRg st="7" end="7"/>
                                            </p:txEl>
                                          </p:spTgt>
                                        </p:tgtEl>
                                        <p:attrNameLst>
                                          <p:attrName>ppt_w</p:attrName>
                                        </p:attrNameLst>
                                      </p:cBhvr>
                                      <p:tavLst>
                                        <p:tav tm="0">
                                          <p:val>
                                            <p:fltVal val="0"/>
                                          </p:val>
                                        </p:tav>
                                        <p:tav tm="100000">
                                          <p:val>
                                            <p:strVal val="#ppt_w"/>
                                          </p:val>
                                        </p:tav>
                                      </p:tavLst>
                                    </p:anim>
                                    <p:anim calcmode="lin" valueType="num">
                                      <p:cBhvr>
                                        <p:cTn id="75" dur="500" fill="hold"/>
                                        <p:tgtEl>
                                          <p:spTgt spid="291843">
                                            <p:txEl>
                                              <p:pRg st="7" end="7"/>
                                            </p:txEl>
                                          </p:spTgt>
                                        </p:tgtEl>
                                        <p:attrNameLst>
                                          <p:attrName>ppt_h</p:attrName>
                                        </p:attrNameLst>
                                      </p:cBhvr>
                                      <p:tavLst>
                                        <p:tav tm="0">
                                          <p:val>
                                            <p:fltVal val="0"/>
                                          </p:val>
                                        </p:tav>
                                        <p:tav tm="100000">
                                          <p:val>
                                            <p:strVal val="#ppt_h"/>
                                          </p:val>
                                        </p:tav>
                                      </p:tavLst>
                                    </p:anim>
                                    <p:animEffect transition="in" filter="fade">
                                      <p:cBhvr>
                                        <p:cTn id="76" dur="500"/>
                                        <p:tgtEl>
                                          <p:spTgt spid="29184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1842" grpId="0" animBg="1"/>
      <p:bldP spid="291843" grpId="0" build="p"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u="sng" dirty="0" smtClean="0">
                <a:solidFill>
                  <a:srgbClr val="FF0000"/>
                </a:solidFill>
              </a:rPr>
              <a:t>الأخطاء الشائعة في صياغة الأهداف السلوكية:</a:t>
            </a:r>
            <a:r>
              <a:rPr lang="en-US" dirty="0" smtClean="0"/>
              <a:t/>
            </a:r>
            <a:br>
              <a:rPr lang="en-US" dirty="0" smtClean="0"/>
            </a:br>
            <a:endParaRPr lang="ar-IQ" dirty="0"/>
          </a:p>
        </p:txBody>
      </p:sp>
      <p:sp>
        <p:nvSpPr>
          <p:cNvPr id="3" name="Content Placeholder 2"/>
          <p:cNvSpPr>
            <a:spLocks noGrp="1"/>
          </p:cNvSpPr>
          <p:nvPr>
            <p:ph idx="1"/>
          </p:nvPr>
        </p:nvSpPr>
        <p:spPr>
          <a:xfrm>
            <a:off x="457200" y="1124744"/>
            <a:ext cx="8686800" cy="5733256"/>
          </a:xfrm>
        </p:spPr>
        <p:style>
          <a:lnRef idx="1">
            <a:schemeClr val="accent5"/>
          </a:lnRef>
          <a:fillRef idx="2">
            <a:schemeClr val="accent5"/>
          </a:fillRef>
          <a:effectRef idx="1">
            <a:schemeClr val="accent5"/>
          </a:effectRef>
          <a:fontRef idx="minor">
            <a:schemeClr val="dk1"/>
          </a:fontRef>
        </p:style>
        <p:txBody>
          <a:bodyPr>
            <a:normAutofit fontScale="85000" lnSpcReduction="20000"/>
          </a:bodyPr>
          <a:lstStyle/>
          <a:p>
            <a:pPr marL="0" indent="0">
              <a:buNone/>
            </a:pPr>
            <a:r>
              <a:rPr lang="ar-SA" dirty="0" smtClean="0"/>
              <a:t> </a:t>
            </a:r>
            <a:endParaRPr lang="en-US" dirty="0" smtClean="0"/>
          </a:p>
          <a:p>
            <a:pPr marL="0" indent="0">
              <a:buNone/>
            </a:pPr>
            <a:r>
              <a:rPr lang="ar-SA" b="1" dirty="0" smtClean="0"/>
              <a:t>1ـ </a:t>
            </a:r>
            <a:r>
              <a:rPr lang="ar-SA" b="1" dirty="0"/>
              <a:t>وصف نشاط المتعلم بدلاً من نشاط التعلم:</a:t>
            </a:r>
            <a:endParaRPr lang="en-US" dirty="0"/>
          </a:p>
          <a:p>
            <a:pPr marL="0" indent="0">
              <a:buNone/>
            </a:pPr>
            <a:r>
              <a:rPr lang="ar-SA" dirty="0"/>
              <a:t>     الغرض من الهدف السلوكي تحديد سلوك التلميذ عند نهاية الحصة، وليس الدور الذي ينبغي أن يقوم به المعلم خلال الحصة . </a:t>
            </a:r>
            <a:endParaRPr lang="en-US" dirty="0"/>
          </a:p>
          <a:p>
            <a:pPr marL="0" indent="0">
              <a:buNone/>
            </a:pPr>
            <a:r>
              <a:rPr lang="ar-SA" dirty="0"/>
              <a:t>	مثال: (أي الهدفين التاليين أدق ؟)</a:t>
            </a:r>
            <a:endParaRPr lang="en-US" dirty="0"/>
          </a:p>
          <a:p>
            <a:pPr marL="0" indent="0">
              <a:buNone/>
            </a:pPr>
            <a:r>
              <a:rPr lang="ar-SA" dirty="0"/>
              <a:t>	أ ـ أن أقوم بإثبات قانون الانكسار .</a:t>
            </a:r>
            <a:endParaRPr lang="en-US" dirty="0"/>
          </a:p>
          <a:p>
            <a:pPr marL="0" indent="0">
              <a:buNone/>
            </a:pPr>
            <a:r>
              <a:rPr lang="ar-SA" dirty="0"/>
              <a:t>	ب ـ أن يفسر الطالب رسماً يبين العلاقة بين زاوية السقوط وزاوية الانكسار .</a:t>
            </a:r>
            <a:endParaRPr lang="en-US" dirty="0"/>
          </a:p>
          <a:p>
            <a:pPr marL="0" indent="0">
              <a:buNone/>
            </a:pPr>
            <a:r>
              <a:rPr lang="ar-SA" b="1" dirty="0"/>
              <a:t>2ـ تحديد موضوعات العملية التعليمية بدلاً من نتائجها: </a:t>
            </a:r>
            <a:endParaRPr lang="en-US" dirty="0"/>
          </a:p>
          <a:p>
            <a:pPr marL="0" indent="0">
              <a:buNone/>
            </a:pPr>
            <a:r>
              <a:rPr lang="ar-SA" dirty="0"/>
              <a:t>	يقوم بعض المعلمين بتحديد موضوع الدرس بدلاً من تحديد السلوك المتوقع من الطالب في نهاية الحصة:</a:t>
            </a:r>
            <a:endParaRPr lang="en-US" dirty="0"/>
          </a:p>
          <a:p>
            <a:pPr marL="0" indent="0">
              <a:buNone/>
            </a:pPr>
            <a:r>
              <a:rPr lang="ar-SA" dirty="0"/>
              <a:t>	مثال: (أي الهدفين التاليين أدق ؟)</a:t>
            </a:r>
            <a:endParaRPr lang="en-US" dirty="0"/>
          </a:p>
          <a:p>
            <a:pPr marL="0" indent="0">
              <a:buNone/>
            </a:pPr>
            <a:r>
              <a:rPr lang="ar-SA" dirty="0" smtClean="0"/>
              <a:t>	أ – أن نقوم بدراسة قانون شارل .</a:t>
            </a:r>
            <a:endParaRPr lang="en-US" dirty="0" smtClean="0"/>
          </a:p>
          <a:p>
            <a:pPr marL="0" indent="0">
              <a:buNone/>
            </a:pPr>
            <a:r>
              <a:rPr lang="ar-SA" dirty="0"/>
              <a:t>	ب – أن يستنتج الطالب قانون شارل </a:t>
            </a:r>
            <a:r>
              <a:rPr lang="ar-SA" dirty="0" smtClean="0"/>
              <a:t>.</a:t>
            </a:r>
            <a:endParaRPr lang="ar-IQ" dirty="0" smtClean="0"/>
          </a:p>
          <a:p>
            <a:endParaRPr lang="en-US" dirty="0"/>
          </a:p>
          <a:p>
            <a:endParaRPr lang="ar-IQ" dirty="0"/>
          </a:p>
        </p:txBody>
      </p:sp>
    </p:spTree>
    <p:extLst>
      <p:ext uri="{BB962C8B-B14F-4D97-AF65-F5344CB8AC3E}">
        <p14:creationId xmlns:p14="http://schemas.microsoft.com/office/powerpoint/2010/main" val="19623835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u="sng" dirty="0" smtClean="0">
                <a:solidFill>
                  <a:srgbClr val="FF0000"/>
                </a:solidFill>
              </a:rPr>
              <a:t>الأخطاء الشائعة في صياغة الأهداف السلوكية:</a:t>
            </a:r>
            <a:r>
              <a:rPr lang="en-US" dirty="0" smtClean="0">
                <a:solidFill>
                  <a:srgbClr val="FF0000"/>
                </a:solidFill>
              </a:rPr>
              <a:t/>
            </a:r>
            <a:br>
              <a:rPr lang="en-US" dirty="0" smtClean="0">
                <a:solidFill>
                  <a:srgbClr val="FF0000"/>
                </a:solidFill>
              </a:rPr>
            </a:br>
            <a:endParaRPr lang="ar-IQ" dirty="0">
              <a:solidFill>
                <a:srgbClr val="FF0000"/>
              </a:solidFill>
            </a:endParaRPr>
          </a:p>
        </p:txBody>
      </p:sp>
      <p:sp>
        <p:nvSpPr>
          <p:cNvPr id="3" name="Content Placeholder 2"/>
          <p:cNvSpPr>
            <a:spLocks noGrp="1"/>
          </p:cNvSpPr>
          <p:nvPr>
            <p:ph idx="1"/>
          </p:nvPr>
        </p:nvSpPr>
        <p:spPr>
          <a:xfrm>
            <a:off x="882848" y="980728"/>
            <a:ext cx="8229600" cy="5877272"/>
          </a:xfrm>
        </p:spPr>
        <p:style>
          <a:lnRef idx="1">
            <a:schemeClr val="accent5"/>
          </a:lnRef>
          <a:fillRef idx="2">
            <a:schemeClr val="accent5"/>
          </a:fillRef>
          <a:effectRef idx="1">
            <a:schemeClr val="accent5"/>
          </a:effectRef>
          <a:fontRef idx="minor">
            <a:schemeClr val="dk1"/>
          </a:fontRef>
        </p:style>
        <p:txBody>
          <a:bodyPr>
            <a:normAutofit fontScale="92500" lnSpcReduction="10000"/>
          </a:bodyPr>
          <a:lstStyle/>
          <a:p>
            <a:pPr marL="0" indent="0">
              <a:buNone/>
            </a:pPr>
            <a:r>
              <a:rPr lang="ar-SA" b="1" dirty="0" smtClean="0"/>
              <a:t>3ـ صياغة أهداف مركبة : </a:t>
            </a:r>
            <a:endParaRPr lang="en-US" dirty="0" smtClean="0"/>
          </a:p>
          <a:p>
            <a:pPr marL="0" indent="0">
              <a:buNone/>
            </a:pPr>
            <a:r>
              <a:rPr lang="ar-SA" dirty="0" smtClean="0"/>
              <a:t>	تقوم فكرة الأهداف السلوكية على تحديد هدف لكل عبارة، لكن بعض المعلمين يقومون بصياغة أهداف مركبة .</a:t>
            </a:r>
            <a:endParaRPr lang="en-US" dirty="0" smtClean="0"/>
          </a:p>
          <a:p>
            <a:pPr marL="0" indent="0">
              <a:buNone/>
            </a:pPr>
            <a:r>
              <a:rPr lang="ar-SA" dirty="0" smtClean="0"/>
              <a:t>	مثال: (أي الهدفين التاليين أدق ؟)</a:t>
            </a:r>
            <a:endParaRPr lang="en-US" dirty="0" smtClean="0"/>
          </a:p>
          <a:p>
            <a:pPr marL="0" indent="0">
              <a:buNone/>
            </a:pPr>
            <a:r>
              <a:rPr lang="ar-SA" dirty="0" smtClean="0"/>
              <a:t>	أ ـ أن يوضح الطالب تركيب الزهرة في النبات ووظيفتها .</a:t>
            </a:r>
            <a:endParaRPr lang="en-US" dirty="0" smtClean="0"/>
          </a:p>
          <a:p>
            <a:pPr marL="0" indent="0">
              <a:buNone/>
            </a:pPr>
            <a:r>
              <a:rPr lang="ar-SA" dirty="0" smtClean="0"/>
              <a:t>	ب ـ أن يوضح الطالب تركيب الزهرة في النبات .</a:t>
            </a:r>
            <a:endParaRPr lang="en-US" dirty="0" smtClean="0"/>
          </a:p>
          <a:p>
            <a:pPr marL="0" indent="0">
              <a:buNone/>
            </a:pPr>
            <a:r>
              <a:rPr lang="ar-SA" b="1" dirty="0" smtClean="0"/>
              <a:t>4ـ صياغة أهداف لا يمكن قياسها : </a:t>
            </a:r>
            <a:endParaRPr lang="en-US" dirty="0" smtClean="0"/>
          </a:p>
          <a:p>
            <a:pPr marL="0" indent="0">
              <a:buNone/>
            </a:pPr>
            <a:r>
              <a:rPr lang="ar-SA" dirty="0" smtClean="0"/>
              <a:t>	أحياناً يضع بعض المعلمين أهدافاً لا يمكن قياسها  .</a:t>
            </a:r>
            <a:endParaRPr lang="en-US" dirty="0" smtClean="0"/>
          </a:p>
          <a:p>
            <a:pPr marL="0" indent="0">
              <a:buNone/>
            </a:pPr>
            <a:r>
              <a:rPr lang="ar-SA" dirty="0" smtClean="0"/>
              <a:t>	مثال: (أي الهدفين التاليين أدق ؟)</a:t>
            </a:r>
            <a:endParaRPr lang="en-US" dirty="0" smtClean="0"/>
          </a:p>
          <a:p>
            <a:pPr marL="0" indent="0">
              <a:buNone/>
            </a:pPr>
            <a:r>
              <a:rPr lang="ar-SA" dirty="0" smtClean="0"/>
              <a:t>	أ ـ أن يعرف التلميذ صفة الصلاة .</a:t>
            </a:r>
            <a:endParaRPr lang="en-US" dirty="0" smtClean="0"/>
          </a:p>
          <a:p>
            <a:pPr marL="0" indent="0">
              <a:buNone/>
            </a:pPr>
            <a:r>
              <a:rPr lang="ar-SA" dirty="0" smtClean="0"/>
              <a:t>	ب ـ أن يصلي الطلاب صلاة الظهر بدون خطأ .</a:t>
            </a:r>
            <a:endParaRPr lang="en-US" dirty="0" smtClean="0"/>
          </a:p>
          <a:p>
            <a:endParaRPr lang="ar-IQ" dirty="0"/>
          </a:p>
        </p:txBody>
      </p:sp>
    </p:spTree>
    <p:extLst>
      <p:ext uri="{BB962C8B-B14F-4D97-AF65-F5344CB8AC3E}">
        <p14:creationId xmlns:p14="http://schemas.microsoft.com/office/powerpoint/2010/main" val="39790188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dirty="0" smtClean="0">
                <a:solidFill>
                  <a:srgbClr val="FF0000"/>
                </a:solidFill>
              </a:rPr>
              <a:t>مصادر اشتقاق الأهداف </a:t>
            </a:r>
            <a:r>
              <a:rPr lang="ar-IQ" b="1" dirty="0" smtClean="0"/>
              <a:t/>
            </a:r>
            <a:br>
              <a:rPr lang="ar-IQ" b="1" dirty="0" smtClean="0"/>
            </a:br>
            <a:endParaRPr lang="ar-IQ" dirty="0"/>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pPr marL="0" indent="0">
              <a:spcBef>
                <a:spcPct val="50000"/>
              </a:spcBef>
              <a:buNone/>
            </a:pPr>
            <a:r>
              <a:rPr lang="ar-IQ" b="1" dirty="0" smtClean="0"/>
              <a:t>1-فلسفة المجتمع وحاجته </a:t>
            </a:r>
          </a:p>
          <a:p>
            <a:pPr marL="0" indent="0">
              <a:spcBef>
                <a:spcPct val="50000"/>
              </a:spcBef>
              <a:buNone/>
            </a:pPr>
            <a:r>
              <a:rPr lang="ar-IQ" b="1" dirty="0" smtClean="0"/>
              <a:t>فلكل مجتمع المبادئ التي تقوم عليها فلسفته وهذه تحدد الاهداف التي يسعى المجتمع الى بلوغها عن طريق تربية افراده باسلوب وطريقة معينة ,يتوقع من التربية ان تخلق افرادا لديهم من المعلومات والمهارات واساليب التفكير لتجعلهم قادرين على تحقيق اهدافه.</a:t>
            </a:r>
          </a:p>
          <a:p>
            <a:pPr marL="0" indent="0">
              <a:spcBef>
                <a:spcPct val="50000"/>
              </a:spcBef>
              <a:buNone/>
            </a:pPr>
            <a:r>
              <a:rPr lang="ar-IQ" b="1" dirty="0" smtClean="0"/>
              <a:t>2-فلسفة التربية : </a:t>
            </a:r>
          </a:p>
          <a:p>
            <a:pPr marL="0" indent="0">
              <a:spcBef>
                <a:spcPct val="50000"/>
              </a:spcBef>
              <a:buNone/>
            </a:pPr>
            <a:r>
              <a:rPr lang="ar-IQ" b="1" dirty="0" smtClean="0"/>
              <a:t>ترتبط فلسفة التربية مع فلسفة المجتمع  , فاذا كان المجتمع ديمقراطياً فان التربيه فيه تقوم على مبدئ الديمقراطية من احترام شخصية الفرد وحريته واعطاءه فرصة متكافئة في التعليم </a:t>
            </a:r>
          </a:p>
          <a:p>
            <a:endParaRPr lang="ar-IQ" dirty="0"/>
          </a:p>
        </p:txBody>
      </p:sp>
    </p:spTree>
    <p:extLst>
      <p:ext uri="{BB962C8B-B14F-4D97-AF65-F5344CB8AC3E}">
        <p14:creationId xmlns:p14="http://schemas.microsoft.com/office/powerpoint/2010/main" val="34756247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192688"/>
          </a:xfrm>
        </p:spPr>
        <p:style>
          <a:lnRef idx="1">
            <a:schemeClr val="accent3"/>
          </a:lnRef>
          <a:fillRef idx="2">
            <a:schemeClr val="accent3"/>
          </a:fillRef>
          <a:effectRef idx="1">
            <a:schemeClr val="accent3"/>
          </a:effectRef>
          <a:fontRef idx="minor">
            <a:schemeClr val="dk1"/>
          </a:fontRef>
        </p:style>
        <p:txBody>
          <a:bodyPr>
            <a:normAutofit/>
          </a:bodyPr>
          <a:lstStyle/>
          <a:p>
            <a:pPr marL="0" lvl="0" indent="0" fontAlgn="base">
              <a:spcBef>
                <a:spcPct val="50000"/>
              </a:spcBef>
              <a:spcAft>
                <a:spcPct val="0"/>
              </a:spcAft>
              <a:buNone/>
            </a:pPr>
            <a:r>
              <a:rPr lang="ar-IQ" b="1" dirty="0" smtClean="0">
                <a:solidFill>
                  <a:srgbClr val="FF0000"/>
                </a:solidFill>
              </a:rPr>
              <a:t>                      مصادر اشتقاق الأهداف</a:t>
            </a:r>
            <a:endParaRPr kumimoji="1" lang="ar-IQ" b="1" dirty="0" smtClean="0">
              <a:solidFill>
                <a:srgbClr val="FF0000"/>
              </a:solidFill>
              <a:latin typeface="Times New Roman" pitchFamily="18" charset="0"/>
              <a:cs typeface="Arial" pitchFamily="34" charset="0"/>
            </a:endParaRPr>
          </a:p>
          <a:p>
            <a:pPr marL="0" lvl="0" indent="0" fontAlgn="base">
              <a:spcBef>
                <a:spcPct val="50000"/>
              </a:spcBef>
              <a:spcAft>
                <a:spcPct val="0"/>
              </a:spcAft>
              <a:buNone/>
            </a:pPr>
            <a:endParaRPr kumimoji="1" lang="ar-IQ" sz="2400" b="1" dirty="0">
              <a:solidFill>
                <a:srgbClr val="336699"/>
              </a:solidFill>
              <a:latin typeface="Times New Roman" pitchFamily="18" charset="0"/>
              <a:cs typeface="Arial" pitchFamily="34" charset="0"/>
            </a:endParaRPr>
          </a:p>
          <a:p>
            <a:pPr marL="0" lvl="0" indent="0" fontAlgn="base">
              <a:spcBef>
                <a:spcPct val="50000"/>
              </a:spcBef>
              <a:spcAft>
                <a:spcPct val="0"/>
              </a:spcAft>
              <a:buNone/>
            </a:pPr>
            <a:r>
              <a:rPr kumimoji="1" lang="ar-IQ" sz="2400" b="1" dirty="0" smtClean="0">
                <a:solidFill>
                  <a:srgbClr val="336699"/>
                </a:solidFill>
                <a:latin typeface="Times New Roman" pitchFamily="18" charset="0"/>
                <a:cs typeface="Arial" pitchFamily="34" charset="0"/>
              </a:rPr>
              <a:t>3-طبيعة </a:t>
            </a:r>
            <a:r>
              <a:rPr kumimoji="1" lang="ar-IQ" sz="2400" b="1" dirty="0">
                <a:solidFill>
                  <a:srgbClr val="336699"/>
                </a:solidFill>
                <a:latin typeface="Times New Roman" pitchFamily="18" charset="0"/>
                <a:cs typeface="Arial" pitchFamily="34" charset="0"/>
              </a:rPr>
              <a:t>المتعلم وعملية التعلم :</a:t>
            </a:r>
          </a:p>
          <a:p>
            <a:pPr marL="0" lvl="0" indent="0" fontAlgn="base">
              <a:spcBef>
                <a:spcPct val="50000"/>
              </a:spcBef>
              <a:spcAft>
                <a:spcPct val="0"/>
              </a:spcAft>
              <a:buNone/>
            </a:pPr>
            <a:r>
              <a:rPr kumimoji="1" lang="ar-IQ" sz="2400" b="1" dirty="0">
                <a:solidFill>
                  <a:srgbClr val="336699"/>
                </a:solidFill>
                <a:latin typeface="Times New Roman" pitchFamily="18" charset="0"/>
                <a:cs typeface="Arial" pitchFamily="34" charset="0"/>
              </a:rPr>
              <a:t>ان دراسة طبيعة المتعلم وعملية التعلم تعتبر مصدراً ثالثاً لاشتقاق الاهداف فواضعوا المناهج لا يحتاجون فحسب لمعرفة ما ينبغي ان يدرسه المتعلم لكي يتفاعل ويتكيف بنجاح مع المجتمع , بل يحتاجون لمعرفة ما ينبغي ان يدرسه المتعلم في ضوء قدرته وحاجاته وميوله </a:t>
            </a:r>
          </a:p>
          <a:p>
            <a:pPr marL="0" lvl="0" indent="0" fontAlgn="base">
              <a:spcBef>
                <a:spcPct val="50000"/>
              </a:spcBef>
              <a:spcAft>
                <a:spcPct val="0"/>
              </a:spcAft>
              <a:buNone/>
            </a:pPr>
            <a:r>
              <a:rPr kumimoji="1" lang="ar-IQ" sz="2400" b="1" dirty="0">
                <a:solidFill>
                  <a:srgbClr val="336699"/>
                </a:solidFill>
                <a:latin typeface="Times New Roman" pitchFamily="18" charset="0"/>
                <a:cs typeface="Arial" pitchFamily="34" charset="0"/>
              </a:rPr>
              <a:t>4-المتخصصون في المادة الدراسية:</a:t>
            </a:r>
          </a:p>
          <a:p>
            <a:pPr marL="0" lvl="0" indent="0" fontAlgn="base">
              <a:spcBef>
                <a:spcPct val="50000"/>
              </a:spcBef>
              <a:spcAft>
                <a:spcPct val="0"/>
              </a:spcAft>
              <a:buNone/>
            </a:pPr>
            <a:r>
              <a:rPr kumimoji="1" lang="ar-IQ" sz="2400" b="1" dirty="0">
                <a:solidFill>
                  <a:srgbClr val="336699"/>
                </a:solidFill>
                <a:latin typeface="Times New Roman" pitchFamily="18" charset="0"/>
                <a:cs typeface="Arial" pitchFamily="34" charset="0"/>
              </a:rPr>
              <a:t>ان التربية تتخذ من المواد الدراسية وسائل لتحقيق اهدافها , وان المواد الدراسية يجب ان تتسق مع اهداف التربية ,وبالتالي فان متخصصين في المواد الدراسية يمكنهم اقتراح اهداف المواد الدراسية كل في تخصصه,بحيث تسهم بدورها في وضع الاهداف التربوية.</a:t>
            </a:r>
          </a:p>
          <a:p>
            <a:endParaRPr lang="ar-IQ" dirty="0"/>
          </a:p>
        </p:txBody>
      </p:sp>
    </p:spTree>
    <p:extLst>
      <p:ext uri="{BB962C8B-B14F-4D97-AF65-F5344CB8AC3E}">
        <p14:creationId xmlns:p14="http://schemas.microsoft.com/office/powerpoint/2010/main" val="9462714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smtClean="0">
                <a:solidFill>
                  <a:srgbClr val="FF0000"/>
                </a:solidFill>
              </a:rPr>
              <a:t>مستويات الاهداف</a:t>
            </a:r>
            <a:r>
              <a:rPr lang="en-US" dirty="0" smtClean="0">
                <a:solidFill>
                  <a:srgbClr val="CCFF33"/>
                </a:solidFill>
              </a:rPr>
              <a:t/>
            </a:r>
            <a:br>
              <a:rPr lang="en-US" dirty="0" smtClean="0">
                <a:solidFill>
                  <a:srgbClr val="CCFF33"/>
                </a:solidFill>
              </a:rPr>
            </a:br>
            <a:endParaRPr lang="ar-IQ" dirty="0"/>
          </a:p>
        </p:txBody>
      </p:sp>
      <p:sp>
        <p:nvSpPr>
          <p:cNvPr id="4" name="Rectangle 3"/>
          <p:cNvSpPr>
            <a:spLocks noGrp="1" noRot="1" noChangeArrowheads="1"/>
          </p:cNvSpPr>
          <p:nvPr/>
        </p:nvSpPr>
        <p:spPr bwMode="auto">
          <a:xfrm>
            <a:off x="1714500" y="2828925"/>
            <a:ext cx="5715000" cy="120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8604" tIns="49302" rIns="98604" bIns="49302" numCol="1" anchor="ctr" anchorCtr="0" compatLnSpc="1">
            <a:prstTxWarp prst="textNoShape">
              <a:avLst/>
            </a:prstTxWarp>
          </a:bodyPr>
          <a:lstStyle>
            <a:lvl1pPr algn="ctr" defTabSz="987425" rtl="1" fontAlgn="base">
              <a:spcBef>
                <a:spcPct val="0"/>
              </a:spcBef>
              <a:spcAft>
                <a:spcPct val="0"/>
              </a:spcAft>
              <a:defRPr sz="4800" b="1">
                <a:solidFill>
                  <a:schemeClr val="tx2"/>
                </a:solidFill>
                <a:effectLst>
                  <a:outerShdw blurRad="38100" dist="38100" dir="2700000" algn="tl">
                    <a:srgbClr val="000000"/>
                  </a:outerShdw>
                </a:effectLst>
                <a:latin typeface="+mj-lt"/>
                <a:ea typeface="+mj-ea"/>
                <a:cs typeface="+mj-cs"/>
              </a:defRPr>
            </a:lvl1pPr>
            <a:lvl2pPr algn="ctr" defTabSz="987425" rtl="1" fontAlgn="base">
              <a:spcBef>
                <a:spcPct val="0"/>
              </a:spcBef>
              <a:spcAft>
                <a:spcPct val="0"/>
              </a:spcAft>
              <a:defRPr sz="4800" b="1">
                <a:solidFill>
                  <a:schemeClr val="tx2"/>
                </a:solidFill>
                <a:effectLst>
                  <a:outerShdw blurRad="38100" dist="38100" dir="2700000" algn="tl">
                    <a:srgbClr val="000000"/>
                  </a:outerShdw>
                </a:effectLst>
                <a:latin typeface="Garamond" pitchFamily="18" charset="0"/>
                <a:cs typeface="Arial" pitchFamily="34" charset="0"/>
              </a:defRPr>
            </a:lvl2pPr>
            <a:lvl3pPr algn="ctr" defTabSz="987425" rtl="1" fontAlgn="base">
              <a:spcBef>
                <a:spcPct val="0"/>
              </a:spcBef>
              <a:spcAft>
                <a:spcPct val="0"/>
              </a:spcAft>
              <a:defRPr sz="4800" b="1">
                <a:solidFill>
                  <a:schemeClr val="tx2"/>
                </a:solidFill>
                <a:effectLst>
                  <a:outerShdw blurRad="38100" dist="38100" dir="2700000" algn="tl">
                    <a:srgbClr val="000000"/>
                  </a:outerShdw>
                </a:effectLst>
                <a:latin typeface="Garamond" pitchFamily="18" charset="0"/>
                <a:cs typeface="Arial" pitchFamily="34" charset="0"/>
              </a:defRPr>
            </a:lvl3pPr>
            <a:lvl4pPr algn="ctr" defTabSz="987425" rtl="1" fontAlgn="base">
              <a:spcBef>
                <a:spcPct val="0"/>
              </a:spcBef>
              <a:spcAft>
                <a:spcPct val="0"/>
              </a:spcAft>
              <a:defRPr sz="4800" b="1">
                <a:solidFill>
                  <a:schemeClr val="tx2"/>
                </a:solidFill>
                <a:effectLst>
                  <a:outerShdw blurRad="38100" dist="38100" dir="2700000" algn="tl">
                    <a:srgbClr val="000000"/>
                  </a:outerShdw>
                </a:effectLst>
                <a:latin typeface="Garamond" pitchFamily="18" charset="0"/>
                <a:cs typeface="Arial" pitchFamily="34" charset="0"/>
              </a:defRPr>
            </a:lvl4pPr>
            <a:lvl5pPr algn="ctr" defTabSz="987425" rtl="1" fontAlgn="base">
              <a:spcBef>
                <a:spcPct val="0"/>
              </a:spcBef>
              <a:spcAft>
                <a:spcPct val="0"/>
              </a:spcAft>
              <a:defRPr sz="4800" b="1">
                <a:solidFill>
                  <a:schemeClr val="tx2"/>
                </a:solidFill>
                <a:effectLst>
                  <a:outerShdw blurRad="38100" dist="38100" dir="2700000" algn="tl">
                    <a:srgbClr val="000000"/>
                  </a:outerShdw>
                </a:effectLst>
                <a:latin typeface="Garamond" pitchFamily="18" charset="0"/>
                <a:cs typeface="Arial" pitchFamily="34" charset="0"/>
              </a:defRPr>
            </a:lvl5pPr>
            <a:lvl6pPr marL="457200" algn="ctr" defTabSz="987425" rtl="1" fontAlgn="base">
              <a:spcBef>
                <a:spcPct val="0"/>
              </a:spcBef>
              <a:spcAft>
                <a:spcPct val="0"/>
              </a:spcAft>
              <a:defRPr sz="4800" b="1">
                <a:solidFill>
                  <a:schemeClr val="tx2"/>
                </a:solidFill>
                <a:effectLst>
                  <a:outerShdw blurRad="38100" dist="38100" dir="2700000" algn="tl">
                    <a:srgbClr val="000000"/>
                  </a:outerShdw>
                </a:effectLst>
                <a:latin typeface="Garamond" pitchFamily="18" charset="0"/>
                <a:cs typeface="Arial" pitchFamily="34" charset="0"/>
              </a:defRPr>
            </a:lvl6pPr>
            <a:lvl7pPr marL="914400" algn="ctr" defTabSz="987425" rtl="1" fontAlgn="base">
              <a:spcBef>
                <a:spcPct val="0"/>
              </a:spcBef>
              <a:spcAft>
                <a:spcPct val="0"/>
              </a:spcAft>
              <a:defRPr sz="4800" b="1">
                <a:solidFill>
                  <a:schemeClr val="tx2"/>
                </a:solidFill>
                <a:effectLst>
                  <a:outerShdw blurRad="38100" dist="38100" dir="2700000" algn="tl">
                    <a:srgbClr val="000000"/>
                  </a:outerShdw>
                </a:effectLst>
                <a:latin typeface="Garamond" pitchFamily="18" charset="0"/>
                <a:cs typeface="Arial" pitchFamily="34" charset="0"/>
              </a:defRPr>
            </a:lvl7pPr>
            <a:lvl8pPr marL="1371600" algn="ctr" defTabSz="987425" rtl="1" fontAlgn="base">
              <a:spcBef>
                <a:spcPct val="0"/>
              </a:spcBef>
              <a:spcAft>
                <a:spcPct val="0"/>
              </a:spcAft>
              <a:defRPr sz="4800" b="1">
                <a:solidFill>
                  <a:schemeClr val="tx2"/>
                </a:solidFill>
                <a:effectLst>
                  <a:outerShdw blurRad="38100" dist="38100" dir="2700000" algn="tl">
                    <a:srgbClr val="000000"/>
                  </a:outerShdw>
                </a:effectLst>
                <a:latin typeface="Garamond" pitchFamily="18" charset="0"/>
                <a:cs typeface="Arial" pitchFamily="34" charset="0"/>
              </a:defRPr>
            </a:lvl8pPr>
            <a:lvl9pPr marL="1828800" algn="ctr" defTabSz="987425" rtl="1" fontAlgn="base">
              <a:spcBef>
                <a:spcPct val="0"/>
              </a:spcBef>
              <a:spcAft>
                <a:spcPct val="0"/>
              </a:spcAft>
              <a:defRPr sz="4800" b="1">
                <a:solidFill>
                  <a:schemeClr val="tx2"/>
                </a:solidFill>
                <a:effectLst>
                  <a:outerShdw blurRad="38100" dist="38100" dir="2700000" algn="tl">
                    <a:srgbClr val="000000"/>
                  </a:outerShdw>
                </a:effectLst>
                <a:latin typeface="Garamond" pitchFamily="18" charset="0"/>
                <a:cs typeface="Arial" pitchFamily="34" charset="0"/>
              </a:defRPr>
            </a:lvl9pPr>
          </a:lstStyle>
          <a:p>
            <a:endParaRPr lang="en-US" sz="5400" dirty="0">
              <a:solidFill>
                <a:srgbClr val="CCFF33"/>
              </a:solidFill>
            </a:endParaRPr>
          </a:p>
        </p:txBody>
      </p:sp>
      <p:pic>
        <p:nvPicPr>
          <p:cNvPr id="1026" name="Picture 2"/>
          <p:cNvPicPr>
            <a:picLocks noGrp="1" noChangeAspect="1" noChangeArrowheads="1"/>
          </p:cNvPicPr>
          <p:nvPr>
            <p:ph idx="1"/>
          </p:nvPr>
        </p:nvPicPr>
        <p:blipFill>
          <a:blip r:embed="rId2">
            <a:clrChange>
              <a:clrFrom>
                <a:srgbClr val="686868"/>
              </a:clrFrom>
              <a:clrTo>
                <a:srgbClr val="686868">
                  <a:alpha val="0"/>
                </a:srgbClr>
              </a:clrTo>
            </a:clrChange>
            <a:duotone>
              <a:schemeClr val="bg2">
                <a:shade val="45000"/>
                <a:satMod val="135000"/>
              </a:schemeClr>
              <a:prstClr val="white"/>
            </a:duotone>
            <a:extLst>
              <a:ext uri="{BEBA8EAE-BF5A-486C-A8C5-ECC9F3942E4B}">
                <a14:imgProps xmlns:a14="http://schemas.microsoft.com/office/drawing/2010/main">
                  <a14:imgLayer r:embed="rId3">
                    <a14:imgEffect>
                      <a14:colorTemperature colorTemp="4700"/>
                    </a14:imgEffect>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457200" y="1719169"/>
            <a:ext cx="8229600" cy="4288024"/>
          </a:xfrm>
          <a:prstGeom prst="rect">
            <a:avLst/>
          </a:prstGeom>
          <a:ln w="228600" cap="sq" cmpd="thickThin">
            <a:solidFill>
              <a:srgbClr val="000000"/>
            </a:solidFill>
            <a:prstDash val="solid"/>
            <a:miter lim="800000"/>
          </a:ln>
          <a:effectLst>
            <a:innerShdw blurRad="76200">
              <a:srgbClr val="000000"/>
            </a:innerShdw>
          </a:effectLst>
        </p:spPr>
        <p:style>
          <a:lnRef idx="2">
            <a:schemeClr val="accent1">
              <a:shade val="50000"/>
            </a:schemeClr>
          </a:lnRef>
          <a:fillRef idx="1">
            <a:schemeClr val="accent1"/>
          </a:fillRef>
          <a:effectRef idx="0">
            <a:schemeClr val="accent1"/>
          </a:effectRef>
          <a:fontRef idx="minor">
            <a:schemeClr val="lt1"/>
          </a:fontRef>
        </p:style>
      </p:pic>
    </p:spTree>
    <p:extLst>
      <p:ext uri="{BB962C8B-B14F-4D97-AF65-F5344CB8AC3E}">
        <p14:creationId xmlns:p14="http://schemas.microsoft.com/office/powerpoint/2010/main" val="11677445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smtClean="0"/>
              <a:t>مستويات الأهداف التربوية </a:t>
            </a:r>
            <a:r>
              <a:rPr lang="en-US" dirty="0" smtClean="0"/>
              <a:t>:-</a:t>
            </a:r>
            <a:br>
              <a:rPr lang="en-US" dirty="0" smtClean="0"/>
            </a:br>
            <a:endParaRPr lang="ar-IQ" dirty="0"/>
          </a:p>
        </p:txBody>
      </p:sp>
      <p:sp>
        <p:nvSpPr>
          <p:cNvPr id="3" name="Content Placeholder 2"/>
          <p:cNvSpPr>
            <a:spLocks noGrp="1"/>
          </p:cNvSpPr>
          <p:nvPr>
            <p:ph idx="1"/>
          </p:nvPr>
        </p:nvSpPr>
        <p:spPr>
          <a:xfrm>
            <a:off x="457200" y="1268760"/>
            <a:ext cx="8229600" cy="5112568"/>
          </a:xfrm>
        </p:spPr>
        <p:style>
          <a:lnRef idx="1">
            <a:schemeClr val="accent3"/>
          </a:lnRef>
          <a:fillRef idx="2">
            <a:schemeClr val="accent3"/>
          </a:fillRef>
          <a:effectRef idx="1">
            <a:schemeClr val="accent3"/>
          </a:effectRef>
          <a:fontRef idx="minor">
            <a:schemeClr val="dk1"/>
          </a:fontRef>
        </p:style>
        <p:txBody>
          <a:bodyPr>
            <a:normAutofit fontScale="77500" lnSpcReduction="20000"/>
          </a:bodyPr>
          <a:lstStyle/>
          <a:p>
            <a:pPr marL="0" indent="0" algn="just">
              <a:spcBef>
                <a:spcPts val="450"/>
              </a:spcBef>
              <a:spcAft>
                <a:spcPts val="450"/>
              </a:spcAft>
              <a:buNone/>
            </a:pPr>
            <a:endParaRPr lang="en-US" sz="2400" dirty="0" smtClean="0">
              <a:effectLst/>
              <a:latin typeface="Times New Roman"/>
              <a:ea typeface="Times New Roman"/>
            </a:endParaRPr>
          </a:p>
          <a:p>
            <a:pPr lvl="0" algn="just">
              <a:spcBef>
                <a:spcPts val="450"/>
              </a:spcBef>
              <a:spcAft>
                <a:spcPts val="450"/>
              </a:spcAft>
              <a:buFont typeface="+mj-lt"/>
              <a:buAutoNum type="arabicPeriod"/>
            </a:pPr>
            <a:r>
              <a:rPr lang="en-US" dirty="0" smtClean="0">
                <a:solidFill>
                  <a:srgbClr val="1D2129"/>
                </a:solidFill>
                <a:effectLst/>
                <a:latin typeface="Arial"/>
                <a:ea typeface="Times New Roman"/>
              </a:rPr>
              <a:t> </a:t>
            </a:r>
            <a:r>
              <a:rPr lang="ar-SA" dirty="0">
                <a:solidFill>
                  <a:srgbClr val="1D2129"/>
                </a:solidFill>
                <a:latin typeface="Times New Roman"/>
                <a:ea typeface="Times New Roman"/>
              </a:rPr>
              <a:t>أهداف عامة</a:t>
            </a:r>
            <a:r>
              <a:rPr lang="en-US" dirty="0" smtClean="0">
                <a:solidFill>
                  <a:srgbClr val="1D2129"/>
                </a:solidFill>
                <a:effectLst/>
                <a:latin typeface="Arial"/>
                <a:ea typeface="Times New Roman"/>
              </a:rPr>
              <a:t>:-</a:t>
            </a:r>
            <a:endParaRPr lang="en-US" sz="2400" dirty="0" smtClean="0">
              <a:effectLst/>
              <a:latin typeface="Times New Roman"/>
              <a:ea typeface="Times New Roman"/>
            </a:endParaRPr>
          </a:p>
          <a:p>
            <a:pPr marL="0" indent="0" algn="just">
              <a:spcBef>
                <a:spcPts val="450"/>
              </a:spcBef>
              <a:spcAft>
                <a:spcPts val="450"/>
              </a:spcAft>
              <a:buNone/>
            </a:pPr>
            <a:r>
              <a:rPr lang="ar-SA" dirty="0">
                <a:solidFill>
                  <a:srgbClr val="1D2129"/>
                </a:solidFill>
                <a:latin typeface="Times New Roman"/>
                <a:ea typeface="Times New Roman"/>
              </a:rPr>
              <a:t>تحتاج فترة زمنية لتحقيقها ولذا تسمى بعيدة المدى وتشمل</a:t>
            </a:r>
            <a:r>
              <a:rPr lang="en-US" dirty="0" smtClean="0">
                <a:solidFill>
                  <a:srgbClr val="1D2129"/>
                </a:solidFill>
                <a:effectLst/>
                <a:latin typeface="Arial"/>
                <a:ea typeface="Times New Roman"/>
              </a:rPr>
              <a:t>: -" </a:t>
            </a:r>
            <a:r>
              <a:rPr lang="ar-SA" dirty="0">
                <a:solidFill>
                  <a:srgbClr val="1D2129"/>
                </a:solidFill>
                <a:latin typeface="Times New Roman"/>
                <a:ea typeface="Times New Roman"/>
              </a:rPr>
              <a:t>أهداف المجتمع، أهداف النظام التعليمي، أهداف المرحلة التعليمية</a:t>
            </a:r>
            <a:r>
              <a:rPr lang="en-US" dirty="0" smtClean="0">
                <a:solidFill>
                  <a:srgbClr val="1D2129"/>
                </a:solidFill>
                <a:effectLst/>
                <a:latin typeface="Arial"/>
                <a:ea typeface="Times New Roman"/>
              </a:rPr>
              <a:t> "</a:t>
            </a:r>
            <a:r>
              <a:rPr lang="ar-IQ" dirty="0">
                <a:solidFill>
                  <a:srgbClr val="1D2129"/>
                </a:solidFill>
                <a:latin typeface="Times New Roman"/>
                <a:ea typeface="Times New Roman"/>
              </a:rPr>
              <a:t>.</a:t>
            </a:r>
            <a:endParaRPr lang="en-US" sz="2400" dirty="0" smtClean="0">
              <a:effectLst/>
              <a:latin typeface="Times New Roman"/>
              <a:ea typeface="Times New Roman"/>
            </a:endParaRPr>
          </a:p>
          <a:p>
            <a:pPr marL="0" indent="0" algn="just">
              <a:spcBef>
                <a:spcPts val="450"/>
              </a:spcBef>
              <a:spcAft>
                <a:spcPts val="450"/>
              </a:spcAft>
              <a:buNone/>
            </a:pPr>
            <a:r>
              <a:rPr lang="ar-SA" dirty="0">
                <a:solidFill>
                  <a:srgbClr val="1D2129"/>
                </a:solidFill>
                <a:latin typeface="Times New Roman"/>
                <a:ea typeface="Times New Roman"/>
              </a:rPr>
              <a:t>2</a:t>
            </a:r>
            <a:r>
              <a:rPr lang="en-US" dirty="0" smtClean="0">
                <a:solidFill>
                  <a:srgbClr val="1D2129"/>
                </a:solidFill>
                <a:effectLst/>
                <a:latin typeface="Arial"/>
                <a:ea typeface="Times New Roman"/>
              </a:rPr>
              <a:t>- </a:t>
            </a:r>
            <a:r>
              <a:rPr lang="ar-SA" dirty="0">
                <a:solidFill>
                  <a:srgbClr val="1D2129"/>
                </a:solidFill>
                <a:latin typeface="Times New Roman"/>
                <a:ea typeface="Times New Roman"/>
              </a:rPr>
              <a:t>أهداف فرعية</a:t>
            </a:r>
            <a:r>
              <a:rPr lang="en-US" dirty="0" smtClean="0">
                <a:solidFill>
                  <a:srgbClr val="1D2129"/>
                </a:solidFill>
                <a:effectLst/>
                <a:latin typeface="Arial"/>
                <a:ea typeface="Times New Roman"/>
              </a:rPr>
              <a:t>:-</a:t>
            </a:r>
            <a:endParaRPr lang="en-US" sz="2400" dirty="0" smtClean="0">
              <a:effectLst/>
              <a:latin typeface="Times New Roman"/>
              <a:ea typeface="Times New Roman"/>
            </a:endParaRPr>
          </a:p>
          <a:p>
            <a:pPr marL="0" indent="0" algn="just">
              <a:spcBef>
                <a:spcPts val="450"/>
              </a:spcBef>
              <a:spcAft>
                <a:spcPts val="450"/>
              </a:spcAft>
              <a:buNone/>
            </a:pPr>
            <a:r>
              <a:rPr lang="ar-SA" dirty="0">
                <a:solidFill>
                  <a:srgbClr val="1D2129"/>
                </a:solidFill>
                <a:latin typeface="Times New Roman"/>
                <a:ea typeface="Times New Roman"/>
              </a:rPr>
              <a:t>وهي أقل عمومية وتسمى بعيدة المدى ولكن أقرب من سابقتها وتشمل</a:t>
            </a:r>
            <a:r>
              <a:rPr lang="en-US" dirty="0" smtClean="0">
                <a:solidFill>
                  <a:srgbClr val="1D2129"/>
                </a:solidFill>
                <a:effectLst/>
                <a:latin typeface="Arial"/>
                <a:ea typeface="Times New Roman"/>
              </a:rPr>
              <a:t>:-</a:t>
            </a:r>
            <a:endParaRPr lang="en-US" sz="2400" dirty="0" smtClean="0">
              <a:effectLst/>
              <a:latin typeface="Times New Roman"/>
              <a:ea typeface="Times New Roman"/>
            </a:endParaRPr>
          </a:p>
          <a:p>
            <a:pPr marL="0" indent="0" algn="just">
              <a:spcBef>
                <a:spcPts val="450"/>
              </a:spcBef>
              <a:spcAft>
                <a:spcPts val="450"/>
              </a:spcAft>
              <a:buNone/>
            </a:pPr>
            <a:r>
              <a:rPr lang="en-US" dirty="0" smtClean="0">
                <a:solidFill>
                  <a:srgbClr val="1D2129"/>
                </a:solidFill>
                <a:effectLst/>
                <a:latin typeface="Arial"/>
                <a:ea typeface="Times New Roman"/>
              </a:rPr>
              <a:t>" </a:t>
            </a:r>
            <a:r>
              <a:rPr lang="ar-SA" dirty="0">
                <a:solidFill>
                  <a:srgbClr val="1D2129"/>
                </a:solidFill>
                <a:latin typeface="Times New Roman"/>
                <a:ea typeface="Times New Roman"/>
              </a:rPr>
              <a:t>أهداف الصف الدراسي، أهداف المقرر الدراسي، أهداف الوحدة الدراسية</a:t>
            </a:r>
            <a:r>
              <a:rPr lang="en-US" dirty="0" smtClean="0">
                <a:solidFill>
                  <a:srgbClr val="1D2129"/>
                </a:solidFill>
                <a:effectLst/>
                <a:latin typeface="Arial"/>
                <a:ea typeface="Times New Roman"/>
              </a:rPr>
              <a:t> "</a:t>
            </a:r>
            <a:endParaRPr lang="en-US" sz="2400" dirty="0" smtClean="0">
              <a:effectLst/>
              <a:latin typeface="Times New Roman"/>
              <a:ea typeface="Times New Roman"/>
            </a:endParaRPr>
          </a:p>
          <a:p>
            <a:pPr marL="0" indent="0" algn="just">
              <a:spcBef>
                <a:spcPts val="450"/>
              </a:spcBef>
              <a:spcAft>
                <a:spcPts val="450"/>
              </a:spcAft>
              <a:buNone/>
            </a:pPr>
            <a:r>
              <a:rPr lang="ar-SA" dirty="0">
                <a:solidFill>
                  <a:srgbClr val="1D2129"/>
                </a:solidFill>
                <a:latin typeface="Times New Roman"/>
                <a:ea typeface="Times New Roman"/>
              </a:rPr>
              <a:t>مثال: قراءة الكتاب المقرر قراءة صحيحة</a:t>
            </a:r>
            <a:r>
              <a:rPr lang="en-US" dirty="0" smtClean="0">
                <a:solidFill>
                  <a:srgbClr val="1D2129"/>
                </a:solidFill>
                <a:effectLst/>
                <a:latin typeface="Arial"/>
                <a:ea typeface="Times New Roman"/>
              </a:rPr>
              <a:t>.</a:t>
            </a:r>
            <a:endParaRPr lang="en-US" sz="2400" dirty="0" smtClean="0">
              <a:effectLst/>
              <a:latin typeface="Times New Roman"/>
              <a:ea typeface="Times New Roman"/>
            </a:endParaRPr>
          </a:p>
          <a:p>
            <a:pPr marL="0" indent="0" algn="just">
              <a:spcBef>
                <a:spcPts val="450"/>
              </a:spcBef>
              <a:spcAft>
                <a:spcPts val="450"/>
              </a:spcAft>
              <a:buNone/>
            </a:pPr>
            <a:r>
              <a:rPr lang="en-US" dirty="0" smtClean="0">
                <a:solidFill>
                  <a:srgbClr val="1D2129"/>
                </a:solidFill>
                <a:effectLst/>
                <a:latin typeface="Arial"/>
                <a:ea typeface="Times New Roman"/>
              </a:rPr>
              <a:t>3 - </a:t>
            </a:r>
            <a:r>
              <a:rPr lang="ar-SA" dirty="0">
                <a:solidFill>
                  <a:srgbClr val="1D2129"/>
                </a:solidFill>
                <a:latin typeface="Times New Roman"/>
                <a:ea typeface="Times New Roman"/>
              </a:rPr>
              <a:t>أهداف سلوكية</a:t>
            </a:r>
            <a:r>
              <a:rPr lang="en-US" dirty="0" smtClean="0">
                <a:solidFill>
                  <a:srgbClr val="1D2129"/>
                </a:solidFill>
                <a:effectLst/>
                <a:latin typeface="Arial"/>
                <a:ea typeface="Times New Roman"/>
              </a:rPr>
              <a:t>:-</a:t>
            </a:r>
            <a:endParaRPr lang="en-US" sz="2400" dirty="0" smtClean="0">
              <a:effectLst/>
              <a:latin typeface="Times New Roman"/>
              <a:ea typeface="Times New Roman"/>
            </a:endParaRPr>
          </a:p>
          <a:p>
            <a:pPr marL="0" indent="0" algn="just">
              <a:spcBef>
                <a:spcPts val="450"/>
              </a:spcBef>
              <a:spcAft>
                <a:spcPts val="450"/>
              </a:spcAft>
              <a:buNone/>
            </a:pPr>
            <a:r>
              <a:rPr lang="ar-SA" dirty="0">
                <a:solidFill>
                  <a:srgbClr val="1D2129"/>
                </a:solidFill>
                <a:latin typeface="Times New Roman"/>
                <a:ea typeface="Times New Roman"/>
              </a:rPr>
              <a:t>تسمى قصيرة المدى لأنها تقاس في نهاية الحصة</a:t>
            </a:r>
            <a:r>
              <a:rPr lang="en-US" dirty="0" smtClean="0">
                <a:solidFill>
                  <a:srgbClr val="1D2129"/>
                </a:solidFill>
                <a:effectLst/>
                <a:latin typeface="Arial"/>
                <a:ea typeface="Times New Roman"/>
              </a:rPr>
              <a:t>.</a:t>
            </a:r>
            <a:endParaRPr lang="en-US" sz="2400" dirty="0" smtClean="0">
              <a:effectLst/>
              <a:latin typeface="Times New Roman"/>
              <a:ea typeface="Times New Roman"/>
            </a:endParaRPr>
          </a:p>
          <a:p>
            <a:pPr marL="0" indent="0" algn="just">
              <a:spcBef>
                <a:spcPts val="450"/>
              </a:spcBef>
              <a:spcAft>
                <a:spcPts val="450"/>
              </a:spcAft>
              <a:buNone/>
            </a:pPr>
            <a:r>
              <a:rPr lang="ar-SA" dirty="0">
                <a:solidFill>
                  <a:srgbClr val="1D2129"/>
                </a:solidFill>
                <a:latin typeface="Times New Roman"/>
                <a:ea typeface="Times New Roman"/>
              </a:rPr>
              <a:t>مثال: أن يقرأ التلميذ 3 أسطر من النص قراءة صحيحة</a:t>
            </a:r>
            <a:r>
              <a:rPr lang="en-US" dirty="0" smtClean="0">
                <a:solidFill>
                  <a:srgbClr val="1D2129"/>
                </a:solidFill>
                <a:effectLst/>
                <a:latin typeface="Arial"/>
                <a:ea typeface="Times New Roman"/>
              </a:rPr>
              <a:t>.</a:t>
            </a:r>
            <a:endParaRPr lang="en-US" sz="2400" dirty="0" smtClean="0">
              <a:effectLst/>
              <a:latin typeface="Times New Roman"/>
              <a:ea typeface="Times New Roman"/>
            </a:endParaRPr>
          </a:p>
          <a:p>
            <a:pPr marL="0" indent="0">
              <a:buNone/>
            </a:pPr>
            <a:endParaRPr lang="ar-IQ" dirty="0"/>
          </a:p>
        </p:txBody>
      </p:sp>
    </p:spTree>
    <p:extLst>
      <p:ext uri="{BB962C8B-B14F-4D97-AF65-F5344CB8AC3E}">
        <p14:creationId xmlns:p14="http://schemas.microsoft.com/office/powerpoint/2010/main" val="1823417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style>
          <a:lnRef idx="1">
            <a:schemeClr val="accent3"/>
          </a:lnRef>
          <a:fillRef idx="2">
            <a:schemeClr val="accent3"/>
          </a:fillRef>
          <a:effectRef idx="1">
            <a:schemeClr val="accent3"/>
          </a:effectRef>
          <a:fontRef idx="minor">
            <a:schemeClr val="dk1"/>
          </a:fontRef>
        </p:style>
        <p:txBody>
          <a:bodyPr/>
          <a:lstStyle/>
          <a:p>
            <a:pPr marL="0" indent="0" algn="ctr">
              <a:lnSpc>
                <a:spcPct val="115000"/>
              </a:lnSpc>
              <a:spcAft>
                <a:spcPts val="1000"/>
              </a:spcAft>
              <a:buNone/>
            </a:pPr>
            <a:r>
              <a:rPr lang="ar-SA" dirty="0">
                <a:solidFill>
                  <a:srgbClr val="FF0000"/>
                </a:solidFill>
                <a:ea typeface="Times New Roman"/>
              </a:rPr>
              <a:t>الفرق بين الأهداف التربوية والتعليمية :</a:t>
            </a:r>
            <a:endParaRPr lang="en-US" sz="2000" dirty="0">
              <a:solidFill>
                <a:srgbClr val="FF0000"/>
              </a:solidFill>
              <a:ea typeface="Calibri"/>
              <a:cs typeface="Arial"/>
            </a:endParaRPr>
          </a:p>
          <a:p>
            <a:pPr algn="just">
              <a:lnSpc>
                <a:spcPct val="115000"/>
              </a:lnSpc>
              <a:spcAft>
                <a:spcPts val="1000"/>
              </a:spcAft>
            </a:pPr>
            <a:r>
              <a:rPr lang="ar-SA" dirty="0">
                <a:ea typeface="Times New Roman"/>
              </a:rPr>
              <a:t>الأهداف التربوية : أهداف عامة بعيدة المدى ، تصاغ في عبارات تصف الغايات النهائية القصوى للتعليم .</a:t>
            </a:r>
            <a:endParaRPr lang="en-US" sz="2000" dirty="0">
              <a:ea typeface="Calibri"/>
              <a:cs typeface="Arial"/>
            </a:endParaRPr>
          </a:p>
          <a:p>
            <a:pPr algn="just">
              <a:lnSpc>
                <a:spcPct val="115000"/>
              </a:lnSpc>
              <a:spcAft>
                <a:spcPts val="1000"/>
              </a:spcAft>
            </a:pPr>
            <a:r>
              <a:rPr lang="ar-SA" dirty="0">
                <a:ea typeface="Times New Roman"/>
              </a:rPr>
              <a:t>الأهداف التعليمية : أهداف قصيرة المدى ، تصاغ في عبارات أقل عمومية ، تصف مخرجات تعليمية محددة .</a:t>
            </a:r>
            <a:endParaRPr lang="en-US" sz="2000" dirty="0">
              <a:ea typeface="Calibri"/>
              <a:cs typeface="Arial"/>
            </a:endParaRPr>
          </a:p>
          <a:p>
            <a:pPr marL="0" indent="0">
              <a:buNone/>
            </a:pPr>
            <a:endParaRPr lang="ar-IQ" dirty="0"/>
          </a:p>
        </p:txBody>
      </p:sp>
      <p:pic>
        <p:nvPicPr>
          <p:cNvPr id="4" name="Picture 3" descr="yana8907.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11560" y="5229200"/>
            <a:ext cx="1133475" cy="938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917370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476672"/>
            <a:ext cx="8496944" cy="6254155"/>
          </a:xfrm>
        </p:spPr>
        <p:style>
          <a:lnRef idx="1">
            <a:schemeClr val="accent1"/>
          </a:lnRef>
          <a:fillRef idx="2">
            <a:schemeClr val="accent1"/>
          </a:fillRef>
          <a:effectRef idx="1">
            <a:schemeClr val="accent1"/>
          </a:effectRef>
          <a:fontRef idx="minor">
            <a:schemeClr val="dk1"/>
          </a:fontRef>
        </p:style>
        <p:txBody>
          <a:bodyPr/>
          <a:lstStyle/>
          <a:p>
            <a:pPr marL="0" indent="0">
              <a:buNone/>
            </a:pPr>
            <a:r>
              <a:rPr lang="ar-IQ" sz="3600" dirty="0" smtClean="0">
                <a:solidFill>
                  <a:srgbClr val="FF0000"/>
                </a:solidFill>
                <a:effectLst>
                  <a:outerShdw blurRad="38100" dist="38100" dir="2700000" algn="tl">
                    <a:srgbClr val="000000">
                      <a:alpha val="43137"/>
                    </a:srgbClr>
                  </a:outerShdw>
                </a:effectLst>
              </a:rPr>
              <a:t>الغرض السلوكي : (الاهداف السلوكية )</a:t>
            </a:r>
          </a:p>
          <a:p>
            <a:pPr marL="0" indent="0">
              <a:buNone/>
            </a:pPr>
            <a:r>
              <a:rPr lang="ar-IQ" sz="3600" dirty="0" smtClean="0">
                <a:solidFill>
                  <a:srgbClr val="FF0000"/>
                </a:solidFill>
                <a:effectLst>
                  <a:outerShdw blurRad="38100" dist="38100" dir="2700000" algn="tl">
                    <a:srgbClr val="000000">
                      <a:alpha val="43137"/>
                    </a:srgbClr>
                  </a:outerShdw>
                </a:effectLst>
              </a:rPr>
              <a:t>تعريف الهدف السلوكيّ:</a:t>
            </a:r>
          </a:p>
          <a:p>
            <a:pPr marL="0" indent="0">
              <a:buNone/>
            </a:pPr>
            <a:endParaRPr lang="ar-IQ" sz="3600" dirty="0" smtClean="0">
              <a:solidFill>
                <a:srgbClr val="FF0000"/>
              </a:solidFill>
              <a:effectLst>
                <a:outerShdw blurRad="38100" dist="38100" dir="2700000" algn="tl">
                  <a:srgbClr val="000000">
                    <a:alpha val="43137"/>
                  </a:srgbClr>
                </a:outerShdw>
              </a:effectLst>
            </a:endParaRPr>
          </a:p>
          <a:p>
            <a:pPr marL="0" indent="0">
              <a:buNone/>
            </a:pPr>
            <a:r>
              <a:rPr lang="ar-IQ" sz="3600" dirty="0" smtClean="0">
                <a:solidFill>
                  <a:srgbClr val="FF0000"/>
                </a:solidFill>
                <a:effectLst>
                  <a:outerShdw blurRad="38100" dist="38100" dir="2700000" algn="tl">
                    <a:srgbClr val="000000">
                      <a:alpha val="43137"/>
                    </a:srgbClr>
                  </a:outerShdw>
                </a:effectLst>
              </a:rPr>
              <a:t>يُعرَّف الهدف السلوكيّ بأنّه وصف دقيق وواضح ومحدّد لناتج التعلّم المرغوب تحقيقه من المتعلّم على هيئة سلوك قابل للملاحظة والقياس. </a:t>
            </a:r>
          </a:p>
          <a:p>
            <a:pPr marL="0" indent="0">
              <a:buNone/>
            </a:pPr>
            <a:endParaRPr lang="ar-IQ" dirty="0"/>
          </a:p>
        </p:txBody>
      </p:sp>
    </p:spTree>
    <p:extLst>
      <p:ext uri="{BB962C8B-B14F-4D97-AF65-F5344CB8AC3E}">
        <p14:creationId xmlns:p14="http://schemas.microsoft.com/office/powerpoint/2010/main" val="25703947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5865515"/>
          </a:xfrm>
        </p:spPr>
        <p:style>
          <a:lnRef idx="2">
            <a:schemeClr val="accent1"/>
          </a:lnRef>
          <a:fillRef idx="1">
            <a:schemeClr val="lt1"/>
          </a:fillRef>
          <a:effectRef idx="0">
            <a:schemeClr val="accent1"/>
          </a:effectRef>
          <a:fontRef idx="minor">
            <a:schemeClr val="dk1"/>
          </a:fontRef>
        </p:style>
        <p:txBody>
          <a:bodyPr/>
          <a:lstStyle/>
          <a:p>
            <a:pPr marL="666750" lvl="0" indent="-666750" defTabSz="987425" fontAlgn="base">
              <a:lnSpc>
                <a:spcPct val="90000"/>
              </a:lnSpc>
              <a:spcAft>
                <a:spcPct val="0"/>
              </a:spcAft>
              <a:buClr>
                <a:srgbClr val="FFCC00"/>
              </a:buClr>
              <a:buSzPct val="70000"/>
              <a:buNone/>
            </a:pPr>
            <a:r>
              <a:rPr lang="ar-SA" kern="0" dirty="0">
                <a:solidFill>
                  <a:srgbClr val="FF0000"/>
                </a:solidFill>
                <a:latin typeface="Garamond"/>
              </a:rPr>
              <a:t>شروط </a:t>
            </a:r>
            <a:r>
              <a:rPr lang="ar-IQ" kern="0" dirty="0">
                <a:solidFill>
                  <a:srgbClr val="FF0000"/>
                </a:solidFill>
                <a:latin typeface="Garamond"/>
              </a:rPr>
              <a:t> صياغته </a:t>
            </a:r>
            <a:r>
              <a:rPr lang="ar-SA" kern="0" dirty="0" smtClean="0">
                <a:solidFill>
                  <a:srgbClr val="FF0000"/>
                </a:solidFill>
                <a:latin typeface="Garamond"/>
              </a:rPr>
              <a:t>:</a:t>
            </a:r>
            <a:endParaRPr lang="ar-IQ" kern="0" dirty="0" smtClean="0">
              <a:solidFill>
                <a:srgbClr val="FF0000"/>
              </a:solidFill>
              <a:latin typeface="Garamond"/>
            </a:endParaRPr>
          </a:p>
          <a:p>
            <a:pPr marL="666750" lvl="0" indent="-666750" defTabSz="987425" fontAlgn="base">
              <a:lnSpc>
                <a:spcPct val="90000"/>
              </a:lnSpc>
              <a:spcAft>
                <a:spcPct val="0"/>
              </a:spcAft>
              <a:buClr>
                <a:srgbClr val="FFCC00"/>
              </a:buClr>
              <a:buSzPct val="70000"/>
              <a:buNone/>
            </a:pPr>
            <a:endParaRPr lang="ar-SA" kern="0" dirty="0">
              <a:solidFill>
                <a:srgbClr val="FF0000"/>
              </a:solidFill>
              <a:latin typeface="Garamond"/>
            </a:endParaRPr>
          </a:p>
          <a:p>
            <a:pPr marL="666750" lvl="0" indent="-666750" defTabSz="987425" fontAlgn="base">
              <a:lnSpc>
                <a:spcPct val="90000"/>
              </a:lnSpc>
              <a:spcAft>
                <a:spcPct val="0"/>
              </a:spcAft>
              <a:buClr>
                <a:srgbClr val="FFCC00"/>
              </a:buClr>
              <a:buSzPct val="70000"/>
              <a:buNone/>
            </a:pPr>
            <a:r>
              <a:rPr lang="ar-IQ" kern="0" dirty="0">
                <a:latin typeface="Garamond"/>
              </a:rPr>
              <a:t>1- </a:t>
            </a:r>
            <a:r>
              <a:rPr lang="ar-SA" kern="0" dirty="0">
                <a:latin typeface="Garamond"/>
              </a:rPr>
              <a:t>ان يعبر عن السلوك النهائي </a:t>
            </a:r>
            <a:r>
              <a:rPr lang="ar-IQ" kern="0" dirty="0">
                <a:latin typeface="Garamond"/>
              </a:rPr>
              <a:t>للمتعلم ( المتوقع حصوله ) </a:t>
            </a:r>
            <a:r>
              <a:rPr lang="ar-SA" kern="0" dirty="0">
                <a:latin typeface="Garamond"/>
              </a:rPr>
              <a:t>.</a:t>
            </a:r>
          </a:p>
          <a:p>
            <a:pPr marL="666750" lvl="0" indent="-666750" defTabSz="987425" fontAlgn="base">
              <a:lnSpc>
                <a:spcPct val="90000"/>
              </a:lnSpc>
              <a:spcAft>
                <a:spcPct val="0"/>
              </a:spcAft>
              <a:buClr>
                <a:srgbClr val="FFCC00"/>
              </a:buClr>
              <a:buSzPct val="70000"/>
              <a:buNone/>
            </a:pPr>
            <a:r>
              <a:rPr lang="ar-IQ" kern="0" dirty="0">
                <a:latin typeface="Garamond"/>
              </a:rPr>
              <a:t>2- </a:t>
            </a:r>
            <a:r>
              <a:rPr lang="ar-SA" kern="0" dirty="0">
                <a:latin typeface="Garamond"/>
              </a:rPr>
              <a:t>ان يحتوي على فعل مضارع قابل للملاحظة و</a:t>
            </a:r>
            <a:r>
              <a:rPr lang="ar-IQ" kern="0" dirty="0">
                <a:latin typeface="Garamond"/>
              </a:rPr>
              <a:t>ال</a:t>
            </a:r>
            <a:r>
              <a:rPr lang="ar-SA" kern="0" dirty="0">
                <a:latin typeface="Garamond"/>
              </a:rPr>
              <a:t>قياس .</a:t>
            </a:r>
          </a:p>
          <a:p>
            <a:pPr marL="666750" lvl="0" indent="-666750" defTabSz="987425" fontAlgn="base">
              <a:lnSpc>
                <a:spcPct val="90000"/>
              </a:lnSpc>
              <a:spcAft>
                <a:spcPct val="0"/>
              </a:spcAft>
              <a:buClr>
                <a:srgbClr val="FFCC00"/>
              </a:buClr>
              <a:buSzPct val="70000"/>
              <a:buNone/>
            </a:pPr>
            <a:r>
              <a:rPr lang="ar-IQ" kern="0" dirty="0">
                <a:latin typeface="Garamond"/>
              </a:rPr>
              <a:t>3- </a:t>
            </a:r>
            <a:r>
              <a:rPr lang="ar-SA" kern="0" dirty="0">
                <a:latin typeface="Garamond"/>
              </a:rPr>
              <a:t>ان يصاغ بشكل عبار</a:t>
            </a:r>
            <a:r>
              <a:rPr lang="ar-IQ" kern="0" dirty="0">
                <a:latin typeface="Garamond"/>
              </a:rPr>
              <a:t>ة</a:t>
            </a:r>
            <a:r>
              <a:rPr lang="ar-SA" kern="0" dirty="0">
                <a:latin typeface="Garamond"/>
              </a:rPr>
              <a:t> محدده وليس بصيغه سؤال</a:t>
            </a:r>
            <a:r>
              <a:rPr lang="ar-IQ" kern="0" dirty="0">
                <a:latin typeface="Garamond"/>
              </a:rPr>
              <a:t> .</a:t>
            </a:r>
          </a:p>
          <a:p>
            <a:pPr marL="666750" lvl="0" indent="-666750" defTabSz="987425" fontAlgn="base">
              <a:lnSpc>
                <a:spcPct val="90000"/>
              </a:lnSpc>
              <a:spcAft>
                <a:spcPct val="0"/>
              </a:spcAft>
              <a:buClr>
                <a:srgbClr val="FFCC00"/>
              </a:buClr>
              <a:buSzPct val="70000"/>
              <a:buNone/>
            </a:pPr>
            <a:r>
              <a:rPr lang="ar-IQ" kern="0" dirty="0">
                <a:latin typeface="Garamond"/>
              </a:rPr>
              <a:t>4</a:t>
            </a:r>
            <a:r>
              <a:rPr lang="ar-SA" kern="0" dirty="0">
                <a:latin typeface="Garamond"/>
              </a:rPr>
              <a:t>-</a:t>
            </a:r>
            <a:r>
              <a:rPr lang="ar-IQ" kern="0" dirty="0">
                <a:latin typeface="Garamond"/>
              </a:rPr>
              <a:t> ان </a:t>
            </a:r>
            <a:r>
              <a:rPr lang="ar-SA" kern="0" dirty="0">
                <a:latin typeface="Garamond"/>
              </a:rPr>
              <a:t>يتصف بأمكاني</a:t>
            </a:r>
            <a:r>
              <a:rPr lang="ar-IQ" kern="0" dirty="0">
                <a:latin typeface="Garamond"/>
              </a:rPr>
              <a:t>ة</a:t>
            </a:r>
            <a:r>
              <a:rPr lang="ar-SA" kern="0" dirty="0">
                <a:latin typeface="Garamond"/>
              </a:rPr>
              <a:t> تحقيق</a:t>
            </a:r>
            <a:r>
              <a:rPr lang="ar-IQ" kern="0" dirty="0">
                <a:latin typeface="Garamond"/>
              </a:rPr>
              <a:t>ه</a:t>
            </a:r>
            <a:r>
              <a:rPr lang="ar-SA" kern="0" dirty="0">
                <a:latin typeface="Garamond"/>
              </a:rPr>
              <a:t> في فتره زمنيه محدده</a:t>
            </a:r>
            <a:r>
              <a:rPr lang="ar-IQ" kern="0" dirty="0">
                <a:latin typeface="Garamond"/>
              </a:rPr>
              <a:t> </a:t>
            </a:r>
            <a:r>
              <a:rPr lang="ar-SA" kern="0" dirty="0">
                <a:latin typeface="Garamond"/>
              </a:rPr>
              <a:t>.</a:t>
            </a:r>
          </a:p>
          <a:p>
            <a:pPr marL="666750" lvl="0" indent="-666750" defTabSz="987425" fontAlgn="base">
              <a:lnSpc>
                <a:spcPct val="90000"/>
              </a:lnSpc>
              <a:spcAft>
                <a:spcPct val="0"/>
              </a:spcAft>
              <a:buClr>
                <a:srgbClr val="FFCC00"/>
              </a:buClr>
              <a:buSzPct val="70000"/>
              <a:buNone/>
            </a:pPr>
            <a:r>
              <a:rPr lang="ar-IQ" kern="0" dirty="0">
                <a:latin typeface="Garamond"/>
              </a:rPr>
              <a:t>5- ان يتضمن معيار الاداء ( مستوى الاداء ) المطلوب بطريقة يمكن قياسها .</a:t>
            </a:r>
            <a:endParaRPr lang="en-US" kern="0" dirty="0">
              <a:latin typeface="Garamond"/>
              <a:cs typeface="Arial"/>
            </a:endParaRPr>
          </a:p>
          <a:p>
            <a:endParaRPr lang="ar-IQ" dirty="0"/>
          </a:p>
        </p:txBody>
      </p:sp>
    </p:spTree>
    <p:extLst>
      <p:ext uri="{BB962C8B-B14F-4D97-AF65-F5344CB8AC3E}">
        <p14:creationId xmlns:p14="http://schemas.microsoft.com/office/powerpoint/2010/main" val="1510614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230</TotalTime>
  <Words>1181</Words>
  <Application>Microsoft Office PowerPoint</Application>
  <PresentationFormat>On-screen Show (4:3)</PresentationFormat>
  <Paragraphs>160</Paragraphs>
  <Slides>24</Slides>
  <Notes>1</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PowerPoint Presentation</vt:lpstr>
      <vt:lpstr> الأهداف التربوية والتعليمية </vt:lpstr>
      <vt:lpstr>مصادر اشتقاق الأهداف  </vt:lpstr>
      <vt:lpstr>PowerPoint Presentation</vt:lpstr>
      <vt:lpstr>مستويات الاهداف </vt:lpstr>
      <vt:lpstr>مستويات الأهداف التربوية :- </vt:lpstr>
      <vt:lpstr>PowerPoint Presentation</vt:lpstr>
      <vt:lpstr>PowerPoint Presentation</vt:lpstr>
      <vt:lpstr>PowerPoint Presentation</vt:lpstr>
      <vt:lpstr>PowerPoint Presentation</vt:lpstr>
      <vt:lpstr>أهمّيّة الأهداف السلوكيّة وصياغتها: </vt:lpstr>
      <vt:lpstr>أهمّيّة الأهداف السلوكيّة وصياغتها:</vt:lpstr>
      <vt:lpstr>أهمّيّة الأهداف السلوكيّة وصياغتها:</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3)  المجال المهاري  Psychomotor Domain</vt:lpstr>
      <vt:lpstr>مثال لاشتقاق الاهداف ضمن المجال المعرفي  : الهدف الوسيط : اكساب الطالب مفهوم الحرارة وتطبيقاتها .</vt:lpstr>
      <vt:lpstr>الأخطاء الشائعة في صياغة الأهداف السلوكية: </vt:lpstr>
      <vt:lpstr>الأخطاء الشائعة في صياغة الأهداف السلوكية: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الأهداف التربوية والتعليمية</dc:title>
  <dc:creator>DELL</dc:creator>
  <cp:lastModifiedBy>DELL</cp:lastModifiedBy>
  <cp:revision>20</cp:revision>
  <dcterms:created xsi:type="dcterms:W3CDTF">2018-11-27T15:22:37Z</dcterms:created>
  <dcterms:modified xsi:type="dcterms:W3CDTF">2018-11-27T19:13:36Z</dcterms:modified>
</cp:coreProperties>
</file>