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0" r:id="rId3"/>
    <p:sldId id="269" r:id="rId4"/>
    <p:sldId id="258" r:id="rId5"/>
    <p:sldId id="259" r:id="rId6"/>
    <p:sldId id="260" r:id="rId7"/>
    <p:sldId id="261" r:id="rId8"/>
    <p:sldId id="268" r:id="rId9"/>
    <p:sldId id="262" r:id="rId10"/>
    <p:sldId id="263" r:id="rId11"/>
    <p:sldId id="265" r:id="rId12"/>
    <p:sldId id="264" r:id="rId13"/>
    <p:sldId id="266" r:id="rId14"/>
    <p:sldId id="267"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5915" autoAdjust="0"/>
  </p:normalViewPr>
  <p:slideViewPr>
    <p:cSldViewPr>
      <p:cViewPr varScale="1">
        <p:scale>
          <a:sx n="82" d="100"/>
          <a:sy n="82" d="100"/>
        </p:scale>
        <p:origin x="-102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574708-3993-47E5-AD61-B042F783680E}"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pPr rtl="1"/>
          <a:endParaRPr lang="ar-IQ"/>
        </a:p>
      </dgm:t>
    </dgm:pt>
    <dgm:pt modelId="{9FE1D1A6-D50A-47E8-8379-1658BE880912}">
      <dgm:prSet phldrT="[Text]" custT="1">
        <dgm:style>
          <a:lnRef idx="1">
            <a:schemeClr val="dk1"/>
          </a:lnRef>
          <a:fillRef idx="2">
            <a:schemeClr val="dk1"/>
          </a:fillRef>
          <a:effectRef idx="1">
            <a:schemeClr val="dk1"/>
          </a:effectRef>
          <a:fontRef idx="minor">
            <a:schemeClr val="dk1"/>
          </a:fontRef>
        </dgm:style>
      </dgm:prSet>
      <dgm:spPr/>
      <dgm:t>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IQ" sz="2800" dirty="0" smtClean="0"/>
            <a:t>مكونات الكفاية التدريسية</a:t>
          </a:r>
          <a:endParaRPr lang="ar-IQ" sz="2800" dirty="0"/>
        </a:p>
      </dgm:t>
    </dgm:pt>
    <dgm:pt modelId="{615AA29E-0C01-4EA8-B477-34BDC669D7FA}" type="parTrans" cxnId="{265F0674-CFC3-474B-A5A5-5F01FEBBF406}">
      <dgm:prSet/>
      <dgm:spPr/>
      <dgm:t>
        <a:bodyPr/>
        <a:lstStyle/>
        <a:p>
          <a:pPr rtl="1"/>
          <a:endParaRPr lang="ar-IQ"/>
        </a:p>
      </dgm:t>
    </dgm:pt>
    <dgm:pt modelId="{EE3E11E1-9D0C-4CB9-9B3B-3C432EC5D27F}" type="sibTrans" cxnId="{265F0674-CFC3-474B-A5A5-5F01FEBBF406}">
      <dgm:prSet/>
      <dgm:spPr/>
      <dgm:t>
        <a:bodyPr/>
        <a:lstStyle/>
        <a:p>
          <a:pPr rtl="1"/>
          <a:endParaRPr lang="ar-IQ"/>
        </a:p>
      </dgm:t>
    </dgm:pt>
    <dgm:pt modelId="{5B8AD57D-8B63-40DF-9855-A29EE78F31FB}">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ar-SA" sz="2000" dirty="0" smtClean="0">
              <a:cs typeface="+mj-cs"/>
            </a:rPr>
            <a:t>مكوناً معرفياً ( ذهنياً</a:t>
          </a:r>
          <a:r>
            <a:rPr lang="en-US" sz="2000" dirty="0" smtClean="0">
              <a:cs typeface="+mj-cs"/>
            </a:rPr>
            <a:t> ( </a:t>
          </a:r>
          <a:r>
            <a:rPr lang="en-US" sz="2000" dirty="0" err="1" smtClean="0">
              <a:cs typeface="+mj-cs"/>
            </a:rPr>
            <a:t>Cogntive</a:t>
          </a:r>
          <a:r>
            <a:rPr lang="en-US" sz="2000" dirty="0" smtClean="0">
              <a:cs typeface="+mj-cs"/>
            </a:rPr>
            <a:t> </a:t>
          </a:r>
          <a:r>
            <a:rPr lang="ar-SA" sz="2000" dirty="0" smtClean="0">
              <a:cs typeface="+mj-cs"/>
            </a:rPr>
            <a:t>يضم جميع المعارف والمفاهيم والاتجاهات المكتسبة والتصور المعرفي وينظر للكفاية كأستراتيجية </a:t>
          </a:r>
          <a:r>
            <a:rPr lang="ar-SA" sz="2400" dirty="0" smtClean="0">
              <a:cs typeface="+mj-cs"/>
            </a:rPr>
            <a:t>ونظام</a:t>
          </a:r>
          <a:r>
            <a:rPr lang="ar-SA" sz="2000" dirty="0" smtClean="0">
              <a:cs typeface="+mj-cs"/>
            </a:rPr>
            <a:t> من المعارف</a:t>
          </a:r>
          <a:r>
            <a:rPr lang="en-US" sz="2000" dirty="0" smtClean="0">
              <a:cs typeface="+mj-cs"/>
            </a:rPr>
            <a:t> . </a:t>
          </a:r>
          <a:r>
            <a:rPr lang="en-US" sz="1800" dirty="0" smtClean="0"/>
            <a:t/>
          </a:r>
          <a:br>
            <a:rPr lang="en-US" sz="1800" dirty="0" smtClean="0"/>
          </a:br>
          <a:endParaRPr lang="ar-IQ" sz="1800" dirty="0"/>
        </a:p>
      </dgm:t>
    </dgm:pt>
    <dgm:pt modelId="{F248E7DF-F4D0-4E57-B260-43FCA607DC75}" type="parTrans" cxnId="{C213CB93-121E-4FC8-B23E-459354F2F8F9}">
      <dgm:prSet/>
      <dgm:spPr/>
      <dgm:t>
        <a:bodyPr/>
        <a:lstStyle/>
        <a:p>
          <a:pPr rtl="1"/>
          <a:endParaRPr lang="ar-IQ"/>
        </a:p>
      </dgm:t>
    </dgm:pt>
    <dgm:pt modelId="{2C5BE127-F4CA-4287-A37F-EB2BF470A695}" type="sibTrans" cxnId="{C213CB93-121E-4FC8-B23E-459354F2F8F9}">
      <dgm:prSet/>
      <dgm:spPr/>
      <dgm:t>
        <a:bodyPr/>
        <a:lstStyle/>
        <a:p>
          <a:pPr rtl="1"/>
          <a:endParaRPr lang="ar-IQ"/>
        </a:p>
      </dgm:t>
    </dgm:pt>
    <dgm:pt modelId="{E7FD7FD3-BF00-4EDD-A02C-C1D812ED8C20}">
      <dgm:prSet custT="1">
        <dgm:style>
          <a:lnRef idx="1">
            <a:schemeClr val="accent2"/>
          </a:lnRef>
          <a:fillRef idx="2">
            <a:schemeClr val="accent2"/>
          </a:fillRef>
          <a:effectRef idx="1">
            <a:schemeClr val="accent2"/>
          </a:effectRef>
          <a:fontRef idx="minor">
            <a:schemeClr val="dk1"/>
          </a:fontRef>
        </dgm:style>
      </dgm:prSet>
      <dgm:spPr/>
      <dgm:t>
        <a:bodyPr/>
        <a:lstStyle/>
        <a:p>
          <a:pPr rtl="1"/>
          <a:r>
            <a:rPr lang="ar-SA" sz="2200" dirty="0" smtClean="0">
              <a:cs typeface="+mj-cs"/>
            </a:rPr>
            <a:t>مكوناً سلوكياً يتضمن مجموع الممارسات التي يبديها الفرد ، لهذا فالتطور السلوكي يعرف </a:t>
          </a:r>
          <a:r>
            <a:rPr lang="ar-SA" sz="2000" dirty="0" smtClean="0">
              <a:cs typeface="+mj-cs"/>
            </a:rPr>
            <a:t>الكفاية بواسطة الاعمال والمهام التي يقدر الفرد على انجازها</a:t>
          </a:r>
          <a:endParaRPr lang="en-US" sz="2000" dirty="0">
            <a:cs typeface="+mj-cs"/>
          </a:endParaRPr>
        </a:p>
      </dgm:t>
    </dgm:pt>
    <dgm:pt modelId="{045A9B71-83F1-40B5-96B0-5D0633B86320}" type="parTrans" cxnId="{5EA29600-D441-4002-88AB-5AC6EAAF0913}">
      <dgm:prSet/>
      <dgm:spPr/>
      <dgm:t>
        <a:bodyPr/>
        <a:lstStyle/>
        <a:p>
          <a:pPr rtl="1"/>
          <a:endParaRPr lang="ar-IQ"/>
        </a:p>
      </dgm:t>
    </dgm:pt>
    <dgm:pt modelId="{62E07546-F692-44A1-B478-A5506BBCCF50}" type="sibTrans" cxnId="{5EA29600-D441-4002-88AB-5AC6EAAF0913}">
      <dgm:prSet/>
      <dgm:spPr/>
      <dgm:t>
        <a:bodyPr/>
        <a:lstStyle/>
        <a:p>
          <a:pPr rtl="1"/>
          <a:endParaRPr lang="ar-IQ"/>
        </a:p>
      </dgm:t>
    </dgm:pt>
    <dgm:pt modelId="{67B1BE7B-44C5-4F8E-986F-6D6442532454}" type="pres">
      <dgm:prSet presAssocID="{52574708-3993-47E5-AD61-B042F783680E}" presName="hierChild1" presStyleCnt="0">
        <dgm:presLayoutVars>
          <dgm:orgChart val="1"/>
          <dgm:chPref val="1"/>
          <dgm:dir/>
          <dgm:animOne val="branch"/>
          <dgm:animLvl val="lvl"/>
          <dgm:resizeHandles/>
        </dgm:presLayoutVars>
      </dgm:prSet>
      <dgm:spPr/>
      <dgm:t>
        <a:bodyPr/>
        <a:lstStyle/>
        <a:p>
          <a:pPr rtl="1"/>
          <a:endParaRPr lang="ar-IQ"/>
        </a:p>
      </dgm:t>
    </dgm:pt>
    <dgm:pt modelId="{74C2484B-EDAB-4807-A772-A449E3B2391D}" type="pres">
      <dgm:prSet presAssocID="{9FE1D1A6-D50A-47E8-8379-1658BE880912}" presName="hierRoot1" presStyleCnt="0">
        <dgm:presLayoutVars>
          <dgm:hierBranch val="init"/>
        </dgm:presLayoutVars>
      </dgm:prSet>
      <dgm:spPr/>
    </dgm:pt>
    <dgm:pt modelId="{634EF958-45AA-459C-A250-C17BE4DE3B82}" type="pres">
      <dgm:prSet presAssocID="{9FE1D1A6-D50A-47E8-8379-1658BE880912}" presName="rootComposite1" presStyleCnt="0"/>
      <dgm:spPr/>
    </dgm:pt>
    <dgm:pt modelId="{5934821E-F41C-4347-A995-2B0F9DF66241}" type="pres">
      <dgm:prSet presAssocID="{9FE1D1A6-D50A-47E8-8379-1658BE880912}" presName="rootText1" presStyleLbl="node0" presStyleIdx="0" presStyleCnt="1" custScaleX="233437" custScaleY="147962" custLinFactNeighborX="-13102">
        <dgm:presLayoutVars>
          <dgm:chPref val="3"/>
        </dgm:presLayoutVars>
      </dgm:prSet>
      <dgm:spPr/>
      <dgm:t>
        <a:bodyPr/>
        <a:lstStyle/>
        <a:p>
          <a:pPr rtl="1"/>
          <a:endParaRPr lang="ar-IQ"/>
        </a:p>
      </dgm:t>
    </dgm:pt>
    <dgm:pt modelId="{0048F386-008D-4132-8BF1-828B935DBA85}" type="pres">
      <dgm:prSet presAssocID="{9FE1D1A6-D50A-47E8-8379-1658BE880912}" presName="rootConnector1" presStyleLbl="node1" presStyleIdx="0" presStyleCnt="0"/>
      <dgm:spPr/>
      <dgm:t>
        <a:bodyPr/>
        <a:lstStyle/>
        <a:p>
          <a:pPr rtl="1"/>
          <a:endParaRPr lang="ar-IQ"/>
        </a:p>
      </dgm:t>
    </dgm:pt>
    <dgm:pt modelId="{5A654FCE-68E4-420C-A9E3-1A053EE7567E}" type="pres">
      <dgm:prSet presAssocID="{9FE1D1A6-D50A-47E8-8379-1658BE880912}" presName="hierChild2" presStyleCnt="0"/>
      <dgm:spPr/>
    </dgm:pt>
    <dgm:pt modelId="{8733E559-9A07-440C-BEAA-B1A48E11AE39}" type="pres">
      <dgm:prSet presAssocID="{045A9B71-83F1-40B5-96B0-5D0633B86320}" presName="Name37" presStyleLbl="parChTrans1D2" presStyleIdx="0" presStyleCnt="2"/>
      <dgm:spPr/>
      <dgm:t>
        <a:bodyPr/>
        <a:lstStyle/>
        <a:p>
          <a:pPr rtl="1"/>
          <a:endParaRPr lang="ar-IQ"/>
        </a:p>
      </dgm:t>
    </dgm:pt>
    <dgm:pt modelId="{F1C76B8B-2E80-4BF9-B9BC-870C674647E3}" type="pres">
      <dgm:prSet presAssocID="{E7FD7FD3-BF00-4EDD-A02C-C1D812ED8C20}" presName="hierRoot2" presStyleCnt="0">
        <dgm:presLayoutVars>
          <dgm:hierBranch val="init"/>
        </dgm:presLayoutVars>
      </dgm:prSet>
      <dgm:spPr/>
    </dgm:pt>
    <dgm:pt modelId="{9394E3A9-2F57-4207-BA09-B0A46E37ECEA}" type="pres">
      <dgm:prSet presAssocID="{E7FD7FD3-BF00-4EDD-A02C-C1D812ED8C20}" presName="rootComposite" presStyleCnt="0"/>
      <dgm:spPr/>
    </dgm:pt>
    <dgm:pt modelId="{B56041B0-45B5-400B-AD70-BFDC63C41FA2}" type="pres">
      <dgm:prSet presAssocID="{E7FD7FD3-BF00-4EDD-A02C-C1D812ED8C20}" presName="rootText" presStyleLbl="node2" presStyleIdx="0" presStyleCnt="2" custScaleX="206430" custScaleY="327162">
        <dgm:presLayoutVars>
          <dgm:chPref val="3"/>
        </dgm:presLayoutVars>
      </dgm:prSet>
      <dgm:spPr/>
      <dgm:t>
        <a:bodyPr/>
        <a:lstStyle/>
        <a:p>
          <a:pPr rtl="1"/>
          <a:endParaRPr lang="ar-IQ"/>
        </a:p>
      </dgm:t>
    </dgm:pt>
    <dgm:pt modelId="{1551344E-974E-43C3-A315-81450D274F8C}" type="pres">
      <dgm:prSet presAssocID="{E7FD7FD3-BF00-4EDD-A02C-C1D812ED8C20}" presName="rootConnector" presStyleLbl="node2" presStyleIdx="0" presStyleCnt="2"/>
      <dgm:spPr/>
      <dgm:t>
        <a:bodyPr/>
        <a:lstStyle/>
        <a:p>
          <a:pPr rtl="1"/>
          <a:endParaRPr lang="ar-IQ"/>
        </a:p>
      </dgm:t>
    </dgm:pt>
    <dgm:pt modelId="{A0A50F80-6DB7-4B3A-8445-04095FCAB23D}" type="pres">
      <dgm:prSet presAssocID="{E7FD7FD3-BF00-4EDD-A02C-C1D812ED8C20}" presName="hierChild4" presStyleCnt="0"/>
      <dgm:spPr/>
    </dgm:pt>
    <dgm:pt modelId="{5C927371-E4A7-4219-ACE6-2E164B761ECE}" type="pres">
      <dgm:prSet presAssocID="{E7FD7FD3-BF00-4EDD-A02C-C1D812ED8C20}" presName="hierChild5" presStyleCnt="0"/>
      <dgm:spPr/>
    </dgm:pt>
    <dgm:pt modelId="{AFBE6FEE-27FF-46E6-A69C-B7F4CDE90626}" type="pres">
      <dgm:prSet presAssocID="{F248E7DF-F4D0-4E57-B260-43FCA607DC75}" presName="Name37" presStyleLbl="parChTrans1D2" presStyleIdx="1" presStyleCnt="2"/>
      <dgm:spPr/>
      <dgm:t>
        <a:bodyPr/>
        <a:lstStyle/>
        <a:p>
          <a:pPr rtl="1"/>
          <a:endParaRPr lang="ar-IQ"/>
        </a:p>
      </dgm:t>
    </dgm:pt>
    <dgm:pt modelId="{CEADE98B-4D4C-4F40-8E88-C9DB433E1342}" type="pres">
      <dgm:prSet presAssocID="{5B8AD57D-8B63-40DF-9855-A29EE78F31FB}" presName="hierRoot2" presStyleCnt="0">
        <dgm:presLayoutVars>
          <dgm:hierBranch val="init"/>
        </dgm:presLayoutVars>
      </dgm:prSet>
      <dgm:spPr/>
    </dgm:pt>
    <dgm:pt modelId="{00705DD4-0D2D-48EB-A364-E342DF53147E}" type="pres">
      <dgm:prSet presAssocID="{5B8AD57D-8B63-40DF-9855-A29EE78F31FB}" presName="rootComposite" presStyleCnt="0"/>
      <dgm:spPr/>
    </dgm:pt>
    <dgm:pt modelId="{B5A88BC7-1802-4249-9679-5B881DF56F3B}" type="pres">
      <dgm:prSet presAssocID="{5B8AD57D-8B63-40DF-9855-A29EE78F31FB}" presName="rootText" presStyleLbl="node2" presStyleIdx="1" presStyleCnt="2" custScaleX="232739" custScaleY="332346" custLinFactNeighborX="9206" custLinFactNeighborY="-2592">
        <dgm:presLayoutVars>
          <dgm:chPref val="3"/>
        </dgm:presLayoutVars>
      </dgm:prSet>
      <dgm:spPr/>
      <dgm:t>
        <a:bodyPr/>
        <a:lstStyle/>
        <a:p>
          <a:pPr rtl="1"/>
          <a:endParaRPr lang="ar-IQ"/>
        </a:p>
      </dgm:t>
    </dgm:pt>
    <dgm:pt modelId="{33BE3E0D-BCD8-49E6-AE4C-E52AC6E018F3}" type="pres">
      <dgm:prSet presAssocID="{5B8AD57D-8B63-40DF-9855-A29EE78F31FB}" presName="rootConnector" presStyleLbl="node2" presStyleIdx="1" presStyleCnt="2"/>
      <dgm:spPr/>
      <dgm:t>
        <a:bodyPr/>
        <a:lstStyle/>
        <a:p>
          <a:pPr rtl="1"/>
          <a:endParaRPr lang="ar-IQ"/>
        </a:p>
      </dgm:t>
    </dgm:pt>
    <dgm:pt modelId="{05851371-7588-4B86-AA68-46B44092D2C2}" type="pres">
      <dgm:prSet presAssocID="{5B8AD57D-8B63-40DF-9855-A29EE78F31FB}" presName="hierChild4" presStyleCnt="0"/>
      <dgm:spPr/>
    </dgm:pt>
    <dgm:pt modelId="{AB9FA9D1-CDA0-41F1-9DBB-866B7B170428}" type="pres">
      <dgm:prSet presAssocID="{5B8AD57D-8B63-40DF-9855-A29EE78F31FB}" presName="hierChild5" presStyleCnt="0"/>
      <dgm:spPr/>
    </dgm:pt>
    <dgm:pt modelId="{D67F7EF7-06CE-4BE3-B3B6-E9FAAE123777}" type="pres">
      <dgm:prSet presAssocID="{9FE1D1A6-D50A-47E8-8379-1658BE880912}" presName="hierChild3" presStyleCnt="0"/>
      <dgm:spPr/>
    </dgm:pt>
  </dgm:ptLst>
  <dgm:cxnLst>
    <dgm:cxn modelId="{F08BF88E-C03F-4125-81A6-C49292937723}" type="presOf" srcId="{F248E7DF-F4D0-4E57-B260-43FCA607DC75}" destId="{AFBE6FEE-27FF-46E6-A69C-B7F4CDE90626}" srcOrd="0" destOrd="0" presId="urn:microsoft.com/office/officeart/2005/8/layout/orgChart1"/>
    <dgm:cxn modelId="{7D2A087C-5CC0-498B-A069-4DF30438708B}" type="presOf" srcId="{9FE1D1A6-D50A-47E8-8379-1658BE880912}" destId="{0048F386-008D-4132-8BF1-828B935DBA85}" srcOrd="1" destOrd="0" presId="urn:microsoft.com/office/officeart/2005/8/layout/orgChart1"/>
    <dgm:cxn modelId="{265F0674-CFC3-474B-A5A5-5F01FEBBF406}" srcId="{52574708-3993-47E5-AD61-B042F783680E}" destId="{9FE1D1A6-D50A-47E8-8379-1658BE880912}" srcOrd="0" destOrd="0" parTransId="{615AA29E-0C01-4EA8-B477-34BDC669D7FA}" sibTransId="{EE3E11E1-9D0C-4CB9-9B3B-3C432EC5D27F}"/>
    <dgm:cxn modelId="{B322C0E6-E5A2-4865-ADEE-D779257C8D44}" type="presOf" srcId="{5B8AD57D-8B63-40DF-9855-A29EE78F31FB}" destId="{33BE3E0D-BCD8-49E6-AE4C-E52AC6E018F3}" srcOrd="1" destOrd="0" presId="urn:microsoft.com/office/officeart/2005/8/layout/orgChart1"/>
    <dgm:cxn modelId="{7A629C5D-F676-4170-B257-549FE628A2AB}" type="presOf" srcId="{045A9B71-83F1-40B5-96B0-5D0633B86320}" destId="{8733E559-9A07-440C-BEAA-B1A48E11AE39}" srcOrd="0" destOrd="0" presId="urn:microsoft.com/office/officeart/2005/8/layout/orgChart1"/>
    <dgm:cxn modelId="{BC705681-F53C-4D93-9DD1-C26334D7A6C3}" type="presOf" srcId="{5B8AD57D-8B63-40DF-9855-A29EE78F31FB}" destId="{B5A88BC7-1802-4249-9679-5B881DF56F3B}" srcOrd="0" destOrd="0" presId="urn:microsoft.com/office/officeart/2005/8/layout/orgChart1"/>
    <dgm:cxn modelId="{C0E22803-DB04-42DE-9644-FFEF09CC3160}" type="presOf" srcId="{52574708-3993-47E5-AD61-B042F783680E}" destId="{67B1BE7B-44C5-4F8E-986F-6D6442532454}" srcOrd="0" destOrd="0" presId="urn:microsoft.com/office/officeart/2005/8/layout/orgChart1"/>
    <dgm:cxn modelId="{1DDCEC6A-D89B-471E-8A1D-831BBB3EBB41}" type="presOf" srcId="{E7FD7FD3-BF00-4EDD-A02C-C1D812ED8C20}" destId="{B56041B0-45B5-400B-AD70-BFDC63C41FA2}" srcOrd="0" destOrd="0" presId="urn:microsoft.com/office/officeart/2005/8/layout/orgChart1"/>
    <dgm:cxn modelId="{5EA29600-D441-4002-88AB-5AC6EAAF0913}" srcId="{9FE1D1A6-D50A-47E8-8379-1658BE880912}" destId="{E7FD7FD3-BF00-4EDD-A02C-C1D812ED8C20}" srcOrd="0" destOrd="0" parTransId="{045A9B71-83F1-40B5-96B0-5D0633B86320}" sibTransId="{62E07546-F692-44A1-B478-A5506BBCCF50}"/>
    <dgm:cxn modelId="{C213CB93-121E-4FC8-B23E-459354F2F8F9}" srcId="{9FE1D1A6-D50A-47E8-8379-1658BE880912}" destId="{5B8AD57D-8B63-40DF-9855-A29EE78F31FB}" srcOrd="1" destOrd="0" parTransId="{F248E7DF-F4D0-4E57-B260-43FCA607DC75}" sibTransId="{2C5BE127-F4CA-4287-A37F-EB2BF470A695}"/>
    <dgm:cxn modelId="{39735646-8730-40BE-9369-2CBB78CCB518}" type="presOf" srcId="{E7FD7FD3-BF00-4EDD-A02C-C1D812ED8C20}" destId="{1551344E-974E-43C3-A315-81450D274F8C}" srcOrd="1" destOrd="0" presId="urn:microsoft.com/office/officeart/2005/8/layout/orgChart1"/>
    <dgm:cxn modelId="{FC7B8774-3A33-491C-81FC-5EFA13C9E256}" type="presOf" srcId="{9FE1D1A6-D50A-47E8-8379-1658BE880912}" destId="{5934821E-F41C-4347-A995-2B0F9DF66241}" srcOrd="0" destOrd="0" presId="urn:microsoft.com/office/officeart/2005/8/layout/orgChart1"/>
    <dgm:cxn modelId="{5AE21C03-73E0-4679-9971-F9B74EA049D5}" type="presParOf" srcId="{67B1BE7B-44C5-4F8E-986F-6D6442532454}" destId="{74C2484B-EDAB-4807-A772-A449E3B2391D}" srcOrd="0" destOrd="0" presId="urn:microsoft.com/office/officeart/2005/8/layout/orgChart1"/>
    <dgm:cxn modelId="{A2D0E19B-817B-4F3F-8A8C-D6250B41D775}" type="presParOf" srcId="{74C2484B-EDAB-4807-A772-A449E3B2391D}" destId="{634EF958-45AA-459C-A250-C17BE4DE3B82}" srcOrd="0" destOrd="0" presId="urn:microsoft.com/office/officeart/2005/8/layout/orgChart1"/>
    <dgm:cxn modelId="{FCA60EF4-FCE7-44CE-991C-509763A87BAD}" type="presParOf" srcId="{634EF958-45AA-459C-A250-C17BE4DE3B82}" destId="{5934821E-F41C-4347-A995-2B0F9DF66241}" srcOrd="0" destOrd="0" presId="urn:microsoft.com/office/officeart/2005/8/layout/orgChart1"/>
    <dgm:cxn modelId="{F31133DF-43A1-4DE3-936C-F99835FF1694}" type="presParOf" srcId="{634EF958-45AA-459C-A250-C17BE4DE3B82}" destId="{0048F386-008D-4132-8BF1-828B935DBA85}" srcOrd="1" destOrd="0" presId="urn:microsoft.com/office/officeart/2005/8/layout/orgChart1"/>
    <dgm:cxn modelId="{C1C9C31B-E922-46C7-AC88-626484DF2951}" type="presParOf" srcId="{74C2484B-EDAB-4807-A772-A449E3B2391D}" destId="{5A654FCE-68E4-420C-A9E3-1A053EE7567E}" srcOrd="1" destOrd="0" presId="urn:microsoft.com/office/officeart/2005/8/layout/orgChart1"/>
    <dgm:cxn modelId="{7BC3A1C2-82B6-46D0-9938-8B664A600EB6}" type="presParOf" srcId="{5A654FCE-68E4-420C-A9E3-1A053EE7567E}" destId="{8733E559-9A07-440C-BEAA-B1A48E11AE39}" srcOrd="0" destOrd="0" presId="urn:microsoft.com/office/officeart/2005/8/layout/orgChart1"/>
    <dgm:cxn modelId="{9FD9783C-0D59-47FC-A05D-40F9EEB84EF8}" type="presParOf" srcId="{5A654FCE-68E4-420C-A9E3-1A053EE7567E}" destId="{F1C76B8B-2E80-4BF9-B9BC-870C674647E3}" srcOrd="1" destOrd="0" presId="urn:microsoft.com/office/officeart/2005/8/layout/orgChart1"/>
    <dgm:cxn modelId="{D1CB9B99-443F-4491-BF85-6725004F7C7A}" type="presParOf" srcId="{F1C76B8B-2E80-4BF9-B9BC-870C674647E3}" destId="{9394E3A9-2F57-4207-BA09-B0A46E37ECEA}" srcOrd="0" destOrd="0" presId="urn:microsoft.com/office/officeart/2005/8/layout/orgChart1"/>
    <dgm:cxn modelId="{53EBDEDE-5BF7-4AB0-8320-7180296B7735}" type="presParOf" srcId="{9394E3A9-2F57-4207-BA09-B0A46E37ECEA}" destId="{B56041B0-45B5-400B-AD70-BFDC63C41FA2}" srcOrd="0" destOrd="0" presId="urn:microsoft.com/office/officeart/2005/8/layout/orgChart1"/>
    <dgm:cxn modelId="{9FD9B0B7-C3E6-460A-8B45-847A3A2E2A47}" type="presParOf" srcId="{9394E3A9-2F57-4207-BA09-B0A46E37ECEA}" destId="{1551344E-974E-43C3-A315-81450D274F8C}" srcOrd="1" destOrd="0" presId="urn:microsoft.com/office/officeart/2005/8/layout/orgChart1"/>
    <dgm:cxn modelId="{3C78CA08-0B52-48FB-BB1D-1FA3CF931221}" type="presParOf" srcId="{F1C76B8B-2E80-4BF9-B9BC-870C674647E3}" destId="{A0A50F80-6DB7-4B3A-8445-04095FCAB23D}" srcOrd="1" destOrd="0" presId="urn:microsoft.com/office/officeart/2005/8/layout/orgChart1"/>
    <dgm:cxn modelId="{64DF7246-6EEA-4DBA-8692-050DD69D1AC3}" type="presParOf" srcId="{F1C76B8B-2E80-4BF9-B9BC-870C674647E3}" destId="{5C927371-E4A7-4219-ACE6-2E164B761ECE}" srcOrd="2" destOrd="0" presId="urn:microsoft.com/office/officeart/2005/8/layout/orgChart1"/>
    <dgm:cxn modelId="{4A2BFF38-6305-4FE0-9D5F-A3573BC960F9}" type="presParOf" srcId="{5A654FCE-68E4-420C-A9E3-1A053EE7567E}" destId="{AFBE6FEE-27FF-46E6-A69C-B7F4CDE90626}" srcOrd="2" destOrd="0" presId="urn:microsoft.com/office/officeart/2005/8/layout/orgChart1"/>
    <dgm:cxn modelId="{3D64A979-5C3B-4F37-B512-FD5418452532}" type="presParOf" srcId="{5A654FCE-68E4-420C-A9E3-1A053EE7567E}" destId="{CEADE98B-4D4C-4F40-8E88-C9DB433E1342}" srcOrd="3" destOrd="0" presId="urn:microsoft.com/office/officeart/2005/8/layout/orgChart1"/>
    <dgm:cxn modelId="{CE27CE5D-63AA-41AA-973D-0A4400C82AFC}" type="presParOf" srcId="{CEADE98B-4D4C-4F40-8E88-C9DB433E1342}" destId="{00705DD4-0D2D-48EB-A364-E342DF53147E}" srcOrd="0" destOrd="0" presId="urn:microsoft.com/office/officeart/2005/8/layout/orgChart1"/>
    <dgm:cxn modelId="{8811CF2B-0B61-454B-91B1-D8C015BD410E}" type="presParOf" srcId="{00705DD4-0D2D-48EB-A364-E342DF53147E}" destId="{B5A88BC7-1802-4249-9679-5B881DF56F3B}" srcOrd="0" destOrd="0" presId="urn:microsoft.com/office/officeart/2005/8/layout/orgChart1"/>
    <dgm:cxn modelId="{F690A4FB-48B3-4793-8AFA-CC8A32EA4141}" type="presParOf" srcId="{00705DD4-0D2D-48EB-A364-E342DF53147E}" destId="{33BE3E0D-BCD8-49E6-AE4C-E52AC6E018F3}" srcOrd="1" destOrd="0" presId="urn:microsoft.com/office/officeart/2005/8/layout/orgChart1"/>
    <dgm:cxn modelId="{CDC4E83C-FCB4-4626-953B-87AB1D15CB1F}" type="presParOf" srcId="{CEADE98B-4D4C-4F40-8E88-C9DB433E1342}" destId="{05851371-7588-4B86-AA68-46B44092D2C2}" srcOrd="1" destOrd="0" presId="urn:microsoft.com/office/officeart/2005/8/layout/orgChart1"/>
    <dgm:cxn modelId="{86FE77B4-57CE-465D-84FA-047CA053D056}" type="presParOf" srcId="{CEADE98B-4D4C-4F40-8E88-C9DB433E1342}" destId="{AB9FA9D1-CDA0-41F1-9DBB-866B7B170428}" srcOrd="2" destOrd="0" presId="urn:microsoft.com/office/officeart/2005/8/layout/orgChart1"/>
    <dgm:cxn modelId="{23585F81-5C66-4FBB-A75F-737EA8BEB2A8}" type="presParOf" srcId="{74C2484B-EDAB-4807-A772-A449E3B2391D}" destId="{D67F7EF7-06CE-4BE3-B3B6-E9FAAE12377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2C09A-212C-4AD9-AFF0-87FB9C542B98}" type="doc">
      <dgm:prSet loTypeId="urn:microsoft.com/office/officeart/2005/8/layout/radial5" loCatId="relationship" qsTypeId="urn:microsoft.com/office/officeart/2005/8/quickstyle/3d1" qsCatId="3D" csTypeId="urn:microsoft.com/office/officeart/2005/8/colors/colorful3" csCatId="colorful" phldr="1"/>
      <dgm:spPr/>
      <dgm:t>
        <a:bodyPr/>
        <a:lstStyle/>
        <a:p>
          <a:pPr rtl="1"/>
          <a:endParaRPr lang="ar-SA"/>
        </a:p>
      </dgm:t>
    </dgm:pt>
    <dgm:pt modelId="{4362B91D-9C12-459E-B053-471FA1F0F86B}">
      <dgm:prSet phldrT="[Text]"/>
      <dgm:spPr/>
      <dgm:t>
        <a:bodyPr/>
        <a:lstStyle/>
        <a:p>
          <a:pPr algn="ctr" rtl="1"/>
          <a:r>
            <a:rPr lang="ar-SA" b="0" cap="none" spc="0" dirty="0" smtClean="0">
              <a:ln w="18415" cmpd="sng">
                <a:prstDash val="solid"/>
              </a:ln>
              <a:effectLst>
                <a:outerShdw blurRad="63500" dir="3600000" algn="tl" rotWithShape="0">
                  <a:srgbClr val="000000">
                    <a:alpha val="70000"/>
                  </a:srgbClr>
                </a:outerShdw>
              </a:effectLst>
            </a:rPr>
            <a:t>صفات المعلم</a:t>
          </a:r>
          <a:endParaRPr lang="ar-SA" b="0" cap="none" spc="0" dirty="0">
            <a:ln w="18415" cmpd="sng">
              <a:prstDash val="solid"/>
            </a:ln>
            <a:effectLst>
              <a:outerShdw blurRad="63500" dir="3600000" algn="tl" rotWithShape="0">
                <a:srgbClr val="000000">
                  <a:alpha val="70000"/>
                </a:srgbClr>
              </a:outerShdw>
            </a:effectLst>
          </a:endParaRPr>
        </a:p>
      </dgm:t>
    </dgm:pt>
    <dgm:pt modelId="{EAFC3651-712A-41CA-AE1E-D5038F1D33F2}" type="parTrans" cxnId="{3E939EDB-7FA8-4109-949E-F26A3587A196}">
      <dgm:prSet/>
      <dgm:spPr/>
      <dgm:t>
        <a:bodyPr/>
        <a:lstStyle/>
        <a:p>
          <a:pPr algn="ct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402E0BD-E040-40D2-8682-DB5ED05E3037}" type="sibTrans" cxnId="{3E939EDB-7FA8-4109-949E-F26A3587A196}">
      <dgm:prSet/>
      <dgm:spPr/>
      <dgm:t>
        <a:bodyPr/>
        <a:lstStyle/>
        <a:p>
          <a:pPr algn="ct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2F78AB3-7CFA-49B8-880F-C0DDEA8479E7}">
      <dgm:prSet phldrT="[Text]"/>
      <dgm:spPr/>
      <dgm:t>
        <a:bodyPr/>
        <a:lstStyle/>
        <a:p>
          <a:pPr algn="ctr" rtl="1"/>
          <a:r>
            <a:rPr lang="ar-SA" b="0" cap="none" spc="0" dirty="0" smtClean="0">
              <a:ln w="18415" cmpd="sng">
                <a:prstDash val="solid"/>
              </a:ln>
              <a:effectLst>
                <a:outerShdw blurRad="63500" dir="3600000" algn="tl" rotWithShape="0">
                  <a:srgbClr val="000000">
                    <a:alpha val="70000"/>
                  </a:srgbClr>
                </a:outerShdw>
              </a:effectLst>
            </a:rPr>
            <a:t>عقائدية</a:t>
          </a:r>
          <a:endParaRPr lang="ar-SA" b="0" cap="none" spc="0" dirty="0">
            <a:ln w="18415" cmpd="sng">
              <a:prstDash val="solid"/>
            </a:ln>
            <a:effectLst>
              <a:outerShdw blurRad="63500" dir="3600000" algn="tl" rotWithShape="0">
                <a:srgbClr val="000000">
                  <a:alpha val="70000"/>
                </a:srgbClr>
              </a:outerShdw>
            </a:effectLst>
          </a:endParaRPr>
        </a:p>
      </dgm:t>
    </dgm:pt>
    <dgm:pt modelId="{38B91944-D28A-4F2D-9B5B-C4BEDE8BCE0C}" type="parTrans" cxnId="{43C0A05A-9832-4925-9A63-087A4E97504F}">
      <dgm:prSet/>
      <dgm:spPr/>
      <dgm:t>
        <a:bodyPr/>
        <a:lstStyle/>
        <a:p>
          <a:pPr algn="ct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E24C29ED-B00A-4D3D-80BA-6EC948FE50A7}" type="sibTrans" cxnId="{43C0A05A-9832-4925-9A63-087A4E97504F}">
      <dgm:prSet/>
      <dgm:spPr/>
      <dgm:t>
        <a:bodyPr/>
        <a:lstStyle/>
        <a:p>
          <a:pPr algn="ct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41EB9F2-2269-4B47-A5A5-8B199E98570D}">
      <dgm:prSet phldrT="[Text]"/>
      <dgm:spPr/>
      <dgm:t>
        <a:bodyPr/>
        <a:lstStyle/>
        <a:p>
          <a:pPr algn="ctr" rtl="1"/>
          <a:r>
            <a:rPr lang="ar-SA" b="0" cap="none" spc="0" dirty="0" smtClean="0">
              <a:ln w="18415" cmpd="sng">
                <a:prstDash val="solid"/>
              </a:ln>
              <a:effectLst>
                <a:outerShdw blurRad="63500" dir="3600000" algn="tl" rotWithShape="0">
                  <a:srgbClr val="000000">
                    <a:alpha val="70000"/>
                  </a:srgbClr>
                </a:outerShdw>
              </a:effectLst>
            </a:rPr>
            <a:t>جسمية</a:t>
          </a:r>
          <a:endParaRPr lang="ar-SA" b="0" cap="none" spc="0" dirty="0">
            <a:ln w="18415" cmpd="sng">
              <a:prstDash val="solid"/>
            </a:ln>
            <a:effectLst>
              <a:outerShdw blurRad="63500" dir="3600000" algn="tl" rotWithShape="0">
                <a:srgbClr val="000000">
                  <a:alpha val="70000"/>
                </a:srgbClr>
              </a:outerShdw>
            </a:effectLst>
          </a:endParaRPr>
        </a:p>
      </dgm:t>
    </dgm:pt>
    <dgm:pt modelId="{49D20564-977F-4B6A-A3E7-AF9E3BE7827A}" type="parTrans" cxnId="{1530ACA0-60D7-4691-9E1F-86F4BD8D72D3}">
      <dgm:prSet/>
      <dgm:spPr/>
      <dgm:t>
        <a:bodyPr/>
        <a:lstStyle/>
        <a:p>
          <a:pPr algn="ct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FAC64A0-0E61-4056-9C38-B715C9FBAB76}" type="sibTrans" cxnId="{1530ACA0-60D7-4691-9E1F-86F4BD8D72D3}">
      <dgm:prSet/>
      <dgm:spPr/>
      <dgm:t>
        <a:bodyPr/>
        <a:lstStyle/>
        <a:p>
          <a:pPr algn="ct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4626B89-3B67-40BB-A419-0F0B18D5B1C8}">
      <dgm:prSet phldrT="[Text]"/>
      <dgm:spPr/>
      <dgm:t>
        <a:bodyPr/>
        <a:lstStyle/>
        <a:p>
          <a:pPr algn="ctr" rtl="1"/>
          <a:r>
            <a:rPr lang="ar-SA" b="0" cap="none" spc="0" dirty="0" smtClean="0">
              <a:ln w="18415" cmpd="sng">
                <a:prstDash val="solid"/>
              </a:ln>
              <a:effectLst>
                <a:outerShdw blurRad="63500" dir="3600000" algn="tl" rotWithShape="0">
                  <a:srgbClr val="000000">
                    <a:alpha val="70000"/>
                  </a:srgbClr>
                </a:outerShdw>
              </a:effectLst>
            </a:rPr>
            <a:t>عقلية ونفسية</a:t>
          </a:r>
          <a:endParaRPr lang="ar-SA" b="0" cap="none" spc="0" dirty="0">
            <a:ln w="18415" cmpd="sng">
              <a:prstDash val="solid"/>
            </a:ln>
            <a:effectLst>
              <a:outerShdw blurRad="63500" dir="3600000" algn="tl" rotWithShape="0">
                <a:srgbClr val="000000">
                  <a:alpha val="70000"/>
                </a:srgbClr>
              </a:outerShdw>
            </a:effectLst>
          </a:endParaRPr>
        </a:p>
      </dgm:t>
    </dgm:pt>
    <dgm:pt modelId="{75F0420D-0762-44A9-BE80-92795BBE4BB5}" type="parTrans" cxnId="{FB408582-2097-45EC-9B04-513DE0E8945A}">
      <dgm:prSet/>
      <dgm:spPr/>
      <dgm:t>
        <a:bodyPr/>
        <a:lstStyle/>
        <a:p>
          <a:pPr algn="ct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D200117-DD7E-4620-AF8F-ED0D196E97C7}" type="sibTrans" cxnId="{FB408582-2097-45EC-9B04-513DE0E8945A}">
      <dgm:prSet/>
      <dgm:spPr/>
      <dgm:t>
        <a:bodyPr/>
        <a:lstStyle/>
        <a:p>
          <a:pPr algn="ct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ACAA7E1-D0BD-4545-BF6D-4137823F03CF}">
      <dgm:prSet phldrT="[Text]"/>
      <dgm:spPr/>
      <dgm:t>
        <a:bodyPr/>
        <a:lstStyle/>
        <a:p>
          <a:pPr algn="ctr" rtl="1"/>
          <a:r>
            <a:rPr lang="ar-SA" b="0" cap="none" spc="0" dirty="0" smtClean="0">
              <a:ln w="18415" cmpd="sng">
                <a:prstDash val="solid"/>
              </a:ln>
              <a:effectLst>
                <a:outerShdw blurRad="63500" dir="3600000" algn="tl" rotWithShape="0">
                  <a:srgbClr val="000000">
                    <a:alpha val="70000"/>
                  </a:srgbClr>
                </a:outerShdw>
              </a:effectLst>
            </a:rPr>
            <a:t>أكاديمية ومهنية</a:t>
          </a:r>
          <a:endParaRPr lang="ar-SA" b="0" cap="none" spc="0" dirty="0">
            <a:ln w="18415" cmpd="sng">
              <a:prstDash val="solid"/>
            </a:ln>
            <a:effectLst>
              <a:outerShdw blurRad="63500" dir="3600000" algn="tl" rotWithShape="0">
                <a:srgbClr val="000000">
                  <a:alpha val="70000"/>
                </a:srgbClr>
              </a:outerShdw>
            </a:effectLst>
          </a:endParaRPr>
        </a:p>
      </dgm:t>
    </dgm:pt>
    <dgm:pt modelId="{23B69E3D-FD64-49BD-9631-374DEC29EE1F}" type="parTrans" cxnId="{3578908F-0D19-4DB6-AE48-0355B121B7DA}">
      <dgm:prSet/>
      <dgm:spPr/>
      <dgm:t>
        <a:bodyPr/>
        <a:lstStyle/>
        <a:p>
          <a:pPr algn="ct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D8AAA9D-3361-4B7E-81E4-8EDAC902CA2A}" type="sibTrans" cxnId="{3578908F-0D19-4DB6-AE48-0355B121B7DA}">
      <dgm:prSet/>
      <dgm:spPr/>
      <dgm:t>
        <a:bodyPr/>
        <a:lstStyle/>
        <a:p>
          <a:pPr algn="ctr" rtl="1"/>
          <a:endParaRPr lang="ar-SA"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BCB046F-AB6A-41E6-B4C1-9A04E80BEC65}" type="pres">
      <dgm:prSet presAssocID="{D622C09A-212C-4AD9-AFF0-87FB9C542B98}" presName="Name0" presStyleCnt="0">
        <dgm:presLayoutVars>
          <dgm:chMax val="1"/>
          <dgm:dir/>
          <dgm:animLvl val="ctr"/>
          <dgm:resizeHandles val="exact"/>
        </dgm:presLayoutVars>
      </dgm:prSet>
      <dgm:spPr/>
      <dgm:t>
        <a:bodyPr/>
        <a:lstStyle/>
        <a:p>
          <a:pPr rtl="1"/>
          <a:endParaRPr lang="ar-SA"/>
        </a:p>
      </dgm:t>
    </dgm:pt>
    <dgm:pt modelId="{0AE77A92-C081-4B17-9D3D-62179D24A1BA}" type="pres">
      <dgm:prSet presAssocID="{4362B91D-9C12-459E-B053-471FA1F0F86B}" presName="centerShape" presStyleLbl="node0" presStyleIdx="0" presStyleCnt="1" custScaleX="154683" custScaleY="130885"/>
      <dgm:spPr/>
      <dgm:t>
        <a:bodyPr/>
        <a:lstStyle/>
        <a:p>
          <a:pPr rtl="1"/>
          <a:endParaRPr lang="ar-SA"/>
        </a:p>
      </dgm:t>
    </dgm:pt>
    <dgm:pt modelId="{FC1422AA-07D3-4AED-BE4A-7A9CD13FE7E8}" type="pres">
      <dgm:prSet presAssocID="{38B91944-D28A-4F2D-9B5B-C4BEDE8BCE0C}" presName="parTrans" presStyleLbl="sibTrans2D1" presStyleIdx="0" presStyleCnt="4"/>
      <dgm:spPr/>
      <dgm:t>
        <a:bodyPr/>
        <a:lstStyle/>
        <a:p>
          <a:pPr rtl="1"/>
          <a:endParaRPr lang="ar-SA"/>
        </a:p>
      </dgm:t>
    </dgm:pt>
    <dgm:pt modelId="{8D6F5652-25D4-4650-94C8-6D076F1AE6BE}" type="pres">
      <dgm:prSet presAssocID="{38B91944-D28A-4F2D-9B5B-C4BEDE8BCE0C}" presName="connectorText" presStyleLbl="sibTrans2D1" presStyleIdx="0" presStyleCnt="4"/>
      <dgm:spPr/>
      <dgm:t>
        <a:bodyPr/>
        <a:lstStyle/>
        <a:p>
          <a:pPr rtl="1"/>
          <a:endParaRPr lang="ar-SA"/>
        </a:p>
      </dgm:t>
    </dgm:pt>
    <dgm:pt modelId="{CAB4AF32-4D24-4D53-A6F6-6AAC28FC4C30}" type="pres">
      <dgm:prSet presAssocID="{E2F78AB3-7CFA-49B8-880F-C0DDEA8479E7}" presName="node" presStyleLbl="node1" presStyleIdx="0" presStyleCnt="4" custRadScaleRad="95962" custRadScaleInc="-3356">
        <dgm:presLayoutVars>
          <dgm:bulletEnabled val="1"/>
        </dgm:presLayoutVars>
      </dgm:prSet>
      <dgm:spPr/>
      <dgm:t>
        <a:bodyPr/>
        <a:lstStyle/>
        <a:p>
          <a:pPr rtl="1"/>
          <a:endParaRPr lang="ar-SA"/>
        </a:p>
      </dgm:t>
    </dgm:pt>
    <dgm:pt modelId="{CF29B260-0802-43CE-AC81-354956CE9FFA}" type="pres">
      <dgm:prSet presAssocID="{49D20564-977F-4B6A-A3E7-AF9E3BE7827A}" presName="parTrans" presStyleLbl="sibTrans2D1" presStyleIdx="1" presStyleCnt="4"/>
      <dgm:spPr/>
      <dgm:t>
        <a:bodyPr/>
        <a:lstStyle/>
        <a:p>
          <a:pPr rtl="1"/>
          <a:endParaRPr lang="ar-SA"/>
        </a:p>
      </dgm:t>
    </dgm:pt>
    <dgm:pt modelId="{5362794F-F656-4A6E-9A67-758DFC8A4FDE}" type="pres">
      <dgm:prSet presAssocID="{49D20564-977F-4B6A-A3E7-AF9E3BE7827A}" presName="connectorText" presStyleLbl="sibTrans2D1" presStyleIdx="1" presStyleCnt="4"/>
      <dgm:spPr/>
      <dgm:t>
        <a:bodyPr/>
        <a:lstStyle/>
        <a:p>
          <a:pPr rtl="1"/>
          <a:endParaRPr lang="ar-SA"/>
        </a:p>
      </dgm:t>
    </dgm:pt>
    <dgm:pt modelId="{F0384EA4-15B2-420A-A2AE-7380DF7E319A}" type="pres">
      <dgm:prSet presAssocID="{641EB9F2-2269-4B47-A5A5-8B199E98570D}" presName="node" presStyleLbl="node1" presStyleIdx="1" presStyleCnt="4" custRadScaleRad="116371" custRadScaleInc="-2767">
        <dgm:presLayoutVars>
          <dgm:bulletEnabled val="1"/>
        </dgm:presLayoutVars>
      </dgm:prSet>
      <dgm:spPr/>
      <dgm:t>
        <a:bodyPr/>
        <a:lstStyle/>
        <a:p>
          <a:pPr rtl="1"/>
          <a:endParaRPr lang="ar-SA"/>
        </a:p>
      </dgm:t>
    </dgm:pt>
    <dgm:pt modelId="{4DE66BA2-040B-4FA0-A2CC-CDF00B66E295}" type="pres">
      <dgm:prSet presAssocID="{75F0420D-0762-44A9-BE80-92795BBE4BB5}" presName="parTrans" presStyleLbl="sibTrans2D1" presStyleIdx="2" presStyleCnt="4"/>
      <dgm:spPr/>
      <dgm:t>
        <a:bodyPr/>
        <a:lstStyle/>
        <a:p>
          <a:pPr rtl="1"/>
          <a:endParaRPr lang="ar-SA"/>
        </a:p>
      </dgm:t>
    </dgm:pt>
    <dgm:pt modelId="{0970707E-AABB-483A-9BD2-87D801511E8F}" type="pres">
      <dgm:prSet presAssocID="{75F0420D-0762-44A9-BE80-92795BBE4BB5}" presName="connectorText" presStyleLbl="sibTrans2D1" presStyleIdx="2" presStyleCnt="4"/>
      <dgm:spPr/>
      <dgm:t>
        <a:bodyPr/>
        <a:lstStyle/>
        <a:p>
          <a:pPr rtl="1"/>
          <a:endParaRPr lang="ar-SA"/>
        </a:p>
      </dgm:t>
    </dgm:pt>
    <dgm:pt modelId="{49896702-3B54-4AFC-B8A1-A2FBEC1A1511}" type="pres">
      <dgm:prSet presAssocID="{94626B89-3B67-40BB-A419-0F0B18D5B1C8}" presName="node" presStyleLbl="node1" presStyleIdx="2" presStyleCnt="4" custRadScaleRad="99377" custRadScaleInc="-2199">
        <dgm:presLayoutVars>
          <dgm:bulletEnabled val="1"/>
        </dgm:presLayoutVars>
      </dgm:prSet>
      <dgm:spPr/>
      <dgm:t>
        <a:bodyPr/>
        <a:lstStyle/>
        <a:p>
          <a:pPr rtl="1"/>
          <a:endParaRPr lang="ar-SA"/>
        </a:p>
      </dgm:t>
    </dgm:pt>
    <dgm:pt modelId="{CCFB4073-820F-44EF-ADFA-06C1B9F561FE}" type="pres">
      <dgm:prSet presAssocID="{23B69E3D-FD64-49BD-9631-374DEC29EE1F}" presName="parTrans" presStyleLbl="sibTrans2D1" presStyleIdx="3" presStyleCnt="4"/>
      <dgm:spPr/>
      <dgm:t>
        <a:bodyPr/>
        <a:lstStyle/>
        <a:p>
          <a:pPr rtl="1"/>
          <a:endParaRPr lang="ar-SA"/>
        </a:p>
      </dgm:t>
    </dgm:pt>
    <dgm:pt modelId="{CB2D77B6-AACA-41A8-8498-FCE1019B2B3D}" type="pres">
      <dgm:prSet presAssocID="{23B69E3D-FD64-49BD-9631-374DEC29EE1F}" presName="connectorText" presStyleLbl="sibTrans2D1" presStyleIdx="3" presStyleCnt="4"/>
      <dgm:spPr/>
      <dgm:t>
        <a:bodyPr/>
        <a:lstStyle/>
        <a:p>
          <a:pPr rtl="1"/>
          <a:endParaRPr lang="ar-SA"/>
        </a:p>
      </dgm:t>
    </dgm:pt>
    <dgm:pt modelId="{E6577440-92F9-482A-856E-B30FB88054B3}" type="pres">
      <dgm:prSet presAssocID="{6ACAA7E1-D0BD-4545-BF6D-4137823F03CF}" presName="node" presStyleLbl="node1" presStyleIdx="3" presStyleCnt="4" custRadScaleRad="112924" custRadScaleInc="-1935">
        <dgm:presLayoutVars>
          <dgm:bulletEnabled val="1"/>
        </dgm:presLayoutVars>
      </dgm:prSet>
      <dgm:spPr/>
      <dgm:t>
        <a:bodyPr/>
        <a:lstStyle/>
        <a:p>
          <a:pPr rtl="1"/>
          <a:endParaRPr lang="ar-SA"/>
        </a:p>
      </dgm:t>
    </dgm:pt>
  </dgm:ptLst>
  <dgm:cxnLst>
    <dgm:cxn modelId="{1894BB94-D04B-45A3-ABC8-8804B9916D15}" type="presOf" srcId="{38B91944-D28A-4F2D-9B5B-C4BEDE8BCE0C}" destId="{8D6F5652-25D4-4650-94C8-6D076F1AE6BE}" srcOrd="1" destOrd="0" presId="urn:microsoft.com/office/officeart/2005/8/layout/radial5"/>
    <dgm:cxn modelId="{43C0A05A-9832-4925-9A63-087A4E97504F}" srcId="{4362B91D-9C12-459E-B053-471FA1F0F86B}" destId="{E2F78AB3-7CFA-49B8-880F-C0DDEA8479E7}" srcOrd="0" destOrd="0" parTransId="{38B91944-D28A-4F2D-9B5B-C4BEDE8BCE0C}" sibTransId="{E24C29ED-B00A-4D3D-80BA-6EC948FE50A7}"/>
    <dgm:cxn modelId="{FB408582-2097-45EC-9B04-513DE0E8945A}" srcId="{4362B91D-9C12-459E-B053-471FA1F0F86B}" destId="{94626B89-3B67-40BB-A419-0F0B18D5B1C8}" srcOrd="2" destOrd="0" parTransId="{75F0420D-0762-44A9-BE80-92795BBE4BB5}" sibTransId="{CD200117-DD7E-4620-AF8F-ED0D196E97C7}"/>
    <dgm:cxn modelId="{927C6DCE-111E-4D9F-9715-88C61A3F5857}" type="presOf" srcId="{75F0420D-0762-44A9-BE80-92795BBE4BB5}" destId="{4DE66BA2-040B-4FA0-A2CC-CDF00B66E295}" srcOrd="0" destOrd="0" presId="urn:microsoft.com/office/officeart/2005/8/layout/radial5"/>
    <dgm:cxn modelId="{12D92A62-26F7-47C0-B3C9-51109B726640}" type="presOf" srcId="{38B91944-D28A-4F2D-9B5B-C4BEDE8BCE0C}" destId="{FC1422AA-07D3-4AED-BE4A-7A9CD13FE7E8}" srcOrd="0" destOrd="0" presId="urn:microsoft.com/office/officeart/2005/8/layout/radial5"/>
    <dgm:cxn modelId="{68EE05C9-D6D7-441C-98DB-D0B82079551A}" type="presOf" srcId="{23B69E3D-FD64-49BD-9631-374DEC29EE1F}" destId="{CB2D77B6-AACA-41A8-8498-FCE1019B2B3D}" srcOrd="1" destOrd="0" presId="urn:microsoft.com/office/officeart/2005/8/layout/radial5"/>
    <dgm:cxn modelId="{1530ACA0-60D7-4691-9E1F-86F4BD8D72D3}" srcId="{4362B91D-9C12-459E-B053-471FA1F0F86B}" destId="{641EB9F2-2269-4B47-A5A5-8B199E98570D}" srcOrd="1" destOrd="0" parTransId="{49D20564-977F-4B6A-A3E7-AF9E3BE7827A}" sibTransId="{1FAC64A0-0E61-4056-9C38-B715C9FBAB76}"/>
    <dgm:cxn modelId="{A3F64DC6-FF3E-4D70-ABFE-3D1D6A68FE6A}" type="presOf" srcId="{4362B91D-9C12-459E-B053-471FA1F0F86B}" destId="{0AE77A92-C081-4B17-9D3D-62179D24A1BA}" srcOrd="0" destOrd="0" presId="urn:microsoft.com/office/officeart/2005/8/layout/radial5"/>
    <dgm:cxn modelId="{54022272-3C44-4DD2-BF98-AF8B2D703B1B}" type="presOf" srcId="{641EB9F2-2269-4B47-A5A5-8B199E98570D}" destId="{F0384EA4-15B2-420A-A2AE-7380DF7E319A}" srcOrd="0" destOrd="0" presId="urn:microsoft.com/office/officeart/2005/8/layout/radial5"/>
    <dgm:cxn modelId="{98F39081-6369-4616-9452-3A2576B7E084}" type="presOf" srcId="{D622C09A-212C-4AD9-AFF0-87FB9C542B98}" destId="{1BCB046F-AB6A-41E6-B4C1-9A04E80BEC65}" srcOrd="0" destOrd="0" presId="urn:microsoft.com/office/officeart/2005/8/layout/radial5"/>
    <dgm:cxn modelId="{E491E766-5B5F-4FE6-B3B6-4AD9C695F117}" type="presOf" srcId="{E2F78AB3-7CFA-49B8-880F-C0DDEA8479E7}" destId="{CAB4AF32-4D24-4D53-A6F6-6AAC28FC4C30}" srcOrd="0" destOrd="0" presId="urn:microsoft.com/office/officeart/2005/8/layout/radial5"/>
    <dgm:cxn modelId="{A2A2A08C-EA70-443C-BD0F-43046BDD87CA}" type="presOf" srcId="{94626B89-3B67-40BB-A419-0F0B18D5B1C8}" destId="{49896702-3B54-4AFC-B8A1-A2FBEC1A1511}" srcOrd="0" destOrd="0" presId="urn:microsoft.com/office/officeart/2005/8/layout/radial5"/>
    <dgm:cxn modelId="{87B789B6-8EB1-4796-B4FF-5BA25248FA92}" type="presOf" srcId="{23B69E3D-FD64-49BD-9631-374DEC29EE1F}" destId="{CCFB4073-820F-44EF-ADFA-06C1B9F561FE}" srcOrd="0" destOrd="0" presId="urn:microsoft.com/office/officeart/2005/8/layout/radial5"/>
    <dgm:cxn modelId="{9862E092-9EEA-46E5-9C58-DC7F27E85D76}" type="presOf" srcId="{49D20564-977F-4B6A-A3E7-AF9E3BE7827A}" destId="{CF29B260-0802-43CE-AC81-354956CE9FFA}" srcOrd="0" destOrd="0" presId="urn:microsoft.com/office/officeart/2005/8/layout/radial5"/>
    <dgm:cxn modelId="{7FC12305-17CF-4D6F-9220-8377F8C4539F}" type="presOf" srcId="{6ACAA7E1-D0BD-4545-BF6D-4137823F03CF}" destId="{E6577440-92F9-482A-856E-B30FB88054B3}" srcOrd="0" destOrd="0" presId="urn:microsoft.com/office/officeart/2005/8/layout/radial5"/>
    <dgm:cxn modelId="{3E939EDB-7FA8-4109-949E-F26A3587A196}" srcId="{D622C09A-212C-4AD9-AFF0-87FB9C542B98}" destId="{4362B91D-9C12-459E-B053-471FA1F0F86B}" srcOrd="0" destOrd="0" parTransId="{EAFC3651-712A-41CA-AE1E-D5038F1D33F2}" sibTransId="{7402E0BD-E040-40D2-8682-DB5ED05E3037}"/>
    <dgm:cxn modelId="{3578908F-0D19-4DB6-AE48-0355B121B7DA}" srcId="{4362B91D-9C12-459E-B053-471FA1F0F86B}" destId="{6ACAA7E1-D0BD-4545-BF6D-4137823F03CF}" srcOrd="3" destOrd="0" parTransId="{23B69E3D-FD64-49BD-9631-374DEC29EE1F}" sibTransId="{DD8AAA9D-3361-4B7E-81E4-8EDAC902CA2A}"/>
    <dgm:cxn modelId="{3FBD5EEA-6016-4166-84FC-77A1AEA22B75}" type="presOf" srcId="{75F0420D-0762-44A9-BE80-92795BBE4BB5}" destId="{0970707E-AABB-483A-9BD2-87D801511E8F}" srcOrd="1" destOrd="0" presId="urn:microsoft.com/office/officeart/2005/8/layout/radial5"/>
    <dgm:cxn modelId="{755861AE-3D65-44B8-ACCB-698B8938C2F1}" type="presOf" srcId="{49D20564-977F-4B6A-A3E7-AF9E3BE7827A}" destId="{5362794F-F656-4A6E-9A67-758DFC8A4FDE}" srcOrd="1" destOrd="0" presId="urn:microsoft.com/office/officeart/2005/8/layout/radial5"/>
    <dgm:cxn modelId="{6D82E5C5-F348-40C3-ABBB-ED9F73994DAD}" type="presParOf" srcId="{1BCB046F-AB6A-41E6-B4C1-9A04E80BEC65}" destId="{0AE77A92-C081-4B17-9D3D-62179D24A1BA}" srcOrd="0" destOrd="0" presId="urn:microsoft.com/office/officeart/2005/8/layout/radial5"/>
    <dgm:cxn modelId="{1698F2B9-C2D4-437E-910D-259D12167140}" type="presParOf" srcId="{1BCB046F-AB6A-41E6-B4C1-9A04E80BEC65}" destId="{FC1422AA-07D3-4AED-BE4A-7A9CD13FE7E8}" srcOrd="1" destOrd="0" presId="urn:microsoft.com/office/officeart/2005/8/layout/radial5"/>
    <dgm:cxn modelId="{3D99F0CC-0932-4C0B-8DA6-458D8D6FDA9E}" type="presParOf" srcId="{FC1422AA-07D3-4AED-BE4A-7A9CD13FE7E8}" destId="{8D6F5652-25D4-4650-94C8-6D076F1AE6BE}" srcOrd="0" destOrd="0" presId="urn:microsoft.com/office/officeart/2005/8/layout/radial5"/>
    <dgm:cxn modelId="{B29DC2EF-5AC0-4FC5-B660-AD63DBC19F9D}" type="presParOf" srcId="{1BCB046F-AB6A-41E6-B4C1-9A04E80BEC65}" destId="{CAB4AF32-4D24-4D53-A6F6-6AAC28FC4C30}" srcOrd="2" destOrd="0" presId="urn:microsoft.com/office/officeart/2005/8/layout/radial5"/>
    <dgm:cxn modelId="{C7686042-C6B3-4DAD-AACB-6BF1894AB265}" type="presParOf" srcId="{1BCB046F-AB6A-41E6-B4C1-9A04E80BEC65}" destId="{CF29B260-0802-43CE-AC81-354956CE9FFA}" srcOrd="3" destOrd="0" presId="urn:microsoft.com/office/officeart/2005/8/layout/radial5"/>
    <dgm:cxn modelId="{C33B1EB8-8932-4054-84E1-F5D37E110DDB}" type="presParOf" srcId="{CF29B260-0802-43CE-AC81-354956CE9FFA}" destId="{5362794F-F656-4A6E-9A67-758DFC8A4FDE}" srcOrd="0" destOrd="0" presId="urn:microsoft.com/office/officeart/2005/8/layout/radial5"/>
    <dgm:cxn modelId="{E345A4A5-1799-4C85-BA74-ECFB03EA7533}" type="presParOf" srcId="{1BCB046F-AB6A-41E6-B4C1-9A04E80BEC65}" destId="{F0384EA4-15B2-420A-A2AE-7380DF7E319A}" srcOrd="4" destOrd="0" presId="urn:microsoft.com/office/officeart/2005/8/layout/radial5"/>
    <dgm:cxn modelId="{162EC4C3-256B-406E-A38A-13A4E203C208}" type="presParOf" srcId="{1BCB046F-AB6A-41E6-B4C1-9A04E80BEC65}" destId="{4DE66BA2-040B-4FA0-A2CC-CDF00B66E295}" srcOrd="5" destOrd="0" presId="urn:microsoft.com/office/officeart/2005/8/layout/radial5"/>
    <dgm:cxn modelId="{64C8A932-8108-4305-98FE-34420E50EFCE}" type="presParOf" srcId="{4DE66BA2-040B-4FA0-A2CC-CDF00B66E295}" destId="{0970707E-AABB-483A-9BD2-87D801511E8F}" srcOrd="0" destOrd="0" presId="urn:microsoft.com/office/officeart/2005/8/layout/radial5"/>
    <dgm:cxn modelId="{B882CB1D-0F30-4C23-9705-60DD0DB76399}" type="presParOf" srcId="{1BCB046F-AB6A-41E6-B4C1-9A04E80BEC65}" destId="{49896702-3B54-4AFC-B8A1-A2FBEC1A1511}" srcOrd="6" destOrd="0" presId="urn:microsoft.com/office/officeart/2005/8/layout/radial5"/>
    <dgm:cxn modelId="{7898C19D-0D20-4D4C-AA1E-E4D0C6D7CAB3}" type="presParOf" srcId="{1BCB046F-AB6A-41E6-B4C1-9A04E80BEC65}" destId="{CCFB4073-820F-44EF-ADFA-06C1B9F561FE}" srcOrd="7" destOrd="0" presId="urn:microsoft.com/office/officeart/2005/8/layout/radial5"/>
    <dgm:cxn modelId="{96197D86-D80C-4BBD-BACF-D2820F3144FE}" type="presParOf" srcId="{CCFB4073-820F-44EF-ADFA-06C1B9F561FE}" destId="{CB2D77B6-AACA-41A8-8498-FCE1019B2B3D}" srcOrd="0" destOrd="0" presId="urn:microsoft.com/office/officeart/2005/8/layout/radial5"/>
    <dgm:cxn modelId="{683EEE7E-5073-4B69-953E-8FA3F262A8CA}" type="presParOf" srcId="{1BCB046F-AB6A-41E6-B4C1-9A04E80BEC65}" destId="{E6577440-92F9-482A-856E-B30FB88054B3}"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87A097-C828-4E62-8F8E-E5345602CF91}" type="doc">
      <dgm:prSet loTypeId="urn:microsoft.com/office/officeart/2005/8/layout/default" loCatId="list" qsTypeId="urn:microsoft.com/office/officeart/2005/8/quickstyle/simple1" qsCatId="simple" csTypeId="urn:microsoft.com/office/officeart/2005/8/colors/accent1_2" csCatId="accent1" phldr="1"/>
      <dgm:spPr/>
      <dgm:t>
        <a:bodyPr/>
        <a:lstStyle/>
        <a:p>
          <a:pPr rtl="1"/>
          <a:endParaRPr lang="ar-IQ"/>
        </a:p>
      </dgm:t>
    </dgm:pt>
    <dgm:pt modelId="{CF24D07E-3371-4277-9022-9042F99BE59C}">
      <dgm:prSet>
        <dgm:style>
          <a:lnRef idx="1">
            <a:schemeClr val="accent5"/>
          </a:lnRef>
          <a:fillRef idx="2">
            <a:schemeClr val="accent5"/>
          </a:fillRef>
          <a:effectRef idx="1">
            <a:schemeClr val="accent5"/>
          </a:effectRef>
          <a:fontRef idx="minor">
            <a:schemeClr val="dk1"/>
          </a:fontRef>
        </dgm:style>
      </dgm:prSet>
      <dgm:spPr/>
      <dgm:t>
        <a:bodyPr/>
        <a:lstStyle/>
        <a:p>
          <a:pPr rtl="1"/>
          <a:r>
            <a:rPr lang="ar-SA" dirty="0" smtClean="0"/>
            <a:t>ثالثاً : ادارة الصف </a:t>
          </a:r>
          <a:r>
            <a:rPr lang="ar-IQ" dirty="0" smtClean="0"/>
            <a:t>.</a:t>
          </a:r>
          <a:endParaRPr lang="ar-IQ" dirty="0"/>
        </a:p>
      </dgm:t>
    </dgm:pt>
    <dgm:pt modelId="{C237250A-D76D-49BF-AE8B-CCBDCBF2ACAE}" type="parTrans" cxnId="{AF806B73-FC9E-4486-B0A8-F1F919FDD335}">
      <dgm:prSet/>
      <dgm:spPr/>
      <dgm:t>
        <a:bodyPr/>
        <a:lstStyle/>
        <a:p>
          <a:pPr rtl="1"/>
          <a:endParaRPr lang="ar-IQ"/>
        </a:p>
      </dgm:t>
    </dgm:pt>
    <dgm:pt modelId="{5A15ABA5-D865-4BDB-A00C-EC6302E5D81A}" type="sibTrans" cxnId="{AF806B73-FC9E-4486-B0A8-F1F919FDD335}">
      <dgm:prSet/>
      <dgm:spPr/>
      <dgm:t>
        <a:bodyPr/>
        <a:lstStyle/>
        <a:p>
          <a:pPr rtl="1"/>
          <a:endParaRPr lang="ar-IQ"/>
        </a:p>
      </dgm:t>
    </dgm:pt>
    <dgm:pt modelId="{887B47B8-7987-4F3D-9393-3AF5C459A9D6}">
      <dgm:prSet>
        <dgm:style>
          <a:lnRef idx="1">
            <a:schemeClr val="accent5"/>
          </a:lnRef>
          <a:fillRef idx="2">
            <a:schemeClr val="accent5"/>
          </a:fillRef>
          <a:effectRef idx="1">
            <a:schemeClr val="accent5"/>
          </a:effectRef>
          <a:fontRef idx="minor">
            <a:schemeClr val="dk1"/>
          </a:fontRef>
        </dgm:style>
      </dgm:prSet>
      <dgm:spPr/>
      <dgm:t>
        <a:bodyPr/>
        <a:lstStyle/>
        <a:p>
          <a:pPr rtl="1"/>
          <a:r>
            <a:rPr lang="ar-SA" dirty="0" smtClean="0"/>
            <a:t>ثانيا : تنفيذ المواقف التدريسية </a:t>
          </a:r>
          <a:endParaRPr lang="ar-IQ" dirty="0"/>
        </a:p>
      </dgm:t>
    </dgm:pt>
    <dgm:pt modelId="{FAF160F9-C314-4447-90EF-D9CB41554942}" type="parTrans" cxnId="{20C6489D-81EA-46F2-9A5C-8CB32148FB69}">
      <dgm:prSet/>
      <dgm:spPr/>
      <dgm:t>
        <a:bodyPr/>
        <a:lstStyle/>
        <a:p>
          <a:pPr rtl="1"/>
          <a:endParaRPr lang="ar-IQ"/>
        </a:p>
      </dgm:t>
    </dgm:pt>
    <dgm:pt modelId="{A35B27CC-011D-453C-B874-8F87A9DEF6CB}" type="sibTrans" cxnId="{20C6489D-81EA-46F2-9A5C-8CB32148FB69}">
      <dgm:prSet/>
      <dgm:spPr/>
      <dgm:t>
        <a:bodyPr/>
        <a:lstStyle/>
        <a:p>
          <a:pPr rtl="1"/>
          <a:endParaRPr lang="ar-IQ"/>
        </a:p>
      </dgm:t>
    </dgm:pt>
    <dgm:pt modelId="{669291DD-B7AF-472E-AA78-C6EE4EB97637}">
      <dgm:prSet phldrT="[Text]">
        <dgm:style>
          <a:lnRef idx="1">
            <a:schemeClr val="accent5"/>
          </a:lnRef>
          <a:fillRef idx="2">
            <a:schemeClr val="accent5"/>
          </a:fillRef>
          <a:effectRef idx="1">
            <a:schemeClr val="accent5"/>
          </a:effectRef>
          <a:fontRef idx="minor">
            <a:schemeClr val="dk1"/>
          </a:fontRef>
        </dgm:style>
      </dgm:prSet>
      <dgm:spPr/>
      <dgm:t>
        <a:bodyPr/>
        <a:lstStyle/>
        <a:p>
          <a:pPr rtl="1"/>
          <a:r>
            <a:rPr lang="ar-SA" dirty="0" smtClean="0"/>
            <a:t>خامساً : ادارة النشاطات غير الصفية </a:t>
          </a:r>
          <a:r>
            <a:rPr lang="ar-IQ" dirty="0" smtClean="0"/>
            <a:t>.</a:t>
          </a:r>
          <a:endParaRPr lang="ar-IQ" dirty="0"/>
        </a:p>
      </dgm:t>
    </dgm:pt>
    <dgm:pt modelId="{7F431D9B-1222-44B6-A142-6E4E27943FDD}" type="parTrans" cxnId="{251202E0-A04C-4A92-A420-30BABDE9A81F}">
      <dgm:prSet/>
      <dgm:spPr/>
      <dgm:t>
        <a:bodyPr/>
        <a:lstStyle/>
        <a:p>
          <a:pPr rtl="1"/>
          <a:endParaRPr lang="ar-IQ"/>
        </a:p>
      </dgm:t>
    </dgm:pt>
    <dgm:pt modelId="{589F0A61-2F52-47E9-9603-3FDA847B2FBE}" type="sibTrans" cxnId="{251202E0-A04C-4A92-A420-30BABDE9A81F}">
      <dgm:prSet/>
      <dgm:spPr/>
      <dgm:t>
        <a:bodyPr/>
        <a:lstStyle/>
        <a:p>
          <a:pPr rtl="1"/>
          <a:endParaRPr lang="ar-IQ"/>
        </a:p>
      </dgm:t>
    </dgm:pt>
    <dgm:pt modelId="{C86BD9ED-E468-4334-84C7-F81045930952}">
      <dgm:prSet phldrT="[Text]">
        <dgm:style>
          <a:lnRef idx="1">
            <a:schemeClr val="accent5"/>
          </a:lnRef>
          <a:fillRef idx="2">
            <a:schemeClr val="accent5"/>
          </a:fillRef>
          <a:effectRef idx="1">
            <a:schemeClr val="accent5"/>
          </a:effectRef>
          <a:fontRef idx="minor">
            <a:schemeClr val="dk1"/>
          </a:fontRef>
        </dgm:style>
      </dgm:prSet>
      <dgm:spPr/>
      <dgm:t>
        <a:bodyPr/>
        <a:lstStyle/>
        <a:p>
          <a:pPr rtl="1"/>
          <a:r>
            <a:rPr lang="ar-SA" dirty="0" smtClean="0"/>
            <a:t>رابعاً : نقل القيم والمثل والعادات الحسنة </a:t>
          </a:r>
          <a:r>
            <a:rPr lang="ar-IQ" dirty="0" smtClean="0"/>
            <a:t>.</a:t>
          </a:r>
          <a:endParaRPr lang="ar-IQ" dirty="0"/>
        </a:p>
      </dgm:t>
    </dgm:pt>
    <dgm:pt modelId="{FDDC8C17-0B03-4D11-9557-3F1300F0E0C9}" type="parTrans" cxnId="{F3E84663-4F5C-4ED3-B7D9-847579F1973F}">
      <dgm:prSet/>
      <dgm:spPr/>
      <dgm:t>
        <a:bodyPr/>
        <a:lstStyle/>
        <a:p>
          <a:pPr rtl="1"/>
          <a:endParaRPr lang="ar-IQ"/>
        </a:p>
      </dgm:t>
    </dgm:pt>
    <dgm:pt modelId="{9A5BADE1-B002-4184-8329-ED90FEA64E1B}" type="sibTrans" cxnId="{F3E84663-4F5C-4ED3-B7D9-847579F1973F}">
      <dgm:prSet/>
      <dgm:spPr/>
      <dgm:t>
        <a:bodyPr/>
        <a:lstStyle/>
        <a:p>
          <a:pPr rtl="1"/>
          <a:endParaRPr lang="ar-IQ"/>
        </a:p>
      </dgm:t>
    </dgm:pt>
    <dgm:pt modelId="{85F1443A-1644-4854-8067-3C476ADE05CB}">
      <dgm:prSet phldrT="[Text]">
        <dgm:style>
          <a:lnRef idx="1">
            <a:schemeClr val="accent5"/>
          </a:lnRef>
          <a:fillRef idx="2">
            <a:schemeClr val="accent5"/>
          </a:fillRef>
          <a:effectRef idx="1">
            <a:schemeClr val="accent5"/>
          </a:effectRef>
          <a:fontRef idx="minor">
            <a:schemeClr val="dk1"/>
          </a:fontRef>
        </dgm:style>
      </dgm:prSet>
      <dgm:spPr/>
      <dgm:t>
        <a:bodyPr/>
        <a:lstStyle/>
        <a:p>
          <a:pPr rtl="1"/>
          <a:r>
            <a:rPr lang="ar-SA" dirty="0" smtClean="0"/>
            <a:t>سابعاً : التعاون مع المنزل </a:t>
          </a:r>
          <a:r>
            <a:rPr lang="ar-IQ" dirty="0" smtClean="0"/>
            <a:t>.</a:t>
          </a:r>
          <a:endParaRPr lang="ar-IQ" dirty="0"/>
        </a:p>
      </dgm:t>
    </dgm:pt>
    <dgm:pt modelId="{325393C7-F325-414F-A0DE-A912792E97D2}" type="parTrans" cxnId="{FED64568-9E35-45C8-B92E-23DA84A51649}">
      <dgm:prSet/>
      <dgm:spPr/>
      <dgm:t>
        <a:bodyPr/>
        <a:lstStyle/>
        <a:p>
          <a:pPr rtl="1"/>
          <a:endParaRPr lang="ar-IQ"/>
        </a:p>
      </dgm:t>
    </dgm:pt>
    <dgm:pt modelId="{0A0AFDB2-5381-485C-9566-B1DA2F4E8080}" type="sibTrans" cxnId="{FED64568-9E35-45C8-B92E-23DA84A51649}">
      <dgm:prSet/>
      <dgm:spPr/>
      <dgm:t>
        <a:bodyPr/>
        <a:lstStyle/>
        <a:p>
          <a:pPr rtl="1"/>
          <a:endParaRPr lang="ar-IQ"/>
        </a:p>
      </dgm:t>
    </dgm:pt>
    <dgm:pt modelId="{D5223049-6882-4454-9065-F258DCC4A560}">
      <dgm:prSet phldrT="[Text]">
        <dgm:style>
          <a:lnRef idx="1">
            <a:schemeClr val="accent5"/>
          </a:lnRef>
          <a:fillRef idx="2">
            <a:schemeClr val="accent5"/>
          </a:fillRef>
          <a:effectRef idx="1">
            <a:schemeClr val="accent5"/>
          </a:effectRef>
          <a:fontRef idx="minor">
            <a:schemeClr val="dk1"/>
          </a:fontRef>
        </dgm:style>
      </dgm:prSet>
      <dgm:spPr/>
      <dgm:t>
        <a:bodyPr/>
        <a:lstStyle/>
        <a:p>
          <a:pPr rtl="1"/>
          <a:r>
            <a:rPr lang="ar-SA" dirty="0" smtClean="0"/>
            <a:t>تاسعاً : الدراسة والبحث والنمو المهني </a:t>
          </a:r>
          <a:r>
            <a:rPr lang="ar-IQ" dirty="0" smtClean="0"/>
            <a:t>.</a:t>
          </a:r>
          <a:endParaRPr lang="ar-IQ" dirty="0"/>
        </a:p>
      </dgm:t>
    </dgm:pt>
    <dgm:pt modelId="{1CD7B8D4-81F4-402F-AD52-6DB924B1CB41}" type="parTrans" cxnId="{521B557A-0BED-4132-8CBF-B9ED7A8FBD77}">
      <dgm:prSet/>
      <dgm:spPr/>
      <dgm:t>
        <a:bodyPr/>
        <a:lstStyle/>
        <a:p>
          <a:pPr rtl="1"/>
          <a:endParaRPr lang="ar-IQ"/>
        </a:p>
      </dgm:t>
    </dgm:pt>
    <dgm:pt modelId="{20AB1F73-36E1-4215-83B2-C626CF40BF3E}" type="sibTrans" cxnId="{521B557A-0BED-4132-8CBF-B9ED7A8FBD77}">
      <dgm:prSet/>
      <dgm:spPr/>
      <dgm:t>
        <a:bodyPr/>
        <a:lstStyle/>
        <a:p>
          <a:pPr rtl="1"/>
          <a:endParaRPr lang="ar-IQ"/>
        </a:p>
      </dgm:t>
    </dgm:pt>
    <dgm:pt modelId="{7F31222E-5B0F-448A-BE50-F7DABB217A0C}">
      <dgm:prSet phldrT="[Text]">
        <dgm:style>
          <a:lnRef idx="1">
            <a:schemeClr val="accent5"/>
          </a:lnRef>
          <a:fillRef idx="2">
            <a:schemeClr val="accent5"/>
          </a:fillRef>
          <a:effectRef idx="1">
            <a:schemeClr val="accent5"/>
          </a:effectRef>
          <a:fontRef idx="minor">
            <a:schemeClr val="dk1"/>
          </a:fontRef>
        </dgm:style>
      </dgm:prSet>
      <dgm:spPr/>
      <dgm:t>
        <a:bodyPr/>
        <a:lstStyle/>
        <a:p>
          <a:pPr rtl="1"/>
          <a:r>
            <a:rPr lang="ar-SA" dirty="0" smtClean="0"/>
            <a:t>ثامناً : الارشاد والتوجيه </a:t>
          </a:r>
          <a:r>
            <a:rPr lang="ar-IQ" dirty="0" smtClean="0"/>
            <a:t>.</a:t>
          </a:r>
          <a:endParaRPr lang="ar-IQ" dirty="0"/>
        </a:p>
      </dgm:t>
    </dgm:pt>
    <dgm:pt modelId="{56F4EC8A-C4D2-476E-B6FB-2E14AA64B723}" type="parTrans" cxnId="{984D958C-53B5-4997-917A-3C4E9A6CDC02}">
      <dgm:prSet/>
      <dgm:spPr/>
      <dgm:t>
        <a:bodyPr/>
        <a:lstStyle/>
        <a:p>
          <a:pPr rtl="1"/>
          <a:endParaRPr lang="ar-IQ"/>
        </a:p>
      </dgm:t>
    </dgm:pt>
    <dgm:pt modelId="{320E4BD8-57A7-468C-9D88-9961C3CB7CBB}" type="sibTrans" cxnId="{984D958C-53B5-4997-917A-3C4E9A6CDC02}">
      <dgm:prSet/>
      <dgm:spPr/>
      <dgm:t>
        <a:bodyPr/>
        <a:lstStyle/>
        <a:p>
          <a:pPr rtl="1"/>
          <a:endParaRPr lang="ar-IQ"/>
        </a:p>
      </dgm:t>
    </dgm:pt>
    <dgm:pt modelId="{0641C823-49C7-475D-B536-A99A5EAC1FA8}">
      <dgm:prSet>
        <dgm:style>
          <a:lnRef idx="1">
            <a:schemeClr val="accent5"/>
          </a:lnRef>
          <a:fillRef idx="2">
            <a:schemeClr val="accent5"/>
          </a:fillRef>
          <a:effectRef idx="1">
            <a:schemeClr val="accent5"/>
          </a:effectRef>
          <a:fontRef idx="minor">
            <a:schemeClr val="dk1"/>
          </a:fontRef>
        </dgm:style>
      </dgm:prSet>
      <dgm:spPr/>
      <dgm:t>
        <a:bodyPr/>
        <a:lstStyle/>
        <a:p>
          <a:pPr rtl="1"/>
          <a:r>
            <a:rPr lang="ar-SA" dirty="0" smtClean="0"/>
            <a:t>سادساً : التعاون مع الادارة والزملاء </a:t>
          </a:r>
          <a:r>
            <a:rPr lang="ar-IQ" dirty="0" smtClean="0"/>
            <a:t>.</a:t>
          </a:r>
          <a:endParaRPr lang="ar-IQ" dirty="0"/>
        </a:p>
      </dgm:t>
    </dgm:pt>
    <dgm:pt modelId="{85FE7FB4-21E3-4CFC-9B5E-0862451F202C}" type="parTrans" cxnId="{BFC639EF-70BB-4D41-947C-BCB89C17C65D}">
      <dgm:prSet/>
      <dgm:spPr/>
      <dgm:t>
        <a:bodyPr/>
        <a:lstStyle/>
        <a:p>
          <a:pPr rtl="1"/>
          <a:endParaRPr lang="ar-IQ"/>
        </a:p>
      </dgm:t>
    </dgm:pt>
    <dgm:pt modelId="{C68C5B91-358F-4A3E-8CAA-B3BD4668B521}" type="sibTrans" cxnId="{BFC639EF-70BB-4D41-947C-BCB89C17C65D}">
      <dgm:prSet/>
      <dgm:spPr/>
      <dgm:t>
        <a:bodyPr/>
        <a:lstStyle/>
        <a:p>
          <a:pPr rtl="1"/>
          <a:endParaRPr lang="ar-IQ"/>
        </a:p>
      </dgm:t>
    </dgm:pt>
    <dgm:pt modelId="{598A2A69-4302-4E5C-9EB8-F5A1E0E1911B}">
      <dgm:prSet>
        <dgm:style>
          <a:lnRef idx="1">
            <a:schemeClr val="accent5"/>
          </a:lnRef>
          <a:fillRef idx="2">
            <a:schemeClr val="accent5"/>
          </a:fillRef>
          <a:effectRef idx="1">
            <a:schemeClr val="accent5"/>
          </a:effectRef>
          <a:fontRef idx="minor">
            <a:schemeClr val="dk1"/>
          </a:fontRef>
        </dgm:style>
      </dgm:prSet>
      <dgm:spPr/>
      <dgm:t>
        <a:bodyPr/>
        <a:lstStyle/>
        <a:p>
          <a:pPr rtl="1"/>
          <a:r>
            <a:rPr lang="ar-SA" dirty="0" smtClean="0">
              <a:ea typeface="Times New Roman"/>
            </a:rPr>
            <a:t>أولاً : تخطيط المواقف التدريسية </a:t>
          </a:r>
          <a:endParaRPr lang="ar-IQ" dirty="0"/>
        </a:p>
      </dgm:t>
    </dgm:pt>
    <dgm:pt modelId="{649639CF-C96C-4EF8-91A9-FCAEC8517173}" type="parTrans" cxnId="{178B9DAA-06E9-4745-A324-AFFF1FE6E7B8}">
      <dgm:prSet/>
      <dgm:spPr/>
      <dgm:t>
        <a:bodyPr/>
        <a:lstStyle/>
        <a:p>
          <a:pPr rtl="1"/>
          <a:endParaRPr lang="ar-IQ"/>
        </a:p>
      </dgm:t>
    </dgm:pt>
    <dgm:pt modelId="{C7EEACA8-046F-47D6-8C42-C503866D7C41}" type="sibTrans" cxnId="{178B9DAA-06E9-4745-A324-AFFF1FE6E7B8}">
      <dgm:prSet/>
      <dgm:spPr/>
      <dgm:t>
        <a:bodyPr/>
        <a:lstStyle/>
        <a:p>
          <a:pPr rtl="1"/>
          <a:endParaRPr lang="ar-IQ"/>
        </a:p>
      </dgm:t>
    </dgm:pt>
    <dgm:pt modelId="{47B9CD51-FAEA-4976-943B-72FCE2F53036}" type="pres">
      <dgm:prSet presAssocID="{1687A097-C828-4E62-8F8E-E5345602CF91}" presName="diagram" presStyleCnt="0">
        <dgm:presLayoutVars>
          <dgm:dir/>
          <dgm:resizeHandles val="exact"/>
        </dgm:presLayoutVars>
      </dgm:prSet>
      <dgm:spPr/>
      <dgm:t>
        <a:bodyPr/>
        <a:lstStyle/>
        <a:p>
          <a:pPr rtl="1"/>
          <a:endParaRPr lang="ar-IQ"/>
        </a:p>
      </dgm:t>
    </dgm:pt>
    <dgm:pt modelId="{A4CC4EF1-ED19-40EE-9029-FD593C24DAC2}" type="pres">
      <dgm:prSet presAssocID="{CF24D07E-3371-4277-9022-9042F99BE59C}" presName="node" presStyleLbl="node1" presStyleIdx="0" presStyleCnt="9">
        <dgm:presLayoutVars>
          <dgm:bulletEnabled val="1"/>
        </dgm:presLayoutVars>
      </dgm:prSet>
      <dgm:spPr/>
      <dgm:t>
        <a:bodyPr/>
        <a:lstStyle/>
        <a:p>
          <a:pPr rtl="1"/>
          <a:endParaRPr lang="ar-IQ"/>
        </a:p>
      </dgm:t>
    </dgm:pt>
    <dgm:pt modelId="{42CC6ABF-DB8F-4D35-B6A1-5C0E8C728BD2}" type="pres">
      <dgm:prSet presAssocID="{5A15ABA5-D865-4BDB-A00C-EC6302E5D81A}" presName="sibTrans" presStyleCnt="0"/>
      <dgm:spPr/>
    </dgm:pt>
    <dgm:pt modelId="{01FCA10A-3155-4B0F-871A-6B4D2BE20952}" type="pres">
      <dgm:prSet presAssocID="{887B47B8-7987-4F3D-9393-3AF5C459A9D6}" presName="node" presStyleLbl="node1" presStyleIdx="1" presStyleCnt="9">
        <dgm:presLayoutVars>
          <dgm:bulletEnabled val="1"/>
        </dgm:presLayoutVars>
      </dgm:prSet>
      <dgm:spPr/>
      <dgm:t>
        <a:bodyPr/>
        <a:lstStyle/>
        <a:p>
          <a:pPr rtl="1"/>
          <a:endParaRPr lang="ar-IQ"/>
        </a:p>
      </dgm:t>
    </dgm:pt>
    <dgm:pt modelId="{FF9A59AC-1281-4D0A-84ED-30FFC8E1FD07}" type="pres">
      <dgm:prSet presAssocID="{A35B27CC-011D-453C-B874-8F87A9DEF6CB}" presName="sibTrans" presStyleCnt="0"/>
      <dgm:spPr/>
    </dgm:pt>
    <dgm:pt modelId="{DEE7416A-D9B0-4FCE-8364-DC1ABADB1761}" type="pres">
      <dgm:prSet presAssocID="{598A2A69-4302-4E5C-9EB8-F5A1E0E1911B}" presName="node" presStyleLbl="node1" presStyleIdx="2" presStyleCnt="9">
        <dgm:presLayoutVars>
          <dgm:bulletEnabled val="1"/>
        </dgm:presLayoutVars>
      </dgm:prSet>
      <dgm:spPr/>
      <dgm:t>
        <a:bodyPr/>
        <a:lstStyle/>
        <a:p>
          <a:pPr rtl="1"/>
          <a:endParaRPr lang="ar-IQ"/>
        </a:p>
      </dgm:t>
    </dgm:pt>
    <dgm:pt modelId="{E04C5290-05D8-4448-8748-3B519DA11093}" type="pres">
      <dgm:prSet presAssocID="{C7EEACA8-046F-47D6-8C42-C503866D7C41}" presName="sibTrans" presStyleCnt="0"/>
      <dgm:spPr/>
    </dgm:pt>
    <dgm:pt modelId="{F8675B36-164F-4622-8653-90B8B0F737B4}" type="pres">
      <dgm:prSet presAssocID="{0641C823-49C7-475D-B536-A99A5EAC1FA8}" presName="node" presStyleLbl="node1" presStyleIdx="3" presStyleCnt="9">
        <dgm:presLayoutVars>
          <dgm:bulletEnabled val="1"/>
        </dgm:presLayoutVars>
      </dgm:prSet>
      <dgm:spPr/>
      <dgm:t>
        <a:bodyPr/>
        <a:lstStyle/>
        <a:p>
          <a:pPr rtl="1"/>
          <a:endParaRPr lang="ar-IQ"/>
        </a:p>
      </dgm:t>
    </dgm:pt>
    <dgm:pt modelId="{520FCB4C-31CA-4319-A94D-8F096F8EC79D}" type="pres">
      <dgm:prSet presAssocID="{C68C5B91-358F-4A3E-8CAA-B3BD4668B521}" presName="sibTrans" presStyleCnt="0"/>
      <dgm:spPr/>
    </dgm:pt>
    <dgm:pt modelId="{25110863-AFED-4458-841E-69A74E2D1358}" type="pres">
      <dgm:prSet presAssocID="{669291DD-B7AF-472E-AA78-C6EE4EB97637}" presName="node" presStyleLbl="node1" presStyleIdx="4" presStyleCnt="9">
        <dgm:presLayoutVars>
          <dgm:bulletEnabled val="1"/>
        </dgm:presLayoutVars>
      </dgm:prSet>
      <dgm:spPr/>
      <dgm:t>
        <a:bodyPr/>
        <a:lstStyle/>
        <a:p>
          <a:pPr rtl="1"/>
          <a:endParaRPr lang="ar-IQ"/>
        </a:p>
      </dgm:t>
    </dgm:pt>
    <dgm:pt modelId="{FA539A5F-5B38-4DF9-9796-871762DD116E}" type="pres">
      <dgm:prSet presAssocID="{589F0A61-2F52-47E9-9603-3FDA847B2FBE}" presName="sibTrans" presStyleCnt="0"/>
      <dgm:spPr/>
    </dgm:pt>
    <dgm:pt modelId="{E9AEAEE5-FB2F-4C0E-B75E-1B2A89BD14A0}" type="pres">
      <dgm:prSet presAssocID="{C86BD9ED-E468-4334-84C7-F81045930952}" presName="node" presStyleLbl="node1" presStyleIdx="5" presStyleCnt="9">
        <dgm:presLayoutVars>
          <dgm:bulletEnabled val="1"/>
        </dgm:presLayoutVars>
      </dgm:prSet>
      <dgm:spPr/>
      <dgm:t>
        <a:bodyPr/>
        <a:lstStyle/>
        <a:p>
          <a:pPr rtl="1"/>
          <a:endParaRPr lang="ar-IQ"/>
        </a:p>
      </dgm:t>
    </dgm:pt>
    <dgm:pt modelId="{639263E3-FAF1-47B7-BF62-A50D0AC2A058}" type="pres">
      <dgm:prSet presAssocID="{9A5BADE1-B002-4184-8329-ED90FEA64E1B}" presName="sibTrans" presStyleCnt="0"/>
      <dgm:spPr/>
    </dgm:pt>
    <dgm:pt modelId="{0DBE11CB-E213-42D5-BD69-651C9D9EB2B5}" type="pres">
      <dgm:prSet presAssocID="{D5223049-6882-4454-9065-F258DCC4A560}" presName="node" presStyleLbl="node1" presStyleIdx="6" presStyleCnt="9">
        <dgm:presLayoutVars>
          <dgm:bulletEnabled val="1"/>
        </dgm:presLayoutVars>
      </dgm:prSet>
      <dgm:spPr/>
      <dgm:t>
        <a:bodyPr/>
        <a:lstStyle/>
        <a:p>
          <a:pPr rtl="1"/>
          <a:endParaRPr lang="ar-IQ"/>
        </a:p>
      </dgm:t>
    </dgm:pt>
    <dgm:pt modelId="{36470DA7-4B0D-48F1-8FE3-336BB83C7258}" type="pres">
      <dgm:prSet presAssocID="{20AB1F73-36E1-4215-83B2-C626CF40BF3E}" presName="sibTrans" presStyleCnt="0"/>
      <dgm:spPr/>
    </dgm:pt>
    <dgm:pt modelId="{41A31D22-1501-4E91-BACF-AA2CE869B518}" type="pres">
      <dgm:prSet presAssocID="{7F31222E-5B0F-448A-BE50-F7DABB217A0C}" presName="node" presStyleLbl="node1" presStyleIdx="7" presStyleCnt="9">
        <dgm:presLayoutVars>
          <dgm:bulletEnabled val="1"/>
        </dgm:presLayoutVars>
      </dgm:prSet>
      <dgm:spPr/>
      <dgm:t>
        <a:bodyPr/>
        <a:lstStyle/>
        <a:p>
          <a:pPr rtl="1"/>
          <a:endParaRPr lang="ar-IQ"/>
        </a:p>
      </dgm:t>
    </dgm:pt>
    <dgm:pt modelId="{DACF5DEF-CF45-4C29-BD94-9ADDD6E2FDC0}" type="pres">
      <dgm:prSet presAssocID="{320E4BD8-57A7-468C-9D88-9961C3CB7CBB}" presName="sibTrans" presStyleCnt="0"/>
      <dgm:spPr/>
    </dgm:pt>
    <dgm:pt modelId="{40F843E6-D4D1-485A-A42D-7C1828EAF06B}" type="pres">
      <dgm:prSet presAssocID="{85F1443A-1644-4854-8067-3C476ADE05CB}" presName="node" presStyleLbl="node1" presStyleIdx="8" presStyleCnt="9">
        <dgm:presLayoutVars>
          <dgm:bulletEnabled val="1"/>
        </dgm:presLayoutVars>
      </dgm:prSet>
      <dgm:spPr/>
      <dgm:t>
        <a:bodyPr/>
        <a:lstStyle/>
        <a:p>
          <a:pPr rtl="1"/>
          <a:endParaRPr lang="ar-IQ"/>
        </a:p>
      </dgm:t>
    </dgm:pt>
  </dgm:ptLst>
  <dgm:cxnLst>
    <dgm:cxn modelId="{AF806B73-FC9E-4486-B0A8-F1F919FDD335}" srcId="{1687A097-C828-4E62-8F8E-E5345602CF91}" destId="{CF24D07E-3371-4277-9022-9042F99BE59C}" srcOrd="0" destOrd="0" parTransId="{C237250A-D76D-49BF-AE8B-CCBDCBF2ACAE}" sibTransId="{5A15ABA5-D865-4BDB-A00C-EC6302E5D81A}"/>
    <dgm:cxn modelId="{930E80DD-0F8E-4FC8-912E-4EC162CF30D9}" type="presOf" srcId="{7F31222E-5B0F-448A-BE50-F7DABB217A0C}" destId="{41A31D22-1501-4E91-BACF-AA2CE869B518}" srcOrd="0" destOrd="0" presId="urn:microsoft.com/office/officeart/2005/8/layout/default"/>
    <dgm:cxn modelId="{0D533A98-54DA-418D-B87A-7864CFBCD1E6}" type="presOf" srcId="{598A2A69-4302-4E5C-9EB8-F5A1E0E1911B}" destId="{DEE7416A-D9B0-4FCE-8364-DC1ABADB1761}" srcOrd="0" destOrd="0" presId="urn:microsoft.com/office/officeart/2005/8/layout/default"/>
    <dgm:cxn modelId="{3870A727-8961-4CDF-BFD5-009CD70539E8}" type="presOf" srcId="{C86BD9ED-E468-4334-84C7-F81045930952}" destId="{E9AEAEE5-FB2F-4C0E-B75E-1B2A89BD14A0}" srcOrd="0" destOrd="0" presId="urn:microsoft.com/office/officeart/2005/8/layout/default"/>
    <dgm:cxn modelId="{521B557A-0BED-4132-8CBF-B9ED7A8FBD77}" srcId="{1687A097-C828-4E62-8F8E-E5345602CF91}" destId="{D5223049-6882-4454-9065-F258DCC4A560}" srcOrd="6" destOrd="0" parTransId="{1CD7B8D4-81F4-402F-AD52-6DB924B1CB41}" sibTransId="{20AB1F73-36E1-4215-83B2-C626CF40BF3E}"/>
    <dgm:cxn modelId="{984D958C-53B5-4997-917A-3C4E9A6CDC02}" srcId="{1687A097-C828-4E62-8F8E-E5345602CF91}" destId="{7F31222E-5B0F-448A-BE50-F7DABB217A0C}" srcOrd="7" destOrd="0" parTransId="{56F4EC8A-C4D2-476E-B6FB-2E14AA64B723}" sibTransId="{320E4BD8-57A7-468C-9D88-9961C3CB7CBB}"/>
    <dgm:cxn modelId="{178B9DAA-06E9-4745-A324-AFFF1FE6E7B8}" srcId="{1687A097-C828-4E62-8F8E-E5345602CF91}" destId="{598A2A69-4302-4E5C-9EB8-F5A1E0E1911B}" srcOrd="2" destOrd="0" parTransId="{649639CF-C96C-4EF8-91A9-FCAEC8517173}" sibTransId="{C7EEACA8-046F-47D6-8C42-C503866D7C41}"/>
    <dgm:cxn modelId="{7FA0ED85-3204-4D49-96D1-ECA774169EA6}" type="presOf" srcId="{1687A097-C828-4E62-8F8E-E5345602CF91}" destId="{47B9CD51-FAEA-4976-943B-72FCE2F53036}" srcOrd="0" destOrd="0" presId="urn:microsoft.com/office/officeart/2005/8/layout/default"/>
    <dgm:cxn modelId="{0B47C6AD-1019-4CE6-8A93-E26678D8E563}" type="presOf" srcId="{0641C823-49C7-475D-B536-A99A5EAC1FA8}" destId="{F8675B36-164F-4622-8653-90B8B0F737B4}" srcOrd="0" destOrd="0" presId="urn:microsoft.com/office/officeart/2005/8/layout/default"/>
    <dgm:cxn modelId="{F3E84663-4F5C-4ED3-B7D9-847579F1973F}" srcId="{1687A097-C828-4E62-8F8E-E5345602CF91}" destId="{C86BD9ED-E468-4334-84C7-F81045930952}" srcOrd="5" destOrd="0" parTransId="{FDDC8C17-0B03-4D11-9557-3F1300F0E0C9}" sibTransId="{9A5BADE1-B002-4184-8329-ED90FEA64E1B}"/>
    <dgm:cxn modelId="{833D60CA-D1AC-4F25-9DF2-605B519B8EBD}" type="presOf" srcId="{CF24D07E-3371-4277-9022-9042F99BE59C}" destId="{A4CC4EF1-ED19-40EE-9029-FD593C24DAC2}" srcOrd="0" destOrd="0" presId="urn:microsoft.com/office/officeart/2005/8/layout/default"/>
    <dgm:cxn modelId="{BDA0F636-7F6E-48AA-95FB-BAC7B7ADE514}" type="presOf" srcId="{887B47B8-7987-4F3D-9393-3AF5C459A9D6}" destId="{01FCA10A-3155-4B0F-871A-6B4D2BE20952}" srcOrd="0" destOrd="0" presId="urn:microsoft.com/office/officeart/2005/8/layout/default"/>
    <dgm:cxn modelId="{18AA5608-49A2-495D-B24A-0967B2A3BB73}" type="presOf" srcId="{669291DD-B7AF-472E-AA78-C6EE4EB97637}" destId="{25110863-AFED-4458-841E-69A74E2D1358}" srcOrd="0" destOrd="0" presId="urn:microsoft.com/office/officeart/2005/8/layout/default"/>
    <dgm:cxn modelId="{30B54380-C472-45F0-B8A8-2C1571D3BBA3}" type="presOf" srcId="{85F1443A-1644-4854-8067-3C476ADE05CB}" destId="{40F843E6-D4D1-485A-A42D-7C1828EAF06B}" srcOrd="0" destOrd="0" presId="urn:microsoft.com/office/officeart/2005/8/layout/default"/>
    <dgm:cxn modelId="{20C6489D-81EA-46F2-9A5C-8CB32148FB69}" srcId="{1687A097-C828-4E62-8F8E-E5345602CF91}" destId="{887B47B8-7987-4F3D-9393-3AF5C459A9D6}" srcOrd="1" destOrd="0" parTransId="{FAF160F9-C314-4447-90EF-D9CB41554942}" sibTransId="{A35B27CC-011D-453C-B874-8F87A9DEF6CB}"/>
    <dgm:cxn modelId="{BFC639EF-70BB-4D41-947C-BCB89C17C65D}" srcId="{1687A097-C828-4E62-8F8E-E5345602CF91}" destId="{0641C823-49C7-475D-B536-A99A5EAC1FA8}" srcOrd="3" destOrd="0" parTransId="{85FE7FB4-21E3-4CFC-9B5E-0862451F202C}" sibTransId="{C68C5B91-358F-4A3E-8CAA-B3BD4668B521}"/>
    <dgm:cxn modelId="{B1C1D2EF-6E30-446C-9E9E-F4831CE30E6A}" type="presOf" srcId="{D5223049-6882-4454-9065-F258DCC4A560}" destId="{0DBE11CB-E213-42D5-BD69-651C9D9EB2B5}" srcOrd="0" destOrd="0" presId="urn:microsoft.com/office/officeart/2005/8/layout/default"/>
    <dgm:cxn modelId="{FED64568-9E35-45C8-B92E-23DA84A51649}" srcId="{1687A097-C828-4E62-8F8E-E5345602CF91}" destId="{85F1443A-1644-4854-8067-3C476ADE05CB}" srcOrd="8" destOrd="0" parTransId="{325393C7-F325-414F-A0DE-A912792E97D2}" sibTransId="{0A0AFDB2-5381-485C-9566-B1DA2F4E8080}"/>
    <dgm:cxn modelId="{251202E0-A04C-4A92-A420-30BABDE9A81F}" srcId="{1687A097-C828-4E62-8F8E-E5345602CF91}" destId="{669291DD-B7AF-472E-AA78-C6EE4EB97637}" srcOrd="4" destOrd="0" parTransId="{7F431D9B-1222-44B6-A142-6E4E27943FDD}" sibTransId="{589F0A61-2F52-47E9-9603-3FDA847B2FBE}"/>
    <dgm:cxn modelId="{787D5265-B6E5-441E-B015-C8AEAA023A77}" type="presParOf" srcId="{47B9CD51-FAEA-4976-943B-72FCE2F53036}" destId="{A4CC4EF1-ED19-40EE-9029-FD593C24DAC2}" srcOrd="0" destOrd="0" presId="urn:microsoft.com/office/officeart/2005/8/layout/default"/>
    <dgm:cxn modelId="{E2207505-8BBA-4061-B4DE-0F25249C893C}" type="presParOf" srcId="{47B9CD51-FAEA-4976-943B-72FCE2F53036}" destId="{42CC6ABF-DB8F-4D35-B6A1-5C0E8C728BD2}" srcOrd="1" destOrd="0" presId="urn:microsoft.com/office/officeart/2005/8/layout/default"/>
    <dgm:cxn modelId="{4C4AC51C-A0D7-4077-B463-875E5446295E}" type="presParOf" srcId="{47B9CD51-FAEA-4976-943B-72FCE2F53036}" destId="{01FCA10A-3155-4B0F-871A-6B4D2BE20952}" srcOrd="2" destOrd="0" presId="urn:microsoft.com/office/officeart/2005/8/layout/default"/>
    <dgm:cxn modelId="{8D4342DA-3905-4C8C-8A23-935500CB5AA8}" type="presParOf" srcId="{47B9CD51-FAEA-4976-943B-72FCE2F53036}" destId="{FF9A59AC-1281-4D0A-84ED-30FFC8E1FD07}" srcOrd="3" destOrd="0" presId="urn:microsoft.com/office/officeart/2005/8/layout/default"/>
    <dgm:cxn modelId="{9D3528DE-9904-4C2F-88FC-F2E66054644A}" type="presParOf" srcId="{47B9CD51-FAEA-4976-943B-72FCE2F53036}" destId="{DEE7416A-D9B0-4FCE-8364-DC1ABADB1761}" srcOrd="4" destOrd="0" presId="urn:microsoft.com/office/officeart/2005/8/layout/default"/>
    <dgm:cxn modelId="{2C7CB52F-52B6-4DEA-AD8A-9A455334FCA2}" type="presParOf" srcId="{47B9CD51-FAEA-4976-943B-72FCE2F53036}" destId="{E04C5290-05D8-4448-8748-3B519DA11093}" srcOrd="5" destOrd="0" presId="urn:microsoft.com/office/officeart/2005/8/layout/default"/>
    <dgm:cxn modelId="{940E0899-C3F1-4F34-85B6-2CAA24FB0A31}" type="presParOf" srcId="{47B9CD51-FAEA-4976-943B-72FCE2F53036}" destId="{F8675B36-164F-4622-8653-90B8B0F737B4}" srcOrd="6" destOrd="0" presId="urn:microsoft.com/office/officeart/2005/8/layout/default"/>
    <dgm:cxn modelId="{4D5364CA-E68F-45F0-8FB1-DB93773073B8}" type="presParOf" srcId="{47B9CD51-FAEA-4976-943B-72FCE2F53036}" destId="{520FCB4C-31CA-4319-A94D-8F096F8EC79D}" srcOrd="7" destOrd="0" presId="urn:microsoft.com/office/officeart/2005/8/layout/default"/>
    <dgm:cxn modelId="{BCE3E142-E054-4F9C-AD55-B17BCFA06BBE}" type="presParOf" srcId="{47B9CD51-FAEA-4976-943B-72FCE2F53036}" destId="{25110863-AFED-4458-841E-69A74E2D1358}" srcOrd="8" destOrd="0" presId="urn:microsoft.com/office/officeart/2005/8/layout/default"/>
    <dgm:cxn modelId="{DF554C29-19EB-4089-A5D7-6438979AA60F}" type="presParOf" srcId="{47B9CD51-FAEA-4976-943B-72FCE2F53036}" destId="{FA539A5F-5B38-4DF9-9796-871762DD116E}" srcOrd="9" destOrd="0" presId="urn:microsoft.com/office/officeart/2005/8/layout/default"/>
    <dgm:cxn modelId="{F29D13CB-C84D-4D1E-A331-21BDFB88668D}" type="presParOf" srcId="{47B9CD51-FAEA-4976-943B-72FCE2F53036}" destId="{E9AEAEE5-FB2F-4C0E-B75E-1B2A89BD14A0}" srcOrd="10" destOrd="0" presId="urn:microsoft.com/office/officeart/2005/8/layout/default"/>
    <dgm:cxn modelId="{2302E5C9-9E34-4B38-97FD-8D5CE6F2393B}" type="presParOf" srcId="{47B9CD51-FAEA-4976-943B-72FCE2F53036}" destId="{639263E3-FAF1-47B7-BF62-A50D0AC2A058}" srcOrd="11" destOrd="0" presId="urn:microsoft.com/office/officeart/2005/8/layout/default"/>
    <dgm:cxn modelId="{172B0CDF-F3C0-4F17-90BD-0EA78F6F820E}" type="presParOf" srcId="{47B9CD51-FAEA-4976-943B-72FCE2F53036}" destId="{0DBE11CB-E213-42D5-BD69-651C9D9EB2B5}" srcOrd="12" destOrd="0" presId="urn:microsoft.com/office/officeart/2005/8/layout/default"/>
    <dgm:cxn modelId="{F15292BF-B3FD-404B-BB60-401D9D6C893D}" type="presParOf" srcId="{47B9CD51-FAEA-4976-943B-72FCE2F53036}" destId="{36470DA7-4B0D-48F1-8FE3-336BB83C7258}" srcOrd="13" destOrd="0" presId="urn:microsoft.com/office/officeart/2005/8/layout/default"/>
    <dgm:cxn modelId="{CC4A793A-57BB-4F72-AC7E-418306AEB325}" type="presParOf" srcId="{47B9CD51-FAEA-4976-943B-72FCE2F53036}" destId="{41A31D22-1501-4E91-BACF-AA2CE869B518}" srcOrd="14" destOrd="0" presId="urn:microsoft.com/office/officeart/2005/8/layout/default"/>
    <dgm:cxn modelId="{7F14BF79-24CA-4D51-959E-2ABBEF623F92}" type="presParOf" srcId="{47B9CD51-FAEA-4976-943B-72FCE2F53036}" destId="{DACF5DEF-CF45-4C29-BD94-9ADDD6E2FDC0}" srcOrd="15" destOrd="0" presId="urn:microsoft.com/office/officeart/2005/8/layout/default"/>
    <dgm:cxn modelId="{60942AE4-9053-4B31-AEEA-5C51FB51C7E5}" type="presParOf" srcId="{47B9CD51-FAEA-4976-943B-72FCE2F53036}" destId="{40F843E6-D4D1-485A-A42D-7C1828EAF06B}"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E6FEE-27FF-46E6-A69C-B7F4CDE90626}">
      <dsp:nvSpPr>
        <dsp:cNvPr id="0" name=""/>
        <dsp:cNvSpPr/>
      </dsp:nvSpPr>
      <dsp:spPr>
        <a:xfrm>
          <a:off x="2874454" y="1282346"/>
          <a:ext cx="1680149" cy="260993"/>
        </a:xfrm>
        <a:custGeom>
          <a:avLst/>
          <a:gdLst/>
          <a:ahLst/>
          <a:cxnLst/>
          <a:rect l="0" t="0" r="0" b="0"/>
          <a:pathLst>
            <a:path>
              <a:moveTo>
                <a:pt x="0" y="0"/>
              </a:moveTo>
              <a:lnTo>
                <a:pt x="0" y="121913"/>
              </a:lnTo>
              <a:lnTo>
                <a:pt x="1680149" y="121913"/>
              </a:lnTo>
              <a:lnTo>
                <a:pt x="1680149" y="260993"/>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33E559-9A07-440C-BEAA-B1A48E11AE39}">
      <dsp:nvSpPr>
        <dsp:cNvPr id="0" name=""/>
        <dsp:cNvSpPr/>
      </dsp:nvSpPr>
      <dsp:spPr>
        <a:xfrm>
          <a:off x="1367524" y="1282346"/>
          <a:ext cx="1506930" cy="278159"/>
        </a:xfrm>
        <a:custGeom>
          <a:avLst/>
          <a:gdLst/>
          <a:ahLst/>
          <a:cxnLst/>
          <a:rect l="0" t="0" r="0" b="0"/>
          <a:pathLst>
            <a:path>
              <a:moveTo>
                <a:pt x="1506930" y="0"/>
              </a:moveTo>
              <a:lnTo>
                <a:pt x="1506930" y="139079"/>
              </a:lnTo>
              <a:lnTo>
                <a:pt x="0" y="139079"/>
              </a:lnTo>
              <a:lnTo>
                <a:pt x="0" y="278159"/>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34821E-F41C-4347-A995-2B0F9DF66241}">
      <dsp:nvSpPr>
        <dsp:cNvPr id="0" name=""/>
        <dsp:cNvSpPr/>
      </dsp:nvSpPr>
      <dsp:spPr>
        <a:xfrm>
          <a:off x="1328436" y="302415"/>
          <a:ext cx="3092037" cy="979930"/>
        </a:xfrm>
        <a:prstGeom prst="rect">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7780" tIns="17780" rIns="17780" bIns="17780" numCol="1" spcCol="1270" anchor="ctr" anchorCtr="0">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ar-IQ" sz="2800" kern="1200" dirty="0" smtClean="0"/>
            <a:t>مكونات الكفاية التدريسية</a:t>
          </a:r>
          <a:endParaRPr lang="ar-IQ" sz="2800" kern="1200" dirty="0"/>
        </a:p>
      </dsp:txBody>
      <dsp:txXfrm>
        <a:off x="1328436" y="302415"/>
        <a:ext cx="3092037" cy="979930"/>
      </dsp:txXfrm>
    </dsp:sp>
    <dsp:sp modelId="{B56041B0-45B5-400B-AD70-BFDC63C41FA2}">
      <dsp:nvSpPr>
        <dsp:cNvPr id="0" name=""/>
        <dsp:cNvSpPr/>
      </dsp:nvSpPr>
      <dsp:spPr>
        <a:xfrm>
          <a:off x="369" y="1560505"/>
          <a:ext cx="2734310" cy="2166745"/>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ar-SA" sz="2200" kern="1200" dirty="0" smtClean="0">
              <a:cs typeface="+mj-cs"/>
            </a:rPr>
            <a:t>مكوناً سلوكياً يتضمن مجموع الممارسات التي يبديها الفرد ، لهذا فالتطور السلوكي يعرف </a:t>
          </a:r>
          <a:r>
            <a:rPr lang="ar-SA" sz="2000" kern="1200" dirty="0" smtClean="0">
              <a:cs typeface="+mj-cs"/>
            </a:rPr>
            <a:t>الكفاية بواسطة الاعمال والمهام التي يقدر الفرد على انجازها</a:t>
          </a:r>
          <a:endParaRPr lang="en-US" sz="2000" kern="1200" dirty="0">
            <a:cs typeface="+mj-cs"/>
          </a:endParaRPr>
        </a:p>
      </dsp:txBody>
      <dsp:txXfrm>
        <a:off x="369" y="1560505"/>
        <a:ext cx="2734310" cy="2166745"/>
      </dsp:txXfrm>
    </dsp:sp>
    <dsp:sp modelId="{B5A88BC7-1802-4249-9679-5B881DF56F3B}">
      <dsp:nvSpPr>
        <dsp:cNvPr id="0" name=""/>
        <dsp:cNvSpPr/>
      </dsp:nvSpPr>
      <dsp:spPr>
        <a:xfrm>
          <a:off x="3013208" y="1543339"/>
          <a:ext cx="3082791" cy="2201078"/>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ar-SA" sz="2000" kern="1200" dirty="0" smtClean="0">
              <a:cs typeface="+mj-cs"/>
            </a:rPr>
            <a:t>مكوناً معرفياً ( ذهنياً</a:t>
          </a:r>
          <a:r>
            <a:rPr lang="en-US" sz="2000" kern="1200" dirty="0" smtClean="0">
              <a:cs typeface="+mj-cs"/>
            </a:rPr>
            <a:t> ( </a:t>
          </a:r>
          <a:r>
            <a:rPr lang="en-US" sz="2000" kern="1200" dirty="0" err="1" smtClean="0">
              <a:cs typeface="+mj-cs"/>
            </a:rPr>
            <a:t>Cogntive</a:t>
          </a:r>
          <a:r>
            <a:rPr lang="en-US" sz="2000" kern="1200" dirty="0" smtClean="0">
              <a:cs typeface="+mj-cs"/>
            </a:rPr>
            <a:t> </a:t>
          </a:r>
          <a:r>
            <a:rPr lang="ar-SA" sz="2000" kern="1200" dirty="0" smtClean="0">
              <a:cs typeface="+mj-cs"/>
            </a:rPr>
            <a:t>يضم جميع المعارف والمفاهيم والاتجاهات المكتسبة والتصور المعرفي وينظر للكفاية كأستراتيجية </a:t>
          </a:r>
          <a:r>
            <a:rPr lang="ar-SA" sz="2400" kern="1200" dirty="0" smtClean="0">
              <a:cs typeface="+mj-cs"/>
            </a:rPr>
            <a:t>ونظام</a:t>
          </a:r>
          <a:r>
            <a:rPr lang="ar-SA" sz="2000" kern="1200" dirty="0" smtClean="0">
              <a:cs typeface="+mj-cs"/>
            </a:rPr>
            <a:t> من المعارف</a:t>
          </a:r>
          <a:r>
            <a:rPr lang="en-US" sz="2000" kern="1200" dirty="0" smtClean="0">
              <a:cs typeface="+mj-cs"/>
            </a:rPr>
            <a:t> . </a:t>
          </a:r>
          <a:r>
            <a:rPr lang="en-US" sz="1800" kern="1200" dirty="0" smtClean="0"/>
            <a:t/>
          </a:r>
          <a:br>
            <a:rPr lang="en-US" sz="1800" kern="1200" dirty="0" smtClean="0"/>
          </a:br>
          <a:endParaRPr lang="ar-IQ" sz="1800" kern="1200" dirty="0"/>
        </a:p>
      </dsp:txBody>
      <dsp:txXfrm>
        <a:off x="3013208" y="1543339"/>
        <a:ext cx="3082791" cy="2201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E77A92-C081-4B17-9D3D-62179D24A1BA}">
      <dsp:nvSpPr>
        <dsp:cNvPr id="0" name=""/>
        <dsp:cNvSpPr/>
      </dsp:nvSpPr>
      <dsp:spPr>
        <a:xfrm>
          <a:off x="3040337" y="1781488"/>
          <a:ext cx="2210589" cy="187048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rtl="1">
            <a:lnSpc>
              <a:spcPct val="90000"/>
            </a:lnSpc>
            <a:spcBef>
              <a:spcPct val="0"/>
            </a:spcBef>
            <a:spcAft>
              <a:spcPct val="35000"/>
            </a:spcAft>
          </a:pPr>
          <a:r>
            <a:rPr lang="ar-SA" sz="4400" b="0" kern="1200" cap="none" spc="0" dirty="0" smtClean="0">
              <a:ln w="18415" cmpd="sng">
                <a:prstDash val="solid"/>
              </a:ln>
              <a:effectLst>
                <a:outerShdw blurRad="63500" dir="3600000" algn="tl" rotWithShape="0">
                  <a:srgbClr val="000000">
                    <a:alpha val="70000"/>
                  </a:srgbClr>
                </a:outerShdw>
              </a:effectLst>
            </a:rPr>
            <a:t>صفات المعلم</a:t>
          </a:r>
          <a:endParaRPr lang="ar-SA" sz="4400" b="0" kern="1200" cap="none" spc="0" dirty="0">
            <a:ln w="18415" cmpd="sng">
              <a:prstDash val="solid"/>
            </a:ln>
            <a:effectLst>
              <a:outerShdw blurRad="63500" dir="3600000" algn="tl" rotWithShape="0">
                <a:srgbClr val="000000">
                  <a:alpha val="70000"/>
                </a:srgbClr>
              </a:outerShdw>
            </a:effectLst>
          </a:endParaRPr>
        </a:p>
      </dsp:txBody>
      <dsp:txXfrm>
        <a:off x="3364070" y="2055415"/>
        <a:ext cx="1563123" cy="1322635"/>
      </dsp:txXfrm>
    </dsp:sp>
    <dsp:sp modelId="{FC1422AA-07D3-4AED-BE4A-7A9CD13FE7E8}">
      <dsp:nvSpPr>
        <dsp:cNvPr id="0" name=""/>
        <dsp:cNvSpPr/>
      </dsp:nvSpPr>
      <dsp:spPr>
        <a:xfrm rot="16109388">
          <a:off x="4046299" y="1408424"/>
          <a:ext cx="142491" cy="485897"/>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0800000">
        <a:off x="4068236" y="1526969"/>
        <a:ext cx="99744" cy="291539"/>
      </dsp:txXfrm>
    </dsp:sp>
    <dsp:sp modelId="{CAB4AF32-4D24-4D53-A6F6-6AAC28FC4C30}">
      <dsp:nvSpPr>
        <dsp:cNvPr id="0" name=""/>
        <dsp:cNvSpPr/>
      </dsp:nvSpPr>
      <dsp:spPr>
        <a:xfrm>
          <a:off x="3380508" y="84102"/>
          <a:ext cx="1429109" cy="1429109"/>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SA" sz="3000" b="0" kern="1200" cap="none" spc="0" dirty="0" smtClean="0">
              <a:ln w="18415" cmpd="sng">
                <a:prstDash val="solid"/>
              </a:ln>
              <a:effectLst>
                <a:outerShdw blurRad="63500" dir="3600000" algn="tl" rotWithShape="0">
                  <a:srgbClr val="000000">
                    <a:alpha val="70000"/>
                  </a:srgbClr>
                </a:outerShdw>
              </a:effectLst>
            </a:rPr>
            <a:t>عقائدية</a:t>
          </a:r>
          <a:endParaRPr lang="ar-SA" sz="3000" b="0" kern="1200" cap="none" spc="0" dirty="0">
            <a:ln w="18415" cmpd="sng">
              <a:prstDash val="solid"/>
            </a:ln>
            <a:effectLst>
              <a:outerShdw blurRad="63500" dir="3600000" algn="tl" rotWithShape="0">
                <a:srgbClr val="000000">
                  <a:alpha val="70000"/>
                </a:srgbClr>
              </a:outerShdw>
            </a:effectLst>
          </a:endParaRPr>
        </a:p>
      </dsp:txBody>
      <dsp:txXfrm>
        <a:off x="3589796" y="293390"/>
        <a:ext cx="1010533" cy="1010533"/>
      </dsp:txXfrm>
    </dsp:sp>
    <dsp:sp modelId="{CF29B260-0802-43CE-AC81-354956CE9FFA}">
      <dsp:nvSpPr>
        <dsp:cNvPr id="0" name=""/>
        <dsp:cNvSpPr/>
      </dsp:nvSpPr>
      <dsp:spPr>
        <a:xfrm rot="21525291">
          <a:off x="5362059" y="2444424"/>
          <a:ext cx="268747" cy="485897"/>
        </a:xfrm>
        <a:prstGeom prst="rightArrow">
          <a:avLst>
            <a:gd name="adj1" fmla="val 60000"/>
            <a:gd name="adj2" fmla="val 5000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362069" y="2542479"/>
        <a:ext cx="188123" cy="291539"/>
      </dsp:txXfrm>
    </dsp:sp>
    <dsp:sp modelId="{F0384EA4-15B2-420A-A2AE-7380DF7E319A}">
      <dsp:nvSpPr>
        <dsp:cNvPr id="0" name=""/>
        <dsp:cNvSpPr/>
      </dsp:nvSpPr>
      <dsp:spPr>
        <a:xfrm>
          <a:off x="5757345" y="1951616"/>
          <a:ext cx="1429109" cy="1429109"/>
        </a:xfrm>
        <a:prstGeom prst="ellipse">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SA" sz="3000" b="0" kern="1200" cap="none" spc="0" dirty="0" smtClean="0">
              <a:ln w="18415" cmpd="sng">
                <a:prstDash val="solid"/>
              </a:ln>
              <a:effectLst>
                <a:outerShdw blurRad="63500" dir="3600000" algn="tl" rotWithShape="0">
                  <a:srgbClr val="000000">
                    <a:alpha val="70000"/>
                  </a:srgbClr>
                </a:outerShdw>
              </a:effectLst>
            </a:rPr>
            <a:t>جسمية</a:t>
          </a:r>
          <a:endParaRPr lang="ar-SA" sz="3000" b="0" kern="1200" cap="none" spc="0" dirty="0">
            <a:ln w="18415" cmpd="sng">
              <a:prstDash val="solid"/>
            </a:ln>
            <a:effectLst>
              <a:outerShdw blurRad="63500" dir="3600000" algn="tl" rotWithShape="0">
                <a:srgbClr val="000000">
                  <a:alpha val="70000"/>
                </a:srgbClr>
              </a:outerShdw>
            </a:effectLst>
          </a:endParaRPr>
        </a:p>
      </dsp:txBody>
      <dsp:txXfrm>
        <a:off x="5966633" y="2160904"/>
        <a:ext cx="1010533" cy="1010533"/>
      </dsp:txXfrm>
    </dsp:sp>
    <dsp:sp modelId="{4DE66BA2-040B-4FA0-A2CC-CDF00B66E295}">
      <dsp:nvSpPr>
        <dsp:cNvPr id="0" name=""/>
        <dsp:cNvSpPr/>
      </dsp:nvSpPr>
      <dsp:spPr>
        <a:xfrm rot="5340627">
          <a:off x="4075254" y="3572440"/>
          <a:ext cx="178708" cy="485897"/>
        </a:xfrm>
        <a:prstGeom prst="rightArrow">
          <a:avLst>
            <a:gd name="adj1" fmla="val 60000"/>
            <a:gd name="adj2" fmla="val 5000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4101597" y="3642817"/>
        <a:ext cx="125096" cy="291539"/>
      </dsp:txXfrm>
    </dsp:sp>
    <dsp:sp modelId="{49896702-3B54-4AFC-B8A1-A2FBEC1A1511}">
      <dsp:nvSpPr>
        <dsp:cNvPr id="0" name=""/>
        <dsp:cNvSpPr/>
      </dsp:nvSpPr>
      <dsp:spPr>
        <a:xfrm>
          <a:off x="3465393" y="3988907"/>
          <a:ext cx="1429109" cy="1429109"/>
        </a:xfrm>
        <a:prstGeom prst="ellipse">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SA" sz="3000" b="0" kern="1200" cap="none" spc="0" dirty="0" smtClean="0">
              <a:ln w="18415" cmpd="sng">
                <a:prstDash val="solid"/>
              </a:ln>
              <a:effectLst>
                <a:outerShdw blurRad="63500" dir="3600000" algn="tl" rotWithShape="0">
                  <a:srgbClr val="000000">
                    <a:alpha val="70000"/>
                  </a:srgbClr>
                </a:outerShdw>
              </a:effectLst>
            </a:rPr>
            <a:t>عقلية ونفسية</a:t>
          </a:r>
          <a:endParaRPr lang="ar-SA" sz="3000" b="0" kern="1200" cap="none" spc="0" dirty="0">
            <a:ln w="18415" cmpd="sng">
              <a:prstDash val="solid"/>
            </a:ln>
            <a:effectLst>
              <a:outerShdw blurRad="63500" dir="3600000" algn="tl" rotWithShape="0">
                <a:srgbClr val="000000">
                  <a:alpha val="70000"/>
                </a:srgbClr>
              </a:outerShdw>
            </a:effectLst>
          </a:endParaRPr>
        </a:p>
      </dsp:txBody>
      <dsp:txXfrm>
        <a:off x="3674681" y="4198195"/>
        <a:ext cx="1010533" cy="1010533"/>
      </dsp:txXfrm>
    </dsp:sp>
    <dsp:sp modelId="{CCFB4073-820F-44EF-ADFA-06C1B9F561FE}">
      <dsp:nvSpPr>
        <dsp:cNvPr id="0" name=""/>
        <dsp:cNvSpPr/>
      </dsp:nvSpPr>
      <dsp:spPr>
        <a:xfrm rot="10747755">
          <a:off x="2711967" y="2493810"/>
          <a:ext cx="232191" cy="485897"/>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rtl="1">
            <a:lnSpc>
              <a:spcPct val="90000"/>
            </a:lnSpc>
            <a:spcBef>
              <a:spcPct val="0"/>
            </a:spcBef>
            <a:spcAft>
              <a:spcPct val="35000"/>
            </a:spcAft>
          </a:pPr>
          <a:endParaRPr lang="ar-SA" sz="22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10800000">
        <a:off x="2781620" y="2590460"/>
        <a:ext cx="162534" cy="291539"/>
      </dsp:txXfrm>
    </dsp:sp>
    <dsp:sp modelId="{E6577440-92F9-482A-856E-B30FB88054B3}">
      <dsp:nvSpPr>
        <dsp:cNvPr id="0" name=""/>
        <dsp:cNvSpPr/>
      </dsp:nvSpPr>
      <dsp:spPr>
        <a:xfrm>
          <a:off x="1173442" y="2036491"/>
          <a:ext cx="1429109" cy="1429109"/>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rtl="1">
            <a:lnSpc>
              <a:spcPct val="90000"/>
            </a:lnSpc>
            <a:spcBef>
              <a:spcPct val="0"/>
            </a:spcBef>
            <a:spcAft>
              <a:spcPct val="35000"/>
            </a:spcAft>
          </a:pPr>
          <a:r>
            <a:rPr lang="ar-SA" sz="3000" b="0" kern="1200" cap="none" spc="0" dirty="0" smtClean="0">
              <a:ln w="18415" cmpd="sng">
                <a:prstDash val="solid"/>
              </a:ln>
              <a:effectLst>
                <a:outerShdw blurRad="63500" dir="3600000" algn="tl" rotWithShape="0">
                  <a:srgbClr val="000000">
                    <a:alpha val="70000"/>
                  </a:srgbClr>
                </a:outerShdw>
              </a:effectLst>
            </a:rPr>
            <a:t>أكاديمية ومهنية</a:t>
          </a:r>
          <a:endParaRPr lang="ar-SA" sz="3000" b="0" kern="1200" cap="none" spc="0" dirty="0">
            <a:ln w="18415" cmpd="sng">
              <a:prstDash val="solid"/>
            </a:ln>
            <a:effectLst>
              <a:outerShdw blurRad="63500" dir="3600000" algn="tl" rotWithShape="0">
                <a:srgbClr val="000000">
                  <a:alpha val="70000"/>
                </a:srgbClr>
              </a:outerShdw>
            </a:effectLst>
          </a:endParaRPr>
        </a:p>
      </dsp:txBody>
      <dsp:txXfrm>
        <a:off x="1382730" y="2245779"/>
        <a:ext cx="1010533" cy="10105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C4EF1-ED19-40EE-9029-FD593C24DAC2}">
      <dsp:nvSpPr>
        <dsp:cNvPr id="0" name=""/>
        <dsp:cNvSpPr/>
      </dsp:nvSpPr>
      <dsp:spPr>
        <a:xfrm>
          <a:off x="495061" y="645"/>
          <a:ext cx="2262336" cy="1357401"/>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ثالثاً : ادارة الصف </a:t>
          </a:r>
          <a:r>
            <a:rPr lang="ar-IQ" sz="2800" kern="1200" dirty="0" smtClean="0"/>
            <a:t>.</a:t>
          </a:r>
          <a:endParaRPr lang="ar-IQ" sz="2800" kern="1200" dirty="0"/>
        </a:p>
      </dsp:txBody>
      <dsp:txXfrm>
        <a:off x="495061" y="645"/>
        <a:ext cx="2262336" cy="1357401"/>
      </dsp:txXfrm>
    </dsp:sp>
    <dsp:sp modelId="{01FCA10A-3155-4B0F-871A-6B4D2BE20952}">
      <dsp:nvSpPr>
        <dsp:cNvPr id="0" name=""/>
        <dsp:cNvSpPr/>
      </dsp:nvSpPr>
      <dsp:spPr>
        <a:xfrm>
          <a:off x="2983631" y="645"/>
          <a:ext cx="2262336" cy="1357401"/>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ثانيا : تنفيذ المواقف التدريسية </a:t>
          </a:r>
          <a:endParaRPr lang="ar-IQ" sz="2800" kern="1200" dirty="0"/>
        </a:p>
      </dsp:txBody>
      <dsp:txXfrm>
        <a:off x="2983631" y="645"/>
        <a:ext cx="2262336" cy="1357401"/>
      </dsp:txXfrm>
    </dsp:sp>
    <dsp:sp modelId="{DEE7416A-D9B0-4FCE-8364-DC1ABADB1761}">
      <dsp:nvSpPr>
        <dsp:cNvPr id="0" name=""/>
        <dsp:cNvSpPr/>
      </dsp:nvSpPr>
      <dsp:spPr>
        <a:xfrm>
          <a:off x="5472201" y="645"/>
          <a:ext cx="2262336" cy="1357401"/>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ea typeface="Times New Roman"/>
            </a:rPr>
            <a:t>أولاً : تخطيط المواقف التدريسية </a:t>
          </a:r>
          <a:endParaRPr lang="ar-IQ" sz="2800" kern="1200" dirty="0"/>
        </a:p>
      </dsp:txBody>
      <dsp:txXfrm>
        <a:off x="5472201" y="645"/>
        <a:ext cx="2262336" cy="1357401"/>
      </dsp:txXfrm>
    </dsp:sp>
    <dsp:sp modelId="{F8675B36-164F-4622-8653-90B8B0F737B4}">
      <dsp:nvSpPr>
        <dsp:cNvPr id="0" name=""/>
        <dsp:cNvSpPr/>
      </dsp:nvSpPr>
      <dsp:spPr>
        <a:xfrm>
          <a:off x="495061" y="1584280"/>
          <a:ext cx="2262336" cy="1357401"/>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سادساً : التعاون مع الادارة والزملاء </a:t>
          </a:r>
          <a:r>
            <a:rPr lang="ar-IQ" sz="2800" kern="1200" dirty="0" smtClean="0"/>
            <a:t>.</a:t>
          </a:r>
          <a:endParaRPr lang="ar-IQ" sz="2800" kern="1200" dirty="0"/>
        </a:p>
      </dsp:txBody>
      <dsp:txXfrm>
        <a:off x="495061" y="1584280"/>
        <a:ext cx="2262336" cy="1357401"/>
      </dsp:txXfrm>
    </dsp:sp>
    <dsp:sp modelId="{25110863-AFED-4458-841E-69A74E2D1358}">
      <dsp:nvSpPr>
        <dsp:cNvPr id="0" name=""/>
        <dsp:cNvSpPr/>
      </dsp:nvSpPr>
      <dsp:spPr>
        <a:xfrm>
          <a:off x="2983631" y="1584280"/>
          <a:ext cx="2262336" cy="1357401"/>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خامساً : ادارة النشاطات غير الصفية </a:t>
          </a:r>
          <a:r>
            <a:rPr lang="ar-IQ" sz="2800" kern="1200" dirty="0" smtClean="0"/>
            <a:t>.</a:t>
          </a:r>
          <a:endParaRPr lang="ar-IQ" sz="2800" kern="1200" dirty="0"/>
        </a:p>
      </dsp:txBody>
      <dsp:txXfrm>
        <a:off x="2983631" y="1584280"/>
        <a:ext cx="2262336" cy="1357401"/>
      </dsp:txXfrm>
    </dsp:sp>
    <dsp:sp modelId="{E9AEAEE5-FB2F-4C0E-B75E-1B2A89BD14A0}">
      <dsp:nvSpPr>
        <dsp:cNvPr id="0" name=""/>
        <dsp:cNvSpPr/>
      </dsp:nvSpPr>
      <dsp:spPr>
        <a:xfrm>
          <a:off x="5472201" y="1584280"/>
          <a:ext cx="2262336" cy="1357401"/>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رابعاً : نقل القيم والمثل والعادات الحسنة </a:t>
          </a:r>
          <a:r>
            <a:rPr lang="ar-IQ" sz="2800" kern="1200" dirty="0" smtClean="0"/>
            <a:t>.</a:t>
          </a:r>
          <a:endParaRPr lang="ar-IQ" sz="2800" kern="1200" dirty="0"/>
        </a:p>
      </dsp:txBody>
      <dsp:txXfrm>
        <a:off x="5472201" y="1584280"/>
        <a:ext cx="2262336" cy="1357401"/>
      </dsp:txXfrm>
    </dsp:sp>
    <dsp:sp modelId="{0DBE11CB-E213-42D5-BD69-651C9D9EB2B5}">
      <dsp:nvSpPr>
        <dsp:cNvPr id="0" name=""/>
        <dsp:cNvSpPr/>
      </dsp:nvSpPr>
      <dsp:spPr>
        <a:xfrm>
          <a:off x="495061" y="3167916"/>
          <a:ext cx="2262336" cy="1357401"/>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تاسعاً : الدراسة والبحث والنمو المهني </a:t>
          </a:r>
          <a:r>
            <a:rPr lang="ar-IQ" sz="2800" kern="1200" dirty="0" smtClean="0"/>
            <a:t>.</a:t>
          </a:r>
          <a:endParaRPr lang="ar-IQ" sz="2800" kern="1200" dirty="0"/>
        </a:p>
      </dsp:txBody>
      <dsp:txXfrm>
        <a:off x="495061" y="3167916"/>
        <a:ext cx="2262336" cy="1357401"/>
      </dsp:txXfrm>
    </dsp:sp>
    <dsp:sp modelId="{41A31D22-1501-4E91-BACF-AA2CE869B518}">
      <dsp:nvSpPr>
        <dsp:cNvPr id="0" name=""/>
        <dsp:cNvSpPr/>
      </dsp:nvSpPr>
      <dsp:spPr>
        <a:xfrm>
          <a:off x="2983631" y="3167916"/>
          <a:ext cx="2262336" cy="1357401"/>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ثامناً : الارشاد والتوجيه </a:t>
          </a:r>
          <a:r>
            <a:rPr lang="ar-IQ" sz="2800" kern="1200" dirty="0" smtClean="0"/>
            <a:t>.</a:t>
          </a:r>
          <a:endParaRPr lang="ar-IQ" sz="2800" kern="1200" dirty="0"/>
        </a:p>
      </dsp:txBody>
      <dsp:txXfrm>
        <a:off x="2983631" y="3167916"/>
        <a:ext cx="2262336" cy="1357401"/>
      </dsp:txXfrm>
    </dsp:sp>
    <dsp:sp modelId="{40F843E6-D4D1-485A-A42D-7C1828EAF06B}">
      <dsp:nvSpPr>
        <dsp:cNvPr id="0" name=""/>
        <dsp:cNvSpPr/>
      </dsp:nvSpPr>
      <dsp:spPr>
        <a:xfrm>
          <a:off x="5472201" y="3167916"/>
          <a:ext cx="2262336" cy="1357401"/>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kern="1200" dirty="0" smtClean="0"/>
            <a:t>سابعاً : التعاون مع المنزل </a:t>
          </a:r>
          <a:r>
            <a:rPr lang="ar-IQ" sz="2800" kern="1200" dirty="0" smtClean="0"/>
            <a:t>.</a:t>
          </a:r>
          <a:endParaRPr lang="ar-IQ" sz="2800" kern="1200" dirty="0"/>
        </a:p>
      </dsp:txBody>
      <dsp:txXfrm>
        <a:off x="5472201"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123D85B7-C792-4390-90DA-D4B36715D01B}" type="datetimeFigureOut">
              <a:rPr lang="ar-IQ" smtClean="0"/>
              <a:t>22/03/1440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9AD927C-B1EC-408A-AE29-7A47AF93DDAD}" type="slidenum">
              <a:rPr lang="ar-IQ" smtClean="0"/>
              <a:t>‹#›</a:t>
            </a:fld>
            <a:endParaRPr lang="ar-IQ"/>
          </a:p>
        </p:txBody>
      </p:sp>
    </p:spTree>
    <p:extLst>
      <p:ext uri="{BB962C8B-B14F-4D97-AF65-F5344CB8AC3E}">
        <p14:creationId xmlns:p14="http://schemas.microsoft.com/office/powerpoint/2010/main" val="4187283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3D85B7-C792-4390-90DA-D4B36715D01B}" type="datetimeFigureOut">
              <a:rPr lang="ar-IQ" smtClean="0"/>
              <a:t>22/03/1440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9AD927C-B1EC-408A-AE29-7A47AF93DDAD}" type="slidenum">
              <a:rPr lang="ar-IQ" smtClean="0"/>
              <a:t>‹#›</a:t>
            </a:fld>
            <a:endParaRPr lang="ar-IQ"/>
          </a:p>
        </p:txBody>
      </p:sp>
    </p:spTree>
    <p:extLst>
      <p:ext uri="{BB962C8B-B14F-4D97-AF65-F5344CB8AC3E}">
        <p14:creationId xmlns:p14="http://schemas.microsoft.com/office/powerpoint/2010/main" val="215600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3D85B7-C792-4390-90DA-D4B36715D01B}" type="datetimeFigureOut">
              <a:rPr lang="ar-IQ" smtClean="0"/>
              <a:t>22/03/1440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9AD927C-B1EC-408A-AE29-7A47AF93DDAD}" type="slidenum">
              <a:rPr lang="ar-IQ" smtClean="0"/>
              <a:t>‹#›</a:t>
            </a:fld>
            <a:endParaRPr lang="ar-IQ"/>
          </a:p>
        </p:txBody>
      </p:sp>
    </p:spTree>
    <p:extLst>
      <p:ext uri="{BB962C8B-B14F-4D97-AF65-F5344CB8AC3E}">
        <p14:creationId xmlns:p14="http://schemas.microsoft.com/office/powerpoint/2010/main" val="184594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123D85B7-C792-4390-90DA-D4B36715D01B}" type="datetimeFigureOut">
              <a:rPr lang="ar-IQ" smtClean="0"/>
              <a:t>22/03/1440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9AD927C-B1EC-408A-AE29-7A47AF93DDAD}" type="slidenum">
              <a:rPr lang="ar-IQ" smtClean="0"/>
              <a:t>‹#›</a:t>
            </a:fld>
            <a:endParaRPr lang="ar-IQ"/>
          </a:p>
        </p:txBody>
      </p:sp>
    </p:spTree>
    <p:extLst>
      <p:ext uri="{BB962C8B-B14F-4D97-AF65-F5344CB8AC3E}">
        <p14:creationId xmlns:p14="http://schemas.microsoft.com/office/powerpoint/2010/main" val="3538184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3D85B7-C792-4390-90DA-D4B36715D01B}" type="datetimeFigureOut">
              <a:rPr lang="ar-IQ" smtClean="0"/>
              <a:t>22/03/1440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9AD927C-B1EC-408A-AE29-7A47AF93DDAD}" type="slidenum">
              <a:rPr lang="ar-IQ" smtClean="0"/>
              <a:t>‹#›</a:t>
            </a:fld>
            <a:endParaRPr lang="ar-IQ"/>
          </a:p>
        </p:txBody>
      </p:sp>
    </p:spTree>
    <p:extLst>
      <p:ext uri="{BB962C8B-B14F-4D97-AF65-F5344CB8AC3E}">
        <p14:creationId xmlns:p14="http://schemas.microsoft.com/office/powerpoint/2010/main" val="3889628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123D85B7-C792-4390-90DA-D4B36715D01B}" type="datetimeFigureOut">
              <a:rPr lang="ar-IQ" smtClean="0"/>
              <a:t>22/03/1440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9AD927C-B1EC-408A-AE29-7A47AF93DDAD}" type="slidenum">
              <a:rPr lang="ar-IQ" smtClean="0"/>
              <a:t>‹#›</a:t>
            </a:fld>
            <a:endParaRPr lang="ar-IQ"/>
          </a:p>
        </p:txBody>
      </p:sp>
    </p:spTree>
    <p:extLst>
      <p:ext uri="{BB962C8B-B14F-4D97-AF65-F5344CB8AC3E}">
        <p14:creationId xmlns:p14="http://schemas.microsoft.com/office/powerpoint/2010/main" val="43085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123D85B7-C792-4390-90DA-D4B36715D01B}" type="datetimeFigureOut">
              <a:rPr lang="ar-IQ" smtClean="0"/>
              <a:t>22/03/1440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9AD927C-B1EC-408A-AE29-7A47AF93DDAD}" type="slidenum">
              <a:rPr lang="ar-IQ" smtClean="0"/>
              <a:t>‹#›</a:t>
            </a:fld>
            <a:endParaRPr lang="ar-IQ"/>
          </a:p>
        </p:txBody>
      </p:sp>
    </p:spTree>
    <p:extLst>
      <p:ext uri="{BB962C8B-B14F-4D97-AF65-F5344CB8AC3E}">
        <p14:creationId xmlns:p14="http://schemas.microsoft.com/office/powerpoint/2010/main" val="28624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123D85B7-C792-4390-90DA-D4B36715D01B}" type="datetimeFigureOut">
              <a:rPr lang="ar-IQ" smtClean="0"/>
              <a:t>22/03/1440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9AD927C-B1EC-408A-AE29-7A47AF93DDAD}" type="slidenum">
              <a:rPr lang="ar-IQ" smtClean="0"/>
              <a:t>‹#›</a:t>
            </a:fld>
            <a:endParaRPr lang="ar-IQ"/>
          </a:p>
        </p:txBody>
      </p:sp>
    </p:spTree>
    <p:extLst>
      <p:ext uri="{BB962C8B-B14F-4D97-AF65-F5344CB8AC3E}">
        <p14:creationId xmlns:p14="http://schemas.microsoft.com/office/powerpoint/2010/main" val="2016675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3D85B7-C792-4390-90DA-D4B36715D01B}" type="datetimeFigureOut">
              <a:rPr lang="ar-IQ" smtClean="0"/>
              <a:t>22/03/1440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9AD927C-B1EC-408A-AE29-7A47AF93DDAD}" type="slidenum">
              <a:rPr lang="ar-IQ" smtClean="0"/>
              <a:t>‹#›</a:t>
            </a:fld>
            <a:endParaRPr lang="ar-IQ"/>
          </a:p>
        </p:txBody>
      </p:sp>
    </p:spTree>
    <p:extLst>
      <p:ext uri="{BB962C8B-B14F-4D97-AF65-F5344CB8AC3E}">
        <p14:creationId xmlns:p14="http://schemas.microsoft.com/office/powerpoint/2010/main" val="291376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D85B7-C792-4390-90DA-D4B36715D01B}" type="datetimeFigureOut">
              <a:rPr lang="ar-IQ" smtClean="0"/>
              <a:t>22/03/1440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9AD927C-B1EC-408A-AE29-7A47AF93DDAD}" type="slidenum">
              <a:rPr lang="ar-IQ" smtClean="0"/>
              <a:t>‹#›</a:t>
            </a:fld>
            <a:endParaRPr lang="ar-IQ"/>
          </a:p>
        </p:txBody>
      </p:sp>
    </p:spTree>
    <p:extLst>
      <p:ext uri="{BB962C8B-B14F-4D97-AF65-F5344CB8AC3E}">
        <p14:creationId xmlns:p14="http://schemas.microsoft.com/office/powerpoint/2010/main" val="4063896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3D85B7-C792-4390-90DA-D4B36715D01B}" type="datetimeFigureOut">
              <a:rPr lang="ar-IQ" smtClean="0"/>
              <a:t>22/03/1440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9AD927C-B1EC-408A-AE29-7A47AF93DDAD}" type="slidenum">
              <a:rPr lang="ar-IQ" smtClean="0"/>
              <a:t>‹#›</a:t>
            </a:fld>
            <a:endParaRPr lang="ar-IQ"/>
          </a:p>
        </p:txBody>
      </p:sp>
    </p:spTree>
    <p:extLst>
      <p:ext uri="{BB962C8B-B14F-4D97-AF65-F5344CB8AC3E}">
        <p14:creationId xmlns:p14="http://schemas.microsoft.com/office/powerpoint/2010/main" val="14028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23D85B7-C792-4390-90DA-D4B36715D01B}" type="datetimeFigureOut">
              <a:rPr lang="ar-IQ" smtClean="0"/>
              <a:t>22/03/1440</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9AD927C-B1EC-408A-AE29-7A47AF93DDAD}" type="slidenum">
              <a:rPr lang="ar-IQ" smtClean="0"/>
              <a:t>‹#›</a:t>
            </a:fld>
            <a:endParaRPr lang="ar-IQ"/>
          </a:p>
        </p:txBody>
      </p:sp>
    </p:spTree>
    <p:extLst>
      <p:ext uri="{BB962C8B-B14F-4D97-AF65-F5344CB8AC3E}">
        <p14:creationId xmlns:p14="http://schemas.microsoft.com/office/powerpoint/2010/main" val="3222326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lh6.ggpht.com/-oCNtI81D-nM/T2hkNAypKlI/AAAAAAAABDc/_wPR5CGlD20/s1600-h/i%5b3%5d.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548680"/>
            <a:ext cx="7992888" cy="5472608"/>
          </a:xfrm>
        </p:spPr>
        <p:style>
          <a:lnRef idx="2">
            <a:schemeClr val="accent1"/>
          </a:lnRef>
          <a:fillRef idx="1">
            <a:schemeClr val="lt1"/>
          </a:fillRef>
          <a:effectRef idx="0">
            <a:schemeClr val="accent1"/>
          </a:effectRef>
          <a:fontRef idx="minor">
            <a:schemeClr val="dk1"/>
          </a:fontRef>
        </p:style>
        <p:txBody>
          <a:bodyPr>
            <a:normAutofit fontScale="62500" lnSpcReduction="20000"/>
          </a:bodyPr>
          <a:lstStyle/>
          <a:p>
            <a:pPr algn="just"/>
            <a:endParaRPr lang="ar-IQ" b="1" dirty="0">
              <a:solidFill>
                <a:schemeClr val="tx1"/>
              </a:solidFill>
            </a:endParaRPr>
          </a:p>
          <a:p>
            <a:pPr algn="just"/>
            <a:endParaRPr lang="ar-IQ" b="1" dirty="0" smtClean="0">
              <a:solidFill>
                <a:schemeClr val="tx1"/>
              </a:solidFill>
            </a:endParaRPr>
          </a:p>
          <a:p>
            <a:pPr lvl="0" algn="just"/>
            <a:r>
              <a:rPr lang="ar-IQ" sz="3100" b="1" dirty="0" smtClean="0">
                <a:solidFill>
                  <a:prstClr val="black"/>
                </a:solidFill>
              </a:rPr>
              <a:t>ا</a:t>
            </a:r>
            <a:r>
              <a:rPr lang="ar-SA" sz="3100" b="1" dirty="0" smtClean="0">
                <a:solidFill>
                  <a:prstClr val="black"/>
                </a:solidFill>
              </a:rPr>
              <a:t>لكفايات </a:t>
            </a:r>
            <a:r>
              <a:rPr lang="ar-SA" sz="3100" b="1" dirty="0">
                <a:solidFill>
                  <a:prstClr val="black"/>
                </a:solidFill>
              </a:rPr>
              <a:t>التدريسية :</a:t>
            </a:r>
            <a:endParaRPr lang="ar-IQ" sz="3100" b="1" dirty="0">
              <a:solidFill>
                <a:prstClr val="black"/>
              </a:solidFill>
            </a:endParaRPr>
          </a:p>
          <a:p>
            <a:pPr algn="just"/>
            <a:endParaRPr lang="en-US" dirty="0"/>
          </a:p>
          <a:p>
            <a:pPr algn="just"/>
            <a:r>
              <a:rPr lang="en-US" dirty="0"/>
              <a:t/>
            </a:r>
            <a:br>
              <a:rPr lang="en-US" dirty="0"/>
            </a:br>
            <a:endParaRPr lang="en-US" dirty="0" smtClean="0"/>
          </a:p>
          <a:p>
            <a:pPr algn="just"/>
            <a:endParaRPr lang="en-US" dirty="0"/>
          </a:p>
          <a:p>
            <a:pPr algn="just"/>
            <a:endParaRPr lang="en-US" dirty="0" smtClean="0"/>
          </a:p>
          <a:p>
            <a:pPr algn="just"/>
            <a:endParaRPr lang="en-US" dirty="0"/>
          </a:p>
          <a:p>
            <a:pPr algn="just"/>
            <a:r>
              <a:rPr lang="ar-SA" dirty="0" smtClean="0"/>
              <a:t>ترجع </a:t>
            </a:r>
            <a:r>
              <a:rPr lang="ar-SA" dirty="0"/>
              <a:t>الجذور العلمية لمصطلح الكفايات واستخدامها في التربية بصفة عامة الى علم النفس السلوكي الذي نشأ بدوره وتطور خلال النصف الاول من القرن الماضي</a:t>
            </a:r>
            <a:r>
              <a:rPr lang="en-US" dirty="0"/>
              <a:t> </a:t>
            </a:r>
            <a:r>
              <a:rPr lang="ar-IQ" dirty="0" smtClean="0"/>
              <a:t>.</a:t>
            </a:r>
            <a:endParaRPr lang="en-US" dirty="0" smtClean="0"/>
          </a:p>
          <a:p>
            <a:pPr algn="just"/>
            <a:r>
              <a:rPr lang="en-US" dirty="0" smtClean="0"/>
              <a:t>.</a:t>
            </a:r>
            <a:r>
              <a:rPr lang="en-US" dirty="0"/>
              <a:t> </a:t>
            </a:r>
            <a:r>
              <a:rPr lang="ar-SA" dirty="0" smtClean="0"/>
              <a:t>ان </a:t>
            </a:r>
            <a:r>
              <a:rPr lang="ar-SA" dirty="0"/>
              <a:t>التركيز على استخدام الكفايات في مجالات تدريب واعداد المعلمين قد ظهر واضحا للغاية في اوائل السبعينات بعد ان حذر عدد من المربين الامريكيين في تدني المردود التربوي وعدم الاهلية الوظيفية التي تميز بها كثير من المعلمين ونتيجة لذلك تم اعداد برامج تدريسية خاصة بالمعلمين تقوم على الاستخدام المكثف للاهداف السلوكية للكفايات التدريسية لتعليم التلاميذ وتحصيلهم </a:t>
            </a:r>
            <a:r>
              <a:rPr lang="ar-SA" dirty="0" smtClean="0"/>
              <a:t>وبذلك شهدت المؤسسات التربوية في العالم المتحضر اهتماما كبيرا بحركة اعداد المعلم على الكفايات واصبح لهذه الحركة العلمية قوة فعالة في دفع عجلة العملية التعليمية وكذلك في تجهيز واعداد معلم المستقبل</a:t>
            </a:r>
            <a:r>
              <a:rPr lang="en-US" dirty="0" smtClean="0"/>
              <a:t> . </a:t>
            </a:r>
            <a:br>
              <a:rPr lang="en-US" dirty="0" smtClean="0"/>
            </a:br>
            <a:endParaRPr lang="ar-IQ" dirty="0" smtClean="0"/>
          </a:p>
          <a:p>
            <a:pPr algn="just"/>
            <a:endParaRPr lang="ar-IQ" dirty="0"/>
          </a:p>
        </p:txBody>
      </p:sp>
      <p:sp>
        <p:nvSpPr>
          <p:cNvPr id="2" name="Oval 1"/>
          <p:cNvSpPr/>
          <p:nvPr/>
        </p:nvSpPr>
        <p:spPr>
          <a:xfrm>
            <a:off x="2843808" y="1412776"/>
            <a:ext cx="554461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a:r>
              <a:rPr lang="ar-IQ" dirty="0" smtClean="0">
                <a:solidFill>
                  <a:schemeClr val="tx1"/>
                </a:solidFill>
              </a:rPr>
              <a:t>  </a:t>
            </a:r>
          </a:p>
          <a:p>
            <a:pPr algn="just"/>
            <a:r>
              <a:rPr lang="ar-SA" dirty="0" smtClean="0">
                <a:solidFill>
                  <a:schemeClr val="tx1"/>
                </a:solidFill>
              </a:rPr>
              <a:t>الكفاية</a:t>
            </a:r>
            <a:r>
              <a:rPr lang="en-US" dirty="0">
                <a:solidFill>
                  <a:schemeClr val="tx1"/>
                </a:solidFill>
              </a:rPr>
              <a:t> competency </a:t>
            </a:r>
            <a:r>
              <a:rPr lang="ar-SA" dirty="0">
                <a:solidFill>
                  <a:schemeClr val="tx1"/>
                </a:solidFill>
              </a:rPr>
              <a:t>في معناها الواسع هي</a:t>
            </a:r>
            <a:r>
              <a:rPr lang="en-US" dirty="0">
                <a:solidFill>
                  <a:schemeClr val="tx1"/>
                </a:solidFill>
              </a:rPr>
              <a:t> :</a:t>
            </a:r>
          </a:p>
          <a:p>
            <a:pPr algn="just"/>
            <a:r>
              <a:rPr lang="ar-SA" dirty="0">
                <a:solidFill>
                  <a:schemeClr val="tx1"/>
                </a:solidFill>
              </a:rPr>
              <a:t>معرفة المادة العلمية أو اكتساب المهارات ،</a:t>
            </a:r>
            <a:endParaRPr lang="ar-IQ" dirty="0">
              <a:solidFill>
                <a:schemeClr val="tx1"/>
              </a:solidFill>
            </a:endParaRPr>
          </a:p>
          <a:p>
            <a:pPr algn="just"/>
            <a:r>
              <a:rPr lang="ar-SA" dirty="0" smtClean="0">
                <a:solidFill>
                  <a:schemeClr val="tx1"/>
                </a:solidFill>
              </a:rPr>
              <a:t> كما أنها تعني قدرة الفرد على ترجمة ما تعلمه</a:t>
            </a:r>
            <a:endParaRPr lang="ar-IQ" dirty="0" smtClean="0">
              <a:solidFill>
                <a:schemeClr val="tx1"/>
              </a:solidFill>
            </a:endParaRPr>
          </a:p>
          <a:p>
            <a:pPr algn="just"/>
            <a:r>
              <a:rPr lang="ar-SA" dirty="0" smtClean="0">
                <a:solidFill>
                  <a:schemeClr val="tx1"/>
                </a:solidFill>
              </a:rPr>
              <a:t> في مواقف حياتية فعلية ، بعد انتهاء الدارسة</a:t>
            </a:r>
            <a:r>
              <a:rPr lang="ar-IQ" dirty="0" smtClean="0">
                <a:solidFill>
                  <a:schemeClr val="tx1"/>
                </a:solidFill>
              </a:rPr>
              <a:t> .</a:t>
            </a:r>
            <a:endParaRPr lang="ar-IQ" dirty="0">
              <a:solidFill>
                <a:schemeClr val="tx1"/>
              </a:solidFill>
            </a:endParaRPr>
          </a:p>
        </p:txBody>
      </p:sp>
      <p:pic>
        <p:nvPicPr>
          <p:cNvPr id="4" name="Picture 3" descr="i">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8680"/>
            <a:ext cx="2880320" cy="2066156"/>
          </a:xfrm>
          <a:prstGeom prst="rect">
            <a:avLst/>
          </a:prstGeom>
          <a:noFill/>
          <a:ln>
            <a:noFill/>
          </a:ln>
        </p:spPr>
      </p:pic>
    </p:spTree>
    <p:extLst>
      <p:ext uri="{BB962C8B-B14F-4D97-AF65-F5344CB8AC3E}">
        <p14:creationId xmlns:p14="http://schemas.microsoft.com/office/powerpoint/2010/main" val="1186424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fontScale="85000" lnSpcReduction="10000"/>
          </a:bodyPr>
          <a:lstStyle/>
          <a:p>
            <a:pPr marL="0" indent="0">
              <a:buNone/>
            </a:pPr>
            <a:r>
              <a:rPr lang="ar-SA" dirty="0"/>
              <a:t>ثالثا : الصفات العقلية والنفسية </a:t>
            </a:r>
            <a:r>
              <a:rPr lang="ar-SA" dirty="0" smtClean="0"/>
              <a:t>:</a:t>
            </a:r>
            <a:endParaRPr lang="ar-IQ" dirty="0" smtClean="0"/>
          </a:p>
          <a:p>
            <a:pPr marL="914400" lvl="1" indent="-514350">
              <a:buFont typeface="+mj-lt"/>
              <a:buAutoNum type="arabicParenR"/>
            </a:pPr>
            <a:r>
              <a:rPr lang="ar-SA" dirty="0" smtClean="0"/>
              <a:t>ينبغي </a:t>
            </a:r>
            <a:r>
              <a:rPr lang="ar-SA" dirty="0"/>
              <a:t>ان يتمتع المعلم بقدر من الذكاء والفطنة والتي تمكنه من التصرف بطريقة سريعة ومناسبة في المواقف المختلفة </a:t>
            </a:r>
            <a:r>
              <a:rPr lang="ar-SA" dirty="0" smtClean="0"/>
              <a:t>.</a:t>
            </a:r>
            <a:endParaRPr lang="ar-IQ" dirty="0" smtClean="0"/>
          </a:p>
          <a:p>
            <a:pPr marL="914400" lvl="1" indent="-514350">
              <a:buFont typeface="+mj-lt"/>
              <a:buAutoNum type="arabicParenR"/>
            </a:pPr>
            <a:r>
              <a:rPr lang="ar-SA" dirty="0" smtClean="0"/>
              <a:t>الثقافة </a:t>
            </a:r>
            <a:r>
              <a:rPr lang="ar-SA" dirty="0"/>
              <a:t>العامة في شتى مجالات المعرفة </a:t>
            </a:r>
            <a:r>
              <a:rPr lang="ar-SA" dirty="0" smtClean="0"/>
              <a:t>.</a:t>
            </a:r>
            <a:endParaRPr lang="ar-IQ" dirty="0" smtClean="0"/>
          </a:p>
          <a:p>
            <a:pPr marL="914400" lvl="1" indent="-514350">
              <a:buFont typeface="+mj-lt"/>
              <a:buAutoNum type="arabicParenR"/>
            </a:pPr>
            <a:r>
              <a:rPr lang="ar-SA" dirty="0" smtClean="0"/>
              <a:t>ان </a:t>
            </a:r>
            <a:r>
              <a:rPr lang="ar-SA" dirty="0"/>
              <a:t>يتمتع بقدر مرتفع من فهم الذات والرضا عنها . </a:t>
            </a:r>
            <a:endParaRPr lang="en-US" dirty="0"/>
          </a:p>
          <a:p>
            <a:pPr marL="0" indent="0">
              <a:buNone/>
            </a:pPr>
            <a:endParaRPr lang="ar-IQ" dirty="0" smtClean="0"/>
          </a:p>
          <a:p>
            <a:pPr marL="0" indent="0">
              <a:buNone/>
            </a:pPr>
            <a:r>
              <a:rPr lang="ar-IQ" dirty="0" smtClean="0"/>
              <a:t>رابعاً : الصفات الاكاديمية والمهنية :</a:t>
            </a:r>
          </a:p>
          <a:p>
            <a:pPr marL="514350" indent="-514350">
              <a:buFont typeface="+mj-lt"/>
              <a:buAutoNum type="arabicParenR"/>
            </a:pPr>
            <a:r>
              <a:rPr lang="ar-IQ" dirty="0" smtClean="0"/>
              <a:t>- ينبغي ان يتمتع المعلم بمعرفة واسعة في مجال المادة الدراسية .</a:t>
            </a:r>
          </a:p>
          <a:p>
            <a:pPr marL="514350" indent="-514350">
              <a:buFont typeface="+mj-lt"/>
              <a:buAutoNum type="arabicParenR"/>
            </a:pPr>
            <a:endParaRPr lang="ar-IQ" dirty="0" smtClean="0"/>
          </a:p>
          <a:p>
            <a:pPr marL="514350" indent="-514350">
              <a:buFont typeface="+mj-lt"/>
              <a:buAutoNum type="arabicParenR"/>
            </a:pPr>
            <a:r>
              <a:rPr lang="ar-IQ" dirty="0" smtClean="0"/>
              <a:t>- ينبغي أن يتمتع المعلم بفهم كامل للأسس النفسية للتعلم . </a:t>
            </a:r>
          </a:p>
          <a:p>
            <a:pPr marL="514350" indent="-514350">
              <a:buFont typeface="+mj-lt"/>
              <a:buAutoNum type="arabicParenR"/>
            </a:pPr>
            <a:r>
              <a:rPr lang="ar-IQ" dirty="0" smtClean="0"/>
              <a:t>- ينبغي ان يلم المعلم بطرق التدريس المختلفة ومهارات ادارة الصف والوسائل التعليمية وتخطيط الدروس ...الخ</a:t>
            </a:r>
          </a:p>
          <a:p>
            <a:endParaRPr lang="ar-IQ" dirty="0"/>
          </a:p>
        </p:txBody>
      </p:sp>
    </p:spTree>
    <p:extLst>
      <p:ext uri="{BB962C8B-B14F-4D97-AF65-F5344CB8AC3E}">
        <p14:creationId xmlns:p14="http://schemas.microsoft.com/office/powerpoint/2010/main" val="170973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SA" dirty="0"/>
              <a:t>واجبات المعلم :</a:t>
            </a:r>
            <a:r>
              <a:rPr lang="en-US" dirty="0"/>
              <a:t/>
            </a:r>
            <a:br>
              <a:rPr lang="en-US" dirty="0"/>
            </a:br>
            <a:endParaRPr lang="ar-IQ"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592512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2576" y="188640"/>
            <a:ext cx="3312368" cy="1584176"/>
          </a:xfrm>
          <a:prstGeom prst="rect">
            <a:avLst/>
          </a:prstGeom>
        </p:spPr>
      </p:pic>
    </p:spTree>
    <p:extLst>
      <p:ext uri="{BB962C8B-B14F-4D97-AF65-F5344CB8AC3E}">
        <p14:creationId xmlns:p14="http://schemas.microsoft.com/office/powerpoint/2010/main" val="2126293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70609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ar-IQ" dirty="0" smtClean="0">
                <a:solidFill>
                  <a:srgbClr val="FF0000"/>
                </a:solidFill>
              </a:rPr>
              <a:t>وتتمثل واجبات المعلم بالتفصيل كما يأتي </a:t>
            </a:r>
            <a:endParaRPr lang="ar-IQ" dirty="0">
              <a:solidFill>
                <a:srgbClr val="FF0000"/>
              </a:solidFill>
            </a:endParaRPr>
          </a:p>
        </p:txBody>
      </p:sp>
      <p:sp>
        <p:nvSpPr>
          <p:cNvPr id="3" name="Content Placeholder 2"/>
          <p:cNvSpPr>
            <a:spLocks noGrp="1"/>
          </p:cNvSpPr>
          <p:nvPr>
            <p:ph idx="1"/>
          </p:nvPr>
        </p:nvSpPr>
        <p:spPr>
          <a:xfrm>
            <a:off x="0" y="980728"/>
            <a:ext cx="8676456" cy="5877272"/>
          </a:xfrm>
        </p:spPr>
        <p:style>
          <a:lnRef idx="1">
            <a:schemeClr val="accent3"/>
          </a:lnRef>
          <a:fillRef idx="2">
            <a:schemeClr val="accent3"/>
          </a:fillRef>
          <a:effectRef idx="1">
            <a:schemeClr val="accent3"/>
          </a:effectRef>
          <a:fontRef idx="minor">
            <a:schemeClr val="dk1"/>
          </a:fontRef>
        </p:style>
        <p:txBody>
          <a:bodyPr>
            <a:normAutofit fontScale="25000" lnSpcReduction="20000"/>
          </a:bodyPr>
          <a:lstStyle/>
          <a:p>
            <a:pPr>
              <a:lnSpc>
                <a:spcPct val="115000"/>
              </a:lnSpc>
              <a:spcAft>
                <a:spcPts val="1000"/>
              </a:spcAft>
            </a:pPr>
            <a:r>
              <a:rPr lang="ar-SA" sz="8000" dirty="0" smtClean="0">
                <a:ea typeface="Times New Roman"/>
              </a:rPr>
              <a:t>أولاً : تخطيط المواقف التدريسية :</a:t>
            </a:r>
            <a:br>
              <a:rPr lang="ar-SA" sz="8000" dirty="0" smtClean="0">
                <a:ea typeface="Times New Roman"/>
              </a:rPr>
            </a:br>
            <a:r>
              <a:rPr lang="ar-SA" sz="8000" dirty="0" smtClean="0">
                <a:ea typeface="Times New Roman"/>
              </a:rPr>
              <a:t>	- تخطيط الدروس اليومية .</a:t>
            </a:r>
            <a:br>
              <a:rPr lang="ar-SA" sz="8000" dirty="0" smtClean="0">
                <a:ea typeface="Times New Roman"/>
              </a:rPr>
            </a:br>
            <a:r>
              <a:rPr lang="ar-SA" sz="8000" dirty="0" smtClean="0">
                <a:ea typeface="Times New Roman"/>
              </a:rPr>
              <a:t>	- جرد المواد والأجهزة اللازمة لدرسه .</a:t>
            </a:r>
            <a:br>
              <a:rPr lang="ar-SA" sz="8000" dirty="0" smtClean="0">
                <a:ea typeface="Times New Roman"/>
              </a:rPr>
            </a:br>
            <a:r>
              <a:rPr lang="ar-SA" sz="8000" dirty="0" smtClean="0">
                <a:ea typeface="Times New Roman"/>
              </a:rPr>
              <a:t>	- تحديد معلومات التلاميذ .</a:t>
            </a:r>
            <a:br>
              <a:rPr lang="ar-SA" sz="8000" dirty="0" smtClean="0">
                <a:ea typeface="Times New Roman"/>
              </a:rPr>
            </a:br>
            <a:r>
              <a:rPr lang="ar-SA" sz="8000" dirty="0" smtClean="0">
                <a:ea typeface="Times New Roman"/>
              </a:rPr>
              <a:t>	- صياغة الاهداف بمستوياتها المختلفة .</a:t>
            </a:r>
            <a:br>
              <a:rPr lang="ar-SA" sz="8000" dirty="0" smtClean="0">
                <a:ea typeface="Times New Roman"/>
              </a:rPr>
            </a:br>
            <a:r>
              <a:rPr lang="ar-SA" sz="8000" dirty="0" smtClean="0">
                <a:ea typeface="Times New Roman"/>
              </a:rPr>
              <a:t>	- تحديد الطرق والوسائل اللازمة للدرس .</a:t>
            </a:r>
            <a:endParaRPr lang="en-US" sz="8000" dirty="0" smtClean="0">
              <a:ea typeface="Calibri"/>
              <a:cs typeface="Arial"/>
            </a:endParaRPr>
          </a:p>
          <a:p>
            <a:pPr>
              <a:lnSpc>
                <a:spcPct val="115000"/>
              </a:lnSpc>
              <a:spcAft>
                <a:spcPts val="1000"/>
              </a:spcAft>
            </a:pPr>
            <a:r>
              <a:rPr lang="ar-SA" sz="8000" dirty="0" smtClean="0">
                <a:ea typeface="Times New Roman"/>
              </a:rPr>
              <a:t>ثانيا </a:t>
            </a:r>
            <a:r>
              <a:rPr lang="ar-SA" sz="8000" dirty="0">
                <a:ea typeface="Times New Roman"/>
              </a:rPr>
              <a:t>: تنفيذ المواقف التدريسية :</a:t>
            </a:r>
            <a:br>
              <a:rPr lang="ar-SA" sz="8000" dirty="0">
                <a:ea typeface="Times New Roman"/>
              </a:rPr>
            </a:br>
            <a:r>
              <a:rPr lang="ar-SA" sz="8000" dirty="0">
                <a:ea typeface="Times New Roman"/>
              </a:rPr>
              <a:t>	- تقديم المعلومات .</a:t>
            </a:r>
            <a:br>
              <a:rPr lang="ar-SA" sz="8000" dirty="0">
                <a:ea typeface="Times New Roman"/>
              </a:rPr>
            </a:br>
            <a:r>
              <a:rPr lang="ar-SA" sz="8000" dirty="0">
                <a:ea typeface="Times New Roman"/>
              </a:rPr>
              <a:t>	- تعليم المهارات .</a:t>
            </a:r>
            <a:br>
              <a:rPr lang="ar-SA" sz="8000" dirty="0">
                <a:ea typeface="Times New Roman"/>
              </a:rPr>
            </a:br>
            <a:r>
              <a:rPr lang="ar-SA" sz="8000" dirty="0">
                <a:ea typeface="Times New Roman"/>
              </a:rPr>
              <a:t>	- تقويم التعلم بانواعه .</a:t>
            </a:r>
            <a:br>
              <a:rPr lang="ar-SA" sz="8000" dirty="0">
                <a:ea typeface="Times New Roman"/>
              </a:rPr>
            </a:br>
            <a:r>
              <a:rPr lang="ar-SA" sz="8000" dirty="0">
                <a:ea typeface="Times New Roman"/>
              </a:rPr>
              <a:t>	- تعزيز التعلم .</a:t>
            </a:r>
            <a:br>
              <a:rPr lang="ar-SA" sz="8000" dirty="0">
                <a:ea typeface="Times New Roman"/>
              </a:rPr>
            </a:br>
            <a:r>
              <a:rPr lang="ar-SA" sz="8000" dirty="0">
                <a:ea typeface="Times New Roman"/>
              </a:rPr>
              <a:t>	- متابعة اعمال التلاميذ</a:t>
            </a:r>
            <a:r>
              <a:rPr lang="ar-IQ" sz="8000" dirty="0">
                <a:ea typeface="Calibri"/>
              </a:rPr>
              <a:t>.</a:t>
            </a:r>
            <a:endParaRPr lang="en-US" sz="8000" dirty="0">
              <a:ea typeface="Calibri"/>
              <a:cs typeface="Arial"/>
            </a:endParaRPr>
          </a:p>
          <a:p>
            <a:pPr>
              <a:lnSpc>
                <a:spcPct val="115000"/>
              </a:lnSpc>
              <a:spcAft>
                <a:spcPts val="1000"/>
              </a:spcAft>
            </a:pPr>
            <a:r>
              <a:rPr lang="ar-SA" sz="8000" dirty="0">
                <a:ea typeface="Times New Roman"/>
              </a:rPr>
              <a:t>ثالثاً : ادارة الصف :</a:t>
            </a:r>
            <a:br>
              <a:rPr lang="ar-SA" sz="8000" dirty="0">
                <a:ea typeface="Times New Roman"/>
              </a:rPr>
            </a:br>
            <a:r>
              <a:rPr lang="ar-SA" sz="8000" dirty="0">
                <a:ea typeface="Times New Roman"/>
              </a:rPr>
              <a:t>	- ضبط النظام .</a:t>
            </a:r>
            <a:br>
              <a:rPr lang="ar-SA" sz="8000" dirty="0">
                <a:ea typeface="Times New Roman"/>
              </a:rPr>
            </a:br>
            <a:r>
              <a:rPr lang="ar-SA" sz="8000" dirty="0">
                <a:ea typeface="Times New Roman"/>
              </a:rPr>
              <a:t>	- الابقاء على انتباه التلاميذ .</a:t>
            </a:r>
            <a:br>
              <a:rPr lang="ar-SA" sz="8000" dirty="0">
                <a:ea typeface="Times New Roman"/>
              </a:rPr>
            </a:br>
            <a:r>
              <a:rPr lang="ar-SA" sz="8000" dirty="0">
                <a:ea typeface="Times New Roman"/>
              </a:rPr>
              <a:t>	- حل المشكلات العارضة .</a:t>
            </a:r>
            <a:br>
              <a:rPr lang="ar-SA" sz="8000" dirty="0">
                <a:ea typeface="Times New Roman"/>
              </a:rPr>
            </a:br>
            <a:r>
              <a:rPr lang="ar-SA" sz="8000" dirty="0">
                <a:ea typeface="Times New Roman"/>
              </a:rPr>
              <a:t>رابعاً : نقل القيم والمثل والعادات الحسنة :</a:t>
            </a:r>
            <a:br>
              <a:rPr lang="ar-SA" sz="8000" dirty="0">
                <a:ea typeface="Times New Roman"/>
              </a:rPr>
            </a:br>
            <a:r>
              <a:rPr lang="ar-SA" sz="8000" dirty="0">
                <a:ea typeface="Times New Roman"/>
              </a:rPr>
              <a:t>	- ان يكون المعلم قدوة حسنة .</a:t>
            </a:r>
            <a:br>
              <a:rPr lang="ar-SA" sz="8000" dirty="0">
                <a:ea typeface="Times New Roman"/>
              </a:rPr>
            </a:br>
            <a:r>
              <a:rPr lang="ar-SA" sz="8000" dirty="0">
                <a:ea typeface="Times New Roman"/>
              </a:rPr>
              <a:t>	- الاشادة بسلوك التلميذ الذي يدعم قيمة مرغوبة </a:t>
            </a:r>
            <a:r>
              <a:rPr lang="ar-SA" dirty="0">
                <a:ea typeface="Times New Roman"/>
              </a:rPr>
              <a:t>	.</a:t>
            </a:r>
            <a:endParaRPr lang="en-US" sz="2000" dirty="0">
              <a:ea typeface="Calibri"/>
              <a:cs typeface="Arial"/>
            </a:endParaRPr>
          </a:p>
          <a:p>
            <a:pPr marL="0" indent="0">
              <a:lnSpc>
                <a:spcPct val="115000"/>
              </a:lnSpc>
              <a:spcAft>
                <a:spcPts val="1000"/>
              </a:spcAft>
              <a:buNone/>
            </a:pPr>
            <a:r>
              <a:rPr lang="ar-SA" dirty="0">
                <a:ea typeface="Calibri"/>
              </a:rPr>
              <a:t/>
            </a:r>
            <a:br>
              <a:rPr lang="ar-SA" dirty="0">
                <a:ea typeface="Calibri"/>
              </a:rPr>
            </a:br>
            <a:r>
              <a:rPr lang="ar-SA" dirty="0">
                <a:ea typeface="Calibri"/>
              </a:rPr>
              <a:t>	</a:t>
            </a:r>
            <a:endParaRPr lang="ar-IQ"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349188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146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88640"/>
            <a:ext cx="8820472" cy="6912768"/>
          </a:xfrm>
          <a:noFill/>
        </p:spPr>
        <p:style>
          <a:lnRef idx="1">
            <a:schemeClr val="accent3"/>
          </a:lnRef>
          <a:fillRef idx="2">
            <a:schemeClr val="accent3"/>
          </a:fillRef>
          <a:effectRef idx="1">
            <a:schemeClr val="accent3"/>
          </a:effectRef>
          <a:fontRef idx="minor">
            <a:schemeClr val="dk1"/>
          </a:fontRef>
        </p:style>
        <p:txBody>
          <a:bodyPr>
            <a:noAutofit/>
          </a:bodyPr>
          <a:lstStyle/>
          <a:p>
            <a:pPr marL="0" indent="0">
              <a:lnSpc>
                <a:spcPct val="115000"/>
              </a:lnSpc>
              <a:spcAft>
                <a:spcPts val="1000"/>
              </a:spcAft>
              <a:buNone/>
            </a:pPr>
            <a:r>
              <a:rPr lang="ar-IQ" sz="2400" dirty="0" smtClean="0"/>
              <a:t>خام</a:t>
            </a:r>
            <a:r>
              <a:rPr lang="ar-SA" sz="2000" dirty="0" smtClean="0"/>
              <a:t>مساً </a:t>
            </a:r>
            <a:r>
              <a:rPr lang="ar-SA" sz="2000" dirty="0"/>
              <a:t>: ادارة النشاطات غير الصفية :</a:t>
            </a:r>
            <a:r>
              <a:rPr lang="ar-SA" sz="1600" dirty="0" smtClean="0">
                <a:ea typeface="Times New Roman"/>
              </a:rPr>
              <a:t/>
            </a:r>
            <a:br>
              <a:rPr lang="ar-SA" sz="1600" dirty="0" smtClean="0">
                <a:ea typeface="Times New Roman"/>
              </a:rPr>
            </a:br>
            <a:r>
              <a:rPr lang="ar-SA" sz="1800" dirty="0" smtClean="0">
                <a:ea typeface="Times New Roman"/>
              </a:rPr>
              <a:t>	- التخطيط للانشطة غير الصفية .</a:t>
            </a:r>
            <a:br>
              <a:rPr lang="ar-SA" sz="1800" dirty="0" smtClean="0">
                <a:ea typeface="Times New Roman"/>
              </a:rPr>
            </a:br>
            <a:r>
              <a:rPr lang="ar-SA" sz="1800" dirty="0" smtClean="0">
                <a:ea typeface="Times New Roman"/>
              </a:rPr>
              <a:t>	- تنفيذ الانشطة المختلفة كالرحلات والجمعيات ...الخ  .</a:t>
            </a:r>
            <a:br>
              <a:rPr lang="ar-SA" sz="1800" dirty="0" smtClean="0">
                <a:ea typeface="Times New Roman"/>
              </a:rPr>
            </a:br>
            <a:r>
              <a:rPr lang="ar-SA" sz="2000" dirty="0" smtClean="0">
                <a:ea typeface="Times New Roman"/>
              </a:rPr>
              <a:t>سادساً : التعاون مع الادارة والزملاء :</a:t>
            </a:r>
            <a:r>
              <a:rPr lang="ar-SA" sz="1800" dirty="0" smtClean="0">
                <a:ea typeface="Times New Roman"/>
              </a:rPr>
              <a:t/>
            </a:r>
            <a:br>
              <a:rPr lang="ar-SA" sz="1800" dirty="0" smtClean="0">
                <a:ea typeface="Times New Roman"/>
              </a:rPr>
            </a:br>
            <a:r>
              <a:rPr lang="ar-SA" sz="1800" dirty="0" smtClean="0">
                <a:ea typeface="Times New Roman"/>
              </a:rPr>
              <a:t>	- تنفيذ المهام الادارية التي توكل اليه .</a:t>
            </a:r>
            <a:br>
              <a:rPr lang="ar-SA" sz="1800" dirty="0" smtClean="0">
                <a:ea typeface="Times New Roman"/>
              </a:rPr>
            </a:br>
            <a:r>
              <a:rPr lang="ar-SA" sz="1800" dirty="0" smtClean="0">
                <a:ea typeface="Times New Roman"/>
              </a:rPr>
              <a:t>	- تنفيذ نوبات الاشراف والمتابعة 	.</a:t>
            </a:r>
            <a:br>
              <a:rPr lang="ar-SA" sz="1800" dirty="0" smtClean="0">
                <a:ea typeface="Times New Roman"/>
              </a:rPr>
            </a:br>
            <a:r>
              <a:rPr lang="ar-SA" sz="1800" dirty="0" smtClean="0">
                <a:ea typeface="Times New Roman"/>
              </a:rPr>
              <a:t>	- المشاركة في الرأي والعمل باجتماعات المدرسة .</a:t>
            </a:r>
            <a:endParaRPr lang="en-US" sz="1800" dirty="0" smtClean="0">
              <a:ea typeface="Calibri"/>
              <a:cs typeface="Arial"/>
            </a:endParaRPr>
          </a:p>
          <a:p>
            <a:pPr>
              <a:lnSpc>
                <a:spcPct val="115000"/>
              </a:lnSpc>
              <a:spcAft>
                <a:spcPts val="1000"/>
              </a:spcAft>
            </a:pPr>
            <a:r>
              <a:rPr lang="ar-SA" sz="2800" dirty="0"/>
              <a:t>سابعاً : التعاون مع المنزل :</a:t>
            </a:r>
            <a:r>
              <a:rPr lang="ar-SA" sz="1800" dirty="0" smtClean="0">
                <a:ea typeface="Times New Roman"/>
              </a:rPr>
              <a:t/>
            </a:r>
            <a:br>
              <a:rPr lang="ar-SA" sz="1800" dirty="0" smtClean="0">
                <a:ea typeface="Times New Roman"/>
              </a:rPr>
            </a:br>
            <a:r>
              <a:rPr lang="ar-SA" sz="1800" dirty="0" smtClean="0">
                <a:ea typeface="Times New Roman"/>
              </a:rPr>
              <a:t>	- الاحتفاظ ببيانات عن اولياء امور الطلاب .</a:t>
            </a:r>
            <a:br>
              <a:rPr lang="ar-SA" sz="1800" dirty="0" smtClean="0">
                <a:ea typeface="Times New Roman"/>
              </a:rPr>
            </a:br>
            <a:r>
              <a:rPr lang="ar-SA" sz="1800" dirty="0" smtClean="0">
                <a:ea typeface="Times New Roman"/>
              </a:rPr>
              <a:t>	- العلاقة الطيبة مع اولياء الامور .</a:t>
            </a:r>
            <a:br>
              <a:rPr lang="ar-SA" sz="1800" dirty="0" smtClean="0">
                <a:ea typeface="Times New Roman"/>
              </a:rPr>
            </a:br>
            <a:r>
              <a:rPr lang="ar-SA" sz="2400" dirty="0" smtClean="0">
                <a:ea typeface="Times New Roman"/>
              </a:rPr>
              <a:t>ثامناً : الارشاد والتوجيه :</a:t>
            </a:r>
            <a:r>
              <a:rPr lang="ar-SA" sz="1800" dirty="0" smtClean="0">
                <a:ea typeface="Times New Roman"/>
              </a:rPr>
              <a:t/>
            </a:r>
            <a:br>
              <a:rPr lang="ar-SA" sz="1800" dirty="0" smtClean="0">
                <a:ea typeface="Times New Roman"/>
              </a:rPr>
            </a:br>
            <a:r>
              <a:rPr lang="ar-SA" sz="1800" dirty="0" smtClean="0">
                <a:ea typeface="Times New Roman"/>
              </a:rPr>
              <a:t>	- التعرف على ميول ورغبات الطلاب .</a:t>
            </a:r>
            <a:br>
              <a:rPr lang="ar-SA" sz="1800" dirty="0" smtClean="0">
                <a:ea typeface="Times New Roman"/>
              </a:rPr>
            </a:br>
            <a:r>
              <a:rPr lang="ar-SA" sz="1800" dirty="0" smtClean="0">
                <a:ea typeface="Times New Roman"/>
              </a:rPr>
              <a:t>	- الاستماع الى المشكلات التربوية والعمل على حلها </a:t>
            </a:r>
            <a:r>
              <a:rPr lang="ar-IQ" sz="1800" dirty="0" smtClean="0">
                <a:ea typeface="Times New Roman"/>
              </a:rPr>
              <a:t>.</a:t>
            </a:r>
            <a:r>
              <a:rPr lang="ar-SA" sz="1800" dirty="0" smtClean="0">
                <a:ea typeface="Times New Roman"/>
              </a:rPr>
              <a:t>	.</a:t>
            </a:r>
            <a:br>
              <a:rPr lang="ar-SA" sz="1800" dirty="0" smtClean="0">
                <a:ea typeface="Times New Roman"/>
              </a:rPr>
            </a:br>
            <a:r>
              <a:rPr lang="ar-SA" sz="1800" dirty="0" smtClean="0">
                <a:ea typeface="Times New Roman"/>
              </a:rPr>
              <a:t>	- الاحتفاظ بسجلات خاصة بالإرشاد والتوجيه .</a:t>
            </a:r>
            <a:endParaRPr lang="en-US" sz="1800" dirty="0" smtClean="0">
              <a:ea typeface="Calibri"/>
              <a:cs typeface="Arial"/>
            </a:endParaRPr>
          </a:p>
          <a:p>
            <a:pPr>
              <a:spcAft>
                <a:spcPts val="1000"/>
              </a:spcAft>
            </a:pPr>
            <a:r>
              <a:rPr lang="ar-SA" sz="2000" dirty="0">
                <a:ea typeface="Times New Roman"/>
              </a:rPr>
              <a:t>تاسعاً : الدراسة والبحث والنمو المهني </a:t>
            </a:r>
            <a:r>
              <a:rPr lang="ar-SA" sz="2000" dirty="0" smtClean="0">
                <a:ea typeface="Calibri"/>
              </a:rPr>
              <a:t>:</a:t>
            </a:r>
            <a:r>
              <a:rPr lang="ar-SA" sz="1800" dirty="0" smtClean="0">
                <a:ea typeface="Calibri"/>
              </a:rPr>
              <a:t/>
            </a:r>
            <a:br>
              <a:rPr lang="ar-SA" sz="1800" dirty="0" smtClean="0">
                <a:ea typeface="Calibri"/>
              </a:rPr>
            </a:br>
            <a:r>
              <a:rPr lang="ar-SA" sz="1800" dirty="0" smtClean="0">
                <a:ea typeface="Calibri"/>
              </a:rPr>
              <a:t>	- القراءة المستمرة .</a:t>
            </a:r>
            <a:br>
              <a:rPr lang="ar-SA" sz="1800" dirty="0" smtClean="0">
                <a:ea typeface="Calibri"/>
              </a:rPr>
            </a:br>
            <a:r>
              <a:rPr lang="ar-SA" sz="1800" dirty="0" smtClean="0">
                <a:ea typeface="Calibri"/>
              </a:rPr>
              <a:t>	- حضور المحاضرات والندوات والمؤتمرات .</a:t>
            </a:r>
            <a:endParaRPr lang="ar-IQ" sz="1800" dirty="0" smtClean="0">
              <a:ea typeface="Calibri"/>
            </a:endParaRPr>
          </a:p>
          <a:p>
            <a:pPr marL="0" indent="0">
              <a:spcAft>
                <a:spcPts val="1000"/>
              </a:spcAft>
              <a:buNone/>
            </a:pPr>
            <a:r>
              <a:rPr lang="ar-IQ" sz="1800" dirty="0">
                <a:ea typeface="Calibri"/>
              </a:rPr>
              <a:t> </a:t>
            </a:r>
            <a:r>
              <a:rPr lang="ar-IQ" sz="1800" dirty="0" smtClean="0">
                <a:ea typeface="Calibri"/>
              </a:rPr>
              <a:t>                </a:t>
            </a:r>
            <a:r>
              <a:rPr lang="ar-SA" sz="1800" dirty="0" smtClean="0">
                <a:ea typeface="Calibri"/>
              </a:rPr>
              <a:t>- المشاركة في الدورات .</a:t>
            </a:r>
            <a:endParaRPr lang="en-US" sz="1800" dirty="0" smtClean="0">
              <a:ea typeface="Calibri"/>
              <a:cs typeface="Arial"/>
            </a:endParaRPr>
          </a:p>
          <a:p>
            <a:pPr>
              <a:lnSpc>
                <a:spcPct val="115000"/>
              </a:lnSpc>
              <a:spcAft>
                <a:spcPts val="1000"/>
              </a:spcAft>
            </a:pPr>
            <a:endParaRPr lang="ar-IQ" sz="2000" dirty="0" smtClean="0">
              <a:ea typeface="Calibri"/>
            </a:endParaRPr>
          </a:p>
          <a:p>
            <a:pPr>
              <a:lnSpc>
                <a:spcPct val="115000"/>
              </a:lnSpc>
              <a:spcAft>
                <a:spcPts val="1000"/>
              </a:spcAft>
            </a:pPr>
            <a:endParaRPr lang="ar-IQ" sz="2000" dirty="0"/>
          </a:p>
        </p:txBody>
      </p:sp>
    </p:spTree>
    <p:extLst>
      <p:ext uri="{BB962C8B-B14F-4D97-AF65-F5344CB8AC3E}">
        <p14:creationId xmlns:p14="http://schemas.microsoft.com/office/powerpoint/2010/main" val="152918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8002" y="4509120"/>
            <a:ext cx="5802349" cy="646331"/>
          </a:xfrm>
          <a:prstGeom prst="rect">
            <a:avLst/>
          </a:prstGeom>
        </p:spPr>
        <p:txBody>
          <a:bodyPr wrap="square">
            <a:spAutoFit/>
          </a:bodyPr>
          <a:lstStyle/>
          <a:p>
            <a:pPr marL="137160" indent="0" algn="ctr">
              <a:buNone/>
            </a:pPr>
            <a:endParaRPr lang="ar-IQ" b="1" dirty="0" smtClean="0">
              <a:solidFill>
                <a:srgbClr val="5BBE56"/>
              </a:solidFill>
            </a:endParaRPr>
          </a:p>
          <a:p>
            <a:pPr marL="137160" indent="0" algn="ctr">
              <a:buNone/>
            </a:pPr>
            <a:endParaRPr lang="ar-IQ" b="1" dirty="0">
              <a:solidFill>
                <a:srgbClr val="5BBE56"/>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324599"/>
            <a:ext cx="5688632" cy="3746172"/>
          </a:xfrm>
          <a:prstGeom prst="rect">
            <a:avLst/>
          </a:prstGeom>
          <a:noFill/>
          <a:ln>
            <a:noFill/>
          </a:ln>
          <a:effectLst/>
          <a:scene3d>
            <a:camera prst="perspectiveContrastingRigh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43608" y="620688"/>
            <a:ext cx="7272808" cy="1077218"/>
          </a:xfrm>
          <a:prstGeom prst="rect">
            <a:avLst/>
          </a:prstGeom>
          <a:scene3d>
            <a:camera prst="perspectiveContrastingRightFacing"/>
            <a:lightRig rig="threePt" dir="t"/>
          </a:scene3d>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IQ" sz="3200" i="1" dirty="0" smtClean="0"/>
              <a:t>     وتذكر دائما </a:t>
            </a:r>
          </a:p>
          <a:p>
            <a:r>
              <a:rPr lang="ar-IQ" sz="3200" i="1" dirty="0" smtClean="0"/>
              <a:t>        ان المعلم </a:t>
            </a:r>
            <a:r>
              <a:rPr lang="ar-IQ" sz="3200" i="1" dirty="0"/>
              <a:t>الناجح هو أهم أعمدة بناء التعليم الناجح</a:t>
            </a:r>
            <a:endParaRPr lang="ar-IQ" sz="3200" dirty="0"/>
          </a:p>
        </p:txBody>
      </p:sp>
    </p:spTree>
    <p:extLst>
      <p:ext uri="{BB962C8B-B14F-4D97-AF65-F5344CB8AC3E}">
        <p14:creationId xmlns:p14="http://schemas.microsoft.com/office/powerpoint/2010/main" val="183966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3000" y="1704181"/>
            <a:ext cx="4318000" cy="4318000"/>
          </a:xfrm>
        </p:spPr>
      </p:pic>
      <p:pic>
        <p:nvPicPr>
          <p:cNvPr id="1027" name="Picture 3" descr="C:\Users\DELL\Pictures\Creative-3D-people-social-icon-vector-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9" y="1124743"/>
            <a:ext cx="9144000" cy="600203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152862" y="3429000"/>
            <a:ext cx="3240360" cy="1938992"/>
          </a:xfrm>
          <a:prstGeom prst="rect">
            <a:avLst/>
          </a:prstGeom>
          <a:scene3d>
            <a:camera prst="orthographicFront"/>
            <a:lightRig rig="threePt" dir="t"/>
          </a:scene3d>
          <a:sp3d>
            <a:bevelT w="139700" h="139700" prst="divot"/>
          </a:sp3d>
        </p:spPr>
        <p:style>
          <a:lnRef idx="1">
            <a:schemeClr val="accent2"/>
          </a:lnRef>
          <a:fillRef idx="3">
            <a:schemeClr val="accent2"/>
          </a:fillRef>
          <a:effectRef idx="2">
            <a:schemeClr val="accent2"/>
          </a:effectRef>
          <a:fontRef idx="minor">
            <a:schemeClr val="lt1"/>
          </a:fontRef>
        </p:style>
        <p:txBody>
          <a:bodyPr wrap="square" rtlCol="1">
            <a:spAutoFit/>
          </a:bodyPr>
          <a:lstStyle/>
          <a:p>
            <a:endParaRPr lang="ar-IQ" sz="2400" b="1" dirty="0" smtClean="0">
              <a:solidFill>
                <a:srgbClr val="FF0000"/>
              </a:solidFill>
              <a:effectLst>
                <a:outerShdw blurRad="38100" dist="38100" dir="2700000" algn="tl">
                  <a:srgbClr val="000000">
                    <a:alpha val="43137"/>
                  </a:srgbClr>
                </a:outerShdw>
              </a:effectLst>
            </a:endParaRPr>
          </a:p>
          <a:p>
            <a:r>
              <a:rPr lang="ar-IQ" sz="2400" b="1" dirty="0" smtClean="0">
                <a:solidFill>
                  <a:srgbClr val="FFFF00"/>
                </a:solidFill>
                <a:effectLst>
                  <a:outerShdw blurRad="38100" dist="38100" dir="2700000" algn="tl">
                    <a:srgbClr val="000000">
                      <a:alpha val="43137"/>
                    </a:srgbClr>
                  </a:outerShdw>
                </a:effectLst>
              </a:rPr>
              <a:t>ماذا </a:t>
            </a:r>
            <a:r>
              <a:rPr lang="ar-IQ" sz="2400" b="1" dirty="0">
                <a:solidFill>
                  <a:srgbClr val="FFFF00"/>
                </a:solidFill>
                <a:effectLst>
                  <a:outerShdw blurRad="38100" dist="38100" dir="2700000" algn="tl">
                    <a:srgbClr val="000000">
                      <a:alpha val="43137"/>
                    </a:srgbClr>
                  </a:outerShdw>
                </a:effectLst>
              </a:rPr>
              <a:t>تعرف عن كفايات التدريس</a:t>
            </a:r>
          </a:p>
          <a:p>
            <a:endParaRPr lang="ar-IQ" sz="2400" b="1" dirty="0" smtClean="0">
              <a:solidFill>
                <a:srgbClr val="FF0000"/>
              </a:solidFill>
              <a:effectLst>
                <a:outerShdw blurRad="38100" dist="38100" dir="2700000" algn="tl">
                  <a:srgbClr val="000000">
                    <a:alpha val="43137"/>
                  </a:srgbClr>
                </a:outerShdw>
              </a:effectLst>
            </a:endParaRPr>
          </a:p>
          <a:p>
            <a:endParaRPr lang="ar-IQ" sz="2400" b="1" dirty="0">
              <a:solidFill>
                <a:srgbClr val="FF0000"/>
              </a:solidFill>
              <a:effectLst>
                <a:outerShdw blurRad="38100" dist="38100" dir="2700000" algn="tl">
                  <a:srgbClr val="000000">
                    <a:alpha val="43137"/>
                  </a:srgbClr>
                </a:outerShdw>
              </a:effectLst>
            </a:endParaRPr>
          </a:p>
          <a:p>
            <a:endParaRPr lang="ar-IQ" sz="2400" b="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012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ar-SA" sz="2400" dirty="0"/>
              <a:t>ان الادبيات والابحاث التي تمت في اطار الكفايات اخذت اربع جوانب لغرض تحديد الكفايات اللازمة لاداء تدريس فعال </a:t>
            </a:r>
            <a:r>
              <a:rPr lang="ar-SA" sz="2400" dirty="0" smtClean="0"/>
              <a:t>وهي</a:t>
            </a:r>
            <a:r>
              <a:rPr lang="ar-IQ" sz="2400" dirty="0" smtClean="0"/>
              <a:t>.</a:t>
            </a:r>
            <a:endParaRPr lang="ar-IQ" sz="2400" dirty="0"/>
          </a:p>
        </p:txBody>
      </p:sp>
      <p:sp>
        <p:nvSpPr>
          <p:cNvPr id="3" name="Content Placeholder 2"/>
          <p:cNvSpPr>
            <a:spLocks noGrp="1"/>
          </p:cNvSpPr>
          <p:nvPr>
            <p:ph idx="1"/>
          </p:nvPr>
        </p:nvSpPr>
        <p:spPr/>
        <p:txBody>
          <a:bodyPr>
            <a:normAutofit fontScale="92500" lnSpcReduction="10000"/>
          </a:bodyPr>
          <a:lstStyle/>
          <a:p>
            <a:pPr marL="0" indent="0" algn="just">
              <a:buNone/>
            </a:pPr>
            <a:r>
              <a:rPr lang="ar-SA" dirty="0"/>
              <a:t>1- منحى أسلوب تحليل النظم واستخدام تقنياته في تحليل نظام العملية التعليمية لاستخلاص الكفايات اللازمة </a:t>
            </a:r>
            <a:r>
              <a:rPr lang="ar-IQ" dirty="0" smtClean="0"/>
              <a:t>.</a:t>
            </a:r>
            <a:r>
              <a:rPr lang="en-US" dirty="0"/>
              <a:t/>
            </a:r>
            <a:br>
              <a:rPr lang="en-US" dirty="0"/>
            </a:br>
            <a:r>
              <a:rPr lang="ar-SA" dirty="0"/>
              <a:t>2- منحى ملاحظة سلوك مجموعة من المعلمين الناجحين في عملية التدريس الفعال لاشتقاق الكفايات التعليمية لاعداد المعلمين</a:t>
            </a:r>
            <a:r>
              <a:rPr lang="en-US" dirty="0"/>
              <a:t>. </a:t>
            </a:r>
            <a:endParaRPr lang="ar-IQ" dirty="0" smtClean="0"/>
          </a:p>
          <a:p>
            <a:pPr marL="0" indent="0" algn="just">
              <a:buNone/>
            </a:pPr>
            <a:r>
              <a:rPr lang="ar-IQ" dirty="0" smtClean="0"/>
              <a:t>3</a:t>
            </a:r>
            <a:r>
              <a:rPr lang="ar-SA" dirty="0" smtClean="0"/>
              <a:t>- </a:t>
            </a:r>
            <a:r>
              <a:rPr lang="ar-SA" dirty="0"/>
              <a:t>منحى البحوث التربوية التي من شأنها ان تكشف عن المتغيرات او العوامل التي تؤثر في عملية التعليم بصورة ايجابية لاشتقاق الكفايات التعليمية المطلوبة لاعدادالمعلم </a:t>
            </a:r>
            <a:r>
              <a:rPr lang="ar-SA" dirty="0" smtClean="0"/>
              <a:t>الناجح</a:t>
            </a:r>
            <a:r>
              <a:rPr lang="en-US" dirty="0"/>
              <a:t>.</a:t>
            </a:r>
            <a:r>
              <a:rPr lang="en-US" dirty="0" smtClean="0"/>
              <a:t> </a:t>
            </a:r>
          </a:p>
          <a:p>
            <a:pPr marL="0" indent="0" algn="just">
              <a:buNone/>
            </a:pPr>
            <a:r>
              <a:rPr lang="en-US" dirty="0" smtClean="0"/>
              <a:t/>
            </a:r>
            <a:br>
              <a:rPr lang="en-US" dirty="0" smtClean="0"/>
            </a:br>
            <a:r>
              <a:rPr lang="ar-IQ" dirty="0" smtClean="0"/>
              <a:t>4- </a:t>
            </a:r>
            <a:r>
              <a:rPr lang="ar-SA" dirty="0" smtClean="0"/>
              <a:t>منحى التعرف على اراء ووجهات نظر التربويين المشتغلين باعداد وتأهيل المعلمين لتحديد الكفايات التعليمية</a:t>
            </a:r>
            <a:r>
              <a:rPr lang="en-US" dirty="0" smtClean="0"/>
              <a:t> . </a:t>
            </a:r>
            <a:endParaRPr lang="ar-IQ" dirty="0" smtClean="0"/>
          </a:p>
          <a:p>
            <a:endParaRPr lang="ar-IQ" dirty="0"/>
          </a:p>
        </p:txBody>
      </p:sp>
    </p:spTree>
    <p:extLst>
      <p:ext uri="{BB962C8B-B14F-4D97-AF65-F5344CB8AC3E}">
        <p14:creationId xmlns:p14="http://schemas.microsoft.com/office/powerpoint/2010/main" val="13171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ormAutofit/>
          </a:bodyPr>
          <a:lstStyle/>
          <a:p>
            <a:pPr marL="0" indent="0">
              <a:buNone/>
            </a:pPr>
            <a:r>
              <a:rPr lang="ar-IQ" dirty="0" smtClean="0">
                <a:solidFill>
                  <a:srgbClr val="FF0000"/>
                </a:solidFill>
                <a:effectLst>
                  <a:outerShdw blurRad="38100" dist="38100" dir="2700000" algn="tl">
                    <a:srgbClr val="000000">
                      <a:alpha val="43137"/>
                    </a:srgbClr>
                  </a:outerShdw>
                </a:effectLst>
              </a:rPr>
              <a:t>مفهوم الكفايات التعليمية : </a:t>
            </a:r>
            <a:endParaRPr lang="en-US" dirty="0" smtClean="0">
              <a:solidFill>
                <a:srgbClr val="FF0000"/>
              </a:solidFill>
              <a:effectLst>
                <a:outerShdw blurRad="38100" dist="38100" dir="2700000" algn="tl">
                  <a:srgbClr val="000000">
                    <a:alpha val="43137"/>
                  </a:srgbClr>
                </a:outerShdw>
              </a:effectLst>
            </a:endParaRPr>
          </a:p>
          <a:p>
            <a:pPr marL="0" indent="0">
              <a:buNone/>
            </a:pPr>
            <a:r>
              <a:rPr lang="ar-SA" dirty="0" smtClean="0"/>
              <a:t>لقد </a:t>
            </a:r>
            <a:r>
              <a:rPr lang="ar-SA" dirty="0"/>
              <a:t>قام معظم المختصين بأعطاء مفاهيم عديده للكفاية التدريسية ومنها</a:t>
            </a:r>
            <a:r>
              <a:rPr lang="en-US" dirty="0"/>
              <a:t> : </a:t>
            </a:r>
            <a:endParaRPr lang="en-US" dirty="0" smtClean="0"/>
          </a:p>
          <a:p>
            <a:r>
              <a:rPr lang="en-US" dirty="0"/>
              <a:t>- </a:t>
            </a:r>
            <a:r>
              <a:rPr lang="ar-SA" dirty="0"/>
              <a:t>جميع المعلومات والخبرات والمعارف والمهارات التي تنعكس على سلوك المعلم وتظهر في انماط وتصرفات مهنية خلال الدور الذي يمارس عند تفاعله مع عناصر الموقف التعليمي جميعه</a:t>
            </a:r>
            <a:r>
              <a:rPr lang="en-US" dirty="0"/>
              <a:t>. </a:t>
            </a:r>
          </a:p>
          <a:p>
            <a:r>
              <a:rPr lang="en-US" dirty="0"/>
              <a:t>- </a:t>
            </a:r>
            <a:r>
              <a:rPr lang="ar-SA" dirty="0"/>
              <a:t>انها قدرة على الاداء وفق اهداف سلوكية محددة من خلال امتلاك المعلم المعلومات والمعارف والمهارات والمفاهيم اللازمة المتصلة بمهنة التعليم لغرض تحقيق الاهداف</a:t>
            </a:r>
            <a:r>
              <a:rPr lang="ar-IQ" dirty="0"/>
              <a:t>.</a:t>
            </a:r>
            <a:endParaRPr lang="en-US" dirty="0"/>
          </a:p>
          <a:p>
            <a:endParaRPr lang="ar-IQ" dirty="0"/>
          </a:p>
        </p:txBody>
      </p:sp>
    </p:spTree>
    <p:extLst>
      <p:ext uri="{BB962C8B-B14F-4D97-AF65-F5344CB8AC3E}">
        <p14:creationId xmlns:p14="http://schemas.microsoft.com/office/powerpoint/2010/main" val="1146926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style>
          <a:lnRef idx="1">
            <a:schemeClr val="dk1"/>
          </a:lnRef>
          <a:fillRef idx="2">
            <a:schemeClr val="dk1"/>
          </a:fillRef>
          <a:effectRef idx="1">
            <a:schemeClr val="dk1"/>
          </a:effectRef>
          <a:fontRef idx="minor">
            <a:schemeClr val="dk1"/>
          </a:fontRef>
        </p:style>
        <p:txBody>
          <a:bodyPr>
            <a:normAutofit/>
          </a:bodyPr>
          <a:lstStyle/>
          <a:p>
            <a:pPr marL="0" indent="0">
              <a:buNone/>
            </a:pPr>
            <a:r>
              <a:rPr lang="ar-SA" dirty="0" smtClean="0"/>
              <a:t>الكفاية والمهار</a:t>
            </a:r>
            <a:r>
              <a:rPr lang="ar-IQ" dirty="0" smtClean="0"/>
              <a:t>ة:</a:t>
            </a:r>
            <a:r>
              <a:rPr lang="en-US" dirty="0"/>
              <a:t> </a:t>
            </a:r>
          </a:p>
          <a:p>
            <a:pPr marL="0" indent="0" algn="just">
              <a:buNone/>
            </a:pPr>
            <a:r>
              <a:rPr lang="ar-SA" dirty="0"/>
              <a:t>المهارة : اداء يؤديه الفرد في موقف معين يتسم بالسهولة والدقة والاقتصاد بالجهد المبذول والوقت اللازم سواء كان ذلك الاداء عقليا ام اجتماعيا ام حركياً ولهذا فان ليس كل من هو قادر على اداء شيء ماهراً في ادائه ، في حين ان كل ماهر في اداء شيء قادراً على ادائه وتأسيسا على ذلك يمكن القول ان المهارة لا تتحقق بمعزل عن الكفاية وهي توصف بانها اعلى مستوى من الكفاية في انجاز عمل معين . وهذا يعني ان المهارة تظهر في الاداءات الحركية وتقتضي السرعة والدقة والموائمة للوصول الى تحقيق هدف معين ومن الجدير بالذكر ان اداء المهارة يتطلب التمكن من </a:t>
            </a:r>
            <a:r>
              <a:rPr lang="ar-SA" dirty="0" smtClean="0"/>
              <a:t>الكفاية</a:t>
            </a:r>
            <a:r>
              <a:rPr lang="ar-IQ" dirty="0" smtClean="0"/>
              <a:t>.</a:t>
            </a:r>
            <a:endParaRPr lang="en-US" dirty="0"/>
          </a:p>
          <a:p>
            <a:pPr marL="0" indent="0">
              <a:buNone/>
            </a:pPr>
            <a:endParaRPr lang="ar-IQ" dirty="0"/>
          </a:p>
        </p:txBody>
      </p:sp>
    </p:spTree>
    <p:extLst>
      <p:ext uri="{BB962C8B-B14F-4D97-AF65-F5344CB8AC3E}">
        <p14:creationId xmlns:p14="http://schemas.microsoft.com/office/powerpoint/2010/main" val="116364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marL="0" indent="0" algn="ctr">
              <a:buNone/>
            </a:pPr>
            <a:endParaRPr lang="ar-IQ" dirty="0"/>
          </a:p>
        </p:txBody>
      </p:sp>
      <p:graphicFrame>
        <p:nvGraphicFramePr>
          <p:cNvPr id="4" name="Diagram 3"/>
          <p:cNvGraphicFramePr/>
          <p:nvPr>
            <p:extLst>
              <p:ext uri="{D42A27DB-BD31-4B8C-83A1-F6EECF244321}">
                <p14:modId xmlns:p14="http://schemas.microsoft.com/office/powerpoint/2010/main" val="2516759469"/>
              </p:ext>
            </p:extLst>
          </p:nvPr>
        </p:nvGraphicFramePr>
        <p:xfrm>
          <a:off x="1619672" y="126876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703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63688" y="1844824"/>
            <a:ext cx="6453027" cy="1130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solidFill>
                  <a:schemeClr val="tx1"/>
                </a:solidFill>
              </a:rPr>
              <a:t>1</a:t>
            </a:r>
            <a:r>
              <a:rPr lang="ar-SA" dirty="0" smtClean="0">
                <a:solidFill>
                  <a:schemeClr val="tx1"/>
                </a:solidFill>
              </a:rPr>
              <a:t>-  </a:t>
            </a:r>
            <a:r>
              <a:rPr lang="ar-SA" dirty="0">
                <a:solidFill>
                  <a:schemeClr val="tx1"/>
                </a:solidFill>
              </a:rPr>
              <a:t>الكفايات المعرفية</a:t>
            </a:r>
            <a:r>
              <a:rPr lang="en-US" dirty="0">
                <a:solidFill>
                  <a:schemeClr val="tx1"/>
                </a:solidFill>
              </a:rPr>
              <a:t> :- </a:t>
            </a:r>
            <a:br>
              <a:rPr lang="en-US" dirty="0">
                <a:solidFill>
                  <a:schemeClr val="tx1"/>
                </a:solidFill>
              </a:rPr>
            </a:br>
            <a:r>
              <a:rPr lang="ar-SA" dirty="0">
                <a:solidFill>
                  <a:schemeClr val="tx1"/>
                </a:solidFill>
              </a:rPr>
              <a:t>عبارة عن مجموعة من المعلومات والعمليات والقدرات العقلية والمهارات الفكرية الضرورية لاداء الفرد لمهامه في شتى المجالات والانشطة المتصلة بهذه المهام</a:t>
            </a:r>
            <a:r>
              <a:rPr lang="en-US" dirty="0">
                <a:solidFill>
                  <a:schemeClr val="tx1"/>
                </a:solidFill>
              </a:rPr>
              <a:t> </a:t>
            </a:r>
            <a:r>
              <a:rPr lang="en-US" dirty="0"/>
              <a:t>. </a:t>
            </a:r>
            <a:endParaRPr lang="ar-IQ" dirty="0" smtClean="0"/>
          </a:p>
        </p:txBody>
      </p:sp>
      <p:sp>
        <p:nvSpPr>
          <p:cNvPr id="11" name="Oval 10"/>
          <p:cNvSpPr/>
          <p:nvPr/>
        </p:nvSpPr>
        <p:spPr>
          <a:xfrm>
            <a:off x="2051720" y="764704"/>
            <a:ext cx="54006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rPr>
              <a:t>مكونات الكفاية </a:t>
            </a:r>
            <a:endParaRPr lang="ar-IQ" dirty="0">
              <a:solidFill>
                <a:schemeClr val="tx1"/>
              </a:solidFill>
            </a:endParaRPr>
          </a:p>
        </p:txBody>
      </p:sp>
      <p:sp>
        <p:nvSpPr>
          <p:cNvPr id="21" name="Rectangle 20"/>
          <p:cNvSpPr/>
          <p:nvPr/>
        </p:nvSpPr>
        <p:spPr>
          <a:xfrm>
            <a:off x="1763689" y="3212976"/>
            <a:ext cx="6453026"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rPr>
              <a:t>2- الكفايات الوجدانية :- </a:t>
            </a:r>
          </a:p>
          <a:p>
            <a:pPr algn="ctr"/>
            <a:r>
              <a:rPr lang="ar-IQ" dirty="0" smtClean="0">
                <a:solidFill>
                  <a:schemeClr val="tx1"/>
                </a:solidFill>
              </a:rPr>
              <a:t>عبارة عن اداء الفرد واستعداداته وميوله واتجاهات وقيمة ومعتقداته وسلوكه الوجداني ، وهذه تغطي جوانب كثيرة مثل حساسية الفرد وتقبله لنفسه واتجاهه نحو المهنة </a:t>
            </a:r>
            <a:r>
              <a:rPr lang="ar-IQ" dirty="0" smtClean="0"/>
              <a:t>. </a:t>
            </a:r>
            <a:endParaRPr lang="ar-IQ" dirty="0"/>
          </a:p>
        </p:txBody>
      </p:sp>
      <p:sp>
        <p:nvSpPr>
          <p:cNvPr id="22" name="Rectangle 21"/>
          <p:cNvSpPr/>
          <p:nvPr/>
        </p:nvSpPr>
        <p:spPr>
          <a:xfrm>
            <a:off x="1763689" y="4365104"/>
            <a:ext cx="6453026"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rPr>
              <a:t>3- الكفايات الادائية :- </a:t>
            </a:r>
          </a:p>
          <a:p>
            <a:pPr algn="ctr"/>
            <a:r>
              <a:rPr lang="ar-IQ" dirty="0" smtClean="0">
                <a:solidFill>
                  <a:schemeClr val="tx1"/>
                </a:solidFill>
              </a:rPr>
              <a:t>وهي الكفايات التي يظهرها الفرد وتتضمن المهارات النفس حركية والمواد المتصلة بالتكوين البدني والحركي . </a:t>
            </a:r>
            <a:endParaRPr lang="ar-IQ" dirty="0">
              <a:solidFill>
                <a:schemeClr val="tx1"/>
              </a:solidFill>
            </a:endParaRPr>
          </a:p>
        </p:txBody>
      </p:sp>
      <p:sp>
        <p:nvSpPr>
          <p:cNvPr id="23" name="Rectangle 22"/>
          <p:cNvSpPr/>
          <p:nvPr/>
        </p:nvSpPr>
        <p:spPr>
          <a:xfrm>
            <a:off x="1763690" y="5373216"/>
            <a:ext cx="6453025"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dirty="0" smtClean="0">
                <a:solidFill>
                  <a:schemeClr val="tx1"/>
                </a:solidFill>
              </a:rPr>
              <a:t>4- الكفايات الانتاجية :- </a:t>
            </a:r>
          </a:p>
          <a:p>
            <a:pPr algn="ctr"/>
            <a:r>
              <a:rPr lang="ar-IQ" dirty="0" smtClean="0">
                <a:solidFill>
                  <a:schemeClr val="tx1"/>
                </a:solidFill>
              </a:rPr>
              <a:t>وهي تعني اثراء الفرد للكفايات في عمله . والبرامج التي تركز على الكفايات الانتاجية تعد لتخرج مؤهلا كفئا ، والكفاية الانتاجية تشير الى نجاح المتخصص في اداء عمله . </a:t>
            </a:r>
            <a:endParaRPr lang="ar-IQ" dirty="0">
              <a:solidFill>
                <a:schemeClr val="tx1"/>
              </a:solidFill>
            </a:endParaRPr>
          </a:p>
        </p:txBody>
      </p:sp>
    </p:spTree>
    <p:extLst>
      <p:ext uri="{BB962C8B-B14F-4D97-AF65-F5344CB8AC3E}">
        <p14:creationId xmlns:p14="http://schemas.microsoft.com/office/powerpoint/2010/main" val="4141764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9725489"/>
              </p:ext>
            </p:extLst>
          </p:nvPr>
        </p:nvGraphicFramePr>
        <p:xfrm>
          <a:off x="457200" y="692696"/>
          <a:ext cx="8291264" cy="5433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964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a:t>خصائص وصفات المعلم الجيد :</a:t>
            </a:r>
            <a:r>
              <a:rPr lang="en-US" dirty="0"/>
              <a:t/>
            </a:r>
            <a:br>
              <a:rPr lang="en-US" dirty="0"/>
            </a:br>
            <a:endParaRPr lang="ar-IQ" dirty="0"/>
          </a:p>
        </p:txBody>
      </p:sp>
      <p:sp>
        <p:nvSpPr>
          <p:cNvPr id="3" name="Content Placeholder 2"/>
          <p:cNvSpPr>
            <a:spLocks noGrp="1"/>
          </p:cNvSpPr>
          <p:nvPr>
            <p:ph idx="1"/>
          </p:nvPr>
        </p:nvSpPr>
        <p:spPr>
          <a:xfrm>
            <a:off x="467544" y="908720"/>
            <a:ext cx="8229600" cy="4525963"/>
          </a:xfrm>
        </p:spPr>
        <p:txBody>
          <a:bodyPr>
            <a:normAutofit fontScale="70000" lnSpcReduction="20000"/>
          </a:bodyPr>
          <a:lstStyle/>
          <a:p>
            <a:pPr marL="0" indent="0" algn="just">
              <a:lnSpc>
                <a:spcPct val="120000"/>
              </a:lnSpc>
              <a:spcAft>
                <a:spcPts val="1000"/>
              </a:spcAft>
              <a:buNone/>
            </a:pPr>
            <a:r>
              <a:rPr lang="ar-SA" dirty="0">
                <a:ea typeface="Times New Roman"/>
              </a:rPr>
              <a:t>اولاً : الصفات العقائدية :</a:t>
            </a:r>
            <a:endParaRPr lang="en-US" sz="2000" dirty="0">
              <a:ea typeface="Calibri"/>
              <a:cs typeface="Arial"/>
            </a:endParaRPr>
          </a:p>
          <a:p>
            <a:pPr marL="514350" indent="-514350" algn="just">
              <a:lnSpc>
                <a:spcPct val="120000"/>
              </a:lnSpc>
              <a:spcAft>
                <a:spcPts val="1000"/>
              </a:spcAft>
              <a:buFont typeface="+mj-lt"/>
              <a:buAutoNum type="arabicParenR"/>
            </a:pPr>
            <a:r>
              <a:rPr lang="ar-SA" dirty="0" smtClean="0">
                <a:ea typeface="Times New Roman"/>
              </a:rPr>
              <a:t> </a:t>
            </a:r>
            <a:r>
              <a:rPr lang="ar-SA" dirty="0">
                <a:ea typeface="Times New Roman"/>
              </a:rPr>
              <a:t>لا بد للمعلم من الايمان الراسخ بالعقيدة الاسلامية بحيث توجه هذه العقيدة افكاره وتصرفاته</a:t>
            </a:r>
            <a:r>
              <a:rPr lang="ar-SA" dirty="0" smtClean="0">
                <a:ea typeface="Times New Roman"/>
              </a:rPr>
              <a:t>.</a:t>
            </a:r>
            <a:endParaRPr lang="ar-IQ" dirty="0" smtClean="0">
              <a:ea typeface="Times New Roman"/>
            </a:endParaRPr>
          </a:p>
          <a:p>
            <a:pPr marL="514350" indent="-514350" algn="just">
              <a:lnSpc>
                <a:spcPct val="120000"/>
              </a:lnSpc>
              <a:spcAft>
                <a:spcPts val="1000"/>
              </a:spcAft>
              <a:buFont typeface="+mj-lt"/>
              <a:buAutoNum type="arabicParenR"/>
            </a:pPr>
            <a:r>
              <a:rPr lang="ar-SA" dirty="0" smtClean="0">
                <a:ea typeface="Times New Roman"/>
                <a:cs typeface="+mj-cs"/>
              </a:rPr>
              <a:t>الرغبة </a:t>
            </a:r>
            <a:r>
              <a:rPr lang="ar-SA" dirty="0">
                <a:ea typeface="Times New Roman"/>
                <a:cs typeface="+mj-cs"/>
              </a:rPr>
              <a:t>في الدعوة لما يؤمن به ونشره بين الناس</a:t>
            </a:r>
            <a:r>
              <a:rPr lang="ar-SA" dirty="0" smtClean="0">
                <a:ea typeface="Times New Roman"/>
                <a:cs typeface="+mj-cs"/>
              </a:rPr>
              <a:t>.</a:t>
            </a:r>
            <a:endParaRPr lang="en-US" sz="2000" dirty="0">
              <a:ea typeface="Calibri"/>
              <a:cs typeface="+mj-cs"/>
            </a:endParaRPr>
          </a:p>
          <a:p>
            <a:pPr marL="0" indent="0" algn="just">
              <a:lnSpc>
                <a:spcPct val="120000"/>
              </a:lnSpc>
              <a:spcAft>
                <a:spcPts val="1000"/>
              </a:spcAft>
              <a:buNone/>
            </a:pPr>
            <a:r>
              <a:rPr lang="ar-SA" sz="2900" dirty="0">
                <a:ea typeface="Times New Roman"/>
                <a:cs typeface="+mj-cs"/>
              </a:rPr>
              <a:t>ثانياً : الصفات الجسمية</a:t>
            </a:r>
            <a:r>
              <a:rPr lang="ar-SA" sz="2900" dirty="0">
                <a:ea typeface="Times New Roman"/>
              </a:rPr>
              <a:t> </a:t>
            </a:r>
            <a:r>
              <a:rPr lang="ar-SA" sz="2900" dirty="0" smtClean="0">
                <a:ea typeface="Times New Roman"/>
              </a:rPr>
              <a:t>:</a:t>
            </a:r>
            <a:endParaRPr lang="en-US" sz="2900" dirty="0">
              <a:ea typeface="Times New Roman"/>
            </a:endParaRPr>
          </a:p>
          <a:p>
            <a:pPr marL="514350" indent="-514350" algn="just">
              <a:lnSpc>
                <a:spcPct val="120000"/>
              </a:lnSpc>
              <a:spcAft>
                <a:spcPts val="1000"/>
              </a:spcAft>
              <a:buFont typeface="+mj-lt"/>
              <a:buAutoNum type="arabicParenR"/>
            </a:pPr>
            <a:r>
              <a:rPr lang="ar-SA" sz="2900" dirty="0" smtClean="0">
                <a:ea typeface="Times New Roman"/>
              </a:rPr>
              <a:t>ينبغي تمتع </a:t>
            </a:r>
            <a:r>
              <a:rPr lang="ar-SA" dirty="0" smtClean="0">
                <a:ea typeface="Times New Roman"/>
              </a:rPr>
              <a:t>المعلم بصفة عامة بصحة جيدة ، وأن</a:t>
            </a:r>
            <a:r>
              <a:rPr lang="ar-SA" sz="8000" dirty="0" smtClean="0">
                <a:ea typeface="Times New Roman"/>
              </a:rPr>
              <a:t> </a:t>
            </a:r>
            <a:r>
              <a:rPr lang="ar-SA" dirty="0" smtClean="0">
                <a:ea typeface="Calibri"/>
              </a:rPr>
              <a:t>يكون خاليا من الامراض المزمن.</a:t>
            </a:r>
            <a:endParaRPr lang="en-US" dirty="0" smtClean="0">
              <a:ea typeface="Calibri"/>
            </a:endParaRPr>
          </a:p>
          <a:p>
            <a:pPr marL="514350" indent="-514350" algn="just">
              <a:lnSpc>
                <a:spcPct val="120000"/>
              </a:lnSpc>
              <a:spcAft>
                <a:spcPts val="1000"/>
              </a:spcAft>
              <a:buFont typeface="+mj-lt"/>
              <a:buAutoNum type="arabicParenR"/>
            </a:pPr>
            <a:r>
              <a:rPr lang="ar-SA" dirty="0" smtClean="0">
                <a:ea typeface="Calibri"/>
              </a:rPr>
              <a:t> </a:t>
            </a:r>
            <a:r>
              <a:rPr lang="ar-SA" dirty="0">
                <a:ea typeface="Calibri"/>
              </a:rPr>
              <a:t>ان يخلو جسم المعلم من العاهات الظاهرة مثل : عيوب اللسان وعيوب بحاسة السمع والبصر ...الخ .</a:t>
            </a:r>
            <a:endParaRPr lang="en-US" sz="2000" dirty="0">
              <a:ea typeface="Calibri"/>
              <a:cs typeface="Arial"/>
            </a:endParaRPr>
          </a:p>
          <a:p>
            <a:endParaRPr lang="ar-IQ" dirty="0"/>
          </a:p>
        </p:txBody>
      </p:sp>
    </p:spTree>
    <p:extLst>
      <p:ext uri="{BB962C8B-B14F-4D97-AF65-F5344CB8AC3E}">
        <p14:creationId xmlns:p14="http://schemas.microsoft.com/office/powerpoint/2010/main" val="4072786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399</TotalTime>
  <Words>462</Words>
  <Application>Microsoft Office PowerPoint</Application>
  <PresentationFormat>On-screen Show (4:3)</PresentationFormat>
  <Paragraphs>82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ان الادبيات والابحاث التي تمت في اطار الكفايات اخذت اربع جوانب لغرض تحديد الكفايات اللازمة لاداء تدريس فعال وهي.</vt:lpstr>
      <vt:lpstr>PowerPoint Presentation</vt:lpstr>
      <vt:lpstr>PowerPoint Presentation</vt:lpstr>
      <vt:lpstr>PowerPoint Presentation</vt:lpstr>
      <vt:lpstr>PowerPoint Presentation</vt:lpstr>
      <vt:lpstr>PowerPoint Presentation</vt:lpstr>
      <vt:lpstr>خصائص وصفات المعلم الجيد : </vt:lpstr>
      <vt:lpstr>PowerPoint Presentation</vt:lpstr>
      <vt:lpstr>واجبات المعلم : </vt:lpstr>
      <vt:lpstr>وتتمثل واجبات المعلم بالتفصيل كما يأتي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28</cp:revision>
  <dcterms:created xsi:type="dcterms:W3CDTF">2018-11-26T19:43:13Z</dcterms:created>
  <dcterms:modified xsi:type="dcterms:W3CDTF">2018-11-29T21:47:19Z</dcterms:modified>
</cp:coreProperties>
</file>