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15/11/2018</a:t>
            </a:fld>
            <a:endParaRPr lang="nl-B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15/11/2018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15/11/2018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15/11/2018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15/11/2018</a:t>
            </a:fld>
            <a:endParaRPr lang="nl-B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14958" y="0"/>
          <a:ext cx="7229042" cy="6877050"/>
          <a:chOff x="1914958" y="0"/>
          <a:chExt cx="7229042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58" y="0"/>
            <a:ext cx="5314084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14958" y="0"/>
          <a:ext cx="7229042" cy="6877050"/>
          <a:chOff x="1914958" y="0"/>
          <a:chExt cx="7229042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58" y="0"/>
            <a:ext cx="5314084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14958" y="0"/>
          <a:ext cx="7229042" cy="6877050"/>
          <a:chOff x="1914958" y="0"/>
          <a:chExt cx="7229042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58" y="0"/>
            <a:ext cx="5314084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14958" y="0"/>
          <a:ext cx="7229042" cy="6877050"/>
          <a:chOff x="1914958" y="0"/>
          <a:chExt cx="7229042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58" y="0"/>
            <a:ext cx="5314084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14958" y="0"/>
          <a:ext cx="7229042" cy="6877050"/>
          <a:chOff x="1914958" y="0"/>
          <a:chExt cx="7229042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58" y="0"/>
            <a:ext cx="5314084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14958" y="0"/>
          <a:ext cx="7229042" cy="6877050"/>
          <a:chOff x="1914958" y="0"/>
          <a:chExt cx="7229042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58" y="0"/>
            <a:ext cx="5314084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14958" y="0"/>
          <a:ext cx="7229042" cy="6877050"/>
          <a:chOff x="1914958" y="0"/>
          <a:chExt cx="7229042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58" y="0"/>
            <a:ext cx="5314084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14958" y="0"/>
          <a:ext cx="7229042" cy="6877050"/>
          <a:chOff x="1914958" y="0"/>
          <a:chExt cx="7229042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58" y="0"/>
            <a:ext cx="5314084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14958" y="0"/>
          <a:ext cx="7229042" cy="6877050"/>
          <a:chOff x="1914958" y="0"/>
          <a:chExt cx="7229042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58" y="0"/>
            <a:ext cx="5314084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14958" y="0"/>
          <a:ext cx="7229042" cy="6877050"/>
          <a:chOff x="1914958" y="0"/>
          <a:chExt cx="7229042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58" y="0"/>
            <a:ext cx="5314084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14958" y="0"/>
          <a:ext cx="7229042" cy="6877050"/>
          <a:chOff x="1914958" y="0"/>
          <a:chExt cx="7229042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58" y="0"/>
            <a:ext cx="5314084" cy="68770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0</Words>
  <Application>Microsoft Office PowerPoint</Application>
  <PresentationFormat>عرض على الشاشة (3:4)‏</PresentationFormat>
  <Paragraphs>0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mustafa</cp:lastModifiedBy>
  <cp:revision>1</cp:revision>
  <dcterms:created xsi:type="dcterms:W3CDTF">2018-11-15T08:30:19Z</dcterms:created>
  <dcterms:modified xsi:type="dcterms:W3CDTF">2018-11-15T08:34:15Z</dcterms:modified>
  <cp:category/>
</cp:coreProperties>
</file>