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6430DBB-9FD5-43E7-88F1-55A569E9525E}" type="datetimeFigureOut">
              <a:rPr lang="nl-BE" smtClean="0"/>
              <a:t>15/11/2018</a:t>
            </a:fld>
            <a:endParaRPr lang="nl-B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t>15/11/2018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t>15/11/2018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t>15/11/2018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t>15/11/2018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t>15/11/2018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t>15/11/2018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t>15/11/2018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t>15/11/2018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t>15/11/2018</a:t>
            </a:fld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t>15/11/2018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15/11/2018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0</Words>
  <Application>Microsoft Office PowerPoint</Application>
  <PresentationFormat>عرض على الشاشة (3:4)‏</PresentationFormat>
  <Paragraphs>0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أوستن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mustafa</cp:lastModifiedBy>
  <cp:revision>1</cp:revision>
  <dcterms:created xsi:type="dcterms:W3CDTF">2018-11-15T08:47:24Z</dcterms:created>
  <dcterms:modified xsi:type="dcterms:W3CDTF">2018-11-15T08:50:23Z</dcterms:modified>
  <cp:category/>
</cp:coreProperties>
</file>