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object 161"/>
          <p:cNvSpPr/>
          <p:nvPr/>
        </p:nvSpPr>
        <p:spPr>
          <a:xfrm>
            <a:off x="440436" y="449579"/>
            <a:ext cx="6684264" cy="204216"/>
          </a:xfrm>
          <a:custGeom>
            <a:avLst/>
            <a:gdLst/>
            <a:ahLst/>
            <a:cxnLst/>
            <a:rect l="l" t="t" r="r" b="b"/>
            <a:pathLst>
              <a:path w="6684264" h="204216">
                <a:moveTo>
                  <a:pt x="0" y="204216"/>
                </a:moveTo>
                <a:lnTo>
                  <a:pt x="6684264" y="204216"/>
                </a:lnTo>
                <a:lnTo>
                  <a:pt x="6684264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40436" y="653795"/>
            <a:ext cx="6684264" cy="161544"/>
          </a:xfrm>
          <a:custGeom>
            <a:avLst/>
            <a:gdLst/>
            <a:ahLst/>
            <a:cxnLst/>
            <a:rect l="l" t="t" r="r" b="b"/>
            <a:pathLst>
              <a:path w="6684264" h="161544">
                <a:moveTo>
                  <a:pt x="0" y="161544"/>
                </a:moveTo>
                <a:lnTo>
                  <a:pt x="6684264" y="161544"/>
                </a:lnTo>
                <a:lnTo>
                  <a:pt x="6684264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1077772" y="3275329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1687322" y="3275329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2676779" y="3275329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67633" y="3275329"/>
            <a:ext cx="1254556" cy="0"/>
          </a:xfrm>
          <a:custGeom>
            <a:avLst/>
            <a:gdLst/>
            <a:ahLst/>
            <a:cxnLst/>
            <a:rect l="l" t="t" r="r" b="b"/>
            <a:pathLst>
              <a:path w="1254556" h="0">
                <a:moveTo>
                  <a:pt x="0" y="0"/>
                </a:moveTo>
                <a:lnTo>
                  <a:pt x="12545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928362" y="3275329"/>
            <a:ext cx="1556258" cy="0"/>
          </a:xfrm>
          <a:custGeom>
            <a:avLst/>
            <a:gdLst/>
            <a:ahLst/>
            <a:cxnLst/>
            <a:rect l="l" t="t" r="r" b="b"/>
            <a:pathLst>
              <a:path w="1556258" h="0">
                <a:moveTo>
                  <a:pt x="0" y="0"/>
                </a:moveTo>
                <a:lnTo>
                  <a:pt x="15562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1077772" y="3490594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1687322" y="3490594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2676779" y="3490594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667633" y="3490594"/>
            <a:ext cx="1254556" cy="0"/>
          </a:xfrm>
          <a:custGeom>
            <a:avLst/>
            <a:gdLst/>
            <a:ahLst/>
            <a:cxnLst/>
            <a:rect l="l" t="t" r="r" b="b"/>
            <a:pathLst>
              <a:path w="1254556" h="0">
                <a:moveTo>
                  <a:pt x="0" y="0"/>
                </a:moveTo>
                <a:lnTo>
                  <a:pt x="12545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928362" y="3490594"/>
            <a:ext cx="1556258" cy="0"/>
          </a:xfrm>
          <a:custGeom>
            <a:avLst/>
            <a:gdLst/>
            <a:ahLst/>
            <a:cxnLst/>
            <a:rect l="l" t="t" r="r" b="b"/>
            <a:pathLst>
              <a:path w="1556258" h="0">
                <a:moveTo>
                  <a:pt x="0" y="0"/>
                </a:moveTo>
                <a:lnTo>
                  <a:pt x="15562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1077772" y="3705479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1687322" y="3705479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2676779" y="3705479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667633" y="3705479"/>
            <a:ext cx="1254556" cy="0"/>
          </a:xfrm>
          <a:custGeom>
            <a:avLst/>
            <a:gdLst/>
            <a:ahLst/>
            <a:cxnLst/>
            <a:rect l="l" t="t" r="r" b="b"/>
            <a:pathLst>
              <a:path w="1254556" h="0">
                <a:moveTo>
                  <a:pt x="0" y="0"/>
                </a:moveTo>
                <a:lnTo>
                  <a:pt x="125455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4928362" y="3705479"/>
            <a:ext cx="1556258" cy="0"/>
          </a:xfrm>
          <a:custGeom>
            <a:avLst/>
            <a:gdLst/>
            <a:ahLst/>
            <a:cxnLst/>
            <a:rect l="l" t="t" r="r" b="b"/>
            <a:pathLst>
              <a:path w="1556258" h="0">
                <a:moveTo>
                  <a:pt x="0" y="0"/>
                </a:moveTo>
                <a:lnTo>
                  <a:pt x="155625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1077772" y="3920362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1687322" y="3920362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2676779" y="3920362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3667633" y="3920362"/>
            <a:ext cx="1254556" cy="0"/>
          </a:xfrm>
          <a:custGeom>
            <a:avLst/>
            <a:gdLst/>
            <a:ahLst/>
            <a:cxnLst/>
            <a:rect l="l" t="t" r="r" b="b"/>
            <a:pathLst>
              <a:path w="1254556" h="0">
                <a:moveTo>
                  <a:pt x="0" y="0"/>
                </a:moveTo>
                <a:lnTo>
                  <a:pt x="12545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928362" y="3920362"/>
            <a:ext cx="1556258" cy="0"/>
          </a:xfrm>
          <a:custGeom>
            <a:avLst/>
            <a:gdLst/>
            <a:ahLst/>
            <a:cxnLst/>
            <a:rect l="l" t="t" r="r" b="b"/>
            <a:pathLst>
              <a:path w="1556258" h="0">
                <a:moveTo>
                  <a:pt x="0" y="0"/>
                </a:moveTo>
                <a:lnTo>
                  <a:pt x="15562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1077772" y="4135247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1687322" y="4135247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2676779" y="4135247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667633" y="4135247"/>
            <a:ext cx="1254556" cy="0"/>
          </a:xfrm>
          <a:custGeom>
            <a:avLst/>
            <a:gdLst/>
            <a:ahLst/>
            <a:cxnLst/>
            <a:rect l="l" t="t" r="r" b="b"/>
            <a:pathLst>
              <a:path w="1254556" h="0">
                <a:moveTo>
                  <a:pt x="0" y="0"/>
                </a:moveTo>
                <a:lnTo>
                  <a:pt x="125455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4928362" y="4135247"/>
            <a:ext cx="1556258" cy="0"/>
          </a:xfrm>
          <a:custGeom>
            <a:avLst/>
            <a:gdLst/>
            <a:ahLst/>
            <a:cxnLst/>
            <a:rect l="l" t="t" r="r" b="b"/>
            <a:pathLst>
              <a:path w="1556258" h="0">
                <a:moveTo>
                  <a:pt x="0" y="0"/>
                </a:moveTo>
                <a:lnTo>
                  <a:pt x="155625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1074724" y="3272281"/>
            <a:ext cx="0" cy="1080897"/>
          </a:xfrm>
          <a:custGeom>
            <a:avLst/>
            <a:gdLst/>
            <a:ahLst/>
            <a:cxnLst/>
            <a:rect l="l" t="t" r="r" b="b"/>
            <a:pathLst>
              <a:path w="0" h="1080897">
                <a:moveTo>
                  <a:pt x="0" y="0"/>
                </a:moveTo>
                <a:lnTo>
                  <a:pt x="0" y="108089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1077772" y="4350130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1684274" y="3272281"/>
            <a:ext cx="0" cy="1080897"/>
          </a:xfrm>
          <a:custGeom>
            <a:avLst/>
            <a:gdLst/>
            <a:ahLst/>
            <a:cxnLst/>
            <a:rect l="l" t="t" r="r" b="b"/>
            <a:pathLst>
              <a:path w="0" h="1080897">
                <a:moveTo>
                  <a:pt x="0" y="0"/>
                </a:moveTo>
                <a:lnTo>
                  <a:pt x="0" y="108089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1687322" y="4350130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2673731" y="3272281"/>
            <a:ext cx="0" cy="1080897"/>
          </a:xfrm>
          <a:custGeom>
            <a:avLst/>
            <a:gdLst/>
            <a:ahLst/>
            <a:cxnLst/>
            <a:rect l="l" t="t" r="r" b="b"/>
            <a:pathLst>
              <a:path w="0" h="1080897">
                <a:moveTo>
                  <a:pt x="0" y="0"/>
                </a:moveTo>
                <a:lnTo>
                  <a:pt x="0" y="108089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2676779" y="4350130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664584" y="3272282"/>
            <a:ext cx="0" cy="1080896"/>
          </a:xfrm>
          <a:custGeom>
            <a:avLst/>
            <a:gdLst/>
            <a:ahLst/>
            <a:cxnLst/>
            <a:rect l="l" t="t" r="r" b="b"/>
            <a:pathLst>
              <a:path w="0" h="1080896">
                <a:moveTo>
                  <a:pt x="0" y="0"/>
                </a:moveTo>
                <a:lnTo>
                  <a:pt x="0" y="10808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667633" y="4350130"/>
            <a:ext cx="1254556" cy="0"/>
          </a:xfrm>
          <a:custGeom>
            <a:avLst/>
            <a:gdLst/>
            <a:ahLst/>
            <a:cxnLst/>
            <a:rect l="l" t="t" r="r" b="b"/>
            <a:pathLst>
              <a:path w="1254556" h="0">
                <a:moveTo>
                  <a:pt x="0" y="0"/>
                </a:moveTo>
                <a:lnTo>
                  <a:pt x="125455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925314" y="3272281"/>
            <a:ext cx="0" cy="1080897"/>
          </a:xfrm>
          <a:custGeom>
            <a:avLst/>
            <a:gdLst/>
            <a:ahLst/>
            <a:cxnLst/>
            <a:rect l="l" t="t" r="r" b="b"/>
            <a:pathLst>
              <a:path w="0" h="1080897">
                <a:moveTo>
                  <a:pt x="0" y="0"/>
                </a:moveTo>
                <a:lnTo>
                  <a:pt x="0" y="108089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928362" y="4350130"/>
            <a:ext cx="1556258" cy="0"/>
          </a:xfrm>
          <a:custGeom>
            <a:avLst/>
            <a:gdLst/>
            <a:ahLst/>
            <a:cxnLst/>
            <a:rect l="l" t="t" r="r" b="b"/>
            <a:pathLst>
              <a:path w="1556258" h="0">
                <a:moveTo>
                  <a:pt x="0" y="0"/>
                </a:moveTo>
                <a:lnTo>
                  <a:pt x="15562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6487668" y="3272281"/>
            <a:ext cx="0" cy="1080897"/>
          </a:xfrm>
          <a:custGeom>
            <a:avLst/>
            <a:gdLst/>
            <a:ahLst/>
            <a:cxnLst/>
            <a:rect l="l" t="t" r="r" b="b"/>
            <a:pathLst>
              <a:path w="0" h="1080897">
                <a:moveTo>
                  <a:pt x="0" y="0"/>
                </a:moveTo>
                <a:lnTo>
                  <a:pt x="0" y="1080897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15060" y="6538849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1487678" y="6538849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2260727" y="6538849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033395" y="6538849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806316" y="6538849"/>
            <a:ext cx="768096" cy="0"/>
          </a:xfrm>
          <a:custGeom>
            <a:avLst/>
            <a:gdLst/>
            <a:ahLst/>
            <a:cxnLst/>
            <a:rect l="l" t="t" r="r" b="b"/>
            <a:pathLst>
              <a:path w="768096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580509" y="6538849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353558" y="6538849"/>
            <a:ext cx="1492249" cy="0"/>
          </a:xfrm>
          <a:custGeom>
            <a:avLst/>
            <a:gdLst/>
            <a:ahLst/>
            <a:cxnLst/>
            <a:rect l="l" t="t" r="r" b="b"/>
            <a:pathLst>
              <a:path w="1492249" h="0">
                <a:moveTo>
                  <a:pt x="0" y="0"/>
                </a:moveTo>
                <a:lnTo>
                  <a:pt x="149224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15060" y="6784213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487678" y="6784213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2260727" y="6784213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033395" y="6784213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806316" y="6784213"/>
            <a:ext cx="768096" cy="0"/>
          </a:xfrm>
          <a:custGeom>
            <a:avLst/>
            <a:gdLst/>
            <a:ahLst/>
            <a:cxnLst/>
            <a:rect l="l" t="t" r="r" b="b"/>
            <a:pathLst>
              <a:path w="768096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580509" y="6784213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353558" y="6784213"/>
            <a:ext cx="1492249" cy="0"/>
          </a:xfrm>
          <a:custGeom>
            <a:avLst/>
            <a:gdLst/>
            <a:ahLst/>
            <a:cxnLst/>
            <a:rect l="l" t="t" r="r" b="b"/>
            <a:pathLst>
              <a:path w="1492249" h="0">
                <a:moveTo>
                  <a:pt x="0" y="0"/>
                </a:moveTo>
                <a:lnTo>
                  <a:pt x="149224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715060" y="7031101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1487678" y="7031101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260727" y="7031101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3033395" y="7031101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3806316" y="7031101"/>
            <a:ext cx="768096" cy="0"/>
          </a:xfrm>
          <a:custGeom>
            <a:avLst/>
            <a:gdLst/>
            <a:ahLst/>
            <a:cxnLst/>
            <a:rect l="l" t="t" r="r" b="b"/>
            <a:pathLst>
              <a:path w="768096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580509" y="7031101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5353558" y="7031101"/>
            <a:ext cx="1492249" cy="0"/>
          </a:xfrm>
          <a:custGeom>
            <a:avLst/>
            <a:gdLst/>
            <a:ahLst/>
            <a:cxnLst/>
            <a:rect l="l" t="t" r="r" b="b"/>
            <a:pathLst>
              <a:path w="1492249" h="0">
                <a:moveTo>
                  <a:pt x="0" y="0"/>
                </a:moveTo>
                <a:lnTo>
                  <a:pt x="149224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715060" y="7276464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1487678" y="7276464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260727" y="7276464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3033395" y="7276464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3806316" y="7276464"/>
            <a:ext cx="768096" cy="0"/>
          </a:xfrm>
          <a:custGeom>
            <a:avLst/>
            <a:gdLst/>
            <a:ahLst/>
            <a:cxnLst/>
            <a:rect l="l" t="t" r="r" b="b"/>
            <a:pathLst>
              <a:path w="768096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4580509" y="7276464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353558" y="7276464"/>
            <a:ext cx="1492249" cy="0"/>
          </a:xfrm>
          <a:custGeom>
            <a:avLst/>
            <a:gdLst/>
            <a:ahLst/>
            <a:cxnLst/>
            <a:rect l="l" t="t" r="r" b="b"/>
            <a:pathLst>
              <a:path w="1492249" h="0">
                <a:moveTo>
                  <a:pt x="0" y="0"/>
                </a:moveTo>
                <a:lnTo>
                  <a:pt x="149224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715060" y="7523352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487678" y="7523352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2260727" y="7523352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3033395" y="7523352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3806316" y="7523352"/>
            <a:ext cx="768096" cy="0"/>
          </a:xfrm>
          <a:custGeom>
            <a:avLst/>
            <a:gdLst/>
            <a:ahLst/>
            <a:cxnLst/>
            <a:rect l="l" t="t" r="r" b="b"/>
            <a:pathLst>
              <a:path w="768096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580509" y="7523352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5353558" y="7523352"/>
            <a:ext cx="1492249" cy="0"/>
          </a:xfrm>
          <a:custGeom>
            <a:avLst/>
            <a:gdLst/>
            <a:ahLst/>
            <a:cxnLst/>
            <a:rect l="l" t="t" r="r" b="b"/>
            <a:pathLst>
              <a:path w="1492249" h="0">
                <a:moveTo>
                  <a:pt x="0" y="0"/>
                </a:moveTo>
                <a:lnTo>
                  <a:pt x="149224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712012" y="6535801"/>
            <a:ext cx="0" cy="1235963"/>
          </a:xfrm>
          <a:custGeom>
            <a:avLst/>
            <a:gdLst/>
            <a:ahLst/>
            <a:cxnLst/>
            <a:rect l="l" t="t" r="r" b="b"/>
            <a:pathLst>
              <a:path w="0" h="1235963">
                <a:moveTo>
                  <a:pt x="0" y="0"/>
                </a:moveTo>
                <a:lnTo>
                  <a:pt x="0" y="123596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715060" y="7768716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1484630" y="6535801"/>
            <a:ext cx="0" cy="1235963"/>
          </a:xfrm>
          <a:custGeom>
            <a:avLst/>
            <a:gdLst/>
            <a:ahLst/>
            <a:cxnLst/>
            <a:rect l="l" t="t" r="r" b="b"/>
            <a:pathLst>
              <a:path w="0" h="1235963">
                <a:moveTo>
                  <a:pt x="0" y="0"/>
                </a:moveTo>
                <a:lnTo>
                  <a:pt x="0" y="123596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1487678" y="7768716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257679" y="6535801"/>
            <a:ext cx="0" cy="1235963"/>
          </a:xfrm>
          <a:custGeom>
            <a:avLst/>
            <a:gdLst/>
            <a:ahLst/>
            <a:cxnLst/>
            <a:rect l="l" t="t" r="r" b="b"/>
            <a:pathLst>
              <a:path w="0" h="1235963">
                <a:moveTo>
                  <a:pt x="0" y="0"/>
                </a:moveTo>
                <a:lnTo>
                  <a:pt x="0" y="123596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260727" y="7768716"/>
            <a:ext cx="766572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3030347" y="6535801"/>
            <a:ext cx="0" cy="1235963"/>
          </a:xfrm>
          <a:custGeom>
            <a:avLst/>
            <a:gdLst/>
            <a:ahLst/>
            <a:cxnLst/>
            <a:rect l="l" t="t" r="r" b="b"/>
            <a:pathLst>
              <a:path w="0" h="1235963">
                <a:moveTo>
                  <a:pt x="0" y="0"/>
                </a:moveTo>
                <a:lnTo>
                  <a:pt x="0" y="123596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3033395" y="7768716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3803269" y="6535801"/>
            <a:ext cx="0" cy="1235963"/>
          </a:xfrm>
          <a:custGeom>
            <a:avLst/>
            <a:gdLst/>
            <a:ahLst/>
            <a:cxnLst/>
            <a:rect l="l" t="t" r="r" b="b"/>
            <a:pathLst>
              <a:path w="0" h="1235963">
                <a:moveTo>
                  <a:pt x="0" y="0"/>
                </a:moveTo>
                <a:lnTo>
                  <a:pt x="0" y="123596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3806316" y="7768716"/>
            <a:ext cx="768096" cy="0"/>
          </a:xfrm>
          <a:custGeom>
            <a:avLst/>
            <a:gdLst/>
            <a:ahLst/>
            <a:cxnLst/>
            <a:rect l="l" t="t" r="r" b="b"/>
            <a:pathLst>
              <a:path w="768096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577460" y="6535801"/>
            <a:ext cx="0" cy="1235963"/>
          </a:xfrm>
          <a:custGeom>
            <a:avLst/>
            <a:gdLst/>
            <a:ahLst/>
            <a:cxnLst/>
            <a:rect l="l" t="t" r="r" b="b"/>
            <a:pathLst>
              <a:path w="0" h="1235963">
                <a:moveTo>
                  <a:pt x="0" y="0"/>
                </a:moveTo>
                <a:lnTo>
                  <a:pt x="0" y="123596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4580509" y="7768716"/>
            <a:ext cx="766876" cy="0"/>
          </a:xfrm>
          <a:custGeom>
            <a:avLst/>
            <a:gdLst/>
            <a:ahLst/>
            <a:cxnLst/>
            <a:rect l="l" t="t" r="r" b="b"/>
            <a:pathLst>
              <a:path w="766876" h="0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5350510" y="6535801"/>
            <a:ext cx="0" cy="1235963"/>
          </a:xfrm>
          <a:custGeom>
            <a:avLst/>
            <a:gdLst/>
            <a:ahLst/>
            <a:cxnLst/>
            <a:rect l="l" t="t" r="r" b="b"/>
            <a:pathLst>
              <a:path w="0" h="1235963">
                <a:moveTo>
                  <a:pt x="0" y="0"/>
                </a:moveTo>
                <a:lnTo>
                  <a:pt x="0" y="1235963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5353558" y="7768716"/>
            <a:ext cx="1492249" cy="0"/>
          </a:xfrm>
          <a:custGeom>
            <a:avLst/>
            <a:gdLst/>
            <a:ahLst/>
            <a:cxnLst/>
            <a:rect l="l" t="t" r="r" b="b"/>
            <a:pathLst>
              <a:path w="1492249" h="0">
                <a:moveTo>
                  <a:pt x="0" y="0"/>
                </a:moveTo>
                <a:lnTo>
                  <a:pt x="149224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6848856" y="6535800"/>
            <a:ext cx="0" cy="1235964"/>
          </a:xfrm>
          <a:custGeom>
            <a:avLst/>
            <a:gdLst/>
            <a:ahLst/>
            <a:cxnLst/>
            <a:rect l="l" t="t" r="r" b="b"/>
            <a:pathLst>
              <a:path w="0" h="1235964">
                <a:moveTo>
                  <a:pt x="0" y="0"/>
                </a:moveTo>
                <a:lnTo>
                  <a:pt x="0" y="123596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673481" y="820704"/>
            <a:ext cx="647295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153">
                <a:latin typeface="Times New Roman"/>
                <a:cs typeface="Times New Roman"/>
              </a:rPr>
              <a:t>ىمس</a:t>
            </a:r>
            <a:r>
              <a:rPr dirty="0" smtClean="0" sz="1400" spc="-153">
                <a:latin typeface="Times New Roman"/>
                <a:cs typeface="Times New Roman"/>
              </a:rPr>
              <a:t>ت</a:t>
            </a:r>
            <a:r>
              <a:rPr dirty="0" smtClean="0" sz="1400" spc="-153">
                <a:latin typeface="Times New Roman"/>
                <a:cs typeface="Times New Roman"/>
              </a:rPr>
              <a:t>ف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اٍت</a:t>
            </a:r>
            <a:r>
              <a:rPr dirty="0" smtClean="0" sz="1400" spc="-153">
                <a:latin typeface="Times New Roman"/>
                <a:cs typeface="Times New Roman"/>
              </a:rPr>
              <a:t>ا</a:t>
            </a:r>
            <a:r>
              <a:rPr dirty="0" smtClean="0" sz="1400" spc="-153">
                <a:latin typeface="Times New Roman"/>
                <a:cs typeface="Times New Roman"/>
              </a:rPr>
              <a:t>و</a:t>
            </a:r>
            <a:r>
              <a:rPr dirty="0" smtClean="0" sz="1400" spc="-153">
                <a:latin typeface="Times New Roman"/>
                <a:cs typeface="Times New Roman"/>
              </a:rPr>
              <a:t>ُ</a:t>
            </a:r>
            <a:r>
              <a:rPr dirty="0" smtClean="0" sz="1400" spc="-153">
                <a:latin typeface="Times New Roman"/>
                <a:cs typeface="Times New Roman"/>
              </a:rPr>
              <a:t>كم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ق</a:t>
            </a:r>
            <a:r>
              <a:rPr dirty="0" smtClean="0" sz="1400" spc="-153">
                <a:latin typeface="Times New Roman"/>
                <a:cs typeface="Times New Roman"/>
              </a:rPr>
              <a:t>ذ</a:t>
            </a:r>
            <a:r>
              <a:rPr dirty="0" smtClean="0" sz="1400" spc="-153">
                <a:latin typeface="Times New Roman"/>
                <a:cs typeface="Times New Roman"/>
              </a:rPr>
              <a:t>ص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ه</a:t>
            </a:r>
            <a:r>
              <a:rPr dirty="0" smtClean="0" sz="1400" spc="-153">
                <a:latin typeface="Times New Roman"/>
                <a:cs typeface="Times New Roman"/>
              </a:rPr>
              <a:t>ع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ش</a:t>
            </a:r>
            <a:r>
              <a:rPr dirty="0" smtClean="0" sz="1400" spc="-153">
                <a:latin typeface="Times New Roman"/>
                <a:cs typeface="Times New Roman"/>
              </a:rPr>
              <a:t>ظ</a:t>
            </a:r>
            <a:r>
              <a:rPr dirty="0" smtClean="0" sz="1400" spc="-153">
                <a:latin typeface="Times New Roman"/>
                <a:cs typeface="Times New Roman"/>
              </a:rPr>
              <a:t>ى</a:t>
            </a:r>
            <a:r>
              <a:rPr dirty="0" smtClean="0" sz="1400" spc="-153">
                <a:latin typeface="Times New Roman"/>
                <a:cs typeface="Times New Roman"/>
              </a:rPr>
              <a:t>نا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ض</a:t>
            </a:r>
            <a:r>
              <a:rPr dirty="0" smtClean="0" sz="1400" spc="-153">
                <a:latin typeface="Times New Roman"/>
                <a:cs typeface="Times New Roman"/>
              </a:rPr>
              <a:t>غب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ت</a:t>
            </a:r>
            <a:r>
              <a:rPr dirty="0" smtClean="0" sz="1400" spc="-153">
                <a:latin typeface="Times New Roman"/>
                <a:cs typeface="Times New Roman"/>
              </a:rPr>
              <a:t>ل</a:t>
            </a:r>
            <a:r>
              <a:rPr dirty="0" smtClean="0" sz="1400" spc="-153">
                <a:latin typeface="Times New Roman"/>
                <a:cs typeface="Times New Roman"/>
              </a:rPr>
              <a:t>د</a:t>
            </a:r>
            <a:r>
              <a:rPr dirty="0" smtClean="0" sz="1400" spc="-153">
                <a:latin typeface="Times New Roman"/>
                <a:cs typeface="Times New Roman"/>
              </a:rPr>
              <a:t>اص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ت</a:t>
            </a:r>
            <a:r>
              <a:rPr dirty="0" smtClean="0" sz="1400" spc="-153">
                <a:latin typeface="Times New Roman"/>
                <a:cs typeface="Times New Roman"/>
              </a:rPr>
              <a:t>ب</a:t>
            </a:r>
            <a:r>
              <a:rPr dirty="0" smtClean="0" sz="1400" spc="-153">
                <a:latin typeface="Times New Roman"/>
                <a:cs typeface="Times New Roman"/>
              </a:rPr>
              <a:t>كش</a:t>
            </a:r>
            <a:r>
              <a:rPr dirty="0" smtClean="0" sz="1400" spc="-153">
                <a:latin typeface="Times New Roman"/>
                <a:cs typeface="Times New Roman"/>
              </a:rPr>
              <a:t>م</a:t>
            </a:r>
            <a:r>
              <a:rPr dirty="0" smtClean="0" sz="1400" spc="-153">
                <a:latin typeface="Times New Roman"/>
                <a:cs typeface="Times New Roman"/>
              </a:rPr>
              <a:t>نا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ة</a:t>
            </a:r>
            <a:r>
              <a:rPr dirty="0" smtClean="0" sz="1400" spc="-153">
                <a:latin typeface="Times New Roman"/>
                <a:cs typeface="Times New Roman"/>
              </a:rPr>
              <a:t>س</a:t>
            </a:r>
            <a:r>
              <a:rPr dirty="0" smtClean="0" sz="1400" spc="-153">
                <a:latin typeface="Times New Roman"/>
                <a:cs typeface="Times New Roman"/>
              </a:rPr>
              <a:t>ا</a:t>
            </a:r>
            <a:r>
              <a:rPr dirty="0" smtClean="0" sz="1400" spc="-153">
                <a:latin typeface="Times New Roman"/>
                <a:cs typeface="Times New Roman"/>
              </a:rPr>
              <a:t>ب</a:t>
            </a:r>
            <a:r>
              <a:rPr dirty="0" smtClean="0" sz="1400" spc="-153">
                <a:latin typeface="Times New Roman"/>
                <a:cs typeface="Times New Roman"/>
              </a:rPr>
              <a:t>عنا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ت</a:t>
            </a:r>
            <a:r>
              <a:rPr dirty="0" smtClean="0" sz="1400" spc="-153">
                <a:latin typeface="Times New Roman"/>
                <a:cs typeface="Times New Roman"/>
              </a:rPr>
              <a:t>و</a:t>
            </a:r>
            <a:r>
              <a:rPr dirty="0" smtClean="0" sz="1400" spc="-153">
                <a:latin typeface="Times New Roman"/>
                <a:cs typeface="Times New Roman"/>
              </a:rPr>
              <a:t>اك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ا</a:t>
            </a:r>
            <a:r>
              <a:rPr dirty="0" smtClean="0" sz="1400" spc="-153">
                <a:latin typeface="Times New Roman"/>
                <a:cs typeface="Times New Roman"/>
              </a:rPr>
              <a:t>ر</a:t>
            </a:r>
            <a:r>
              <a:rPr dirty="0" smtClean="0" sz="1400" spc="-153">
                <a:latin typeface="Times New Roman"/>
                <a:cs typeface="Times New Roman"/>
              </a:rPr>
              <a:t>ا)ا</a:t>
            </a:r>
            <a:r>
              <a:rPr dirty="0" smtClean="0" sz="1400" spc="-153">
                <a:latin typeface="Times New Roman"/>
                <a:cs typeface="Times New Roman"/>
              </a:rPr>
              <a:t>ٍ</a:t>
            </a:r>
            <a:r>
              <a:rPr dirty="0" smtClean="0" sz="1400" spc="-153">
                <a:latin typeface="Times New Roman"/>
                <a:cs typeface="Times New Roman"/>
              </a:rPr>
              <a:t>م</a:t>
            </a:r>
            <a:r>
              <a:rPr dirty="0" smtClean="0" sz="1400" spc="-153">
                <a:latin typeface="Times New Roman"/>
                <a:cs typeface="Times New Roman"/>
              </a:rPr>
              <a:t>ط</a:t>
            </a:r>
            <a:r>
              <a:rPr dirty="0" smtClean="0" sz="1400" spc="-153">
                <a:latin typeface="Times New Roman"/>
                <a:cs typeface="Times New Roman"/>
              </a:rPr>
              <a:t>ى</a:t>
            </a:r>
            <a:r>
              <a:rPr dirty="0" smtClean="0" sz="1400" spc="-153">
                <a:latin typeface="Times New Roman"/>
                <a:cs typeface="Times New Roman"/>
              </a:rPr>
              <a:t>م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ت</a:t>
            </a:r>
            <a:r>
              <a:rPr dirty="0" smtClean="0" sz="1400" spc="-153">
                <a:latin typeface="Times New Roman"/>
                <a:cs typeface="Times New Roman"/>
              </a:rPr>
              <a:t>ل</a:t>
            </a:r>
            <a:r>
              <a:rPr dirty="0" smtClean="0" sz="1400" spc="-153">
                <a:latin typeface="Times New Roman"/>
                <a:cs typeface="Times New Roman"/>
              </a:rPr>
              <a:t>د</a:t>
            </a:r>
            <a:r>
              <a:rPr dirty="0" smtClean="0" sz="1400" spc="-153">
                <a:latin typeface="Times New Roman"/>
                <a:cs typeface="Times New Roman"/>
              </a:rPr>
              <a:t>اص()</a:t>
            </a:r>
            <a:r>
              <a:rPr dirty="0" smtClean="0" sz="1400" spc="-153">
                <a:latin typeface="Times New Roman"/>
                <a:cs typeface="Times New Roman"/>
              </a:rPr>
              <a:t>م</a:t>
            </a:r>
            <a:r>
              <a:rPr dirty="0" smtClean="0" sz="1400" spc="-153">
                <a:latin typeface="Times New Roman"/>
                <a:cs typeface="Times New Roman"/>
              </a:rPr>
              <a:t>صاح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>
                <a:latin typeface="Times New Roman"/>
                <a:cs typeface="Times New Roman"/>
              </a:rPr>
              <a:t>مٍ</a:t>
            </a:r>
            <a:r>
              <a:rPr dirty="0" smtClean="0" sz="1400" spc="-153">
                <a:latin typeface="Times New Roman"/>
                <a:cs typeface="Times New Roman"/>
              </a:rPr>
              <a:t>ص</a:t>
            </a:r>
            <a:r>
              <a:rPr dirty="0" smtClean="0" sz="1400" spc="-153">
                <a:latin typeface="Times New Roman"/>
                <a:cs typeface="Times New Roman"/>
              </a:rPr>
              <a:t>ح</a:t>
            </a:r>
            <a:r>
              <a:rPr dirty="0" smtClean="0" sz="1400" spc="-153">
                <a:latin typeface="Times New Roman"/>
                <a:cs typeface="Times New Roman"/>
              </a:rPr>
              <a:t>ت</a:t>
            </a:r>
            <a:r>
              <a:rPr dirty="0" smtClean="0" sz="1400" spc="-153">
                <a:latin typeface="Times New Roman"/>
                <a:cs typeface="Times New Roman"/>
              </a:rPr>
              <a:t>)</a:t>
            </a:r>
            <a:r>
              <a:rPr dirty="0" smtClean="0" sz="1400" spc="-153">
                <a:latin typeface="Times New Roman"/>
                <a:cs typeface="Times New Roman"/>
              </a:rPr>
              <a:t>:</a:t>
            </a:r>
            <a:r>
              <a:rPr dirty="0" smtClean="0" sz="1400" spc="-153">
                <a:latin typeface="Times New Roman"/>
                <a:cs typeface="Times New Roman"/>
              </a:rPr>
              <a:t>-</a:t>
            </a:r>
            <a:r>
              <a:rPr dirty="0" smtClean="0" sz="1400" spc="-153">
                <a:latin typeface="Times New Roman"/>
                <a:cs typeface="Times New Roman"/>
              </a:rPr>
              <a:t> </a:t>
            </a:r>
            <a:r>
              <a:rPr dirty="0" smtClean="0" sz="1400" spc="-153" b="1" u="heavy">
                <a:latin typeface="Times New Roman"/>
                <a:cs typeface="Times New Roman"/>
              </a:rPr>
              <a:t> </a:t>
            </a:r>
            <a:r>
              <a:rPr dirty="0" smtClean="0" sz="1400" spc="-153" b="1" u="heavy">
                <a:latin typeface="Times New Roman"/>
                <a:cs typeface="Times New Roman"/>
              </a:rPr>
              <a:t>ي</a:t>
            </a:r>
            <a:r>
              <a:rPr dirty="0" smtClean="0" sz="1400" spc="-153" b="1" u="heavy">
                <a:latin typeface="Times New Roman"/>
                <a:cs typeface="Times New Roman"/>
              </a:rPr>
              <a:t> </a:t>
            </a:r>
            <a:r>
              <a:rPr dirty="0" smtClean="0" sz="1400" spc="-153" b="1" u="heavy">
                <a:latin typeface="Times New Roman"/>
                <a:cs typeface="Times New Roman"/>
              </a:rPr>
              <a:t>جولخخلا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001006" y="1055654"/>
            <a:ext cx="214441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95">
                <a:latin typeface="Times New Roman"/>
                <a:cs typeface="Times New Roman"/>
              </a:rPr>
              <a:t>.</a:t>
            </a:r>
            <a:r>
              <a:rPr dirty="0" smtClean="0" sz="1400" spc="-95">
                <a:latin typeface="Times New Roman"/>
                <a:cs typeface="Times New Roman"/>
              </a:rPr>
              <a:t>)ًج</a:t>
            </a:r>
            <a:r>
              <a:rPr dirty="0" smtClean="0" sz="1400" spc="-95">
                <a:latin typeface="Times New Roman"/>
                <a:cs typeface="Times New Roman"/>
              </a:rPr>
              <a:t>ُ</a:t>
            </a:r>
            <a:r>
              <a:rPr dirty="0" smtClean="0" sz="1400" spc="-95">
                <a:latin typeface="Times New Roman"/>
                <a:cs typeface="Times New Roman"/>
              </a:rPr>
              <a:t>ن</a:t>
            </a:r>
            <a:r>
              <a:rPr dirty="0" smtClean="0" sz="1400" spc="-95">
                <a:latin typeface="Times New Roman"/>
                <a:cs typeface="Times New Roman"/>
              </a:rPr>
              <a:t>ُ</a:t>
            </a:r>
            <a:r>
              <a:rPr dirty="0" smtClean="0" sz="1400" spc="-95">
                <a:latin typeface="Times New Roman"/>
                <a:cs typeface="Times New Roman"/>
              </a:rPr>
              <a:t>ت</a:t>
            </a:r>
            <a:r>
              <a:rPr dirty="0" smtClean="0" sz="1400" spc="-95">
                <a:latin typeface="Times New Roman"/>
                <a:cs typeface="Times New Roman"/>
              </a:rPr>
              <a:t>ت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َا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م</a:t>
            </a:r>
            <a:r>
              <a:rPr dirty="0" smtClean="0" sz="1400" spc="-95">
                <a:latin typeface="Times New Roman"/>
                <a:cs typeface="Times New Roman"/>
              </a:rPr>
              <a:t>صاح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مٍ</a:t>
            </a:r>
            <a:r>
              <a:rPr dirty="0" smtClean="0" sz="1400" spc="-95">
                <a:latin typeface="Times New Roman"/>
                <a:cs typeface="Times New Roman"/>
              </a:rPr>
              <a:t>ص</a:t>
            </a:r>
            <a:r>
              <a:rPr dirty="0" smtClean="0" sz="1400" spc="-95">
                <a:latin typeface="Times New Roman"/>
                <a:cs typeface="Times New Roman"/>
              </a:rPr>
              <a:t>ح</a:t>
            </a:r>
            <a:r>
              <a:rPr dirty="0" smtClean="0" sz="1400" spc="-95">
                <a:latin typeface="Times New Roman"/>
                <a:cs typeface="Times New Roman"/>
              </a:rPr>
              <a:t>ت</a:t>
            </a:r>
            <a:r>
              <a:rPr dirty="0" smtClean="0" sz="1400" spc="-95">
                <a:latin typeface="Times New Roman"/>
                <a:cs typeface="Times New Roman"/>
              </a:rPr>
              <a:t>(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-95">
                <a:latin typeface="Times New Roman"/>
                <a:cs typeface="Times New Roman"/>
              </a:rPr>
              <a:t>ة</a:t>
            </a:r>
            <a:r>
              <a:rPr dirty="0" smtClean="0" sz="1400" spc="-95">
                <a:latin typeface="Times New Roman"/>
                <a:cs typeface="Times New Roman"/>
              </a:rPr>
              <a:t>س</a:t>
            </a:r>
            <a:r>
              <a:rPr dirty="0" smtClean="0" sz="1400" spc="-95">
                <a:latin typeface="Times New Roman"/>
                <a:cs typeface="Times New Roman"/>
              </a:rPr>
              <a:t>ا</a:t>
            </a:r>
            <a:r>
              <a:rPr dirty="0" smtClean="0" sz="1400" spc="-95">
                <a:latin typeface="Times New Roman"/>
                <a:cs typeface="Times New Roman"/>
              </a:rPr>
              <a:t>ب</a:t>
            </a:r>
            <a:r>
              <a:rPr dirty="0" smtClean="0" sz="1400" spc="-95">
                <a:latin typeface="Times New Roman"/>
                <a:cs typeface="Times New Roman"/>
              </a:rPr>
              <a:t>عنا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62380" y="1779554"/>
            <a:ext cx="628387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163">
                <a:latin typeface="Times New Roman"/>
                <a:cs typeface="Times New Roman"/>
              </a:rPr>
              <a:t>.)</a:t>
            </a:r>
            <a:r>
              <a:rPr dirty="0" smtClean="0" sz="1400" spc="-163">
                <a:latin typeface="Times New Roman"/>
                <a:cs typeface="Times New Roman"/>
              </a:rPr>
              <a:t>ا</a:t>
            </a:r>
            <a:r>
              <a:rPr dirty="0" smtClean="0" sz="1400" spc="-163">
                <a:latin typeface="Times New Roman"/>
                <a:cs typeface="Times New Roman"/>
              </a:rPr>
              <a:t>ٍ</a:t>
            </a:r>
            <a:r>
              <a:rPr dirty="0" smtClean="0" sz="1400" spc="-163">
                <a:latin typeface="Times New Roman"/>
                <a:cs typeface="Times New Roman"/>
              </a:rPr>
              <a:t>م</a:t>
            </a:r>
            <a:r>
              <a:rPr dirty="0" smtClean="0" sz="1400" spc="-163">
                <a:latin typeface="Times New Roman"/>
                <a:cs typeface="Times New Roman"/>
              </a:rPr>
              <a:t>ط</a:t>
            </a:r>
            <a:r>
              <a:rPr dirty="0" smtClean="0" sz="1400" spc="-163">
                <a:latin typeface="Times New Roman"/>
                <a:cs typeface="Times New Roman"/>
              </a:rPr>
              <a:t>ى</a:t>
            </a:r>
            <a:r>
              <a:rPr dirty="0" smtClean="0" sz="1400" spc="-163">
                <a:latin typeface="Times New Roman"/>
                <a:cs typeface="Times New Roman"/>
              </a:rPr>
              <a:t>م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ت</a:t>
            </a:r>
            <a:r>
              <a:rPr dirty="0" smtClean="0" sz="1400" spc="-163">
                <a:latin typeface="Times New Roman"/>
                <a:cs typeface="Times New Roman"/>
              </a:rPr>
              <a:t>ب</a:t>
            </a:r>
            <a:r>
              <a:rPr dirty="0" smtClean="0" sz="1400" spc="-163">
                <a:latin typeface="Times New Roman"/>
                <a:cs typeface="Times New Roman"/>
              </a:rPr>
              <a:t>ر</a:t>
            </a:r>
            <a:r>
              <a:rPr dirty="0" smtClean="0" sz="1400" spc="-163">
                <a:latin typeface="Times New Roman"/>
                <a:cs typeface="Times New Roman"/>
              </a:rPr>
              <a:t>اك(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َ</a:t>
            </a:r>
            <a:r>
              <a:rPr dirty="0" smtClean="0" sz="1400" spc="-163">
                <a:latin typeface="Times New Roman"/>
                <a:cs typeface="Times New Roman"/>
              </a:rPr>
              <a:t>أ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اض</a:t>
            </a:r>
            <a:r>
              <a:rPr dirty="0" smtClean="0" sz="1400" spc="-163">
                <a:latin typeface="Times New Roman"/>
                <a:cs typeface="Times New Roman"/>
              </a:rPr>
              <a:t>ل</a:t>
            </a:r>
            <a:r>
              <a:rPr dirty="0" smtClean="0" sz="1400" spc="-163">
                <a:latin typeface="Times New Roman"/>
                <a:cs typeface="Times New Roman"/>
              </a:rPr>
              <a:t>ا</a:t>
            </a:r>
            <a:r>
              <a:rPr dirty="0" smtClean="0" sz="1400" spc="-163">
                <a:latin typeface="Times New Roman"/>
                <a:cs typeface="Times New Roman"/>
              </a:rPr>
              <a:t>ى</a:t>
            </a:r>
            <a:r>
              <a:rPr dirty="0" smtClean="0" sz="1400" spc="-163">
                <a:latin typeface="Times New Roman"/>
                <a:cs typeface="Times New Roman"/>
              </a:rPr>
              <a:t>ت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ىم</a:t>
            </a:r>
            <a:r>
              <a:rPr dirty="0" smtClean="0" sz="1400" spc="-163">
                <a:latin typeface="Times New Roman"/>
                <a:cs typeface="Times New Roman"/>
              </a:rPr>
              <a:t>س</a:t>
            </a:r>
            <a:r>
              <a:rPr dirty="0" smtClean="0" sz="1400" spc="-163">
                <a:latin typeface="Times New Roman"/>
                <a:cs typeface="Times New Roman"/>
              </a:rPr>
              <a:t>ت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ة</a:t>
            </a:r>
            <a:r>
              <a:rPr dirty="0" smtClean="0" sz="1400" spc="-163">
                <a:latin typeface="Times New Roman"/>
                <a:cs typeface="Times New Roman"/>
              </a:rPr>
              <a:t>س</a:t>
            </a:r>
            <a:r>
              <a:rPr dirty="0" smtClean="0" sz="1400" spc="-163">
                <a:latin typeface="Times New Roman"/>
                <a:cs typeface="Times New Roman"/>
              </a:rPr>
              <a:t>ا</a:t>
            </a:r>
            <a:r>
              <a:rPr dirty="0" smtClean="0" sz="1400" spc="-163">
                <a:latin typeface="Times New Roman"/>
                <a:cs typeface="Times New Roman"/>
              </a:rPr>
              <a:t>ب</a:t>
            </a:r>
            <a:r>
              <a:rPr dirty="0" smtClean="0" sz="1400" spc="-163">
                <a:latin typeface="Times New Roman"/>
                <a:cs typeface="Times New Roman"/>
              </a:rPr>
              <a:t>ع</a:t>
            </a:r>
            <a:r>
              <a:rPr dirty="0" smtClean="0" sz="1400" spc="-163">
                <a:latin typeface="Times New Roman"/>
                <a:cs typeface="Times New Roman"/>
              </a:rPr>
              <a:t>نا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اٍت</a:t>
            </a:r>
            <a:r>
              <a:rPr dirty="0" smtClean="0" sz="1400" spc="-163">
                <a:latin typeface="Times New Roman"/>
                <a:cs typeface="Times New Roman"/>
              </a:rPr>
              <a:t>ا</a:t>
            </a:r>
            <a:r>
              <a:rPr dirty="0" smtClean="0" sz="1400" spc="-163">
                <a:latin typeface="Times New Roman"/>
                <a:cs typeface="Times New Roman"/>
              </a:rPr>
              <a:t>و</a:t>
            </a:r>
            <a:r>
              <a:rPr dirty="0" smtClean="0" sz="1400" spc="-163">
                <a:latin typeface="Times New Roman"/>
                <a:cs typeface="Times New Roman"/>
              </a:rPr>
              <a:t>ُ</a:t>
            </a:r>
            <a:r>
              <a:rPr dirty="0" smtClean="0" sz="1400" spc="-163">
                <a:latin typeface="Times New Roman"/>
                <a:cs typeface="Times New Roman"/>
              </a:rPr>
              <a:t>كم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ق</a:t>
            </a:r>
            <a:r>
              <a:rPr dirty="0" smtClean="0" sz="1400" spc="-163">
                <a:latin typeface="Times New Roman"/>
                <a:cs typeface="Times New Roman"/>
              </a:rPr>
              <a:t>ذ</a:t>
            </a:r>
            <a:r>
              <a:rPr dirty="0" smtClean="0" sz="1400" spc="-163">
                <a:latin typeface="Times New Roman"/>
                <a:cs typeface="Times New Roman"/>
              </a:rPr>
              <a:t>ص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ه</a:t>
            </a:r>
            <a:r>
              <a:rPr dirty="0" smtClean="0" sz="1400" spc="-163">
                <a:latin typeface="Times New Roman"/>
                <a:cs typeface="Times New Roman"/>
              </a:rPr>
              <a:t>ع</a:t>
            </a:r>
            <a:r>
              <a:rPr dirty="0" smtClean="0" sz="1400" spc="-163">
                <a:latin typeface="Times New Roman"/>
                <a:cs typeface="Times New Roman"/>
              </a:rPr>
              <a:t>ش</a:t>
            </a:r>
            <a:r>
              <a:rPr dirty="0" smtClean="0" sz="1400" spc="-163">
                <a:latin typeface="Times New Roman"/>
                <a:cs typeface="Times New Roman"/>
              </a:rPr>
              <a:t>ظ</a:t>
            </a:r>
            <a:r>
              <a:rPr dirty="0" smtClean="0" sz="1400" spc="-163">
                <a:latin typeface="Times New Roman"/>
                <a:cs typeface="Times New Roman"/>
              </a:rPr>
              <a:t>ى</a:t>
            </a:r>
            <a:r>
              <a:rPr dirty="0" smtClean="0" sz="1400" spc="-163">
                <a:latin typeface="Times New Roman"/>
                <a:cs typeface="Times New Roman"/>
              </a:rPr>
              <a:t>نا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ض</a:t>
            </a:r>
            <a:r>
              <a:rPr dirty="0" smtClean="0" sz="1400" spc="-163">
                <a:latin typeface="Times New Roman"/>
                <a:cs typeface="Times New Roman"/>
              </a:rPr>
              <a:t>غب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تبراك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تبكشمنا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ة</a:t>
            </a:r>
            <a:r>
              <a:rPr dirty="0" smtClean="0" sz="1400" spc="-163">
                <a:latin typeface="Times New Roman"/>
                <a:cs typeface="Times New Roman"/>
              </a:rPr>
              <a:t>س</a:t>
            </a:r>
            <a:r>
              <a:rPr dirty="0" smtClean="0" sz="1400" spc="-163">
                <a:latin typeface="Times New Roman"/>
                <a:cs typeface="Times New Roman"/>
              </a:rPr>
              <a:t>ا</a:t>
            </a:r>
            <a:r>
              <a:rPr dirty="0" smtClean="0" sz="1400" spc="-163">
                <a:latin typeface="Times New Roman"/>
                <a:cs typeface="Times New Roman"/>
              </a:rPr>
              <a:t>ب</a:t>
            </a:r>
            <a:r>
              <a:rPr dirty="0" smtClean="0" sz="1400" spc="-163">
                <a:latin typeface="Times New Roman"/>
                <a:cs typeface="Times New Roman"/>
              </a:rPr>
              <a:t>عنا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ت</a:t>
            </a:r>
            <a:r>
              <a:rPr dirty="0" smtClean="0" sz="1400" spc="-163">
                <a:latin typeface="Times New Roman"/>
                <a:cs typeface="Times New Roman"/>
              </a:rPr>
              <a:t>و</a:t>
            </a:r>
            <a:r>
              <a:rPr dirty="0" smtClean="0" sz="1400" spc="-163">
                <a:latin typeface="Times New Roman"/>
                <a:cs typeface="Times New Roman"/>
              </a:rPr>
              <a:t>اك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>
                <a:latin typeface="Times New Roman"/>
                <a:cs typeface="Times New Roman"/>
              </a:rPr>
              <a:t>ا</a:t>
            </a:r>
            <a:r>
              <a:rPr dirty="0" smtClean="0" sz="1400" spc="-163">
                <a:latin typeface="Times New Roman"/>
                <a:cs typeface="Times New Roman"/>
              </a:rPr>
              <a:t>ر</a:t>
            </a:r>
            <a:r>
              <a:rPr dirty="0" smtClean="0" sz="1400" spc="-163">
                <a:latin typeface="Times New Roman"/>
                <a:cs typeface="Times New Roman"/>
              </a:rPr>
              <a:t>ا</a:t>
            </a:r>
            <a:r>
              <a:rPr dirty="0" smtClean="0" sz="1400" spc="-163">
                <a:latin typeface="Times New Roman"/>
                <a:cs typeface="Times New Roman"/>
              </a:rPr>
              <a:t>-</a:t>
            </a:r>
            <a:r>
              <a:rPr dirty="0" smtClean="0" sz="1400" spc="-163">
                <a:latin typeface="Times New Roman"/>
                <a:cs typeface="Times New Roman"/>
              </a:rPr>
              <a:t>:</a:t>
            </a:r>
            <a:r>
              <a:rPr dirty="0" smtClean="0" sz="1400" spc="-163">
                <a:latin typeface="Times New Roman"/>
                <a:cs typeface="Times New Roman"/>
              </a:rPr>
              <a:t> </a:t>
            </a:r>
            <a:r>
              <a:rPr dirty="0" smtClean="0" sz="1400" spc="-163" b="1" u="heavy">
                <a:latin typeface="Times New Roman"/>
                <a:cs typeface="Times New Roman"/>
              </a:rPr>
              <a:t> </a:t>
            </a:r>
            <a:r>
              <a:rPr dirty="0" smtClean="0" sz="1400" spc="-163" b="1" u="heavy">
                <a:latin typeface="Times New Roman"/>
                <a:cs typeface="Times New Roman"/>
              </a:rPr>
              <a:t>ض</a:t>
            </a:r>
            <a:r>
              <a:rPr dirty="0" smtClean="0" sz="1400" spc="-163" b="1" u="heavy">
                <a:latin typeface="Times New Roman"/>
                <a:cs typeface="Times New Roman"/>
              </a:rPr>
              <a:t>قانخ</a:t>
            </a:r>
            <a:r>
              <a:rPr dirty="0" smtClean="0" sz="1400" spc="-163" b="1" u="heavy">
                <a:latin typeface="Times New Roman"/>
                <a:cs typeface="Times New Roman"/>
              </a:rPr>
              <a:t> </a:t>
            </a:r>
            <a:r>
              <a:rPr dirty="0" smtClean="0" sz="1400" spc="-163" b="1" u="heavy">
                <a:latin typeface="Times New Roman"/>
                <a:cs typeface="Times New Roman"/>
              </a:rPr>
              <a:t>ل</a:t>
            </a:r>
            <a:r>
              <a:rPr dirty="0" smtClean="0" sz="1400" spc="-163" b="1" u="heavy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744716" y="2506502"/>
            <a:ext cx="40023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9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4" b="1" u="heavy">
                <a:latin typeface="Times New Roman"/>
                <a:cs typeface="Times New Roman"/>
              </a:rPr>
              <a:t> </a:t>
            </a:r>
            <a:r>
              <a:rPr dirty="0" smtClean="0" sz="1400" spc="-105" b="1" u="heavy">
                <a:latin typeface="Times New Roman"/>
                <a:cs typeface="Times New Roman"/>
              </a:rPr>
              <a:t>لاثم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392551" y="2877369"/>
            <a:ext cx="1354762" cy="240353"/>
          </a:xfrm>
          <a:prstGeom prst="rect">
            <a:avLst/>
          </a:prstGeom>
        </p:spPr>
        <p:txBody>
          <a:bodyPr wrap="square" lIns="0" tIns="11398" rIns="0" bIns="0" rtlCol="0">
            <a:noAutofit/>
          </a:bodyPr>
          <a:lstStyle/>
          <a:p>
            <a:pPr marL="12700">
              <a:lnSpc>
                <a:spcPts val="1795"/>
              </a:lnSpc>
            </a:pPr>
            <a:r>
              <a:rPr dirty="0" smtClean="0" sz="1600" spc="-5" b="1">
                <a:latin typeface="Calibri"/>
                <a:cs typeface="Calibri"/>
              </a:rPr>
              <a:t>(</a:t>
            </a:r>
            <a:r>
              <a:rPr dirty="0" smtClean="0" sz="1600" spc="-5" b="1">
                <a:latin typeface="Calibri"/>
                <a:cs typeface="Calibri"/>
              </a:rPr>
              <a:t>p</a:t>
            </a:r>
            <a:r>
              <a:rPr dirty="0" smtClean="0" sz="1600" spc="-11">
                <a:latin typeface="Cambria Math"/>
                <a:cs typeface="Cambria Math"/>
              </a:rPr>
              <a:t>˄</a:t>
            </a:r>
            <a:r>
              <a:rPr dirty="0" smtClean="0" sz="1600" spc="-11">
                <a:latin typeface="Cambria Math"/>
                <a:cs typeface="Cambria Math"/>
              </a:rPr>
              <a:t> </a:t>
            </a:r>
            <a:r>
              <a:rPr dirty="0" smtClean="0" sz="1600" spc="-5" b="1">
                <a:latin typeface="Calibri"/>
                <a:cs typeface="Calibri"/>
              </a:rPr>
              <a:t>q</a:t>
            </a:r>
            <a:r>
              <a:rPr dirty="0" smtClean="0" sz="1600" spc="-5" b="1">
                <a:latin typeface="Calibri"/>
                <a:cs typeface="Calibri"/>
              </a:rPr>
              <a:t>)</a:t>
            </a:r>
            <a:r>
              <a:rPr dirty="0" smtClean="0" sz="1600" spc="-11">
                <a:latin typeface="Cambria Math"/>
                <a:cs typeface="Cambria Math"/>
              </a:rPr>
              <a:t>˅</a:t>
            </a:r>
            <a:r>
              <a:rPr dirty="0" smtClean="0" sz="1600" spc="-11">
                <a:latin typeface="Cambria Math"/>
                <a:cs typeface="Cambria Math"/>
              </a:rPr>
              <a:t> </a:t>
            </a:r>
            <a:r>
              <a:rPr dirty="0" smtClean="0" sz="1600" spc="-11">
                <a:latin typeface="Cambria Math"/>
                <a:cs typeface="Cambria Math"/>
              </a:rPr>
              <a:t>~</a:t>
            </a:r>
            <a:r>
              <a:rPr dirty="0" smtClean="0" sz="1600" spc="-5" b="1">
                <a:latin typeface="Calibri"/>
                <a:cs typeface="Calibri"/>
              </a:rPr>
              <a:t>(p</a:t>
            </a:r>
            <a:r>
              <a:rPr dirty="0" smtClean="0" sz="1600" spc="-11">
                <a:latin typeface="Cambria Math"/>
                <a:cs typeface="Cambria Math"/>
              </a:rPr>
              <a:t>˄</a:t>
            </a:r>
            <a:r>
              <a:rPr dirty="0" smtClean="0" sz="1600" spc="-11">
                <a:latin typeface="Cambria Math"/>
                <a:cs typeface="Cambria Math"/>
              </a:rPr>
              <a:t> </a:t>
            </a:r>
            <a:r>
              <a:rPr dirty="0" smtClean="0" sz="1600" spc="-5" b="1">
                <a:latin typeface="Calibri"/>
                <a:cs typeface="Calibri"/>
              </a:rPr>
              <a:t>q)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70170" y="2898170"/>
            <a:ext cx="197561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138">
                <a:latin typeface="Times New Roman"/>
                <a:cs typeface="Times New Roman"/>
              </a:rPr>
              <a:t>-</a:t>
            </a:r>
            <a:r>
              <a:rPr dirty="0" smtClean="0" sz="1400" spc="-138">
                <a:latin typeface="Times New Roman"/>
                <a:cs typeface="Times New Roman"/>
              </a:rPr>
              <a:t>:</a:t>
            </a:r>
            <a:r>
              <a:rPr dirty="0" smtClean="0" sz="1400" spc="-138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ي</a:t>
            </a:r>
            <a:r>
              <a:rPr dirty="0" smtClean="0" sz="1400" spc="-138" b="1">
                <a:latin typeface="Times New Roman"/>
                <a:cs typeface="Times New Roman"/>
              </a:rPr>
              <a:t>ج</a:t>
            </a:r>
            <a:r>
              <a:rPr dirty="0" smtClean="0" sz="1400" spc="-138" b="1">
                <a:latin typeface="Times New Roman"/>
                <a:cs typeface="Times New Roman"/>
              </a:rPr>
              <a:t>و</a:t>
            </a:r>
            <a:r>
              <a:rPr dirty="0" smtClean="0" sz="1400" spc="-138" b="1">
                <a:latin typeface="Times New Roman"/>
                <a:cs typeface="Times New Roman"/>
              </a:rPr>
              <a:t>ل</a:t>
            </a:r>
            <a:r>
              <a:rPr dirty="0" smtClean="0" sz="1400" spc="-138" b="1">
                <a:latin typeface="Times New Roman"/>
                <a:cs typeface="Times New Roman"/>
              </a:rPr>
              <a:t>و</a:t>
            </a:r>
            <a:r>
              <a:rPr dirty="0" smtClean="0" sz="1400" spc="-138" b="1">
                <a:latin typeface="Times New Roman"/>
                <a:cs typeface="Times New Roman"/>
              </a:rPr>
              <a:t>خ</a:t>
            </a:r>
            <a:r>
              <a:rPr dirty="0" smtClean="0" sz="1400" spc="-138" b="1">
                <a:latin typeface="Times New Roman"/>
                <a:cs typeface="Times New Roman"/>
              </a:rPr>
              <a:t>ح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ت</a:t>
            </a:r>
            <a:r>
              <a:rPr dirty="0" smtClean="0" sz="1400" spc="-138" b="1">
                <a:latin typeface="Times New Roman"/>
                <a:cs typeface="Times New Roman"/>
              </a:rPr>
              <a:t>ي</a:t>
            </a:r>
            <a:r>
              <a:rPr dirty="0" smtClean="0" sz="1400" spc="-138" b="1">
                <a:latin typeface="Times New Roman"/>
                <a:cs typeface="Times New Roman"/>
              </a:rPr>
              <a:t>حل</a:t>
            </a:r>
            <a:r>
              <a:rPr dirty="0" smtClean="0" sz="1400" spc="-138" b="1">
                <a:latin typeface="Times New Roman"/>
                <a:cs typeface="Times New Roman"/>
              </a:rPr>
              <a:t>ا</a:t>
            </a:r>
            <a:r>
              <a:rPr dirty="0" smtClean="0" sz="1400" spc="-138" b="1">
                <a:latin typeface="Times New Roman"/>
                <a:cs typeface="Times New Roman"/>
              </a:rPr>
              <a:t>ا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ة</a:t>
            </a:r>
            <a:r>
              <a:rPr dirty="0" smtClean="0" sz="1400" spc="-138" b="1">
                <a:latin typeface="Times New Roman"/>
                <a:cs typeface="Times New Roman"/>
              </a:rPr>
              <a:t>رابعلا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ن</a:t>
            </a:r>
            <a:r>
              <a:rPr dirty="0" smtClean="0" sz="1400" spc="-138" b="1">
                <a:latin typeface="Times New Roman"/>
                <a:cs typeface="Times New Roman"/>
              </a:rPr>
              <a:t>ا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جب</a:t>
            </a:r>
            <a:r>
              <a:rPr dirty="0" smtClean="0" sz="1400" spc="-138" b="1">
                <a:latin typeface="Times New Roman"/>
                <a:cs typeface="Times New Roman"/>
              </a:rPr>
              <a:t>ث</a:t>
            </a:r>
            <a:r>
              <a:rPr dirty="0" smtClean="0" sz="1400" spc="-138" b="1">
                <a:latin typeface="Times New Roman"/>
                <a:cs typeface="Times New Roman"/>
              </a:rPr>
              <a:t>أ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184019" y="4713495"/>
            <a:ext cx="4961571" cy="213351"/>
          </a:xfrm>
          <a:prstGeom prst="rect">
            <a:avLst/>
          </a:prstGeom>
        </p:spPr>
        <p:txBody>
          <a:bodyPr wrap="square" lIns="0" tIns="10191" rIns="0" bIns="0" rtlCol="0">
            <a:noAutofit/>
          </a:bodyPr>
          <a:lstStyle/>
          <a:p>
            <a:pPr marL="12700">
              <a:lnSpc>
                <a:spcPts val="1605"/>
              </a:lnSpc>
            </a:pPr>
            <a:r>
              <a:rPr dirty="0" smtClean="0" sz="1500" spc="-122">
                <a:latin typeface="Times New Roman"/>
                <a:cs typeface="Times New Roman"/>
              </a:rPr>
              <a:t>.</a:t>
            </a:r>
            <a:r>
              <a:rPr dirty="0" smtClean="0" sz="1500" spc="-122">
                <a:latin typeface="Times New Roman"/>
                <a:cs typeface="Times New Roman"/>
              </a:rPr>
              <a:t>ً</a:t>
            </a:r>
            <a:r>
              <a:rPr dirty="0" smtClean="0" sz="1500" spc="-122">
                <a:latin typeface="Times New Roman"/>
                <a:cs typeface="Times New Roman"/>
              </a:rPr>
              <a:t>ج</a:t>
            </a:r>
            <a:r>
              <a:rPr dirty="0" smtClean="0" sz="1500" spc="-122">
                <a:latin typeface="Times New Roman"/>
                <a:cs typeface="Times New Roman"/>
              </a:rPr>
              <a:t>ُ</a:t>
            </a:r>
            <a:r>
              <a:rPr dirty="0" smtClean="0" sz="1500" spc="-122">
                <a:latin typeface="Times New Roman"/>
                <a:cs typeface="Times New Roman"/>
              </a:rPr>
              <a:t>نُتت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ةسا</a:t>
            </a:r>
            <a:r>
              <a:rPr dirty="0" smtClean="0" sz="1500" spc="-122">
                <a:latin typeface="Times New Roman"/>
                <a:cs typeface="Times New Roman"/>
              </a:rPr>
              <a:t>ب</a:t>
            </a:r>
            <a:r>
              <a:rPr dirty="0" smtClean="0" sz="1500" spc="-122">
                <a:latin typeface="Times New Roman"/>
                <a:cs typeface="Times New Roman"/>
              </a:rPr>
              <a:t>عنا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ي</a:t>
            </a:r>
            <a:r>
              <a:rPr dirty="0" smtClean="0" sz="1500" spc="-122">
                <a:latin typeface="Times New Roman"/>
                <a:cs typeface="Times New Roman"/>
              </a:rPr>
              <a:t>ز</a:t>
            </a:r>
            <a:r>
              <a:rPr dirty="0" smtClean="0" sz="1500" spc="-122">
                <a:latin typeface="Times New Roman"/>
                <a:cs typeface="Times New Roman"/>
              </a:rPr>
              <a:t>ٌ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ىهع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ك</a:t>
            </a:r>
            <a:r>
              <a:rPr dirty="0" smtClean="0" sz="1500" spc="-122">
                <a:latin typeface="Times New Roman"/>
                <a:cs typeface="Times New Roman"/>
              </a:rPr>
              <a:t>ه</a:t>
            </a:r>
            <a:r>
              <a:rPr dirty="0" smtClean="0" sz="1500" spc="-122">
                <a:latin typeface="Times New Roman"/>
                <a:cs typeface="Times New Roman"/>
              </a:rPr>
              <a:t>طٌ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ك</a:t>
            </a:r>
            <a:r>
              <a:rPr dirty="0" smtClean="0" sz="1500" spc="-122">
                <a:latin typeface="Times New Roman"/>
                <a:cs typeface="Times New Roman"/>
              </a:rPr>
              <a:t>ن</a:t>
            </a:r>
            <a:r>
              <a:rPr dirty="0" smtClean="0" sz="1500" spc="-122">
                <a:latin typeface="Times New Roman"/>
                <a:cs typeface="Times New Roman"/>
              </a:rPr>
              <a:t>ز</a:t>
            </a:r>
            <a:r>
              <a:rPr dirty="0" smtClean="0" sz="1500" spc="-122">
                <a:latin typeface="Times New Roman"/>
                <a:cs typeface="Times New Roman"/>
              </a:rPr>
              <a:t>ن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تل</a:t>
            </a:r>
            <a:r>
              <a:rPr dirty="0" smtClean="0" sz="1500" spc="-122">
                <a:latin typeface="Times New Roman"/>
                <a:cs typeface="Times New Roman"/>
              </a:rPr>
              <a:t>د</a:t>
            </a:r>
            <a:r>
              <a:rPr dirty="0" smtClean="0" sz="1500" spc="-122">
                <a:latin typeface="Times New Roman"/>
                <a:cs typeface="Times New Roman"/>
              </a:rPr>
              <a:t>اص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م</a:t>
            </a:r>
            <a:r>
              <a:rPr dirty="0" smtClean="0" sz="1500" spc="-122">
                <a:latin typeface="Times New Roman"/>
                <a:cs typeface="Times New Roman"/>
              </a:rPr>
              <a:t>ٍ</a:t>
            </a:r>
            <a:r>
              <a:rPr dirty="0" smtClean="0" sz="1500" spc="-122">
                <a:latin typeface="Times New Roman"/>
                <a:cs typeface="Times New Roman"/>
              </a:rPr>
              <a:t>منا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مك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ن</a:t>
            </a:r>
            <a:r>
              <a:rPr dirty="0" smtClean="0" sz="1500" spc="-122">
                <a:latin typeface="Times New Roman"/>
                <a:cs typeface="Times New Roman"/>
              </a:rPr>
              <a:t>ا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ل</a:t>
            </a:r>
            <a:r>
              <a:rPr dirty="0" smtClean="0" sz="1500" spc="-122">
                <a:latin typeface="Times New Roman"/>
                <a:cs typeface="Times New Roman"/>
              </a:rPr>
              <a:t>َ</a:t>
            </a:r>
            <a:r>
              <a:rPr dirty="0" smtClean="0" sz="1500" spc="-122">
                <a:latin typeface="Times New Roman"/>
                <a:cs typeface="Times New Roman"/>
              </a:rPr>
              <a:t>ذ</a:t>
            </a:r>
            <a:r>
              <a:rPr dirty="0" smtClean="0" sz="1500" spc="-122">
                <a:latin typeface="Times New Roman"/>
                <a:cs typeface="Times New Roman"/>
              </a:rPr>
              <a:t>ج</a:t>
            </a:r>
            <a:r>
              <a:rPr dirty="0" smtClean="0" sz="1500" spc="-122">
                <a:latin typeface="Times New Roman"/>
                <a:cs typeface="Times New Roman"/>
              </a:rPr>
              <a:t>ن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شٍخل</a:t>
            </a:r>
            <a:r>
              <a:rPr dirty="0" smtClean="0" sz="1500" spc="-122">
                <a:latin typeface="Times New Roman"/>
                <a:cs typeface="Times New Roman"/>
              </a:rPr>
              <a:t>ا</a:t>
            </a:r>
            <a:r>
              <a:rPr dirty="0" smtClean="0" sz="1500" spc="-122">
                <a:latin typeface="Times New Roman"/>
                <a:cs typeface="Times New Roman"/>
              </a:rPr>
              <a:t>ا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د</a:t>
            </a:r>
            <a:r>
              <a:rPr dirty="0" smtClean="0" sz="1500" spc="-122">
                <a:latin typeface="Times New Roman"/>
                <a:cs typeface="Times New Roman"/>
              </a:rPr>
              <a:t>ُ</a:t>
            </a:r>
            <a:r>
              <a:rPr dirty="0" smtClean="0" sz="1500" spc="-122">
                <a:latin typeface="Times New Roman"/>
                <a:cs typeface="Times New Roman"/>
              </a:rPr>
              <a:t>مع</a:t>
            </a:r>
            <a:r>
              <a:rPr dirty="0" smtClean="0" sz="1500" spc="-122">
                <a:latin typeface="Times New Roman"/>
                <a:cs typeface="Times New Roman"/>
              </a:rPr>
              <a:t>ن</a:t>
            </a:r>
            <a:r>
              <a:rPr dirty="0" smtClean="0" sz="1500" spc="-122">
                <a:latin typeface="Times New Roman"/>
                <a:cs typeface="Times New Roman"/>
              </a:rPr>
              <a:t>ا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ًف</a:t>
            </a:r>
            <a:r>
              <a:rPr dirty="0" smtClean="0" sz="1500" spc="-122">
                <a:latin typeface="Times New Roman"/>
                <a:cs typeface="Times New Roman"/>
              </a:rPr>
              <a:t> </a:t>
            </a:r>
            <a:r>
              <a:rPr dirty="0" smtClean="0" sz="1500" spc="-122">
                <a:latin typeface="Times New Roman"/>
                <a:cs typeface="Times New Roman"/>
              </a:rPr>
              <a:t>ظحل</a:t>
            </a:r>
            <a:r>
              <a:rPr dirty="0" smtClean="0" sz="1500" spc="-122">
                <a:latin typeface="Times New Roman"/>
                <a:cs typeface="Times New Roman"/>
              </a:rPr>
              <a:t>ا</a:t>
            </a:r>
            <a:r>
              <a:rPr dirty="0" smtClean="0" sz="1500" spc="-122">
                <a:latin typeface="Times New Roman"/>
                <a:cs typeface="Times New Roman"/>
              </a:rPr>
              <a:t>و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846824" y="5448203"/>
            <a:ext cx="29807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9" b="1" u="heavy">
                <a:latin typeface="Times New Roman"/>
                <a:cs typeface="Times New Roman"/>
              </a:rPr>
              <a:t> </a:t>
            </a:r>
            <a:r>
              <a:rPr dirty="0" smtClean="0" sz="1400" spc="-105" b="1" u="heavy">
                <a:latin typeface="Times New Roman"/>
                <a:cs typeface="Times New Roman"/>
              </a:rPr>
              <a:t>لاثم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525392" y="5813179"/>
            <a:ext cx="1260695" cy="204746"/>
          </a:xfrm>
          <a:prstGeom prst="rect">
            <a:avLst/>
          </a:prstGeom>
        </p:spPr>
        <p:txBody>
          <a:bodyPr wrap="square" lIns="0" tIns="9842" rIns="0" bIns="0" rtlCol="0">
            <a:noAutofit/>
          </a:bodyPr>
          <a:lstStyle/>
          <a:p>
            <a:pPr marL="12700">
              <a:lnSpc>
                <a:spcPts val="1550"/>
              </a:lnSpc>
            </a:pPr>
            <a:r>
              <a:rPr dirty="0" smtClean="0" sz="1400" b="1">
                <a:latin typeface="Times New Roman"/>
                <a:cs typeface="Times New Roman"/>
              </a:rPr>
              <a:t>(p˄</a:t>
            </a:r>
            <a:r>
              <a:rPr dirty="0" smtClean="0" sz="1400" spc="4" b="1">
                <a:latin typeface="Times New Roman"/>
                <a:cs typeface="Times New Roman"/>
              </a:rPr>
              <a:t>¬</a:t>
            </a:r>
            <a:r>
              <a:rPr dirty="0" smtClean="0" sz="1400" spc="0" b="1">
                <a:latin typeface="Times New Roman"/>
                <a:cs typeface="Times New Roman"/>
              </a:rPr>
              <a:t>q</a:t>
            </a:r>
            <a:r>
              <a:rPr dirty="0" smtClean="0" sz="1400" spc="-14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˄</a:t>
            </a:r>
            <a:r>
              <a:rPr dirty="0" smtClean="0" sz="1400" spc="-4" b="1">
                <a:latin typeface="Times New Roman"/>
                <a:cs typeface="Times New Roman"/>
              </a:rPr>
              <a:t>(</a:t>
            </a:r>
            <a:r>
              <a:rPr dirty="0" smtClean="0" sz="1400" spc="-14">
                <a:latin typeface="Cambria Math"/>
                <a:cs typeface="Cambria Math"/>
              </a:rPr>
              <a:t>~</a:t>
            </a:r>
            <a:r>
              <a:rPr dirty="0" smtClean="0" sz="1400" spc="0" b="1">
                <a:latin typeface="Times New Roman"/>
                <a:cs typeface="Times New Roman"/>
              </a:rPr>
              <a:t>p˅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q)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086350" y="5814217"/>
            <a:ext cx="205921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138" b="1">
                <a:latin typeface="Times New Roman"/>
                <a:cs typeface="Times New Roman"/>
              </a:rPr>
              <a:t>-</a:t>
            </a:r>
            <a:r>
              <a:rPr dirty="0" smtClean="0" sz="1400" spc="-138" b="1">
                <a:latin typeface="Times New Roman"/>
                <a:cs typeface="Times New Roman"/>
              </a:rPr>
              <a:t>: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ض</a:t>
            </a:r>
            <a:r>
              <a:rPr dirty="0" smtClean="0" sz="1400" spc="-138" b="1">
                <a:latin typeface="Times New Roman"/>
                <a:cs typeface="Times New Roman"/>
              </a:rPr>
              <a:t>قا</a:t>
            </a:r>
            <a:r>
              <a:rPr dirty="0" smtClean="0" sz="1400" spc="-138" b="1">
                <a:latin typeface="Times New Roman"/>
                <a:cs typeface="Times New Roman"/>
              </a:rPr>
              <a:t>ن</a:t>
            </a:r>
            <a:r>
              <a:rPr dirty="0" smtClean="0" sz="1400" spc="-138" b="1">
                <a:latin typeface="Times New Roman"/>
                <a:cs typeface="Times New Roman"/>
              </a:rPr>
              <a:t>ح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ي</a:t>
            </a:r>
            <a:r>
              <a:rPr dirty="0" smtClean="0" sz="1400" spc="-138" b="1">
                <a:latin typeface="Times New Roman"/>
                <a:cs typeface="Times New Roman"/>
              </a:rPr>
              <a:t>ه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ت</a:t>
            </a:r>
            <a:r>
              <a:rPr dirty="0" smtClean="0" sz="1400" spc="-138" b="1">
                <a:latin typeface="Times New Roman"/>
                <a:cs typeface="Times New Roman"/>
              </a:rPr>
              <a:t>ي</a:t>
            </a:r>
            <a:r>
              <a:rPr dirty="0" smtClean="0" sz="1400" spc="-138" b="1">
                <a:latin typeface="Times New Roman"/>
                <a:cs typeface="Times New Roman"/>
              </a:rPr>
              <a:t>حل</a:t>
            </a:r>
            <a:r>
              <a:rPr dirty="0" smtClean="0" sz="1400" spc="-138" b="1">
                <a:latin typeface="Times New Roman"/>
                <a:cs typeface="Times New Roman"/>
              </a:rPr>
              <a:t>ا</a:t>
            </a:r>
            <a:r>
              <a:rPr dirty="0" smtClean="0" sz="1400" spc="-138" b="1">
                <a:latin typeface="Times New Roman"/>
                <a:cs typeface="Times New Roman"/>
              </a:rPr>
              <a:t>ا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ة</a:t>
            </a:r>
            <a:r>
              <a:rPr dirty="0" smtClean="0" sz="1400" spc="-138" b="1">
                <a:latin typeface="Times New Roman"/>
                <a:cs typeface="Times New Roman"/>
              </a:rPr>
              <a:t>رابعلا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ن</a:t>
            </a:r>
            <a:r>
              <a:rPr dirty="0" smtClean="0" sz="1400" spc="-138" b="1">
                <a:latin typeface="Times New Roman"/>
                <a:cs typeface="Times New Roman"/>
              </a:rPr>
              <a:t>ا</a:t>
            </a:r>
            <a:r>
              <a:rPr dirty="0" smtClean="0" sz="1400" spc="-138" b="1">
                <a:latin typeface="Times New Roman"/>
                <a:cs typeface="Times New Roman"/>
              </a:rPr>
              <a:t> </a:t>
            </a:r>
            <a:r>
              <a:rPr dirty="0" smtClean="0" sz="1400" spc="-138" b="1">
                <a:latin typeface="Times New Roman"/>
                <a:cs typeface="Times New Roman"/>
              </a:rPr>
              <a:t>جب</a:t>
            </a:r>
            <a:r>
              <a:rPr dirty="0" smtClean="0" sz="1400" spc="-138" b="1">
                <a:latin typeface="Times New Roman"/>
                <a:cs typeface="Times New Roman"/>
              </a:rPr>
              <a:t>ث</a:t>
            </a:r>
            <a:r>
              <a:rPr dirty="0" smtClean="0" sz="1400" spc="-138" b="1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377567" y="8132462"/>
            <a:ext cx="4767638" cy="213351"/>
          </a:xfrm>
          <a:prstGeom prst="rect">
            <a:avLst/>
          </a:prstGeom>
        </p:spPr>
        <p:txBody>
          <a:bodyPr wrap="square" lIns="0" tIns="10191" rIns="0" bIns="0" rtlCol="0">
            <a:noAutofit/>
          </a:bodyPr>
          <a:lstStyle/>
          <a:p>
            <a:pPr marL="12700">
              <a:lnSpc>
                <a:spcPts val="1605"/>
              </a:lnSpc>
            </a:pPr>
            <a:r>
              <a:rPr dirty="0" smtClean="0" sz="1500" spc="-144">
                <a:latin typeface="Times New Roman"/>
                <a:cs typeface="Times New Roman"/>
              </a:rPr>
              <a:t>.</a:t>
            </a:r>
            <a:r>
              <a:rPr dirty="0" smtClean="0" sz="1500" spc="-144">
                <a:latin typeface="Times New Roman"/>
                <a:cs typeface="Times New Roman"/>
              </a:rPr>
              <a:t>ض</a:t>
            </a:r>
            <a:r>
              <a:rPr dirty="0" smtClean="0" sz="1500" spc="-144">
                <a:latin typeface="Times New Roman"/>
                <a:cs typeface="Times New Roman"/>
              </a:rPr>
              <a:t>ل</a:t>
            </a:r>
            <a:r>
              <a:rPr dirty="0" smtClean="0" sz="1500" spc="-144">
                <a:latin typeface="Times New Roman"/>
                <a:cs typeface="Times New Roman"/>
              </a:rPr>
              <a:t>ا</a:t>
            </a:r>
            <a:r>
              <a:rPr dirty="0" smtClean="0" sz="1500" spc="-144">
                <a:latin typeface="Times New Roman"/>
                <a:cs typeface="Times New Roman"/>
              </a:rPr>
              <a:t>ى</a:t>
            </a:r>
            <a:r>
              <a:rPr dirty="0" smtClean="0" sz="1500" spc="-144">
                <a:latin typeface="Times New Roman"/>
                <a:cs typeface="Times New Roman"/>
              </a:rPr>
              <a:t>ت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ة</a:t>
            </a:r>
            <a:r>
              <a:rPr dirty="0" smtClean="0" sz="1500" spc="-144">
                <a:latin typeface="Times New Roman"/>
                <a:cs typeface="Times New Roman"/>
              </a:rPr>
              <a:t>س</a:t>
            </a:r>
            <a:r>
              <a:rPr dirty="0" smtClean="0" sz="1500" spc="-144">
                <a:latin typeface="Times New Roman"/>
                <a:cs typeface="Times New Roman"/>
              </a:rPr>
              <a:t>ا</a:t>
            </a:r>
            <a:r>
              <a:rPr dirty="0" smtClean="0" sz="1500" spc="-144">
                <a:latin typeface="Times New Roman"/>
                <a:cs typeface="Times New Roman"/>
              </a:rPr>
              <a:t>ب</a:t>
            </a:r>
            <a:r>
              <a:rPr dirty="0" smtClean="0" sz="1500" spc="-144">
                <a:latin typeface="Times New Roman"/>
                <a:cs typeface="Times New Roman"/>
              </a:rPr>
              <a:t>عنا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ي</a:t>
            </a:r>
            <a:r>
              <a:rPr dirty="0" smtClean="0" sz="1500" spc="-144">
                <a:latin typeface="Times New Roman"/>
                <a:cs typeface="Times New Roman"/>
              </a:rPr>
              <a:t>ز</a:t>
            </a:r>
            <a:r>
              <a:rPr dirty="0" smtClean="0" sz="1500" spc="-144">
                <a:latin typeface="Times New Roman"/>
                <a:cs typeface="Times New Roman"/>
              </a:rPr>
              <a:t>ٌ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ىهع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ك</a:t>
            </a:r>
            <a:r>
              <a:rPr dirty="0" smtClean="0" sz="1500" spc="-144">
                <a:latin typeface="Times New Roman"/>
                <a:cs typeface="Times New Roman"/>
              </a:rPr>
              <a:t>ه</a:t>
            </a:r>
            <a:r>
              <a:rPr dirty="0" smtClean="0" sz="1500" spc="-144">
                <a:latin typeface="Times New Roman"/>
                <a:cs typeface="Times New Roman"/>
              </a:rPr>
              <a:t>طٌ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ك</a:t>
            </a:r>
            <a:r>
              <a:rPr dirty="0" smtClean="0" sz="1500" spc="-144">
                <a:latin typeface="Times New Roman"/>
                <a:cs typeface="Times New Roman"/>
              </a:rPr>
              <a:t>ن</a:t>
            </a:r>
            <a:r>
              <a:rPr dirty="0" smtClean="0" sz="1500" spc="-144">
                <a:latin typeface="Times New Roman"/>
                <a:cs typeface="Times New Roman"/>
              </a:rPr>
              <a:t>ز</a:t>
            </a:r>
            <a:r>
              <a:rPr dirty="0" smtClean="0" sz="1500" spc="-144">
                <a:latin typeface="Times New Roman"/>
                <a:cs typeface="Times New Roman"/>
              </a:rPr>
              <a:t>ن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ت</a:t>
            </a:r>
            <a:r>
              <a:rPr dirty="0" smtClean="0" sz="1500" spc="-144">
                <a:latin typeface="Times New Roman"/>
                <a:cs typeface="Times New Roman"/>
              </a:rPr>
              <a:t>ب</a:t>
            </a:r>
            <a:r>
              <a:rPr dirty="0" smtClean="0" sz="1500" spc="-144">
                <a:latin typeface="Times New Roman"/>
                <a:cs typeface="Times New Roman"/>
              </a:rPr>
              <a:t>ر</a:t>
            </a:r>
            <a:r>
              <a:rPr dirty="0" smtClean="0" sz="1500" spc="-144">
                <a:latin typeface="Times New Roman"/>
                <a:cs typeface="Times New Roman"/>
              </a:rPr>
              <a:t>اك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م</a:t>
            </a:r>
            <a:r>
              <a:rPr dirty="0" smtClean="0" sz="1500" spc="-144">
                <a:latin typeface="Times New Roman"/>
                <a:cs typeface="Times New Roman"/>
              </a:rPr>
              <a:t>ٍ</a:t>
            </a:r>
            <a:r>
              <a:rPr dirty="0" smtClean="0" sz="1500" spc="-144">
                <a:latin typeface="Times New Roman"/>
                <a:cs typeface="Times New Roman"/>
              </a:rPr>
              <a:t>منا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مك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ن</a:t>
            </a:r>
            <a:r>
              <a:rPr dirty="0" smtClean="0" sz="1500" spc="-144">
                <a:latin typeface="Times New Roman"/>
                <a:cs typeface="Times New Roman"/>
              </a:rPr>
              <a:t>ا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لَذ</a:t>
            </a:r>
            <a:r>
              <a:rPr dirty="0" smtClean="0" sz="1500" spc="-144">
                <a:latin typeface="Times New Roman"/>
                <a:cs typeface="Times New Roman"/>
              </a:rPr>
              <a:t>ج</a:t>
            </a:r>
            <a:r>
              <a:rPr dirty="0" smtClean="0" sz="1500" spc="-144">
                <a:latin typeface="Times New Roman"/>
                <a:cs typeface="Times New Roman"/>
              </a:rPr>
              <a:t>ن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شٍخل</a:t>
            </a:r>
            <a:r>
              <a:rPr dirty="0" smtClean="0" sz="1500" spc="-144">
                <a:latin typeface="Times New Roman"/>
                <a:cs typeface="Times New Roman"/>
              </a:rPr>
              <a:t>ا</a:t>
            </a:r>
            <a:r>
              <a:rPr dirty="0" smtClean="0" sz="1500" spc="-144">
                <a:latin typeface="Times New Roman"/>
                <a:cs typeface="Times New Roman"/>
              </a:rPr>
              <a:t>ا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د</a:t>
            </a:r>
            <a:r>
              <a:rPr dirty="0" smtClean="0" sz="1500" spc="-144">
                <a:latin typeface="Times New Roman"/>
                <a:cs typeface="Times New Roman"/>
              </a:rPr>
              <a:t>ُ</a:t>
            </a:r>
            <a:r>
              <a:rPr dirty="0" smtClean="0" sz="1500" spc="-144">
                <a:latin typeface="Times New Roman"/>
                <a:cs typeface="Times New Roman"/>
              </a:rPr>
              <a:t>مع</a:t>
            </a:r>
            <a:r>
              <a:rPr dirty="0" smtClean="0" sz="1500" spc="-144">
                <a:latin typeface="Times New Roman"/>
                <a:cs typeface="Times New Roman"/>
              </a:rPr>
              <a:t>ن</a:t>
            </a:r>
            <a:r>
              <a:rPr dirty="0" smtClean="0" sz="1500" spc="-144">
                <a:latin typeface="Times New Roman"/>
                <a:cs typeface="Times New Roman"/>
              </a:rPr>
              <a:t>ا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ًف</a:t>
            </a:r>
            <a:r>
              <a:rPr dirty="0" smtClean="0" sz="1500" spc="-144">
                <a:latin typeface="Times New Roman"/>
                <a:cs typeface="Times New Roman"/>
              </a:rPr>
              <a:t> </a:t>
            </a:r>
            <a:r>
              <a:rPr dirty="0" smtClean="0" sz="1500" spc="-144">
                <a:latin typeface="Times New Roman"/>
                <a:cs typeface="Times New Roman"/>
              </a:rPr>
              <a:t>ظحل</a:t>
            </a:r>
            <a:r>
              <a:rPr dirty="0" smtClean="0" sz="1500" spc="-144">
                <a:latin typeface="Times New Roman"/>
                <a:cs typeface="Times New Roman"/>
              </a:rPr>
              <a:t>ا</a:t>
            </a:r>
            <a:r>
              <a:rPr dirty="0" smtClean="0" sz="1500" spc="-144">
                <a:latin typeface="Times New Roman"/>
                <a:cs typeface="Times New Roman"/>
              </a:rPr>
              <a:t>و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076950" y="9592543"/>
            <a:ext cx="1069550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 </a:t>
            </a:r>
            <a:r>
              <a:rPr dirty="0" smtClean="0" sz="1400" b="1" u="heavy">
                <a:latin typeface="Times New Roman"/>
                <a:cs typeface="Times New Roman"/>
              </a:rPr>
              <a:t>-</a:t>
            </a:r>
            <a:r>
              <a:rPr dirty="0" smtClean="0" sz="1400" spc="9" b="1" u="heavy">
                <a:latin typeface="Times New Roman"/>
                <a:cs typeface="Times New Roman"/>
              </a:rPr>
              <a:t> </a:t>
            </a:r>
            <a:r>
              <a:rPr dirty="0" smtClean="0" sz="1400" spc="-9" b="1" u="heavy">
                <a:latin typeface="Times New Roman"/>
                <a:cs typeface="Times New Roman"/>
              </a:rPr>
              <a:t>:</a:t>
            </a:r>
            <a:r>
              <a:rPr dirty="0" smtClean="0" sz="1400" spc="-327" b="1" u="heavy">
                <a:latin typeface="Times New Roman"/>
                <a:cs typeface="Times New Roman"/>
              </a:rPr>
              <a:t>ت</a:t>
            </a:r>
            <a:r>
              <a:rPr dirty="0" smtClean="0" sz="1400" spc="4" b="1" u="heavy">
                <a:latin typeface="Times New Roman"/>
                <a:cs typeface="Times New Roman"/>
              </a:rPr>
              <a:t> </a:t>
            </a:r>
            <a:r>
              <a:rPr dirty="0" smtClean="0" sz="1400" spc="-179" b="1" u="heavy">
                <a:latin typeface="Times New Roman"/>
                <a:cs typeface="Times New Roman"/>
              </a:rPr>
              <a:t>يطر</a:t>
            </a:r>
            <a:r>
              <a:rPr dirty="0" smtClean="0" sz="1400" spc="4" b="1" u="heavy">
                <a:latin typeface="Times New Roman"/>
                <a:cs typeface="Times New Roman"/>
              </a:rPr>
              <a:t> </a:t>
            </a:r>
            <a:r>
              <a:rPr dirty="0" smtClean="0" sz="1400" spc="-478" b="1" u="heavy">
                <a:latin typeface="Times New Roman"/>
                <a:cs typeface="Times New Roman"/>
              </a:rPr>
              <a:t>ش</a:t>
            </a:r>
            <a:r>
              <a:rPr dirty="0" smtClean="0" sz="1400" spc="-244" b="1" u="heavy">
                <a:latin typeface="Times New Roman"/>
                <a:cs typeface="Times New Roman"/>
              </a:rPr>
              <a:t>ل</a:t>
            </a:r>
            <a:r>
              <a:rPr dirty="0" smtClean="0" sz="1400" spc="0" b="1" u="heavy">
                <a:latin typeface="Times New Roman"/>
                <a:cs typeface="Times New Roman"/>
              </a:rPr>
              <a:t>ا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4" b="1" u="heavy">
                <a:latin typeface="Times New Roman"/>
                <a:cs typeface="Times New Roman"/>
              </a:rPr>
              <a:t>ة</a:t>
            </a:r>
            <a:r>
              <a:rPr dirty="0" smtClean="0" sz="1400" spc="-175" b="1" u="heavy">
                <a:latin typeface="Times New Roman"/>
                <a:cs typeface="Times New Roman"/>
              </a:rPr>
              <a:t>رابعلا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12012" y="6538849"/>
            <a:ext cx="772617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10730" marR="310573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p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84630" y="6538849"/>
            <a:ext cx="773048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12254" marR="311135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q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257679" y="6538849"/>
            <a:ext cx="772668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249770" marR="248270" algn="ctr">
              <a:lnSpc>
                <a:spcPct val="97696"/>
              </a:lnSpc>
            </a:pPr>
            <a:r>
              <a:rPr dirty="0" smtClean="0" sz="1400" spc="-7">
                <a:latin typeface="Cambria Math"/>
                <a:cs typeface="Cambria Math"/>
              </a:rPr>
              <a:t>~</a:t>
            </a:r>
            <a:r>
              <a:rPr dirty="0" smtClean="0" sz="1400" spc="-7">
                <a:latin typeface="Cambria Math"/>
                <a:cs typeface="Cambria Math"/>
              </a:rPr>
              <a:t>q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30347" y="6538849"/>
            <a:ext cx="772922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179831">
              <a:lnSpc>
                <a:spcPct val="97696"/>
              </a:lnSpc>
            </a:pPr>
            <a:r>
              <a:rPr dirty="0" smtClean="0" sz="1400" spc="-12">
                <a:latin typeface="Cambria Math"/>
                <a:cs typeface="Cambria Math"/>
              </a:rPr>
              <a:t>p</a:t>
            </a:r>
            <a:r>
              <a:rPr dirty="0" smtClean="0" sz="1400" spc="-12">
                <a:latin typeface="Cambria Math"/>
                <a:cs typeface="Cambria Math"/>
              </a:rPr>
              <a:t>˄</a:t>
            </a:r>
            <a:r>
              <a:rPr dirty="0" smtClean="0" sz="1400" spc="-12">
                <a:latin typeface="Cambria Math"/>
                <a:cs typeface="Cambria Math"/>
              </a:rPr>
              <a:t>~</a:t>
            </a:r>
            <a:r>
              <a:rPr dirty="0" smtClean="0" sz="1400" spc="-12">
                <a:latin typeface="Cambria Math"/>
                <a:cs typeface="Cambria Math"/>
              </a:rPr>
              <a:t>q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803269" y="6538849"/>
            <a:ext cx="774191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249770" marR="248140" algn="ctr">
              <a:lnSpc>
                <a:spcPct val="97696"/>
              </a:lnSpc>
            </a:pPr>
            <a:r>
              <a:rPr dirty="0" smtClean="0" sz="1400" spc="-7">
                <a:latin typeface="Cambria Math"/>
                <a:cs typeface="Cambria Math"/>
              </a:rPr>
              <a:t>~</a:t>
            </a:r>
            <a:r>
              <a:rPr dirty="0" smtClean="0" sz="1400" spc="-7">
                <a:latin typeface="Cambria Math"/>
                <a:cs typeface="Cambria Math"/>
              </a:rPr>
              <a:t>p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77460" y="6538849"/>
            <a:ext cx="773049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88392">
              <a:lnSpc>
                <a:spcPct val="97696"/>
              </a:lnSpc>
            </a:pPr>
            <a:r>
              <a:rPr dirty="0" smtClean="0" sz="1400" spc="-11">
                <a:latin typeface="Cambria Math"/>
                <a:cs typeface="Cambria Math"/>
              </a:rPr>
              <a:t>(</a:t>
            </a:r>
            <a:r>
              <a:rPr dirty="0" smtClean="0" sz="1400" spc="-11">
                <a:latin typeface="Cambria Math"/>
                <a:cs typeface="Cambria Math"/>
              </a:rPr>
              <a:t>~</a:t>
            </a:r>
            <a:r>
              <a:rPr dirty="0" smtClean="0" sz="1400" spc="-11">
                <a:latin typeface="Cambria Math"/>
                <a:cs typeface="Cambria Math"/>
              </a:rPr>
              <a:t>p</a:t>
            </a:r>
            <a:r>
              <a:rPr dirty="0" smtClean="0" sz="1400" spc="-11">
                <a:latin typeface="Cambria Math"/>
                <a:cs typeface="Cambria Math"/>
              </a:rPr>
              <a:t>˅</a:t>
            </a:r>
            <a:r>
              <a:rPr dirty="0" smtClean="0" sz="1400" spc="-11">
                <a:latin typeface="Cambria Math"/>
                <a:cs typeface="Cambria Math"/>
              </a:rPr>
              <a:t> </a:t>
            </a:r>
            <a:r>
              <a:rPr dirty="0" smtClean="0" sz="1400" spc="-11">
                <a:latin typeface="Cambria Math"/>
                <a:cs typeface="Cambria Math"/>
              </a:rPr>
              <a:t>q)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50510" y="6538849"/>
            <a:ext cx="1498346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123443">
              <a:lnSpc>
                <a:spcPct val="97696"/>
              </a:lnSpc>
            </a:pPr>
            <a:r>
              <a:rPr dirty="0" smtClean="0" sz="1400" spc="-15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p</a:t>
            </a:r>
            <a:r>
              <a:rPr dirty="0" smtClean="0" sz="1400" spc="-15">
                <a:latin typeface="Cambria Math"/>
                <a:cs typeface="Cambria Math"/>
              </a:rPr>
              <a:t>˄</a:t>
            </a:r>
            <a:r>
              <a:rPr dirty="0" smtClean="0" sz="1400" spc="-15">
                <a:latin typeface="Cambria Math"/>
                <a:cs typeface="Cambria Math"/>
              </a:rPr>
              <a:t>~</a:t>
            </a:r>
            <a:r>
              <a:rPr dirty="0" smtClean="0" sz="1400" spc="-15">
                <a:latin typeface="Cambria Math"/>
                <a:cs typeface="Cambria Math"/>
              </a:rPr>
              <a:t>q</a:t>
            </a:r>
            <a:r>
              <a:rPr dirty="0" smtClean="0" sz="1400" spc="-15">
                <a:latin typeface="Cambria Math"/>
                <a:cs typeface="Cambria Math"/>
              </a:rPr>
              <a:t>)</a:t>
            </a:r>
            <a:r>
              <a:rPr dirty="0" smtClean="0" sz="1400" spc="-15">
                <a:latin typeface="Cambria Math"/>
                <a:cs typeface="Cambria Math"/>
              </a:rPr>
              <a:t>˄</a:t>
            </a:r>
            <a:r>
              <a:rPr dirty="0" smtClean="0" sz="1400" spc="-15">
                <a:latin typeface="Cambria Math"/>
                <a:cs typeface="Cambria Math"/>
              </a:rPr>
              <a:t>(</a:t>
            </a:r>
            <a:r>
              <a:rPr dirty="0" smtClean="0" sz="1400" spc="-15">
                <a:latin typeface="Cambria Math"/>
                <a:cs typeface="Cambria Math"/>
              </a:rPr>
              <a:t>~</a:t>
            </a:r>
            <a:r>
              <a:rPr dirty="0" smtClean="0" sz="1400" spc="-15">
                <a:latin typeface="Cambria Math"/>
                <a:cs typeface="Cambria Math"/>
              </a:rPr>
              <a:t>p</a:t>
            </a:r>
            <a:r>
              <a:rPr dirty="0" smtClean="0" sz="1400" spc="-15">
                <a:latin typeface="Cambria Math"/>
                <a:cs typeface="Cambria Math"/>
              </a:rPr>
              <a:t>˅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-15">
                <a:latin typeface="Cambria Math"/>
                <a:cs typeface="Cambria Math"/>
              </a:rPr>
              <a:t>q)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12012" y="6784213"/>
            <a:ext cx="772617" cy="246888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07682" marR="307091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484630" y="6784213"/>
            <a:ext cx="773048" cy="246888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07682" marR="307523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57679" y="6784213"/>
            <a:ext cx="772668" cy="246888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12254" marR="312583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30347" y="6784213"/>
            <a:ext cx="772922" cy="246888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12254" marR="312837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03269" y="6784213"/>
            <a:ext cx="774191" cy="246888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12254" marR="314106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77460" y="6784213"/>
            <a:ext cx="773049" cy="246888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08064" marR="30714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50510" y="6784213"/>
            <a:ext cx="1498346" cy="246888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674966" marR="675549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2012" y="7031101"/>
            <a:ext cx="772617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07682" marR="307091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84630" y="7031101"/>
            <a:ext cx="773048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12254" marR="312964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57679" y="7031101"/>
            <a:ext cx="772668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07682" marR="30714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30347" y="7031101"/>
            <a:ext cx="772922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07682" marR="307396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03269" y="7031101"/>
            <a:ext cx="774191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12254" marR="314106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577460" y="7031101"/>
            <a:ext cx="773049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12636" marR="312583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50510" y="7031101"/>
            <a:ext cx="1498346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674966" marR="675549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2012" y="7276464"/>
            <a:ext cx="772617" cy="246887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12254" marR="31253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84630" y="7276464"/>
            <a:ext cx="773048" cy="246887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07682" marR="307523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57679" y="7276464"/>
            <a:ext cx="772668" cy="246887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12254" marR="312583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30347" y="7276464"/>
            <a:ext cx="772922" cy="246887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12254" marR="312837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03269" y="7276464"/>
            <a:ext cx="774191" cy="246887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07682" marR="308666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77460" y="7276464"/>
            <a:ext cx="773049" cy="246887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08064" marR="30714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50510" y="7276464"/>
            <a:ext cx="1498346" cy="246887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674966" marR="675549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2012" y="7523352"/>
            <a:ext cx="772617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12254" marR="31253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84630" y="7523352"/>
            <a:ext cx="773048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12254" marR="312964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57679" y="7523352"/>
            <a:ext cx="772668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07682" marR="30714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30347" y="7523352"/>
            <a:ext cx="772922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12254" marR="312837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03269" y="7523352"/>
            <a:ext cx="774191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07682" marR="308666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577460" y="7523352"/>
            <a:ext cx="773049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08064" marR="30714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50510" y="7523352"/>
            <a:ext cx="1498346" cy="24536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674966" marR="675549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74724" y="3275329"/>
            <a:ext cx="609549" cy="215265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229908" marR="228328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p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84274" y="3275329"/>
            <a:ext cx="989457" cy="215265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420839" marR="418958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q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73731" y="3275329"/>
            <a:ext cx="990853" cy="215265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30707">
              <a:lnSpc>
                <a:spcPct val="97696"/>
              </a:lnSpc>
            </a:pPr>
            <a:r>
              <a:rPr dirty="0" smtClean="0" sz="1400" spc="-8">
                <a:latin typeface="Cambria Math"/>
                <a:cs typeface="Cambria Math"/>
              </a:rPr>
              <a:t>p</a:t>
            </a:r>
            <a:r>
              <a:rPr dirty="0" smtClean="0" sz="1400" spc="-8">
                <a:latin typeface="Cambria Math"/>
                <a:cs typeface="Cambria Math"/>
              </a:rPr>
              <a:t>˄</a:t>
            </a:r>
            <a:r>
              <a:rPr dirty="0" smtClean="0" sz="1400" spc="-8">
                <a:latin typeface="Cambria Math"/>
                <a:cs typeface="Cambria Math"/>
              </a:rPr>
              <a:t> </a:t>
            </a:r>
            <a:r>
              <a:rPr dirty="0" smtClean="0" sz="1400" spc="-8">
                <a:latin typeface="Cambria Math"/>
                <a:cs typeface="Cambria Math"/>
              </a:rPr>
              <a:t>q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64584" y="3275329"/>
            <a:ext cx="1260729" cy="215265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330708">
              <a:lnSpc>
                <a:spcPct val="97696"/>
              </a:lnSpc>
            </a:pPr>
            <a:r>
              <a:rPr dirty="0" smtClean="0" sz="1400" spc="-11">
                <a:latin typeface="Cambria Math"/>
                <a:cs typeface="Cambria Math"/>
              </a:rPr>
              <a:t>~</a:t>
            </a:r>
            <a:r>
              <a:rPr dirty="0" smtClean="0" sz="1400" spc="-11">
                <a:latin typeface="Cambria Math"/>
                <a:cs typeface="Cambria Math"/>
              </a:rPr>
              <a:t>(</a:t>
            </a:r>
            <a:r>
              <a:rPr dirty="0" smtClean="0" sz="1400" spc="-11">
                <a:latin typeface="Cambria Math"/>
                <a:cs typeface="Cambria Math"/>
              </a:rPr>
              <a:t>p</a:t>
            </a:r>
            <a:r>
              <a:rPr dirty="0" smtClean="0" sz="1400" spc="-11">
                <a:latin typeface="Cambria Math"/>
                <a:cs typeface="Cambria Math"/>
              </a:rPr>
              <a:t>˄</a:t>
            </a:r>
            <a:r>
              <a:rPr dirty="0" smtClean="0" sz="1400" spc="-11">
                <a:latin typeface="Cambria Math"/>
                <a:cs typeface="Cambria Math"/>
              </a:rPr>
              <a:t> </a:t>
            </a:r>
            <a:r>
              <a:rPr dirty="0" smtClean="0" sz="1400" spc="-11">
                <a:latin typeface="Cambria Math"/>
                <a:cs typeface="Cambria Math"/>
              </a:rPr>
              <a:t>q)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25314" y="3275329"/>
            <a:ext cx="1562354" cy="215265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178307">
              <a:lnSpc>
                <a:spcPct val="97696"/>
              </a:lnSpc>
            </a:pPr>
            <a:r>
              <a:rPr dirty="0" smtClean="0" sz="1400" spc="-14">
                <a:latin typeface="Cambria Math"/>
                <a:cs typeface="Cambria Math"/>
              </a:rPr>
              <a:t>(</a:t>
            </a:r>
            <a:r>
              <a:rPr dirty="0" smtClean="0" sz="1400" spc="-14">
                <a:latin typeface="Cambria Math"/>
                <a:cs typeface="Cambria Math"/>
              </a:rPr>
              <a:t>p</a:t>
            </a:r>
            <a:r>
              <a:rPr dirty="0" smtClean="0" sz="1400" spc="-14">
                <a:latin typeface="Cambria Math"/>
                <a:cs typeface="Cambria Math"/>
              </a:rPr>
              <a:t>˄</a:t>
            </a:r>
            <a:r>
              <a:rPr dirty="0" smtClean="0" sz="1400" spc="-14">
                <a:latin typeface="Cambria Math"/>
                <a:cs typeface="Cambria Math"/>
              </a:rPr>
              <a:t> </a:t>
            </a:r>
            <a:r>
              <a:rPr dirty="0" smtClean="0" sz="1400" spc="-14">
                <a:latin typeface="Cambria Math"/>
                <a:cs typeface="Cambria Math"/>
              </a:rPr>
              <a:t>q</a:t>
            </a:r>
            <a:r>
              <a:rPr dirty="0" smtClean="0" sz="1400" spc="-14">
                <a:latin typeface="Cambria Math"/>
                <a:cs typeface="Cambria Math"/>
              </a:rPr>
              <a:t>)</a:t>
            </a:r>
            <a:r>
              <a:rPr dirty="0" smtClean="0" sz="1400" spc="-14">
                <a:latin typeface="Cambria Math"/>
                <a:cs typeface="Cambria Math"/>
              </a:rPr>
              <a:t>˅</a:t>
            </a:r>
            <a:r>
              <a:rPr dirty="0" smtClean="0" sz="1400" spc="-14">
                <a:latin typeface="Cambria Math"/>
                <a:cs typeface="Cambria Math"/>
              </a:rPr>
              <a:t> </a:t>
            </a:r>
            <a:r>
              <a:rPr dirty="0" smtClean="0" sz="1400" spc="-14">
                <a:latin typeface="Cambria Math"/>
                <a:cs typeface="Cambria Math"/>
              </a:rPr>
              <a:t>~</a:t>
            </a:r>
            <a:r>
              <a:rPr dirty="0" smtClean="0" sz="1400" spc="-14">
                <a:latin typeface="Cambria Math"/>
                <a:cs typeface="Cambria Math"/>
              </a:rPr>
              <a:t>(</a:t>
            </a:r>
            <a:r>
              <a:rPr dirty="0" smtClean="0" sz="1400" spc="-14">
                <a:latin typeface="Cambria Math"/>
                <a:cs typeface="Cambria Math"/>
              </a:rPr>
              <a:t>p</a:t>
            </a:r>
            <a:r>
              <a:rPr dirty="0" smtClean="0" sz="1400" spc="-14">
                <a:latin typeface="Cambria Math"/>
                <a:cs typeface="Cambria Math"/>
              </a:rPr>
              <a:t>˄</a:t>
            </a:r>
            <a:r>
              <a:rPr dirty="0" smtClean="0" sz="1400" spc="-14">
                <a:latin typeface="Cambria Math"/>
                <a:cs typeface="Cambria Math"/>
              </a:rPr>
              <a:t> </a:t>
            </a:r>
            <a:r>
              <a:rPr dirty="0" smtClean="0" sz="1400" spc="-14">
                <a:latin typeface="Cambria Math"/>
                <a:cs typeface="Cambria Math"/>
              </a:rPr>
              <a:t>q)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74724" y="3490594"/>
            <a:ext cx="609549" cy="214884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225336" marR="226370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84274" y="3490594"/>
            <a:ext cx="989457" cy="214884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416267" marR="415346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73731" y="3490594"/>
            <a:ext cx="990853" cy="214884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415886" marR="417124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64584" y="3490594"/>
            <a:ext cx="1260729" cy="214884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556095" marR="556804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25314" y="3490594"/>
            <a:ext cx="1562354" cy="214884"/>
          </a:xfrm>
          <a:prstGeom prst="rect">
            <a:avLst/>
          </a:prstGeom>
        </p:spPr>
        <p:txBody>
          <a:bodyPr wrap="square" lIns="0" tIns="3175" rIns="0" bIns="0" rtlCol="0">
            <a:noAutofit/>
          </a:bodyPr>
          <a:lstStyle/>
          <a:p>
            <a:pPr marL="702398" marR="70211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4724" y="3705479"/>
            <a:ext cx="609549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225336" marR="226370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84274" y="3705479"/>
            <a:ext cx="989457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420839" marR="420787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73731" y="3705479"/>
            <a:ext cx="990853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420458" marR="422564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64584" y="3705479"/>
            <a:ext cx="1260729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551523" marR="551363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25314" y="3705479"/>
            <a:ext cx="1562354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702398" marR="70211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4724" y="3920362"/>
            <a:ext cx="609549" cy="214884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229908" marR="231811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84274" y="3920362"/>
            <a:ext cx="989457" cy="214884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416267" marR="415346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73731" y="3920362"/>
            <a:ext cx="990853" cy="214884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420458" marR="422564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4584" y="3920362"/>
            <a:ext cx="1260729" cy="214884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551523" marR="551363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25314" y="3920362"/>
            <a:ext cx="1562354" cy="214884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702398" marR="70211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4724" y="4135247"/>
            <a:ext cx="609549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229908" marR="231811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4274" y="4135247"/>
            <a:ext cx="989457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420839" marR="420787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3731" y="4135247"/>
            <a:ext cx="990853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420458" marR="422564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F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4584" y="4135247"/>
            <a:ext cx="1260729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551523" marR="551363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25314" y="4135247"/>
            <a:ext cx="1562354" cy="214883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702398" marR="702112" algn="ctr">
              <a:lnSpc>
                <a:spcPct val="97696"/>
              </a:lnSpc>
            </a:pPr>
            <a:r>
              <a:rPr dirty="0" smtClean="0" sz="1400">
                <a:latin typeface="Cambria Math"/>
                <a:cs typeface="Cambria Math"/>
              </a:rPr>
              <a:t>T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0436" y="449579"/>
            <a:ext cx="6684264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7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9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Dr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</a:t>
            </a:r>
            <a:r>
              <a:rPr dirty="0" smtClean="0" sz="1400" spc="9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9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440436" y="449579"/>
            <a:ext cx="6684264" cy="204216"/>
          </a:xfrm>
          <a:custGeom>
            <a:avLst/>
            <a:gdLst/>
            <a:ahLst/>
            <a:cxnLst/>
            <a:rect l="l" t="t" r="r" b="b"/>
            <a:pathLst>
              <a:path w="6684264" h="204216">
                <a:moveTo>
                  <a:pt x="0" y="204216"/>
                </a:moveTo>
                <a:lnTo>
                  <a:pt x="6684264" y="204216"/>
                </a:lnTo>
                <a:lnTo>
                  <a:pt x="6684264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40436" y="653795"/>
            <a:ext cx="6684264" cy="161544"/>
          </a:xfrm>
          <a:custGeom>
            <a:avLst/>
            <a:gdLst/>
            <a:ahLst/>
            <a:cxnLst/>
            <a:rect l="l" t="t" r="r" b="b"/>
            <a:pathLst>
              <a:path w="6684264" h="161544">
                <a:moveTo>
                  <a:pt x="0" y="161544"/>
                </a:moveTo>
                <a:lnTo>
                  <a:pt x="6684264" y="161544"/>
                </a:lnTo>
                <a:lnTo>
                  <a:pt x="6684264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280404" y="6655435"/>
            <a:ext cx="824483" cy="0"/>
          </a:xfrm>
          <a:custGeom>
            <a:avLst/>
            <a:gdLst/>
            <a:ahLst/>
            <a:cxnLst/>
            <a:rect l="l" t="t" r="r" b="b"/>
            <a:pathLst>
              <a:path w="824483" h="0">
                <a:moveTo>
                  <a:pt x="0" y="0"/>
                </a:moveTo>
                <a:lnTo>
                  <a:pt x="824483" y="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646045" y="1993900"/>
            <a:ext cx="2238375" cy="1352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604135" y="4827270"/>
            <a:ext cx="2305050" cy="1400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544955" y="7662544"/>
            <a:ext cx="4495800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65372" y="877092"/>
            <a:ext cx="84762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141">
                <a:latin typeface="Times New Roman"/>
                <a:cs typeface="Times New Roman"/>
              </a:rPr>
              <a:t>ي</a:t>
            </a:r>
            <a:r>
              <a:rPr dirty="0" smtClean="0" sz="1400" spc="-141">
                <a:latin typeface="Times New Roman"/>
                <a:cs typeface="Times New Roman"/>
              </a:rPr>
              <a:t>ا</a:t>
            </a:r>
            <a:r>
              <a:rPr dirty="0" smtClean="0" sz="1400" spc="-141">
                <a:latin typeface="Times New Roman"/>
                <a:cs typeface="Times New Roman"/>
              </a:rPr>
              <a:t> </a:t>
            </a:r>
            <a:r>
              <a:rPr dirty="0" smtClean="0" sz="1400" spc="-141">
                <a:latin typeface="Times New Roman"/>
                <a:cs typeface="Times New Roman"/>
              </a:rPr>
              <a:t>ه</a:t>
            </a:r>
            <a:r>
              <a:rPr dirty="0" smtClean="0" sz="1400" spc="-141">
                <a:latin typeface="Times New Roman"/>
                <a:cs typeface="Times New Roman"/>
              </a:rPr>
              <a:t>ٍ</a:t>
            </a:r>
            <a:r>
              <a:rPr dirty="0" smtClean="0" sz="1400" spc="-141">
                <a:latin typeface="Times New Roman"/>
                <a:cs typeface="Times New Roman"/>
              </a:rPr>
              <a:t>ب</a:t>
            </a:r>
            <a:r>
              <a:rPr dirty="0" smtClean="0" sz="1400" spc="-141">
                <a:latin typeface="Times New Roman"/>
                <a:cs typeface="Times New Roman"/>
              </a:rPr>
              <a:t> </a:t>
            </a:r>
            <a:r>
              <a:rPr dirty="0" smtClean="0" sz="1400" spc="-141">
                <a:latin typeface="Times New Roman"/>
                <a:cs typeface="Times New Roman"/>
              </a:rPr>
              <a:t>طبشن</a:t>
            </a:r>
            <a:r>
              <a:rPr dirty="0" smtClean="0" sz="1400" spc="-141">
                <a:latin typeface="Times New Roman"/>
                <a:cs typeface="Times New Roman"/>
              </a:rPr>
              <a:t> </a:t>
            </a:r>
            <a:r>
              <a:rPr dirty="0" smtClean="0" sz="1400" spc="-14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40407" y="877092"/>
            <a:ext cx="486142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88">
                <a:latin typeface="Times New Roman"/>
                <a:cs typeface="Times New Roman"/>
              </a:rPr>
              <a:t>(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ب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اٍن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زم</a:t>
            </a:r>
            <a:r>
              <a:rPr dirty="0" smtClean="0" sz="1400" spc="-88">
                <a:latin typeface="Times New Roman"/>
                <a:cs typeface="Times New Roman"/>
              </a:rPr>
              <a:t>ش</a:t>
            </a:r>
            <a:r>
              <a:rPr dirty="0" smtClean="0" sz="1400" spc="-88">
                <a:latin typeface="Times New Roman"/>
                <a:cs typeface="Times New Roman"/>
              </a:rPr>
              <a:t>ٌ</a:t>
            </a:r>
            <a:r>
              <a:rPr dirty="0" smtClean="0" sz="1400" spc="-88">
                <a:latin typeface="Times New Roman"/>
                <a:cs typeface="Times New Roman"/>
              </a:rPr>
              <a:t>َ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)</a:t>
            </a:r>
            <a:r>
              <a:rPr dirty="0" smtClean="0" sz="1400" spc="-88">
                <a:latin typeface="Times New Roman"/>
                <a:cs typeface="Times New Roman"/>
              </a:rPr>
              <a:t>ن</a:t>
            </a:r>
            <a:r>
              <a:rPr dirty="0" smtClean="0" sz="1400" spc="-88">
                <a:latin typeface="Times New Roman"/>
                <a:cs typeface="Times New Roman"/>
              </a:rPr>
              <a:t>اف</a:t>
            </a:r>
            <a:r>
              <a:rPr dirty="0" smtClean="0" sz="1400" spc="-88">
                <a:latin typeface="Times New Roman"/>
                <a:cs typeface="Times New Roman"/>
              </a:rPr>
              <a:t>.</a:t>
            </a:r>
            <a:r>
              <a:rPr dirty="0" smtClean="0" sz="1400" spc="-88">
                <a:latin typeface="Times New Roman"/>
                <a:cs typeface="Times New Roman"/>
              </a:rPr>
              <a:t>..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ن</a:t>
            </a:r>
            <a:r>
              <a:rPr dirty="0" smtClean="0" sz="1400" spc="-88">
                <a:latin typeface="Times New Roman"/>
                <a:cs typeface="Times New Roman"/>
              </a:rPr>
              <a:t>ا</a:t>
            </a:r>
            <a:r>
              <a:rPr dirty="0" smtClean="0" sz="1400" spc="-88">
                <a:latin typeface="Times New Roman"/>
                <a:cs typeface="Times New Roman"/>
              </a:rPr>
              <a:t>ك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ا</a:t>
            </a:r>
            <a:r>
              <a:rPr dirty="0" smtClean="0" sz="1400" spc="-88">
                <a:latin typeface="Times New Roman"/>
                <a:cs typeface="Times New Roman"/>
              </a:rPr>
              <a:t>ر</a:t>
            </a:r>
            <a:r>
              <a:rPr dirty="0" smtClean="0" sz="1400" spc="-88">
                <a:latin typeface="Times New Roman"/>
                <a:cs typeface="Times New Roman"/>
              </a:rPr>
              <a:t>ا(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ط</a:t>
            </a:r>
            <a:r>
              <a:rPr dirty="0" smtClean="0" sz="1400" spc="-88">
                <a:latin typeface="Times New Roman"/>
                <a:cs typeface="Times New Roman"/>
              </a:rPr>
              <a:t>ب</a:t>
            </a:r>
            <a:r>
              <a:rPr dirty="0" smtClean="0" sz="1400" spc="-88">
                <a:latin typeface="Times New Roman"/>
                <a:cs typeface="Times New Roman"/>
              </a:rPr>
              <a:t>ش</a:t>
            </a:r>
            <a:r>
              <a:rPr dirty="0" smtClean="0" sz="1400" spc="-88">
                <a:latin typeface="Times New Roman"/>
                <a:cs typeface="Times New Roman"/>
              </a:rPr>
              <a:t>ن</a:t>
            </a:r>
            <a:r>
              <a:rPr dirty="0" smtClean="0" sz="1400" spc="-88">
                <a:latin typeface="Times New Roman"/>
                <a:cs typeface="Times New Roman"/>
              </a:rPr>
              <a:t>ا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ةا</a:t>
            </a:r>
            <a:r>
              <a:rPr dirty="0" smtClean="0" sz="1400" spc="-88">
                <a:latin typeface="Times New Roman"/>
                <a:cs typeface="Times New Roman"/>
              </a:rPr>
              <a:t>د</a:t>
            </a:r>
            <a:r>
              <a:rPr dirty="0" smtClean="0" sz="1400" spc="-88">
                <a:latin typeface="Times New Roman"/>
                <a:cs typeface="Times New Roman"/>
              </a:rPr>
              <a:t>ا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ة</a:t>
            </a:r>
            <a:r>
              <a:rPr dirty="0" smtClean="0" sz="1400" spc="-88">
                <a:latin typeface="Times New Roman"/>
                <a:cs typeface="Times New Roman"/>
              </a:rPr>
              <a:t>س</a:t>
            </a:r>
            <a:r>
              <a:rPr dirty="0" smtClean="0" sz="1400" spc="-88">
                <a:latin typeface="Times New Roman"/>
                <a:cs typeface="Times New Roman"/>
              </a:rPr>
              <a:t>ا</a:t>
            </a:r>
            <a:r>
              <a:rPr dirty="0" smtClean="0" sz="1400" spc="-88">
                <a:latin typeface="Times New Roman"/>
                <a:cs typeface="Times New Roman"/>
              </a:rPr>
              <a:t>ب</a:t>
            </a:r>
            <a:r>
              <a:rPr dirty="0" smtClean="0" sz="1400" spc="-88">
                <a:latin typeface="Times New Roman"/>
                <a:cs typeface="Times New Roman"/>
              </a:rPr>
              <a:t>عنا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ىهع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ك</a:t>
            </a:r>
            <a:r>
              <a:rPr dirty="0" smtClean="0" sz="1400" spc="-88">
                <a:latin typeface="Times New Roman"/>
                <a:cs typeface="Times New Roman"/>
              </a:rPr>
              <a:t>ه</a:t>
            </a:r>
            <a:r>
              <a:rPr dirty="0" smtClean="0" sz="1400" spc="-88">
                <a:latin typeface="Times New Roman"/>
                <a:cs typeface="Times New Roman"/>
              </a:rPr>
              <a:t>طٌ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ًو</a:t>
            </a:r>
            <a:r>
              <a:rPr dirty="0" smtClean="0" sz="1400" spc="-88">
                <a:latin typeface="Times New Roman"/>
                <a:cs typeface="Times New Roman"/>
              </a:rPr>
              <a:t>ا</a:t>
            </a:r>
            <a:r>
              <a:rPr dirty="0" smtClean="0" sz="1400" spc="-88">
                <a:latin typeface="Times New Roman"/>
                <a:cs typeface="Times New Roman"/>
              </a:rPr>
              <a:t>ف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هٍ</a:t>
            </a:r>
            <a:r>
              <a:rPr dirty="0" smtClean="0" sz="1400" spc="-88">
                <a:latin typeface="Times New Roman"/>
                <a:cs typeface="Times New Roman"/>
              </a:rPr>
              <a:t>ت</a:t>
            </a:r>
            <a:r>
              <a:rPr dirty="0" smtClean="0" sz="1400" spc="-88">
                <a:latin typeface="Times New Roman"/>
                <a:cs typeface="Times New Roman"/>
              </a:rPr>
              <a:t>سا</a:t>
            </a:r>
            <a:r>
              <a:rPr dirty="0" smtClean="0" sz="1400" spc="-88">
                <a:latin typeface="Times New Roman"/>
                <a:cs typeface="Times New Roman"/>
              </a:rPr>
              <a:t>ب</a:t>
            </a:r>
            <a:r>
              <a:rPr dirty="0" smtClean="0" sz="1400" spc="-88">
                <a:latin typeface="Times New Roman"/>
                <a:cs typeface="Times New Roman"/>
              </a:rPr>
              <a:t>ع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p</a:t>
            </a:r>
            <a:r>
              <a:rPr dirty="0" smtClean="0" sz="1400" spc="-88">
                <a:latin typeface="Times New Roman"/>
                <a:cs typeface="Times New Roman"/>
              </a:rPr>
              <a:t>,q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ن</a:t>
            </a:r>
            <a:r>
              <a:rPr dirty="0" smtClean="0" sz="1400" spc="-88">
                <a:latin typeface="Times New Roman"/>
                <a:cs typeface="Times New Roman"/>
              </a:rPr>
              <a:t>اك</a:t>
            </a:r>
            <a:r>
              <a:rPr dirty="0" smtClean="0" sz="1400" spc="-88">
                <a:latin typeface="Times New Roman"/>
                <a:cs typeface="Times New Roman"/>
              </a:rPr>
              <a:t> </a:t>
            </a:r>
            <a:r>
              <a:rPr dirty="0" smtClean="0" sz="1400" spc="-88">
                <a:latin typeface="Times New Roman"/>
                <a:cs typeface="Times New Roman"/>
              </a:rPr>
              <a:t>ا</a:t>
            </a:r>
            <a:r>
              <a:rPr dirty="0" smtClean="0" sz="1400" spc="-88">
                <a:latin typeface="Times New Roman"/>
                <a:cs typeface="Times New Roman"/>
              </a:rPr>
              <a:t>ر</a:t>
            </a:r>
            <a:r>
              <a:rPr dirty="0" smtClean="0" sz="1400" spc="-88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36750" y="1131854"/>
            <a:ext cx="49761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>
                <a:latin typeface="Times New Roman"/>
                <a:cs typeface="Times New Roman"/>
              </a:rPr>
              <a:t>.</a:t>
            </a:r>
            <a:r>
              <a:rPr dirty="0" smtClean="0" sz="1400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)</a:t>
            </a:r>
            <a:r>
              <a:rPr dirty="0" smtClean="0" sz="1400">
                <a:latin typeface="Times New Roman"/>
                <a:cs typeface="Times New Roman"/>
              </a:rPr>
              <a:t>T</a:t>
            </a:r>
            <a:r>
              <a:rPr dirty="0" smtClean="0" sz="1400">
                <a:latin typeface="Times New Roman"/>
                <a:cs typeface="Times New Roman"/>
              </a:rPr>
              <a:t>,</a:t>
            </a:r>
            <a:r>
              <a:rPr dirty="0" smtClean="0" sz="1400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9883" y="1131854"/>
            <a:ext cx="4523077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115">
                <a:latin typeface="Times New Roman"/>
                <a:cs typeface="Times New Roman"/>
              </a:rPr>
              <a:t>F)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طمف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ة</a:t>
            </a:r>
            <a:r>
              <a:rPr dirty="0" smtClean="0" sz="1400" spc="-115">
                <a:latin typeface="Times New Roman"/>
                <a:cs typeface="Times New Roman"/>
              </a:rPr>
              <a:t>ذ</a:t>
            </a:r>
            <a:r>
              <a:rPr dirty="0" smtClean="0" sz="1400" spc="-115">
                <a:latin typeface="Times New Roman"/>
                <a:cs typeface="Times New Roman"/>
              </a:rPr>
              <a:t>حاَ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تناح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ًف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ت</a:t>
            </a:r>
            <a:r>
              <a:rPr dirty="0" smtClean="0" sz="1400" spc="-115">
                <a:latin typeface="Times New Roman"/>
                <a:cs typeface="Times New Roman"/>
              </a:rPr>
              <a:t>ب</a:t>
            </a:r>
            <a:r>
              <a:rPr dirty="0" smtClean="0" sz="1400" spc="-115">
                <a:latin typeface="Times New Roman"/>
                <a:cs typeface="Times New Roman"/>
              </a:rPr>
              <a:t>ر</a:t>
            </a:r>
            <a:r>
              <a:rPr dirty="0" smtClean="0" sz="1400" spc="-115">
                <a:latin typeface="Times New Roman"/>
                <a:cs typeface="Times New Roman"/>
              </a:rPr>
              <a:t>اك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ةسابعنا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ي</a:t>
            </a:r>
            <a:r>
              <a:rPr dirty="0" smtClean="0" sz="1400" spc="-115">
                <a:latin typeface="Times New Roman"/>
                <a:cs typeface="Times New Roman"/>
              </a:rPr>
              <a:t>ز</a:t>
            </a:r>
            <a:r>
              <a:rPr dirty="0" smtClean="0" sz="1400" spc="-115">
                <a:latin typeface="Times New Roman"/>
                <a:cs typeface="Times New Roman"/>
              </a:rPr>
              <a:t>ٌ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ذجو</a:t>
            </a:r>
            <a:r>
              <a:rPr dirty="0" smtClean="0" sz="1400" spc="-115">
                <a:latin typeface="Times New Roman"/>
                <a:cs typeface="Times New Roman"/>
              </a:rPr>
              <a:t>َ</a:t>
            </a:r>
            <a:r>
              <a:rPr dirty="0" smtClean="0" sz="1400" spc="-115">
                <a:latin typeface="Times New Roman"/>
                <a:cs typeface="Times New Roman"/>
              </a:rPr>
              <a:t>.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ة</a:t>
            </a:r>
            <a:r>
              <a:rPr dirty="0" smtClean="0" sz="1400" spc="-115">
                <a:latin typeface="Times New Roman"/>
                <a:cs typeface="Times New Roman"/>
              </a:rPr>
              <a:t>ذ</a:t>
            </a:r>
            <a:r>
              <a:rPr dirty="0" smtClean="0" sz="1400" spc="-115">
                <a:latin typeface="Times New Roman"/>
                <a:cs typeface="Times New Roman"/>
              </a:rPr>
              <a:t>ٌ</a:t>
            </a:r>
            <a:r>
              <a:rPr dirty="0" smtClean="0" sz="1400" spc="-115">
                <a:latin typeface="Times New Roman"/>
                <a:cs typeface="Times New Roman"/>
              </a:rPr>
              <a:t>ذ</a:t>
            </a:r>
            <a:r>
              <a:rPr dirty="0" smtClean="0" sz="1400" spc="-115">
                <a:latin typeface="Times New Roman"/>
                <a:cs typeface="Times New Roman"/>
              </a:rPr>
              <a:t>ج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ةسا</a:t>
            </a:r>
            <a:r>
              <a:rPr dirty="0" smtClean="0" sz="1400" spc="-115">
                <a:latin typeface="Times New Roman"/>
                <a:cs typeface="Times New Roman"/>
              </a:rPr>
              <a:t>ب</a:t>
            </a:r>
            <a:r>
              <a:rPr dirty="0" smtClean="0" sz="1400" spc="-115">
                <a:latin typeface="Times New Roman"/>
                <a:cs typeface="Times New Roman"/>
              </a:rPr>
              <a:t>ع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هٌ</a:t>
            </a:r>
            <a:r>
              <a:rPr dirty="0" smtClean="0" sz="1400" spc="-115">
                <a:latin typeface="Times New Roman"/>
                <a:cs typeface="Times New Roman"/>
              </a:rPr>
              <a:t>ُ</a:t>
            </a:r>
            <a:r>
              <a:rPr dirty="0" smtClean="0" sz="1400" spc="-115">
                <a:latin typeface="Times New Roman"/>
                <a:cs typeface="Times New Roman"/>
              </a:rPr>
              <a:t>كت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م</a:t>
            </a:r>
            <a:r>
              <a:rPr dirty="0" smtClean="0" sz="1400" spc="-115">
                <a:latin typeface="Times New Roman"/>
                <a:cs typeface="Times New Roman"/>
              </a:rPr>
              <a:t>جلا</a:t>
            </a:r>
            <a:r>
              <a:rPr dirty="0" smtClean="0" sz="1400" spc="-115">
                <a:latin typeface="Times New Roman"/>
                <a:cs typeface="Times New Roman"/>
              </a:rPr>
              <a:t> </a:t>
            </a:r>
            <a:r>
              <a:rPr dirty="0" smtClean="0" sz="1400" spc="-115">
                <a:latin typeface="Times New Roman"/>
                <a:cs typeface="Times New Roman"/>
              </a:rPr>
              <a:t>هٍت</a:t>
            </a:r>
            <a:r>
              <a:rPr dirty="0" smtClean="0" sz="1400" spc="-115">
                <a:latin typeface="Times New Roman"/>
                <a:cs typeface="Times New Roman"/>
              </a:rPr>
              <a:t>س</a:t>
            </a:r>
            <a:r>
              <a:rPr dirty="0" smtClean="0" sz="1400" spc="-115">
                <a:latin typeface="Times New Roman"/>
                <a:cs typeface="Times New Roman"/>
              </a:rPr>
              <a:t>ا</a:t>
            </a:r>
            <a:r>
              <a:rPr dirty="0" smtClean="0" sz="1400" spc="-115">
                <a:latin typeface="Times New Roman"/>
                <a:cs typeface="Times New Roman"/>
              </a:rPr>
              <a:t>ب</a:t>
            </a:r>
            <a:r>
              <a:rPr dirty="0" smtClean="0" sz="1400" spc="-115">
                <a:latin typeface="Times New Roman"/>
                <a:cs typeface="Times New Roman"/>
              </a:rPr>
              <a:t>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89985" y="1550954"/>
            <a:ext cx="168771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39">
                <a:latin typeface="Times New Roman"/>
                <a:cs typeface="Times New Roman"/>
              </a:rPr>
              <a:t>:</a:t>
            </a:r>
            <a:r>
              <a:rPr dirty="0" smtClean="0" sz="1400" spc="-39">
                <a:latin typeface="Times New Roman"/>
                <a:cs typeface="Times New Roman"/>
              </a:rPr>
              <a:t> </a:t>
            </a:r>
            <a:r>
              <a:rPr dirty="0" smtClean="0" sz="1400" spc="-39">
                <a:latin typeface="Times New Roman"/>
                <a:cs typeface="Times New Roman"/>
              </a:rPr>
              <a:t>ً</a:t>
            </a:r>
            <a:r>
              <a:rPr dirty="0" smtClean="0" sz="1400" spc="-39">
                <a:latin typeface="Times New Roman"/>
                <a:cs typeface="Times New Roman"/>
              </a:rPr>
              <a:t>ت</a:t>
            </a:r>
            <a:r>
              <a:rPr dirty="0" smtClean="0" sz="1400" spc="-39">
                <a:latin typeface="Times New Roman"/>
                <a:cs typeface="Times New Roman"/>
              </a:rPr>
              <a:t>ل</a:t>
            </a:r>
            <a:r>
              <a:rPr dirty="0" smtClean="0" sz="1400" spc="-39">
                <a:latin typeface="Times New Roman"/>
                <a:cs typeface="Times New Roman"/>
              </a:rPr>
              <a:t>ا</a:t>
            </a:r>
            <a:r>
              <a:rPr dirty="0" smtClean="0" sz="1400" spc="-39">
                <a:latin typeface="Times New Roman"/>
                <a:cs typeface="Times New Roman"/>
              </a:rPr>
              <a:t>ا</a:t>
            </a:r>
            <a:r>
              <a:rPr dirty="0" smtClean="0" sz="1400" spc="-39">
                <a:latin typeface="Times New Roman"/>
                <a:cs typeface="Times New Roman"/>
              </a:rPr>
              <a:t> </a:t>
            </a:r>
            <a:r>
              <a:rPr dirty="0" smtClean="0" sz="1400" spc="-39">
                <a:latin typeface="Times New Roman"/>
                <a:cs typeface="Times New Roman"/>
              </a:rPr>
              <a:t>لَذج</a:t>
            </a:r>
            <a:r>
              <a:rPr dirty="0" smtClean="0" sz="1400" spc="-39">
                <a:latin typeface="Times New Roman"/>
                <a:cs typeface="Times New Roman"/>
              </a:rPr>
              <a:t>ن</a:t>
            </a:r>
            <a:r>
              <a:rPr dirty="0" smtClean="0" sz="1400" spc="-39">
                <a:latin typeface="Times New Roman"/>
                <a:cs typeface="Times New Roman"/>
              </a:rPr>
              <a:t>ا</a:t>
            </a:r>
            <a:r>
              <a:rPr dirty="0" smtClean="0" sz="1400" spc="-39">
                <a:latin typeface="Times New Roman"/>
                <a:cs typeface="Times New Roman"/>
              </a:rPr>
              <a:t> </a:t>
            </a:r>
            <a:r>
              <a:rPr dirty="0" smtClean="0" sz="1400" spc="-39">
                <a:latin typeface="Times New Roman"/>
                <a:cs typeface="Times New Roman"/>
              </a:rPr>
              <a:t>ًف</a:t>
            </a:r>
            <a:r>
              <a:rPr dirty="0" smtClean="0" sz="1400" spc="-39">
                <a:latin typeface="Times New Roman"/>
                <a:cs typeface="Times New Roman"/>
              </a:rPr>
              <a:t> </a:t>
            </a:r>
            <a:r>
              <a:rPr dirty="0" smtClean="0" sz="1400" spc="-39">
                <a:latin typeface="Times New Roman"/>
                <a:cs typeface="Times New Roman"/>
              </a:rPr>
              <a:t>ه</a:t>
            </a:r>
            <a:r>
              <a:rPr dirty="0" smtClean="0" sz="1400" spc="-39">
                <a:latin typeface="Times New Roman"/>
                <a:cs typeface="Times New Roman"/>
              </a:rPr>
              <a:t>ٍ</a:t>
            </a:r>
            <a:r>
              <a:rPr dirty="0" smtClean="0" sz="1400" spc="-39">
                <a:latin typeface="Times New Roman"/>
                <a:cs typeface="Times New Roman"/>
              </a:rPr>
              <a:t>ب</a:t>
            </a:r>
            <a:r>
              <a:rPr dirty="0" smtClean="0" sz="1400" spc="-39">
                <a:latin typeface="Times New Roman"/>
                <a:cs typeface="Times New Roman"/>
              </a:rPr>
              <a:t>م</a:t>
            </a:r>
            <a:r>
              <a:rPr dirty="0" smtClean="0" sz="1400" spc="-39">
                <a:latin typeface="Times New Roman"/>
                <a:cs typeface="Times New Roman"/>
              </a:rPr>
              <a:t> </a:t>
            </a:r>
            <a:r>
              <a:rPr dirty="0" smtClean="0" sz="1400" spc="-39">
                <a:latin typeface="Times New Roman"/>
                <a:cs typeface="Times New Roman"/>
              </a:rPr>
              <a:t>امك</a:t>
            </a:r>
            <a:r>
              <a:rPr dirty="0" smtClean="0" sz="1400" spc="-39">
                <a:latin typeface="Times New Roman"/>
                <a:cs typeface="Times New Roman"/>
              </a:rPr>
              <a:t> </a:t>
            </a:r>
            <a:r>
              <a:rPr dirty="0" smtClean="0" sz="1400" spc="-39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04738" y="1550954"/>
            <a:ext cx="1239855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8">
                <a:latin typeface="Times New Roman"/>
                <a:cs typeface="Times New Roman"/>
              </a:rPr>
              <a:t>(</a:t>
            </a:r>
            <a:r>
              <a:rPr dirty="0" smtClean="0" sz="1400" spc="8">
                <a:latin typeface="Times New Roman"/>
                <a:cs typeface="Times New Roman"/>
              </a:rPr>
              <a:t> </a:t>
            </a:r>
            <a:r>
              <a:rPr dirty="0" smtClean="0" sz="1400" spc="8">
                <a:latin typeface="Times New Roman"/>
                <a:cs typeface="Times New Roman"/>
              </a:rPr>
              <a:t>ق</a:t>
            </a:r>
            <a:r>
              <a:rPr dirty="0" smtClean="0" sz="1400" spc="8">
                <a:latin typeface="Times New Roman"/>
                <a:cs typeface="Times New Roman"/>
              </a:rPr>
              <a:t>ذ</a:t>
            </a:r>
            <a:r>
              <a:rPr dirty="0" smtClean="0" sz="1400" spc="8">
                <a:latin typeface="Times New Roman"/>
                <a:cs typeface="Times New Roman"/>
              </a:rPr>
              <a:t>ص</a:t>
            </a:r>
            <a:r>
              <a:rPr dirty="0" smtClean="0" sz="1400" spc="8">
                <a:latin typeface="Times New Roman"/>
                <a:cs typeface="Times New Roman"/>
              </a:rPr>
              <a:t> </a:t>
            </a:r>
            <a:r>
              <a:rPr dirty="0" smtClean="0" sz="1400" spc="8">
                <a:latin typeface="Times New Roman"/>
                <a:cs typeface="Times New Roman"/>
              </a:rPr>
              <a:t>ل</a:t>
            </a:r>
            <a:r>
              <a:rPr dirty="0" smtClean="0" sz="1400" spc="8">
                <a:latin typeface="Times New Roman"/>
                <a:cs typeface="Times New Roman"/>
              </a:rPr>
              <a:t>َ</a:t>
            </a:r>
            <a:r>
              <a:rPr dirty="0" smtClean="0" sz="1400" spc="8">
                <a:latin typeface="Times New Roman"/>
                <a:cs typeface="Times New Roman"/>
              </a:rPr>
              <a:t>ذ</a:t>
            </a:r>
            <a:r>
              <a:rPr dirty="0" smtClean="0" sz="1400" spc="8">
                <a:latin typeface="Times New Roman"/>
                <a:cs typeface="Times New Roman"/>
              </a:rPr>
              <a:t>ج</a:t>
            </a:r>
            <a:r>
              <a:rPr dirty="0" smtClean="0" sz="1400" spc="8">
                <a:latin typeface="Times New Roman"/>
                <a:cs typeface="Times New Roman"/>
              </a:rPr>
              <a:t> </a:t>
            </a:r>
            <a:r>
              <a:rPr dirty="0" smtClean="0" sz="1400" spc="8">
                <a:latin typeface="Times New Roman"/>
                <a:cs typeface="Times New Roman"/>
              </a:rPr>
              <a:t>ن</a:t>
            </a:r>
            <a:r>
              <a:rPr dirty="0" smtClean="0" sz="1400" spc="8">
                <a:latin typeface="Times New Roman"/>
                <a:cs typeface="Times New Roman"/>
              </a:rPr>
              <a:t>ُ</a:t>
            </a:r>
            <a:r>
              <a:rPr dirty="0" smtClean="0" sz="1400" spc="8">
                <a:latin typeface="Times New Roman"/>
                <a:cs typeface="Times New Roman"/>
              </a:rPr>
              <a:t>ك</a:t>
            </a:r>
            <a:r>
              <a:rPr dirty="0" smtClean="0" sz="1400" spc="8">
                <a:latin typeface="Times New Roman"/>
                <a:cs typeface="Times New Roman"/>
              </a:rPr>
              <a:t>ٌ</a:t>
            </a:r>
            <a:r>
              <a:rPr dirty="0" smtClean="0" sz="1400" spc="8">
                <a:latin typeface="Times New Roman"/>
                <a:cs typeface="Times New Roman"/>
              </a:rPr>
              <a:t>َ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61482" y="3381659"/>
            <a:ext cx="1383907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137" b="1" u="heavy">
                <a:latin typeface="Times New Roman"/>
                <a:cs typeface="Times New Roman"/>
              </a:rPr>
              <a:t> </a:t>
            </a:r>
            <a:r>
              <a:rPr dirty="0" smtClean="0" sz="1400" spc="-137" b="1" u="heavy">
                <a:latin typeface="Times New Roman"/>
                <a:cs typeface="Times New Roman"/>
              </a:rPr>
              <a:t>-</a:t>
            </a:r>
            <a:r>
              <a:rPr dirty="0" smtClean="0" sz="1400" spc="-137" b="1" u="heavy">
                <a:latin typeface="Times New Roman"/>
                <a:cs typeface="Times New Roman"/>
              </a:rPr>
              <a:t> </a:t>
            </a:r>
            <a:r>
              <a:rPr dirty="0" smtClean="0" sz="1400" spc="-137" b="1" u="heavy">
                <a:latin typeface="Times New Roman"/>
                <a:cs typeface="Times New Roman"/>
              </a:rPr>
              <a:t>:</a:t>
            </a:r>
            <a:r>
              <a:rPr dirty="0" smtClean="0" sz="1400" spc="-137" b="1" u="heavy">
                <a:latin typeface="Times New Roman"/>
                <a:cs typeface="Times New Roman"/>
              </a:rPr>
              <a:t>ط</a:t>
            </a:r>
            <a:r>
              <a:rPr dirty="0" smtClean="0" sz="1400" spc="-137" b="1" u="heavy">
                <a:latin typeface="Times New Roman"/>
                <a:cs typeface="Times New Roman"/>
              </a:rPr>
              <a:t>ا</a:t>
            </a:r>
            <a:r>
              <a:rPr dirty="0" smtClean="0" sz="1400" spc="-137" b="1" u="heavy">
                <a:latin typeface="Times New Roman"/>
                <a:cs typeface="Times New Roman"/>
              </a:rPr>
              <a:t>رخ</a:t>
            </a:r>
            <a:r>
              <a:rPr dirty="0" smtClean="0" sz="1400" spc="-137" b="1" u="heavy">
                <a:latin typeface="Times New Roman"/>
                <a:cs typeface="Times New Roman"/>
              </a:rPr>
              <a:t> </a:t>
            </a:r>
            <a:r>
              <a:rPr dirty="0" smtClean="0" sz="1400" spc="-137" b="1" u="heavy">
                <a:latin typeface="Times New Roman"/>
                <a:cs typeface="Times New Roman"/>
              </a:rPr>
              <a:t>شلاا</a:t>
            </a:r>
            <a:r>
              <a:rPr dirty="0" smtClean="0" sz="1400" spc="-137" b="1" u="heavy">
                <a:latin typeface="Times New Roman"/>
                <a:cs typeface="Times New Roman"/>
              </a:rPr>
              <a:t> </a:t>
            </a:r>
            <a:r>
              <a:rPr dirty="0" smtClean="0" sz="1400" spc="-137" b="1" u="heavy">
                <a:latin typeface="Times New Roman"/>
                <a:cs typeface="Times New Roman"/>
              </a:rPr>
              <a:t> </a:t>
            </a:r>
            <a:r>
              <a:rPr dirty="0" smtClean="0" sz="1400" spc="-137" b="1" u="heavy">
                <a:latin typeface="Times New Roman"/>
                <a:cs typeface="Times New Roman"/>
              </a:rPr>
              <a:t>ت</a:t>
            </a:r>
            <a:r>
              <a:rPr dirty="0" smtClean="0" sz="1400" spc="-137" b="1" u="heavy">
                <a:latin typeface="Times New Roman"/>
                <a:cs typeface="Times New Roman"/>
              </a:rPr>
              <a:t>ي</a:t>
            </a:r>
            <a:r>
              <a:rPr dirty="0" smtClean="0" sz="1400" spc="-137" b="1" u="heavy">
                <a:latin typeface="Times New Roman"/>
                <a:cs typeface="Times New Roman"/>
              </a:rPr>
              <a:t>ئانث</a:t>
            </a:r>
            <a:r>
              <a:rPr dirty="0" smtClean="0" sz="1400" spc="-137" b="1" u="heavy">
                <a:latin typeface="Times New Roman"/>
                <a:cs typeface="Times New Roman"/>
              </a:rPr>
              <a:t> </a:t>
            </a:r>
            <a:r>
              <a:rPr dirty="0" smtClean="0" sz="1400" spc="-137" b="1" u="heavy">
                <a:latin typeface="Times New Roman"/>
                <a:cs typeface="Times New Roman"/>
              </a:rPr>
              <a:t> </a:t>
            </a:r>
            <a:r>
              <a:rPr dirty="0" smtClean="0" sz="1400" spc="-137" b="1" u="heavy">
                <a:latin typeface="Times New Roman"/>
                <a:cs typeface="Times New Roman"/>
              </a:rPr>
              <a:t>ة</a:t>
            </a:r>
            <a:r>
              <a:rPr dirty="0" smtClean="0" sz="1400" spc="-137" b="1" u="heavy">
                <a:latin typeface="Times New Roman"/>
                <a:cs typeface="Times New Roman"/>
              </a:rPr>
              <a:t>رابع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8179" y="3743333"/>
            <a:ext cx="6527921" cy="440966"/>
          </a:xfrm>
          <a:prstGeom prst="rect">
            <a:avLst/>
          </a:prstGeom>
        </p:spPr>
        <p:txBody>
          <a:bodyPr wrap="square" lIns="0" tIns="9842" rIns="0" bIns="0" rtlCol="0">
            <a:noAutofit/>
          </a:bodyPr>
          <a:lstStyle/>
          <a:p>
            <a:pPr marL="12700">
              <a:lnSpc>
                <a:spcPts val="1550"/>
              </a:lnSpc>
            </a:pPr>
            <a:r>
              <a:rPr dirty="0" smtClean="0" sz="1400" spc="347">
                <a:latin typeface="Times New Roman"/>
                <a:cs typeface="Times New Roman"/>
              </a:rPr>
              <a:t>ه</a:t>
            </a:r>
            <a:r>
              <a:rPr dirty="0" smtClean="0" sz="1400" spc="54">
                <a:latin typeface="Times New Roman"/>
                <a:cs typeface="Times New Roman"/>
              </a:rPr>
              <a:t>ٍ</a:t>
            </a:r>
            <a:r>
              <a:rPr dirty="0" smtClean="0" sz="1400" spc="-654">
                <a:latin typeface="Times New Roman"/>
                <a:cs typeface="Times New Roman"/>
              </a:rPr>
              <a:t>ت</a:t>
            </a:r>
            <a:r>
              <a:rPr dirty="0" smtClean="0" sz="1400" spc="-14">
                <a:latin typeface="Times New Roman"/>
                <a:cs typeface="Times New Roman"/>
              </a:rPr>
              <a:t>ط</a:t>
            </a:r>
            <a:r>
              <a:rPr dirty="0" smtClean="0" sz="1400" spc="-654">
                <a:latin typeface="Times New Roman"/>
                <a:cs typeface="Times New Roman"/>
              </a:rPr>
              <a:t>ب</a:t>
            </a:r>
            <a:r>
              <a:rPr dirty="0" smtClean="0" sz="1400" spc="-654">
                <a:latin typeface="Times New Roman"/>
                <a:cs typeface="Times New Roman"/>
              </a:rPr>
              <a:t>ت</a:t>
            </a:r>
            <a:r>
              <a:rPr dirty="0" smtClean="0" sz="1400" spc="-291">
                <a:latin typeface="Times New Roman"/>
                <a:cs typeface="Times New Roman"/>
              </a:rPr>
              <a:t>شم</a:t>
            </a:r>
            <a:r>
              <a:rPr dirty="0" smtClean="0" sz="1400" spc="-269">
                <a:latin typeface="Times New Roman"/>
                <a:cs typeface="Times New Roman"/>
              </a:rPr>
              <a:t>ن</a:t>
            </a:r>
            <a:r>
              <a:rPr dirty="0" smtClean="0" sz="1400" spc="0">
                <a:latin typeface="Times New Roman"/>
                <a:cs typeface="Times New Roman"/>
              </a:rPr>
              <a:t>ا</a:t>
            </a:r>
            <a:r>
              <a:rPr dirty="0" smtClean="0" sz="1400" spc="-4">
                <a:latin typeface="Times New Roman"/>
                <a:cs typeface="Times New Roman"/>
              </a:rPr>
              <a:t> </a:t>
            </a:r>
            <a:r>
              <a:rPr dirty="0" smtClean="0" sz="1400" spc="347">
                <a:latin typeface="Times New Roman"/>
                <a:cs typeface="Times New Roman"/>
              </a:rPr>
              <a:t>ه</a:t>
            </a:r>
            <a:r>
              <a:rPr dirty="0" smtClean="0" sz="1400" spc="54">
                <a:latin typeface="Times New Roman"/>
                <a:cs typeface="Times New Roman"/>
              </a:rPr>
              <a:t>ٍ</a:t>
            </a:r>
            <a:r>
              <a:rPr dirty="0" smtClean="0" sz="1400" spc="-654">
                <a:latin typeface="Times New Roman"/>
                <a:cs typeface="Times New Roman"/>
              </a:rPr>
              <a:t>ت</a:t>
            </a:r>
            <a:r>
              <a:rPr dirty="0" smtClean="0" sz="1400" spc="-486">
                <a:latin typeface="Times New Roman"/>
                <a:cs typeface="Times New Roman"/>
              </a:rPr>
              <a:t>س</a:t>
            </a:r>
            <a:r>
              <a:rPr dirty="0" smtClean="0" sz="1400" spc="-142">
                <a:latin typeface="Times New Roman"/>
                <a:cs typeface="Times New Roman"/>
              </a:rPr>
              <a:t>ا</a:t>
            </a:r>
            <a:r>
              <a:rPr dirty="0" smtClean="0" sz="1400" spc="-484">
                <a:latin typeface="Times New Roman"/>
                <a:cs typeface="Times New Roman"/>
              </a:rPr>
              <a:t>ب</a:t>
            </a:r>
            <a:r>
              <a:rPr dirty="0" smtClean="0" sz="1400" spc="-220">
                <a:latin typeface="Times New Roman"/>
                <a:cs typeface="Times New Roman"/>
              </a:rPr>
              <a:t>عنا</a:t>
            </a:r>
            <a:r>
              <a:rPr dirty="0" smtClean="0" sz="1400" spc="-4">
                <a:latin typeface="Times New Roman"/>
                <a:cs typeface="Times New Roman"/>
              </a:rPr>
              <a:t> </a:t>
            </a:r>
            <a:r>
              <a:rPr dirty="0" smtClean="0" sz="1400" spc="4">
                <a:latin typeface="Times New Roman"/>
                <a:cs typeface="Times New Roman"/>
              </a:rPr>
              <a:t>نُ</a:t>
            </a:r>
            <a:r>
              <a:rPr dirty="0" smtClean="0" sz="1400" spc="2">
                <a:latin typeface="Times New Roman"/>
                <a:cs typeface="Times New Roman"/>
              </a:rPr>
              <a:t>ك</a:t>
            </a:r>
            <a:r>
              <a:rPr dirty="0" smtClean="0" sz="1400" spc="-658">
                <a:latin typeface="Times New Roman"/>
                <a:cs typeface="Times New Roman"/>
              </a:rPr>
              <a:t>ت</a:t>
            </a:r>
            <a:r>
              <a:rPr dirty="0" smtClean="0" sz="1400" spc="-9">
                <a:latin typeface="Times New Roman"/>
                <a:cs typeface="Times New Roman"/>
              </a:rPr>
              <a:t> </a:t>
            </a:r>
            <a:r>
              <a:rPr dirty="0" smtClean="0" sz="1400" spc="-92">
                <a:latin typeface="Times New Roman"/>
                <a:cs typeface="Times New Roman"/>
              </a:rPr>
              <a:t>امذىع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479">
                <a:latin typeface="Times New Roman"/>
                <a:cs typeface="Times New Roman"/>
              </a:rPr>
              <a:t>ت</a:t>
            </a:r>
            <a:r>
              <a:rPr dirty="0" smtClean="0" sz="1400" spc="-345">
                <a:latin typeface="Times New Roman"/>
                <a:cs typeface="Times New Roman"/>
              </a:rPr>
              <a:t>ل</a:t>
            </a:r>
            <a:r>
              <a:rPr dirty="0" smtClean="0" sz="1400" spc="-4">
                <a:latin typeface="Times New Roman"/>
                <a:cs typeface="Times New Roman"/>
              </a:rPr>
              <a:t>د</a:t>
            </a:r>
            <a:r>
              <a:rPr dirty="0" smtClean="0" sz="1400" spc="-164">
                <a:latin typeface="Times New Roman"/>
                <a:cs typeface="Times New Roman"/>
              </a:rPr>
              <a:t>اص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4">
                <a:latin typeface="Times New Roman"/>
                <a:cs typeface="Times New Roman"/>
              </a:rPr>
              <a:t>ن</a:t>
            </a:r>
            <a:r>
              <a:rPr dirty="0" smtClean="0" sz="1400" spc="308">
                <a:latin typeface="Times New Roman"/>
                <a:cs typeface="Times New Roman"/>
              </a:rPr>
              <a:t>ُ</a:t>
            </a:r>
            <a:r>
              <a:rPr dirty="0" smtClean="0" sz="1400" spc="-437">
                <a:latin typeface="Times New Roman"/>
                <a:cs typeface="Times New Roman"/>
              </a:rPr>
              <a:t>ك</a:t>
            </a:r>
            <a:r>
              <a:rPr dirty="0" smtClean="0" sz="1400" spc="-514">
                <a:latin typeface="Times New Roman"/>
                <a:cs typeface="Times New Roman"/>
              </a:rPr>
              <a:t>ت</a:t>
            </a:r>
            <a:r>
              <a:rPr dirty="0" smtClean="0" sz="1400" spc="322">
                <a:latin typeface="Times New Roman"/>
                <a:cs typeface="Times New Roman"/>
              </a:rPr>
              <a:t>َ</a:t>
            </a:r>
            <a:r>
              <a:rPr dirty="0" smtClean="0" sz="1400" spc="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1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     </a:t>
            </a:r>
            <a:r>
              <a:rPr dirty="0" smtClean="0" sz="1400" spc="2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q</a:t>
            </a:r>
            <a:r>
              <a:rPr dirty="0" smtClean="0" sz="1400" spc="29">
                <a:latin typeface="Cambria Math"/>
                <a:cs typeface="Cambria Math"/>
              </a:rPr>
              <a:t> </a:t>
            </a:r>
            <a:r>
              <a:rPr dirty="0" smtClean="0" sz="1400" spc="-41">
                <a:latin typeface="Times New Roman"/>
                <a:cs typeface="Times New Roman"/>
              </a:rPr>
              <a:t>(</a:t>
            </a:r>
            <a:r>
              <a:rPr dirty="0" smtClean="0" sz="1400" spc="-39">
                <a:latin typeface="Times New Roman"/>
                <a:cs typeface="Times New Roman"/>
              </a:rPr>
              <a:t>اٍن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98">
                <a:latin typeface="Times New Roman"/>
                <a:cs typeface="Times New Roman"/>
              </a:rPr>
              <a:t>زم</a:t>
            </a:r>
            <a:r>
              <a:rPr dirty="0" smtClean="0" sz="1400" spc="-200">
                <a:latin typeface="Times New Roman"/>
                <a:cs typeface="Times New Roman"/>
              </a:rPr>
              <a:t>ش</a:t>
            </a:r>
            <a:r>
              <a:rPr dirty="0" smtClean="0" sz="1400" spc="13">
                <a:latin typeface="Times New Roman"/>
                <a:cs typeface="Times New Roman"/>
              </a:rPr>
              <a:t>ٌ</a:t>
            </a:r>
            <a:r>
              <a:rPr dirty="0" smtClean="0" sz="1400" spc="322">
                <a:latin typeface="Times New Roman"/>
                <a:cs typeface="Times New Roman"/>
              </a:rPr>
              <a:t>َ</a:t>
            </a:r>
            <a:r>
              <a:rPr dirty="0" smtClean="0" sz="1400" spc="4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4">
                <a:latin typeface="Times New Roman"/>
                <a:cs typeface="Times New Roman"/>
              </a:rPr>
              <a:t>ا</a:t>
            </a:r>
            <a:r>
              <a:rPr dirty="0" smtClean="0" sz="1400" spc="-216">
                <a:latin typeface="Times New Roman"/>
                <a:cs typeface="Times New Roman"/>
              </a:rPr>
              <a:t>ر</a:t>
            </a:r>
            <a:r>
              <a:rPr dirty="0" smtClean="0" sz="1400" spc="0">
                <a:latin typeface="Times New Roman"/>
                <a:cs typeface="Times New Roman"/>
              </a:rPr>
              <a:t>ا</a:t>
            </a:r>
            <a:r>
              <a:rPr dirty="0" smtClean="0" sz="1400" spc="-4">
                <a:latin typeface="Times New Roman"/>
                <a:cs typeface="Times New Roman"/>
              </a:rPr>
              <a:t> </a:t>
            </a:r>
            <a:r>
              <a:rPr dirty="0" smtClean="0" sz="1400" spc="-126">
                <a:latin typeface="Times New Roman"/>
                <a:cs typeface="Times New Roman"/>
              </a:rPr>
              <a:t>طمفَ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5">
                <a:latin typeface="Times New Roman"/>
                <a:cs typeface="Times New Roman"/>
              </a:rPr>
              <a:t>ا</a:t>
            </a:r>
            <a:r>
              <a:rPr dirty="0" smtClean="0" sz="1400" spc="-137">
                <a:latin typeface="Times New Roman"/>
                <a:cs typeface="Times New Roman"/>
              </a:rPr>
              <a:t>ر</a:t>
            </a:r>
            <a:r>
              <a:rPr dirty="0" smtClean="0" sz="1400" spc="-55">
                <a:latin typeface="Times New Roman"/>
                <a:cs typeface="Times New Roman"/>
              </a:rPr>
              <a:t>ا</a:t>
            </a:r>
            <a:r>
              <a:rPr dirty="0" smtClean="0" sz="1400" spc="18">
                <a:latin typeface="Times New Roman"/>
                <a:cs typeface="Times New Roman"/>
              </a:rPr>
              <a:t> </a:t>
            </a:r>
            <a:r>
              <a:rPr dirty="0" smtClean="0" sz="1400" spc="-127">
                <a:latin typeface="Times New Roman"/>
                <a:cs typeface="Times New Roman"/>
              </a:rPr>
              <a:t>(ةس</a:t>
            </a:r>
            <a:r>
              <a:rPr dirty="0" smtClean="0" sz="1400" spc="-65">
                <a:latin typeface="Times New Roman"/>
                <a:cs typeface="Times New Roman"/>
              </a:rPr>
              <a:t>ا</a:t>
            </a:r>
            <a:r>
              <a:rPr dirty="0" smtClean="0" sz="1400" spc="-654">
                <a:latin typeface="Times New Roman"/>
                <a:cs typeface="Times New Roman"/>
              </a:rPr>
              <a:t>ب</a:t>
            </a:r>
            <a:r>
              <a:rPr dirty="0" smtClean="0" sz="1400" spc="-220">
                <a:latin typeface="Times New Roman"/>
                <a:cs typeface="Times New Roman"/>
              </a:rPr>
              <a:t>عنا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9">
                <a:latin typeface="Times New Roman"/>
                <a:cs typeface="Times New Roman"/>
              </a:rPr>
              <a:t> </a:t>
            </a:r>
            <a:r>
              <a:rPr dirty="0" smtClean="0" sz="1400" spc="347">
                <a:latin typeface="Times New Roman"/>
                <a:cs typeface="Times New Roman"/>
              </a:rPr>
              <a:t>ه</a:t>
            </a:r>
            <a:r>
              <a:rPr dirty="0" smtClean="0" sz="1400" spc="54">
                <a:latin typeface="Times New Roman"/>
                <a:cs typeface="Times New Roman"/>
              </a:rPr>
              <a:t>ٍ</a:t>
            </a:r>
            <a:r>
              <a:rPr dirty="0" smtClean="0" sz="1400" spc="-663">
                <a:latin typeface="Times New Roman"/>
                <a:cs typeface="Times New Roman"/>
              </a:rPr>
              <a:t>ت</a:t>
            </a:r>
            <a:r>
              <a:rPr dirty="0" smtClean="0" sz="1400" spc="-323">
                <a:latin typeface="Times New Roman"/>
                <a:cs typeface="Times New Roman"/>
              </a:rPr>
              <a:t>سا</a:t>
            </a:r>
            <a:r>
              <a:rPr dirty="0" smtClean="0" sz="1400" spc="-445">
                <a:latin typeface="Times New Roman"/>
                <a:cs typeface="Times New Roman"/>
              </a:rPr>
              <a:t>ب</a:t>
            </a:r>
            <a:r>
              <a:rPr dirty="0" smtClean="0" sz="1400" spc="-22">
                <a:latin typeface="Times New Roman"/>
                <a:cs typeface="Times New Roman"/>
              </a:rPr>
              <a:t>ع</a:t>
            </a:r>
            <a:r>
              <a:rPr dirty="0" smtClean="0" sz="1400" spc="14">
                <a:latin typeface="Times New Roman"/>
                <a:cs typeface="Times New Roman"/>
              </a:rPr>
              <a:t> </a:t>
            </a:r>
            <a:r>
              <a:rPr dirty="0" smtClean="0" sz="1400" spc="4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,q</a:t>
            </a:r>
            <a:r>
              <a:rPr dirty="0" smtClean="0" sz="1400" spc="-4">
                <a:latin typeface="Times New Roman"/>
                <a:cs typeface="Times New Roman"/>
              </a:rPr>
              <a:t> </a:t>
            </a:r>
            <a:r>
              <a:rPr dirty="0" smtClean="0" sz="1400" spc="-9">
                <a:latin typeface="Times New Roman"/>
                <a:cs typeface="Times New Roman"/>
              </a:rPr>
              <a:t>ت</a:t>
            </a:r>
            <a:r>
              <a:rPr dirty="0" smtClean="0" sz="1400" spc="-262">
                <a:latin typeface="Times New Roman"/>
                <a:cs typeface="Times New Roman"/>
              </a:rPr>
              <a:t>و</a:t>
            </a:r>
            <a:r>
              <a:rPr dirty="0" smtClean="0" sz="1400" spc="-130">
                <a:latin typeface="Times New Roman"/>
                <a:cs typeface="Times New Roman"/>
              </a:rPr>
              <a:t>اك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4">
                <a:latin typeface="Times New Roman"/>
                <a:cs typeface="Times New Roman"/>
              </a:rPr>
              <a:t>ا</a:t>
            </a:r>
            <a:r>
              <a:rPr dirty="0" smtClean="0" sz="1400" spc="-216">
                <a:latin typeface="Times New Roman"/>
                <a:cs typeface="Times New Roman"/>
              </a:rPr>
              <a:t>ر</a:t>
            </a:r>
            <a:r>
              <a:rPr dirty="0" smtClean="0" sz="1400" spc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  <a:p>
            <a:pPr marL="2465507" marR="3548">
              <a:lnSpc>
                <a:spcPct val="95825"/>
              </a:lnSpc>
              <a:spcBef>
                <a:spcPts val="162"/>
              </a:spcBef>
            </a:pPr>
            <a:r>
              <a:rPr dirty="0" smtClean="0" sz="1400" spc="-134">
                <a:latin typeface="Times New Roman"/>
                <a:cs typeface="Times New Roman"/>
              </a:rPr>
              <a:t>.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ه</a:t>
            </a:r>
            <a:r>
              <a:rPr dirty="0" smtClean="0" sz="1400" spc="-134">
                <a:latin typeface="Times New Roman"/>
                <a:cs typeface="Times New Roman"/>
              </a:rPr>
              <a:t>ٍ</a:t>
            </a:r>
            <a:r>
              <a:rPr dirty="0" smtClean="0" sz="1400" spc="-134">
                <a:latin typeface="Times New Roman"/>
                <a:cs typeface="Times New Roman"/>
              </a:rPr>
              <a:t>ت</a:t>
            </a:r>
            <a:r>
              <a:rPr dirty="0" smtClean="0" sz="1400" spc="-134">
                <a:latin typeface="Times New Roman"/>
                <a:cs typeface="Times New Roman"/>
              </a:rPr>
              <a:t>ٍ</a:t>
            </a:r>
            <a:r>
              <a:rPr dirty="0" smtClean="0" sz="1400" spc="-134">
                <a:latin typeface="Times New Roman"/>
                <a:cs typeface="Times New Roman"/>
              </a:rPr>
              <a:t>ف</a:t>
            </a:r>
            <a:r>
              <a:rPr dirty="0" smtClean="0" sz="1400" spc="-134">
                <a:latin typeface="Times New Roman"/>
                <a:cs typeface="Times New Roman"/>
              </a:rPr>
              <a:t>ه</a:t>
            </a:r>
            <a:r>
              <a:rPr dirty="0" smtClean="0" sz="1400" spc="-134">
                <a:latin typeface="Times New Roman"/>
                <a:cs typeface="Times New Roman"/>
              </a:rPr>
              <a:t>ت</a:t>
            </a:r>
            <a:r>
              <a:rPr dirty="0" smtClean="0" sz="1400" spc="-134">
                <a:latin typeface="Times New Roman"/>
                <a:cs typeface="Times New Roman"/>
              </a:rPr>
              <a:t>خم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ه</a:t>
            </a:r>
            <a:r>
              <a:rPr dirty="0" smtClean="0" sz="1400" spc="-134">
                <a:latin typeface="Times New Roman"/>
                <a:cs typeface="Times New Roman"/>
              </a:rPr>
              <a:t>ٍ</a:t>
            </a:r>
            <a:r>
              <a:rPr dirty="0" smtClean="0" sz="1400" spc="-134">
                <a:latin typeface="Times New Roman"/>
                <a:cs typeface="Times New Roman"/>
              </a:rPr>
              <a:t>ت</a:t>
            </a:r>
            <a:r>
              <a:rPr dirty="0" smtClean="0" sz="1400" spc="-134">
                <a:latin typeface="Times New Roman"/>
                <a:cs typeface="Times New Roman"/>
              </a:rPr>
              <a:t>سا</a:t>
            </a:r>
            <a:r>
              <a:rPr dirty="0" smtClean="0" sz="1400" spc="-134">
                <a:latin typeface="Times New Roman"/>
                <a:cs typeface="Times New Roman"/>
              </a:rPr>
              <a:t>ب</a:t>
            </a:r>
            <a:r>
              <a:rPr dirty="0" smtClean="0" sz="1400" spc="-134">
                <a:latin typeface="Times New Roman"/>
                <a:cs typeface="Times New Roman"/>
              </a:rPr>
              <a:t>عنا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ت</a:t>
            </a:r>
            <a:r>
              <a:rPr dirty="0" smtClean="0" sz="1400" spc="-134">
                <a:latin typeface="Times New Roman"/>
                <a:cs typeface="Times New Roman"/>
              </a:rPr>
              <a:t>و</a:t>
            </a:r>
            <a:r>
              <a:rPr dirty="0" smtClean="0" sz="1400" spc="-134">
                <a:latin typeface="Times New Roman"/>
                <a:cs typeface="Times New Roman"/>
              </a:rPr>
              <a:t>اك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ا</a:t>
            </a:r>
            <a:r>
              <a:rPr dirty="0" smtClean="0" sz="1400" spc="-134">
                <a:latin typeface="Times New Roman"/>
                <a:cs typeface="Times New Roman"/>
              </a:rPr>
              <a:t>ر</a:t>
            </a:r>
            <a:r>
              <a:rPr dirty="0" smtClean="0" sz="1400" spc="-134">
                <a:latin typeface="Times New Roman"/>
                <a:cs typeface="Times New Roman"/>
              </a:rPr>
              <a:t>ا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ت</a:t>
            </a:r>
            <a:r>
              <a:rPr dirty="0" smtClean="0" sz="1400" spc="-134">
                <a:latin typeface="Times New Roman"/>
                <a:cs typeface="Times New Roman"/>
              </a:rPr>
              <a:t>ب</a:t>
            </a:r>
            <a:r>
              <a:rPr dirty="0" smtClean="0" sz="1400" spc="-134">
                <a:latin typeface="Times New Roman"/>
                <a:cs typeface="Times New Roman"/>
              </a:rPr>
              <a:t>ر</a:t>
            </a:r>
            <a:r>
              <a:rPr dirty="0" smtClean="0" sz="1400" spc="-134">
                <a:latin typeface="Times New Roman"/>
                <a:cs typeface="Times New Roman"/>
              </a:rPr>
              <a:t>اك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نُكتَ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هٍ</a:t>
            </a:r>
            <a:r>
              <a:rPr dirty="0" smtClean="0" sz="1400" spc="-134">
                <a:latin typeface="Times New Roman"/>
                <a:cs typeface="Times New Roman"/>
              </a:rPr>
              <a:t>ت</a:t>
            </a:r>
            <a:r>
              <a:rPr dirty="0" smtClean="0" sz="1400" spc="-134">
                <a:latin typeface="Times New Roman"/>
                <a:cs typeface="Times New Roman"/>
              </a:rPr>
              <a:t>ب</a:t>
            </a:r>
            <a:r>
              <a:rPr dirty="0" smtClean="0" sz="1400" spc="-134">
                <a:latin typeface="Times New Roman"/>
                <a:cs typeface="Times New Roman"/>
              </a:rPr>
              <a:t>ر</a:t>
            </a:r>
            <a:r>
              <a:rPr dirty="0" smtClean="0" sz="1400" spc="-134">
                <a:latin typeface="Times New Roman"/>
                <a:cs typeface="Times New Roman"/>
              </a:rPr>
              <a:t>اك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َا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هٍتل</a:t>
            </a:r>
            <a:r>
              <a:rPr dirty="0" smtClean="0" sz="1400" spc="-134">
                <a:latin typeface="Times New Roman"/>
                <a:cs typeface="Times New Roman"/>
              </a:rPr>
              <a:t>د</a:t>
            </a:r>
            <a:r>
              <a:rPr dirty="0" smtClean="0" sz="1400" spc="-134">
                <a:latin typeface="Times New Roman"/>
                <a:cs typeface="Times New Roman"/>
              </a:rPr>
              <a:t>اص</a:t>
            </a:r>
            <a:r>
              <a:rPr dirty="0" smtClean="0" sz="1400" spc="-134">
                <a:latin typeface="Times New Roman"/>
                <a:cs typeface="Times New Roman"/>
              </a:rPr>
              <a:t> </a:t>
            </a:r>
            <a:r>
              <a:rPr dirty="0" smtClean="0" sz="1400" spc="-134">
                <a:latin typeface="Times New Roman"/>
                <a:cs typeface="Times New Roman"/>
              </a:rPr>
              <a:t>ه</a:t>
            </a:r>
            <a:r>
              <a:rPr dirty="0" smtClean="0" sz="1400" spc="-134">
                <a:latin typeface="Times New Roman"/>
                <a:cs typeface="Times New Roman"/>
              </a:rPr>
              <a:t>ٍ</a:t>
            </a:r>
            <a:r>
              <a:rPr dirty="0" smtClean="0" sz="1400" spc="-134">
                <a:latin typeface="Times New Roman"/>
                <a:cs typeface="Times New Roman"/>
              </a:rPr>
              <a:t>ت</a:t>
            </a:r>
            <a:r>
              <a:rPr dirty="0" smtClean="0" sz="1400" spc="-134">
                <a:latin typeface="Times New Roman"/>
                <a:cs typeface="Times New Roman"/>
              </a:rPr>
              <a:t>ل</a:t>
            </a:r>
            <a:r>
              <a:rPr dirty="0" smtClean="0" sz="1400" spc="-134">
                <a:latin typeface="Times New Roman"/>
                <a:cs typeface="Times New Roman"/>
              </a:rPr>
              <a:t>د</a:t>
            </a:r>
            <a:r>
              <a:rPr dirty="0" smtClean="0" sz="1400" spc="-134">
                <a:latin typeface="Times New Roman"/>
                <a:cs typeface="Times New Roman"/>
              </a:rPr>
              <a:t>اص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03701" y="4345313"/>
            <a:ext cx="3441024" cy="204746"/>
          </a:xfrm>
          <a:prstGeom prst="rect">
            <a:avLst/>
          </a:prstGeom>
        </p:spPr>
        <p:txBody>
          <a:bodyPr wrap="square" lIns="0" tIns="9842" rIns="0" bIns="0" rtlCol="0">
            <a:noAutofit/>
          </a:bodyPr>
          <a:lstStyle/>
          <a:p>
            <a:pPr marL="12700">
              <a:lnSpc>
                <a:spcPts val="1550"/>
              </a:lnSpc>
            </a:pP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-4">
                <a:latin typeface="Times New Roman"/>
                <a:cs typeface="Times New Roman"/>
              </a:rPr>
              <a:t> </a:t>
            </a:r>
            <a:r>
              <a:rPr dirty="0" smtClean="0" sz="1400" spc="-33">
                <a:latin typeface="Times New Roman"/>
                <a:cs typeface="Times New Roman"/>
              </a:rPr>
              <a:t>ً</a:t>
            </a:r>
            <a:r>
              <a:rPr dirty="0" smtClean="0" sz="1400" spc="-124">
                <a:latin typeface="Times New Roman"/>
                <a:cs typeface="Times New Roman"/>
              </a:rPr>
              <a:t>ت</a:t>
            </a:r>
            <a:r>
              <a:rPr dirty="0" smtClean="0" sz="1400" spc="-85">
                <a:latin typeface="Times New Roman"/>
                <a:cs typeface="Times New Roman"/>
              </a:rPr>
              <a:t>ل</a:t>
            </a:r>
            <a:r>
              <a:rPr dirty="0" smtClean="0" sz="1400" spc="-30">
                <a:latin typeface="Times New Roman"/>
                <a:cs typeface="Times New Roman"/>
              </a:rPr>
              <a:t>ا</a:t>
            </a:r>
            <a:r>
              <a:rPr dirty="0" smtClean="0" sz="1400" spc="-34">
                <a:latin typeface="Times New Roman"/>
                <a:cs typeface="Times New Roman"/>
              </a:rPr>
              <a:t>ا</a:t>
            </a:r>
            <a:r>
              <a:rPr dirty="0" smtClean="0" sz="1400" spc="-51">
                <a:latin typeface="Times New Roman"/>
                <a:cs typeface="Times New Roman"/>
              </a:rPr>
              <a:t> </a:t>
            </a:r>
            <a:r>
              <a:rPr dirty="0" smtClean="0" sz="1400" spc="-67">
                <a:latin typeface="Times New Roman"/>
                <a:cs typeface="Times New Roman"/>
              </a:rPr>
              <a:t>لَذج</a:t>
            </a:r>
            <a:r>
              <a:rPr dirty="0" smtClean="0" sz="1400" spc="-93">
                <a:latin typeface="Times New Roman"/>
                <a:cs typeface="Times New Roman"/>
              </a:rPr>
              <a:t>ن</a:t>
            </a:r>
            <a:r>
              <a:rPr dirty="0" smtClean="0" sz="1400" spc="-34">
                <a:latin typeface="Times New Roman"/>
                <a:cs typeface="Times New Roman"/>
              </a:rPr>
              <a:t>ا</a:t>
            </a:r>
            <a:r>
              <a:rPr dirty="0" smtClean="0" sz="1400" spc="208">
                <a:latin typeface="Times New Roman"/>
                <a:cs typeface="Times New Roman"/>
              </a:rPr>
              <a:t> </a:t>
            </a:r>
            <a:r>
              <a:rPr dirty="0" smtClean="0" sz="1400" spc="-83">
                <a:latin typeface="Times New Roman"/>
                <a:cs typeface="Times New Roman"/>
              </a:rPr>
              <a:t>ًف</a:t>
            </a:r>
            <a:r>
              <a:rPr dirty="0" smtClean="0" sz="1400" spc="-27">
                <a:latin typeface="Times New Roman"/>
                <a:cs typeface="Times New Roman"/>
              </a:rPr>
              <a:t> </a:t>
            </a:r>
            <a:r>
              <a:rPr dirty="0" smtClean="0" sz="1400" spc="347">
                <a:latin typeface="Times New Roman"/>
                <a:cs typeface="Times New Roman"/>
              </a:rPr>
              <a:t>ه</a:t>
            </a:r>
            <a:r>
              <a:rPr dirty="0" smtClean="0" sz="1400" spc="54">
                <a:latin typeface="Times New Roman"/>
                <a:cs typeface="Times New Roman"/>
              </a:rPr>
              <a:t>ٍ</a:t>
            </a:r>
            <a:r>
              <a:rPr dirty="0" smtClean="0" sz="1400" spc="-654">
                <a:latin typeface="Times New Roman"/>
                <a:cs typeface="Times New Roman"/>
              </a:rPr>
              <a:t>ب</a:t>
            </a:r>
            <a:r>
              <a:rPr dirty="0" smtClean="0" sz="1400" spc="79">
                <a:latin typeface="Times New Roman"/>
                <a:cs typeface="Times New Roman"/>
              </a:rPr>
              <a:t>م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امك</a:t>
            </a:r>
            <a:r>
              <a:rPr dirty="0" smtClean="0" sz="1400" spc="168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     </a:t>
            </a:r>
            <a:r>
              <a:rPr dirty="0" smtClean="0" sz="1400" spc="2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q</a:t>
            </a:r>
            <a:r>
              <a:rPr dirty="0" smtClean="0" sz="1400" spc="29">
                <a:latin typeface="Cambria Math"/>
                <a:cs typeface="Cambria Math"/>
              </a:rPr>
              <a:t> </a:t>
            </a:r>
            <a:r>
              <a:rPr dirty="0" smtClean="0" sz="1400" spc="-70">
                <a:latin typeface="Times New Roman"/>
                <a:cs typeface="Times New Roman"/>
              </a:rPr>
              <a:t>(ق</a:t>
            </a:r>
            <a:r>
              <a:rPr dirty="0" smtClean="0" sz="1400" spc="-56">
                <a:latin typeface="Times New Roman"/>
                <a:cs typeface="Times New Roman"/>
              </a:rPr>
              <a:t>ذ</a:t>
            </a:r>
            <a:r>
              <a:rPr dirty="0" smtClean="0" sz="1400" spc="-169">
                <a:latin typeface="Times New Roman"/>
                <a:cs typeface="Times New Roman"/>
              </a:rPr>
              <a:t>ص</a:t>
            </a:r>
            <a:r>
              <a:rPr dirty="0" smtClean="0" sz="1400" spc="7">
                <a:latin typeface="Times New Roman"/>
                <a:cs typeface="Times New Roman"/>
              </a:rPr>
              <a:t> </a:t>
            </a:r>
            <a:r>
              <a:rPr dirty="0" smtClean="0" sz="1400" spc="-82">
                <a:latin typeface="Times New Roman"/>
                <a:cs typeface="Times New Roman"/>
              </a:rPr>
              <a:t>ل</a:t>
            </a:r>
            <a:r>
              <a:rPr dirty="0" smtClean="0" sz="1400" spc="327">
                <a:latin typeface="Times New Roman"/>
                <a:cs typeface="Times New Roman"/>
              </a:rPr>
              <a:t>َ</a:t>
            </a:r>
            <a:r>
              <a:rPr dirty="0" smtClean="0" sz="1400" spc="-14">
                <a:latin typeface="Times New Roman"/>
                <a:cs typeface="Times New Roman"/>
              </a:rPr>
              <a:t>ذ</a:t>
            </a:r>
            <a:r>
              <a:rPr dirty="0" smtClean="0" sz="1400" spc="-47">
                <a:latin typeface="Times New Roman"/>
                <a:cs typeface="Times New Roman"/>
              </a:rPr>
              <a:t>ج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219">
                <a:latin typeface="Times New Roman"/>
                <a:cs typeface="Times New Roman"/>
              </a:rPr>
              <a:t>ن</a:t>
            </a:r>
            <a:r>
              <a:rPr dirty="0" smtClean="0" sz="1400" spc="91">
                <a:latin typeface="Times New Roman"/>
                <a:cs typeface="Times New Roman"/>
              </a:rPr>
              <a:t>ُ</a:t>
            </a:r>
            <a:r>
              <a:rPr dirty="0" smtClean="0" sz="1400" spc="-309">
                <a:latin typeface="Times New Roman"/>
                <a:cs typeface="Times New Roman"/>
              </a:rPr>
              <a:t>ك</a:t>
            </a:r>
            <a:r>
              <a:rPr dirty="0" smtClean="0" sz="1400" spc="13">
                <a:latin typeface="Times New Roman"/>
                <a:cs typeface="Times New Roman"/>
              </a:rPr>
              <a:t>ٌ</a:t>
            </a:r>
            <a:r>
              <a:rPr dirty="0" smtClean="0" sz="1400" spc="322">
                <a:latin typeface="Times New Roman"/>
                <a:cs typeface="Times New Roman"/>
              </a:rPr>
              <a:t>َ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6363" y="6471061"/>
            <a:ext cx="6580220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-118">
                <a:latin typeface="Times New Roman"/>
                <a:cs typeface="Times New Roman"/>
              </a:rPr>
              <a:t>ًسف</a:t>
            </a:r>
            <a:r>
              <a:rPr dirty="0" smtClean="0" sz="1400" spc="-118">
                <a:latin typeface="Times New Roman"/>
                <a:cs typeface="Times New Roman"/>
              </a:rPr>
              <a:t>و</a:t>
            </a:r>
            <a:r>
              <a:rPr dirty="0" smtClean="0" sz="1400" spc="-118">
                <a:latin typeface="Times New Roman"/>
                <a:cs typeface="Times New Roman"/>
              </a:rPr>
              <a:t>ُ</a:t>
            </a:r>
            <a:r>
              <a:rPr dirty="0" smtClean="0" sz="1400" spc="-118">
                <a:latin typeface="Times New Roman"/>
                <a:cs typeface="Times New Roman"/>
              </a:rPr>
              <a:t>ٌ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P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ق</a:t>
            </a:r>
            <a:r>
              <a:rPr dirty="0" smtClean="0" sz="1400" spc="-118">
                <a:latin typeface="Times New Roman"/>
                <a:cs typeface="Times New Roman"/>
              </a:rPr>
              <a:t>ذ</a:t>
            </a:r>
            <a:r>
              <a:rPr dirty="0" smtClean="0" sz="1400" spc="-118">
                <a:latin typeface="Times New Roman"/>
                <a:cs typeface="Times New Roman"/>
              </a:rPr>
              <a:t>ص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ل</a:t>
            </a:r>
            <a:r>
              <a:rPr dirty="0" smtClean="0" sz="1400" spc="-118">
                <a:latin typeface="Times New Roman"/>
                <a:cs typeface="Times New Roman"/>
              </a:rPr>
              <a:t>َ</a:t>
            </a:r>
            <a:r>
              <a:rPr dirty="0" smtClean="0" sz="1400" spc="-118">
                <a:latin typeface="Times New Roman"/>
                <a:cs typeface="Times New Roman"/>
              </a:rPr>
              <a:t>ذ</a:t>
            </a:r>
            <a:r>
              <a:rPr dirty="0" smtClean="0" sz="1400" spc="-118">
                <a:latin typeface="Times New Roman"/>
                <a:cs typeface="Times New Roman"/>
              </a:rPr>
              <a:t>ج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ن</a:t>
            </a:r>
            <a:r>
              <a:rPr dirty="0" smtClean="0" sz="1400" spc="-118">
                <a:latin typeface="Times New Roman"/>
                <a:cs typeface="Times New Roman"/>
              </a:rPr>
              <a:t>ا</a:t>
            </a:r>
            <a:r>
              <a:rPr dirty="0" smtClean="0" sz="1400" spc="-118">
                <a:latin typeface="Times New Roman"/>
                <a:cs typeface="Times New Roman"/>
              </a:rPr>
              <a:t>ك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ا</a:t>
            </a:r>
            <a:r>
              <a:rPr dirty="0" smtClean="0" sz="1400" spc="-118">
                <a:latin typeface="Times New Roman"/>
                <a:cs typeface="Times New Roman"/>
              </a:rPr>
              <a:t>ر</a:t>
            </a:r>
            <a:r>
              <a:rPr dirty="0" smtClean="0" sz="1400" spc="-118">
                <a:latin typeface="Times New Roman"/>
                <a:cs typeface="Times New Roman"/>
              </a:rPr>
              <a:t>ا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طم</a:t>
            </a:r>
            <a:r>
              <a:rPr dirty="0" smtClean="0" sz="1400" spc="-118">
                <a:latin typeface="Times New Roman"/>
                <a:cs typeface="Times New Roman"/>
              </a:rPr>
              <a:t>ف</a:t>
            </a:r>
            <a:r>
              <a:rPr dirty="0" smtClean="0" sz="1400" spc="-118">
                <a:latin typeface="Times New Roman"/>
                <a:cs typeface="Times New Roman"/>
              </a:rPr>
              <a:t>َ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ا</a:t>
            </a:r>
            <a:r>
              <a:rPr dirty="0" smtClean="0" sz="1400" spc="-118">
                <a:latin typeface="Times New Roman"/>
                <a:cs typeface="Times New Roman"/>
              </a:rPr>
              <a:t>ر</a:t>
            </a:r>
            <a:r>
              <a:rPr dirty="0" smtClean="0" sz="1400" spc="-118">
                <a:latin typeface="Times New Roman"/>
                <a:cs typeface="Times New Roman"/>
              </a:rPr>
              <a:t>ا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Q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ة</a:t>
            </a:r>
            <a:r>
              <a:rPr dirty="0" smtClean="0" sz="1400" spc="-118">
                <a:latin typeface="Times New Roman"/>
                <a:cs typeface="Times New Roman"/>
              </a:rPr>
              <a:t>س</a:t>
            </a:r>
            <a:r>
              <a:rPr dirty="0" smtClean="0" sz="1400" spc="-118">
                <a:latin typeface="Times New Roman"/>
                <a:cs typeface="Times New Roman"/>
              </a:rPr>
              <a:t>ا</a:t>
            </a:r>
            <a:r>
              <a:rPr dirty="0" smtClean="0" sz="1400" spc="-118">
                <a:latin typeface="Times New Roman"/>
                <a:cs typeface="Times New Roman"/>
              </a:rPr>
              <a:t>ب</a:t>
            </a:r>
            <a:r>
              <a:rPr dirty="0" smtClean="0" sz="1400" spc="-118">
                <a:latin typeface="Times New Roman"/>
                <a:cs typeface="Times New Roman"/>
              </a:rPr>
              <a:t>عنا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ا</a:t>
            </a:r>
            <a:r>
              <a:rPr dirty="0" smtClean="0" sz="1400" spc="-118">
                <a:latin typeface="Times New Roman"/>
                <a:cs typeface="Times New Roman"/>
              </a:rPr>
              <a:t>ٍ</a:t>
            </a:r>
            <a:r>
              <a:rPr dirty="0" smtClean="0" sz="1400" spc="-118">
                <a:latin typeface="Times New Roman"/>
                <a:cs typeface="Times New Roman"/>
              </a:rPr>
              <a:t>م</a:t>
            </a:r>
            <a:r>
              <a:rPr dirty="0" smtClean="0" sz="1400" spc="-118">
                <a:latin typeface="Times New Roman"/>
                <a:cs typeface="Times New Roman"/>
              </a:rPr>
              <a:t>ط</a:t>
            </a:r>
            <a:r>
              <a:rPr dirty="0" smtClean="0" sz="1400" spc="-118">
                <a:latin typeface="Times New Roman"/>
                <a:cs typeface="Times New Roman"/>
              </a:rPr>
              <a:t>ى</a:t>
            </a:r>
            <a:r>
              <a:rPr dirty="0" smtClean="0" sz="1400" spc="-118">
                <a:latin typeface="Times New Roman"/>
                <a:cs typeface="Times New Roman"/>
              </a:rPr>
              <a:t>م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ؤفاكت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P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ة</a:t>
            </a:r>
            <a:r>
              <a:rPr dirty="0" smtClean="0" sz="1400" spc="-118">
                <a:latin typeface="Times New Roman"/>
                <a:cs typeface="Times New Roman"/>
              </a:rPr>
              <a:t>س</a:t>
            </a:r>
            <a:r>
              <a:rPr dirty="0" smtClean="0" sz="1400" spc="-118">
                <a:latin typeface="Times New Roman"/>
                <a:cs typeface="Times New Roman"/>
              </a:rPr>
              <a:t>اب</a:t>
            </a:r>
            <a:r>
              <a:rPr dirty="0" smtClean="0" sz="1400" spc="-118">
                <a:latin typeface="Times New Roman"/>
                <a:cs typeface="Times New Roman"/>
              </a:rPr>
              <a:t>ع</a:t>
            </a:r>
            <a:r>
              <a:rPr dirty="0" smtClean="0" sz="1400" spc="-118">
                <a:latin typeface="Times New Roman"/>
                <a:cs typeface="Times New Roman"/>
              </a:rPr>
              <a:t>نا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ن</a:t>
            </a:r>
            <a:r>
              <a:rPr dirty="0" smtClean="0" sz="1400" spc="-118">
                <a:latin typeface="Times New Roman"/>
                <a:cs typeface="Times New Roman"/>
              </a:rPr>
              <a:t>أ</a:t>
            </a:r>
            <a:r>
              <a:rPr dirty="0" smtClean="0" sz="1400" spc="-118">
                <a:latin typeface="Times New Roman"/>
                <a:cs typeface="Times New Roman"/>
              </a:rPr>
              <a:t>ب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ل</a:t>
            </a:r>
            <a:r>
              <a:rPr dirty="0" smtClean="0" sz="1400" spc="-118">
                <a:latin typeface="Times New Roman"/>
                <a:cs typeface="Times New Roman"/>
              </a:rPr>
              <a:t>ا</a:t>
            </a:r>
            <a:r>
              <a:rPr dirty="0" smtClean="0" sz="1400" spc="-118">
                <a:latin typeface="Times New Roman"/>
                <a:cs typeface="Times New Roman"/>
              </a:rPr>
              <a:t>م</a:t>
            </a:r>
            <a:r>
              <a:rPr dirty="0" smtClean="0" sz="1400" spc="-118">
                <a:latin typeface="Times New Roman"/>
                <a:cs typeface="Times New Roman"/>
              </a:rPr>
              <a:t>ٌ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ةسا</a:t>
            </a:r>
            <a:r>
              <a:rPr dirty="0" smtClean="0" sz="1400" spc="-118">
                <a:latin typeface="Times New Roman"/>
                <a:cs typeface="Times New Roman"/>
              </a:rPr>
              <a:t>ب</a:t>
            </a:r>
            <a:r>
              <a:rPr dirty="0" smtClean="0" sz="1400" spc="-118">
                <a:latin typeface="Times New Roman"/>
                <a:cs typeface="Times New Roman"/>
              </a:rPr>
              <a:t>ع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P,Q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ه</a:t>
            </a:r>
            <a:r>
              <a:rPr dirty="0" smtClean="0" sz="1400" spc="-118">
                <a:latin typeface="Times New Roman"/>
                <a:cs typeface="Times New Roman"/>
              </a:rPr>
              <a:t>ك</a:t>
            </a:r>
            <a:r>
              <a:rPr dirty="0" smtClean="0" sz="1400" spc="-118">
                <a:latin typeface="Times New Roman"/>
                <a:cs typeface="Times New Roman"/>
              </a:rPr>
              <a:t>ت</a:t>
            </a:r>
            <a:r>
              <a:rPr dirty="0" smtClean="0" sz="1400" spc="-118">
                <a:latin typeface="Times New Roman"/>
                <a:cs typeface="Times New Roman"/>
              </a:rPr>
              <a:t>ن</a:t>
            </a:r>
            <a:r>
              <a:rPr dirty="0" smtClean="0" sz="1400" spc="-118">
                <a:latin typeface="Times New Roman"/>
                <a:cs typeface="Times New Roman"/>
              </a:rPr>
              <a:t> </a:t>
            </a:r>
            <a:r>
              <a:rPr dirty="0" smtClean="0" sz="1400" spc="-118">
                <a:latin typeface="Times New Roman"/>
                <a:cs typeface="Times New Roman"/>
              </a:rPr>
              <a:t>-</a:t>
            </a:r>
            <a:r>
              <a:rPr dirty="0" smtClean="0" sz="1400" spc="-118">
                <a:latin typeface="Times New Roman"/>
                <a:cs typeface="Times New Roman"/>
              </a:rPr>
              <a:t>:</a:t>
            </a:r>
            <a:r>
              <a:rPr dirty="0" smtClean="0" sz="1400" spc="-118" b="1">
                <a:latin typeface="Times New Roman"/>
                <a:cs typeface="Times New Roman"/>
              </a:rPr>
              <a:t>ي</a:t>
            </a:r>
            <a:r>
              <a:rPr dirty="0" smtClean="0" sz="1400" spc="-118" b="1">
                <a:latin typeface="Times New Roman"/>
                <a:cs typeface="Times New Roman"/>
              </a:rPr>
              <a:t>قطن</a:t>
            </a:r>
            <a:r>
              <a:rPr dirty="0" smtClean="0" sz="1400" spc="-118" b="1">
                <a:latin typeface="Times New Roman"/>
                <a:cs typeface="Times New Roman"/>
              </a:rPr>
              <a:t>م</a:t>
            </a:r>
            <a:r>
              <a:rPr dirty="0" smtClean="0" sz="1400" spc="-118" b="1">
                <a:latin typeface="Times New Roman"/>
                <a:cs typeface="Times New Roman"/>
              </a:rPr>
              <a:t>ل</a:t>
            </a:r>
            <a:r>
              <a:rPr dirty="0" smtClean="0" sz="1400" spc="-118" b="1">
                <a:latin typeface="Times New Roman"/>
                <a:cs typeface="Times New Roman"/>
              </a:rPr>
              <a:t>ا</a:t>
            </a:r>
            <a:r>
              <a:rPr dirty="0" smtClean="0" sz="1400" spc="-118" b="1">
                <a:latin typeface="Times New Roman"/>
                <a:cs typeface="Times New Roman"/>
              </a:rPr>
              <a:t>ؤ</a:t>
            </a:r>
            <a:r>
              <a:rPr dirty="0" smtClean="0" sz="1400" spc="-118" b="1">
                <a:latin typeface="Times New Roman"/>
                <a:cs typeface="Times New Roman"/>
              </a:rPr>
              <a:t>ف</a:t>
            </a:r>
            <a:r>
              <a:rPr dirty="0" smtClean="0" sz="1400" spc="-118" b="1">
                <a:latin typeface="Times New Roman"/>
                <a:cs typeface="Times New Roman"/>
              </a:rPr>
              <a:t>ا</a:t>
            </a:r>
            <a:r>
              <a:rPr dirty="0" smtClean="0" sz="1400" spc="-118" b="1">
                <a:latin typeface="Times New Roman"/>
                <a:cs typeface="Times New Roman"/>
              </a:rPr>
              <a:t>كخلا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69105" y="6707767"/>
            <a:ext cx="126144" cy="203708"/>
          </a:xfrm>
          <a:prstGeom prst="rect">
            <a:avLst/>
          </a:prstGeom>
        </p:spPr>
        <p:txBody>
          <a:bodyPr wrap="square" lIns="0" tIns="9842" rIns="0" bIns="0" rtlCol="0">
            <a:noAutofit/>
          </a:bodyPr>
          <a:lstStyle/>
          <a:p>
            <a:pPr marL="12700">
              <a:lnSpc>
                <a:spcPts val="1550"/>
              </a:lnSpc>
            </a:pPr>
            <a:r>
              <a:rPr dirty="0" smtClean="0" sz="140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4697" y="6707767"/>
            <a:ext cx="2330990" cy="204746"/>
          </a:xfrm>
          <a:prstGeom prst="rect">
            <a:avLst/>
          </a:prstGeom>
        </p:spPr>
        <p:txBody>
          <a:bodyPr wrap="square" lIns="0" tIns="9842" rIns="0" bIns="0" rtlCol="0">
            <a:noAutofit/>
          </a:bodyPr>
          <a:lstStyle/>
          <a:p>
            <a:pPr marL="12700">
              <a:lnSpc>
                <a:spcPts val="1550"/>
              </a:lnSpc>
            </a:pPr>
            <a:r>
              <a:rPr dirty="0" smtClean="0" sz="1400" spc="22">
                <a:latin typeface="Cambria Math"/>
                <a:cs typeface="Cambria Math"/>
              </a:rPr>
              <a:t>)</a:t>
            </a:r>
            <a:r>
              <a:rPr dirty="0" smtClean="0" sz="1400" spc="22">
                <a:latin typeface="Cambria Math"/>
                <a:cs typeface="Cambria Math"/>
              </a:rPr>
              <a:t> </a:t>
            </a:r>
            <a:r>
              <a:rPr dirty="0" smtClean="0" sz="1400" spc="-123">
                <a:latin typeface="Times New Roman"/>
                <a:cs typeface="Times New Roman"/>
              </a:rPr>
              <a:t>زم</a:t>
            </a:r>
            <a:r>
              <a:rPr dirty="0" smtClean="0" sz="1400" spc="-123">
                <a:latin typeface="Times New Roman"/>
                <a:cs typeface="Times New Roman"/>
              </a:rPr>
              <a:t>ش</a:t>
            </a:r>
            <a:r>
              <a:rPr dirty="0" smtClean="0" sz="1400" spc="-123">
                <a:latin typeface="Times New Roman"/>
                <a:cs typeface="Times New Roman"/>
              </a:rPr>
              <a:t>هب</a:t>
            </a:r>
            <a:r>
              <a:rPr dirty="0" smtClean="0" sz="1400" spc="-123">
                <a:latin typeface="Times New Roman"/>
                <a:cs typeface="Times New Roman"/>
              </a:rPr>
              <a:t> </a:t>
            </a:r>
            <a:r>
              <a:rPr dirty="0" smtClean="0" sz="1400" spc="-123">
                <a:latin typeface="Times New Roman"/>
                <a:cs typeface="Times New Roman"/>
              </a:rPr>
              <a:t>ك</a:t>
            </a:r>
            <a:r>
              <a:rPr dirty="0" smtClean="0" sz="1400" spc="-123">
                <a:latin typeface="Times New Roman"/>
                <a:cs typeface="Times New Roman"/>
              </a:rPr>
              <a:t>ن</a:t>
            </a:r>
            <a:r>
              <a:rPr dirty="0" smtClean="0" sz="1400" spc="-123">
                <a:latin typeface="Times New Roman"/>
                <a:cs typeface="Times New Roman"/>
              </a:rPr>
              <a:t>ر</a:t>
            </a:r>
            <a:r>
              <a:rPr dirty="0" smtClean="0" sz="1400" spc="-123">
                <a:latin typeface="Times New Roman"/>
                <a:cs typeface="Times New Roman"/>
              </a:rPr>
              <a:t> </a:t>
            </a:r>
            <a:r>
              <a:rPr dirty="0" smtClean="0" sz="1400" spc="-123">
                <a:latin typeface="Times New Roman"/>
                <a:cs typeface="Times New Roman"/>
              </a:rPr>
              <a:t>ه</a:t>
            </a:r>
            <a:r>
              <a:rPr dirty="0" smtClean="0" sz="1400" spc="-123">
                <a:latin typeface="Times New Roman"/>
                <a:cs typeface="Times New Roman"/>
              </a:rPr>
              <a:t>ع</a:t>
            </a:r>
            <a:r>
              <a:rPr dirty="0" smtClean="0" sz="1400" spc="-123">
                <a:latin typeface="Times New Roman"/>
                <a:cs typeface="Times New Roman"/>
              </a:rPr>
              <a:t> </a:t>
            </a:r>
            <a:r>
              <a:rPr dirty="0" smtClean="0" sz="1400" spc="-123">
                <a:latin typeface="Times New Roman"/>
                <a:cs typeface="Times New Roman"/>
              </a:rPr>
              <a:t>شبع</a:t>
            </a:r>
            <a:r>
              <a:rPr dirty="0" smtClean="0" sz="1400" spc="-123">
                <a:latin typeface="Times New Roman"/>
                <a:cs typeface="Times New Roman"/>
              </a:rPr>
              <a:t>ى</a:t>
            </a:r>
            <a:r>
              <a:rPr dirty="0" smtClean="0" sz="1400" spc="-123">
                <a:latin typeface="Times New Roman"/>
                <a:cs typeface="Times New Roman"/>
              </a:rPr>
              <a:t>سَ</a:t>
            </a:r>
            <a:r>
              <a:rPr dirty="0" smtClean="0" sz="1400" spc="-123">
                <a:latin typeface="Times New Roman"/>
                <a:cs typeface="Times New Roman"/>
              </a:rPr>
              <a:t> </a:t>
            </a:r>
            <a:r>
              <a:rPr dirty="0" smtClean="0" sz="1400" spc="-123">
                <a:latin typeface="Times New Roman"/>
                <a:cs typeface="Times New Roman"/>
              </a:rPr>
              <a:t>Q</a:t>
            </a:r>
            <a:r>
              <a:rPr dirty="0" smtClean="0" sz="1400" spc="-123">
                <a:latin typeface="Times New Roman"/>
                <a:cs typeface="Times New Roman"/>
              </a:rPr>
              <a:t> </a:t>
            </a:r>
            <a:r>
              <a:rPr dirty="0" smtClean="0" sz="1400" spc="-123">
                <a:latin typeface="Times New Roman"/>
                <a:cs typeface="Times New Roman"/>
              </a:rPr>
              <a:t>ق</a:t>
            </a:r>
            <a:r>
              <a:rPr dirty="0" smtClean="0" sz="1400" spc="-123">
                <a:latin typeface="Times New Roman"/>
                <a:cs typeface="Times New Roman"/>
              </a:rPr>
              <a:t>ذ</a:t>
            </a:r>
            <a:r>
              <a:rPr dirty="0" smtClean="0" sz="1400" spc="-123">
                <a:latin typeface="Times New Roman"/>
                <a:cs typeface="Times New Roman"/>
              </a:rPr>
              <a:t>ص</a:t>
            </a:r>
            <a:r>
              <a:rPr dirty="0" smtClean="0" sz="1400" spc="-123">
                <a:latin typeface="Times New Roman"/>
                <a:cs typeface="Times New Roman"/>
              </a:rPr>
              <a:t> </a:t>
            </a:r>
            <a:r>
              <a:rPr dirty="0" smtClean="0" sz="1400" spc="-123">
                <a:latin typeface="Times New Roman"/>
                <a:cs typeface="Times New Roman"/>
              </a:rPr>
              <a:t>ل</a:t>
            </a:r>
            <a:r>
              <a:rPr dirty="0" smtClean="0" sz="1400" spc="-123">
                <a:latin typeface="Times New Roman"/>
                <a:cs typeface="Times New Roman"/>
              </a:rPr>
              <a:t>َ</a:t>
            </a:r>
            <a:r>
              <a:rPr dirty="0" smtClean="0" sz="1400" spc="-123">
                <a:latin typeface="Times New Roman"/>
                <a:cs typeface="Times New Roman"/>
              </a:rPr>
              <a:t>ذ</a:t>
            </a:r>
            <a:r>
              <a:rPr dirty="0" smtClean="0" sz="1400" spc="-123">
                <a:latin typeface="Times New Roman"/>
                <a:cs typeface="Times New Roman"/>
              </a:rPr>
              <a:t>ج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0339" y="7081340"/>
            <a:ext cx="3166618" cy="474905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849630">
              <a:lnSpc>
                <a:spcPts val="1939"/>
              </a:lnSpc>
            </a:pPr>
            <a:r>
              <a:rPr dirty="0" smtClean="0" sz="1800" spc="-162" b="1">
                <a:latin typeface="Times New Roman"/>
                <a:cs typeface="Times New Roman"/>
              </a:rPr>
              <a:t>نأ</a:t>
            </a:r>
            <a:r>
              <a:rPr dirty="0" smtClean="0" sz="1800" spc="-162" b="1">
                <a:latin typeface="Times New Roman"/>
                <a:cs typeface="Times New Roman"/>
              </a:rPr>
              <a:t> </a:t>
            </a:r>
            <a:r>
              <a:rPr dirty="0" smtClean="0" sz="1800" spc="-162" b="1">
                <a:latin typeface="Times New Roman"/>
                <a:cs typeface="Times New Roman"/>
              </a:rPr>
              <a:t>جبثأ</a:t>
            </a:r>
            <a:r>
              <a:rPr dirty="0" smtClean="0" sz="1800" spc="-162" b="1">
                <a:latin typeface="Times New Roman"/>
                <a:cs typeface="Times New Roman"/>
              </a:rPr>
              <a:t> </a:t>
            </a:r>
            <a:r>
              <a:rPr dirty="0" smtClean="0" sz="1800" spc="-162" b="1">
                <a:latin typeface="Times New Roman"/>
                <a:cs typeface="Times New Roman"/>
              </a:rPr>
              <a:t>قدصلا</a:t>
            </a:r>
            <a:r>
              <a:rPr dirty="0" smtClean="0" sz="1800" spc="-162" b="1">
                <a:latin typeface="Times New Roman"/>
                <a:cs typeface="Times New Roman"/>
              </a:rPr>
              <a:t> </a:t>
            </a:r>
            <a:r>
              <a:rPr dirty="0" smtClean="0" sz="1800" spc="-162" b="1">
                <a:latin typeface="Times New Roman"/>
                <a:cs typeface="Times New Roman"/>
              </a:rPr>
              <a:t> </a:t>
            </a:r>
            <a:r>
              <a:rPr dirty="0" smtClean="0" sz="1800" spc="-162" b="1">
                <a:latin typeface="Times New Roman"/>
                <a:cs typeface="Times New Roman"/>
              </a:rPr>
              <a:t>ل</a:t>
            </a:r>
            <a:r>
              <a:rPr dirty="0" smtClean="0" sz="1800" spc="-162" b="1">
                <a:latin typeface="Times New Roman"/>
                <a:cs typeface="Times New Roman"/>
              </a:rPr>
              <a:t>و</a:t>
            </a:r>
            <a:r>
              <a:rPr dirty="0" smtClean="0" sz="1800" spc="-162" b="1">
                <a:latin typeface="Times New Roman"/>
                <a:cs typeface="Times New Roman"/>
              </a:rPr>
              <a:t>دج</a:t>
            </a:r>
            <a:r>
              <a:rPr dirty="0" smtClean="0" sz="1800" spc="-162" b="1">
                <a:latin typeface="Times New Roman"/>
                <a:cs typeface="Times New Roman"/>
              </a:rPr>
              <a:t> </a:t>
            </a:r>
            <a:r>
              <a:rPr dirty="0" smtClean="0" sz="1800" spc="-162" b="1">
                <a:latin typeface="Times New Roman"/>
                <a:cs typeface="Times New Roman"/>
              </a:rPr>
              <a:t>م</a:t>
            </a:r>
            <a:r>
              <a:rPr dirty="0" smtClean="0" sz="1800" spc="-162" b="1">
                <a:latin typeface="Times New Roman"/>
                <a:cs typeface="Times New Roman"/>
              </a:rPr>
              <a:t>ا</a:t>
            </a:r>
            <a:r>
              <a:rPr dirty="0" smtClean="0" sz="1800" spc="-162" b="1">
                <a:latin typeface="Times New Roman"/>
                <a:cs typeface="Times New Roman"/>
              </a:rPr>
              <a:t>دخ</a:t>
            </a:r>
            <a:r>
              <a:rPr dirty="0" smtClean="0" sz="1800" spc="-162" b="1">
                <a:latin typeface="Times New Roman"/>
                <a:cs typeface="Times New Roman"/>
              </a:rPr>
              <a:t>خ</a:t>
            </a:r>
            <a:r>
              <a:rPr dirty="0" smtClean="0" sz="1800" spc="-162" b="1">
                <a:latin typeface="Times New Roman"/>
                <a:cs typeface="Times New Roman"/>
              </a:rPr>
              <a:t>ساب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ts val="1700"/>
              </a:lnSpc>
            </a:pPr>
            <a:r>
              <a:rPr dirty="0" smtClean="0" sz="1400" spc="-1">
                <a:latin typeface="Calibri"/>
                <a:cs typeface="Calibri"/>
              </a:rPr>
              <a:t>p</a:t>
            </a:r>
            <a:r>
              <a:rPr dirty="0" smtClean="0" sz="1400" spc="-1">
                <a:latin typeface="Calibri"/>
                <a:cs typeface="Calibri"/>
              </a:rPr>
              <a:t> </a:t>
            </a:r>
            <a:r>
              <a:rPr dirty="0" smtClean="0" sz="1400" spc="-1">
                <a:latin typeface="Calibri"/>
                <a:cs typeface="Calibri"/>
              </a:rPr>
              <a:t>→</a:t>
            </a:r>
            <a:r>
              <a:rPr dirty="0" smtClean="0" sz="1400" spc="-1">
                <a:latin typeface="Calibri"/>
                <a:cs typeface="Calibri"/>
              </a:rPr>
              <a:t> </a:t>
            </a:r>
            <a:r>
              <a:rPr dirty="0" smtClean="0" sz="1400" spc="-1">
                <a:latin typeface="Calibri"/>
                <a:cs typeface="Calibri"/>
              </a:rPr>
              <a:t>q</a:t>
            </a:r>
            <a:r>
              <a:rPr dirty="0" smtClean="0" sz="1400" spc="-1">
                <a:latin typeface="Calibri"/>
                <a:cs typeface="Calibri"/>
              </a:rPr>
              <a:t> </a:t>
            </a:r>
            <a:r>
              <a:rPr dirty="0" smtClean="0" sz="1400" spc="-1">
                <a:latin typeface="Calibri"/>
                <a:cs typeface="Calibri"/>
              </a:rPr>
              <a:t>≡</a:t>
            </a:r>
            <a:r>
              <a:rPr dirty="0" smtClean="0" sz="1400" spc="-1">
                <a:latin typeface="Calibri"/>
                <a:cs typeface="Calibri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~</a:t>
            </a:r>
            <a:r>
              <a:rPr dirty="0" smtClean="0" sz="1400" spc="-1">
                <a:latin typeface="Calibri"/>
                <a:cs typeface="Calibri"/>
              </a:rPr>
              <a:t>p</a:t>
            </a:r>
            <a:r>
              <a:rPr dirty="0" smtClean="0" sz="1400" spc="-1">
                <a:latin typeface="Calibri"/>
                <a:cs typeface="Calibri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∨</a:t>
            </a:r>
            <a:r>
              <a:rPr dirty="0" smtClean="0" sz="1400" spc="0">
                <a:latin typeface="Cambria Math"/>
                <a:cs typeface="Cambria Math"/>
              </a:rPr>
              <a:t> </a:t>
            </a:r>
            <a:r>
              <a:rPr dirty="0" smtClean="0" sz="1400" spc="-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99352" y="7081340"/>
            <a:ext cx="52626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93" b="1">
                <a:latin typeface="Times New Roman"/>
                <a:cs typeface="Times New Roman"/>
              </a:rPr>
              <a:t>-</a:t>
            </a:r>
            <a:r>
              <a:rPr dirty="0" smtClean="0" sz="1800" spc="-93" b="1">
                <a:latin typeface="Times New Roman"/>
                <a:cs typeface="Times New Roman"/>
              </a:rPr>
              <a:t>:</a:t>
            </a:r>
            <a:r>
              <a:rPr dirty="0" smtClean="0" sz="1800" spc="-93" b="1">
                <a:latin typeface="Times New Roman"/>
                <a:cs typeface="Times New Roman"/>
              </a:rPr>
              <a:t>لا</a:t>
            </a:r>
            <a:r>
              <a:rPr dirty="0" smtClean="0" sz="1800" spc="-93" b="1">
                <a:latin typeface="Times New Roman"/>
                <a:cs typeface="Times New Roman"/>
              </a:rPr>
              <a:t>ث</a:t>
            </a:r>
            <a:r>
              <a:rPr dirty="0" smtClean="0" sz="1800" spc="-93" b="1">
                <a:latin typeface="Times New Roman"/>
                <a:cs typeface="Times New Roman"/>
              </a:rPr>
              <a:t>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7771" y="9274706"/>
            <a:ext cx="110187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0" b="1" i="1" u="heavy">
                <a:latin typeface="Times New Roman"/>
                <a:cs typeface="Times New Roman"/>
              </a:rPr>
              <a:t>Ho</a:t>
            </a:r>
            <a:r>
              <a:rPr dirty="0" smtClean="0" sz="1800" spc="0" b="1" i="1" u="heavy">
                <a:latin typeface="Times New Roman"/>
                <a:cs typeface="Times New Roman"/>
              </a:rPr>
              <a:t>m</a:t>
            </a:r>
            <a:r>
              <a:rPr dirty="0" smtClean="0" sz="1800" spc="0" b="1" i="1" u="heavy">
                <a:latin typeface="Times New Roman"/>
                <a:cs typeface="Times New Roman"/>
              </a:rPr>
              <a:t>ework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0436" y="449579"/>
            <a:ext cx="6684264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7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9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Dr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</a:t>
            </a:r>
            <a:r>
              <a:rPr dirty="0" smtClean="0" sz="1400" spc="9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9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280404" y="6515735"/>
            <a:ext cx="8244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440436" y="449579"/>
            <a:ext cx="6684264" cy="204216"/>
          </a:xfrm>
          <a:custGeom>
            <a:avLst/>
            <a:gdLst/>
            <a:ahLst/>
            <a:cxnLst/>
            <a:rect l="l" t="t" r="r" b="b"/>
            <a:pathLst>
              <a:path w="6684264" h="204216">
                <a:moveTo>
                  <a:pt x="0" y="204216"/>
                </a:moveTo>
                <a:lnTo>
                  <a:pt x="6684264" y="204216"/>
                </a:lnTo>
                <a:lnTo>
                  <a:pt x="6684264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40436" y="653795"/>
            <a:ext cx="6684264" cy="161544"/>
          </a:xfrm>
          <a:custGeom>
            <a:avLst/>
            <a:gdLst/>
            <a:ahLst/>
            <a:cxnLst/>
            <a:rect l="l" t="t" r="r" b="b"/>
            <a:pathLst>
              <a:path w="6684264" h="161544">
                <a:moveTo>
                  <a:pt x="0" y="161544"/>
                </a:moveTo>
                <a:lnTo>
                  <a:pt x="6684264" y="161544"/>
                </a:lnTo>
                <a:lnTo>
                  <a:pt x="6684264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034028" y="4415027"/>
            <a:ext cx="3451860" cy="292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679316" y="836623"/>
            <a:ext cx="3667348" cy="266498"/>
          </a:xfrm>
          <a:prstGeom prst="rect">
            <a:avLst/>
          </a:prstGeom>
        </p:spPr>
        <p:txBody>
          <a:bodyPr wrap="square" lIns="0" tIns="12700" rIns="0" bIns="0" rtlCol="0">
            <a:noAutofit/>
          </a:bodyPr>
          <a:lstStyle/>
          <a:p>
            <a:pPr marL="12700">
              <a:lnSpc>
                <a:spcPts val="2000"/>
              </a:lnSpc>
            </a:pPr>
            <a:r>
              <a:rPr dirty="0" smtClean="0" sz="1800" spc="-2" b="1">
                <a:latin typeface="Calibri"/>
                <a:cs typeface="Calibri"/>
              </a:rPr>
              <a:t>:</a:t>
            </a:r>
            <a:r>
              <a:rPr dirty="0" smtClean="0" sz="1800" spc="-2" b="1">
                <a:latin typeface="Calibri"/>
                <a:cs typeface="Calibri"/>
              </a:rPr>
              <a:t>-</a:t>
            </a:r>
            <a:r>
              <a:rPr dirty="0" smtClean="0" sz="1800" spc="-168" b="1">
                <a:latin typeface="Times New Roman"/>
                <a:cs typeface="Times New Roman"/>
              </a:rPr>
              <a:t>تي</a:t>
            </a:r>
            <a:r>
              <a:rPr dirty="0" smtClean="0" sz="1800" spc="-168" b="1">
                <a:latin typeface="Times New Roman"/>
                <a:cs typeface="Times New Roman"/>
              </a:rPr>
              <a:t>ح</a:t>
            </a:r>
            <a:r>
              <a:rPr dirty="0" smtClean="0" sz="1800" spc="-168" b="1">
                <a:latin typeface="Times New Roman"/>
                <a:cs typeface="Times New Roman"/>
              </a:rPr>
              <a:t>لاا</a:t>
            </a:r>
            <a:r>
              <a:rPr dirty="0" smtClean="0" sz="1800" spc="-168" b="1">
                <a:latin typeface="Times New Roman"/>
                <a:cs typeface="Times New Roman"/>
              </a:rPr>
              <a:t> </a:t>
            </a:r>
            <a:r>
              <a:rPr dirty="0" smtClean="0" sz="1800" spc="-168" b="1">
                <a:latin typeface="Times New Roman"/>
                <a:cs typeface="Times New Roman"/>
              </a:rPr>
              <a:t>ثارابعلا</a:t>
            </a:r>
            <a:r>
              <a:rPr dirty="0" smtClean="0" sz="1800" spc="-168" b="1">
                <a:latin typeface="Times New Roman"/>
                <a:cs typeface="Times New Roman"/>
              </a:rPr>
              <a:t> </a:t>
            </a:r>
            <a:r>
              <a:rPr dirty="0" smtClean="0" sz="1800" spc="-168" b="1">
                <a:latin typeface="Times New Roman"/>
                <a:cs typeface="Times New Roman"/>
              </a:rPr>
              <a:t>ج</a:t>
            </a:r>
            <a:r>
              <a:rPr dirty="0" smtClean="0" sz="1800" spc="-168" b="1">
                <a:latin typeface="Times New Roman"/>
                <a:cs typeface="Times New Roman"/>
              </a:rPr>
              <a:t>ح</a:t>
            </a:r>
            <a:r>
              <a:rPr dirty="0" smtClean="0" sz="1800" spc="-168" b="1">
                <a:latin typeface="Times New Roman"/>
                <a:cs typeface="Times New Roman"/>
              </a:rPr>
              <a:t>ا</a:t>
            </a:r>
            <a:r>
              <a:rPr dirty="0" smtClean="0" sz="1800" spc="-168" b="1">
                <a:latin typeface="Times New Roman"/>
                <a:cs typeface="Times New Roman"/>
              </a:rPr>
              <a:t>ون</a:t>
            </a:r>
            <a:r>
              <a:rPr dirty="0" smtClean="0" sz="1800" spc="-168" b="1">
                <a:latin typeface="Times New Roman"/>
                <a:cs typeface="Times New Roman"/>
              </a:rPr>
              <a:t> </a:t>
            </a:r>
            <a:r>
              <a:rPr dirty="0" smtClean="0" sz="1800" spc="-168" b="1">
                <a:latin typeface="Times New Roman"/>
                <a:cs typeface="Times New Roman"/>
              </a:rPr>
              <a:t>دج</a:t>
            </a:r>
            <a:r>
              <a:rPr dirty="0" smtClean="0" sz="1800" spc="-168" b="1">
                <a:latin typeface="Times New Roman"/>
                <a:cs typeface="Times New Roman"/>
              </a:rPr>
              <a:t> </a:t>
            </a:r>
            <a:r>
              <a:rPr dirty="0" smtClean="0" sz="1800" spc="-168" b="1">
                <a:latin typeface="Times New Roman"/>
                <a:cs typeface="Times New Roman"/>
              </a:rPr>
              <a:t>قدص</a:t>
            </a:r>
            <a:r>
              <a:rPr dirty="0" smtClean="0" sz="1800" spc="-168" b="1">
                <a:latin typeface="Times New Roman"/>
                <a:cs typeface="Times New Roman"/>
              </a:rPr>
              <a:t>ل</a:t>
            </a:r>
            <a:r>
              <a:rPr dirty="0" smtClean="0" sz="1800" spc="-168" b="1">
                <a:latin typeface="Times New Roman"/>
                <a:cs typeface="Times New Roman"/>
              </a:rPr>
              <a:t>ا</a:t>
            </a:r>
            <a:r>
              <a:rPr dirty="0" smtClean="0" sz="1800" spc="-168" b="1">
                <a:latin typeface="Times New Roman"/>
                <a:cs typeface="Times New Roman"/>
              </a:rPr>
              <a:t> </a:t>
            </a:r>
            <a:r>
              <a:rPr dirty="0" smtClean="0" sz="1800" spc="-168" b="1">
                <a:latin typeface="Times New Roman"/>
                <a:cs typeface="Times New Roman"/>
              </a:rPr>
              <a:t>ل</a:t>
            </a:r>
            <a:r>
              <a:rPr dirty="0" smtClean="0" sz="1800" spc="-168" b="1">
                <a:latin typeface="Times New Roman"/>
                <a:cs typeface="Times New Roman"/>
              </a:rPr>
              <a:t>ودج</a:t>
            </a:r>
            <a:r>
              <a:rPr dirty="0" smtClean="0" sz="1800" spc="-168" b="1">
                <a:latin typeface="Times New Roman"/>
                <a:cs typeface="Times New Roman"/>
              </a:rPr>
              <a:t> </a:t>
            </a:r>
            <a:r>
              <a:rPr dirty="0" smtClean="0" sz="1800" spc="-168" b="1">
                <a:latin typeface="Times New Roman"/>
                <a:cs typeface="Times New Roman"/>
              </a:rPr>
              <a:t>م</a:t>
            </a:r>
            <a:r>
              <a:rPr dirty="0" smtClean="0" sz="1800" spc="-168" b="1">
                <a:latin typeface="Times New Roman"/>
                <a:cs typeface="Times New Roman"/>
              </a:rPr>
              <a:t>ا</a:t>
            </a:r>
            <a:r>
              <a:rPr dirty="0" smtClean="0" sz="1800" spc="-168" b="1">
                <a:latin typeface="Times New Roman"/>
                <a:cs typeface="Times New Roman"/>
              </a:rPr>
              <a:t>دخ</a:t>
            </a:r>
            <a:r>
              <a:rPr dirty="0" smtClean="0" sz="1800" spc="-168" b="1">
                <a:latin typeface="Times New Roman"/>
                <a:cs typeface="Times New Roman"/>
              </a:rPr>
              <a:t>خ</a:t>
            </a:r>
            <a:r>
              <a:rPr dirty="0" smtClean="0" sz="1800" spc="-168" b="1">
                <a:latin typeface="Times New Roman"/>
                <a:cs typeface="Times New Roman"/>
              </a:rPr>
              <a:t>ساب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4332" y="1725225"/>
            <a:ext cx="210574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4">
                <a:latin typeface="Cambria Math"/>
                <a:cs typeface="Cambria Math"/>
              </a:rPr>
              <a:t>1.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97432" y="1725225"/>
            <a:ext cx="598573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11">
                <a:latin typeface="Cambria Math"/>
                <a:cs typeface="Cambria Math"/>
              </a:rPr>
              <a:t>(</a:t>
            </a:r>
            <a:r>
              <a:rPr dirty="0" smtClean="0" sz="1600" spc="-11">
                <a:latin typeface="Cambria Math"/>
                <a:cs typeface="Cambria Math"/>
              </a:rPr>
              <a:t>p</a:t>
            </a:r>
            <a:r>
              <a:rPr dirty="0" smtClean="0" sz="1600" spc="-11">
                <a:latin typeface="Cambria Math"/>
                <a:cs typeface="Cambria Math"/>
              </a:rPr>
              <a:t>˄</a:t>
            </a:r>
            <a:r>
              <a:rPr dirty="0" smtClean="0" sz="1600" spc="-11">
                <a:latin typeface="Cambria Math"/>
                <a:cs typeface="Cambria Math"/>
              </a:rPr>
              <a:t> </a:t>
            </a:r>
            <a:r>
              <a:rPr dirty="0" smtClean="0" sz="1600" spc="-11">
                <a:latin typeface="Cambria Math"/>
                <a:cs typeface="Cambria Math"/>
              </a:rPr>
              <a:t>q</a:t>
            </a:r>
            <a:r>
              <a:rPr dirty="0" smtClean="0" sz="1600" spc="-11">
                <a:latin typeface="Cambria Math"/>
                <a:cs typeface="Cambria Math"/>
              </a:rPr>
              <a:t>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06004" y="1725225"/>
            <a:ext cx="636830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14">
                <a:latin typeface="Cambria Math"/>
                <a:cs typeface="Cambria Math"/>
              </a:rPr>
              <a:t>(</a:t>
            </a:r>
            <a:r>
              <a:rPr dirty="0" smtClean="0" sz="1600" spc="-14">
                <a:latin typeface="Cambria Math"/>
                <a:cs typeface="Cambria Math"/>
              </a:rPr>
              <a:t>p</a:t>
            </a:r>
            <a:r>
              <a:rPr dirty="0" smtClean="0" sz="1600" spc="-14">
                <a:latin typeface="Cambria Math"/>
                <a:cs typeface="Cambria Math"/>
              </a:rPr>
              <a:t>˅</a:t>
            </a:r>
            <a:r>
              <a:rPr dirty="0" smtClean="0" sz="1600" spc="-14">
                <a:latin typeface="Cambria Math"/>
                <a:cs typeface="Cambria Math"/>
              </a:rPr>
              <a:t> </a:t>
            </a:r>
            <a:r>
              <a:rPr dirty="0" smtClean="0" sz="1600" spc="-14">
                <a:latin typeface="Cambria Math"/>
                <a:cs typeface="Cambria Math"/>
              </a:rPr>
              <a:t>q</a:t>
            </a:r>
            <a:r>
              <a:rPr dirty="0" smtClean="0" sz="1600" spc="-14">
                <a:latin typeface="Cambria Math"/>
                <a:cs typeface="Cambria Math"/>
              </a:rPr>
              <a:t>)</a:t>
            </a:r>
            <a:r>
              <a:rPr dirty="0" smtClean="0" sz="1600" spc="-14">
                <a:latin typeface="Cambria Math"/>
                <a:cs typeface="Cambria Math"/>
              </a:rPr>
              <a:t>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4332" y="2202237"/>
            <a:ext cx="210574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4">
                <a:latin typeface="Cambria Math"/>
                <a:cs typeface="Cambria Math"/>
              </a:rPr>
              <a:t>2.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3236" y="2202237"/>
            <a:ext cx="973620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15">
                <a:latin typeface="Cambria Math"/>
                <a:cs typeface="Cambria Math"/>
              </a:rPr>
              <a:t>p</a:t>
            </a:r>
            <a:r>
              <a:rPr dirty="0" smtClean="0" sz="1600" spc="-15">
                <a:latin typeface="Cambria Math"/>
                <a:cs typeface="Cambria Math"/>
              </a:rPr>
              <a:t>˄</a:t>
            </a:r>
            <a:r>
              <a:rPr dirty="0" smtClean="0" sz="1600" spc="-15">
                <a:latin typeface="Cambria Math"/>
                <a:cs typeface="Cambria Math"/>
              </a:rPr>
              <a:t>(</a:t>
            </a:r>
            <a:r>
              <a:rPr dirty="0" smtClean="0" sz="1600" spc="-15">
                <a:latin typeface="Cambria Math"/>
                <a:cs typeface="Cambria Math"/>
              </a:rPr>
              <a:t>~</a:t>
            </a:r>
            <a:r>
              <a:rPr dirty="0" smtClean="0" sz="1600" spc="-15">
                <a:latin typeface="Cambria Math"/>
                <a:cs typeface="Cambria Math"/>
              </a:rPr>
              <a:t>q</a:t>
            </a:r>
            <a:r>
              <a:rPr dirty="0" smtClean="0" sz="1600" spc="-15">
                <a:latin typeface="Cambria Math"/>
                <a:cs typeface="Cambria Math"/>
              </a:rPr>
              <a:t>˅</a:t>
            </a:r>
            <a:r>
              <a:rPr dirty="0" smtClean="0" sz="1600" spc="-15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r)</a:t>
            </a:r>
            <a:r>
              <a:rPr dirty="0" smtClean="0" sz="1600" spc="-15">
                <a:latin typeface="Cambria Math"/>
                <a:cs typeface="Cambria Math"/>
              </a:rPr>
              <a:t>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4332" y="2679249"/>
            <a:ext cx="210574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4">
                <a:latin typeface="Cambria Math"/>
                <a:cs typeface="Cambria Math"/>
              </a:rPr>
              <a:t>3.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3236" y="2679249"/>
            <a:ext cx="965926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15">
                <a:latin typeface="Cambria Math"/>
                <a:cs typeface="Cambria Math"/>
              </a:rPr>
              <a:t>~</a:t>
            </a:r>
            <a:r>
              <a:rPr dirty="0" smtClean="0" sz="1600" spc="-15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(</a:t>
            </a:r>
            <a:r>
              <a:rPr dirty="0" smtClean="0" sz="1600" spc="-15">
                <a:latin typeface="Cambria Math"/>
                <a:cs typeface="Cambria Math"/>
              </a:rPr>
              <a:t>p</a:t>
            </a:r>
            <a:r>
              <a:rPr dirty="0" smtClean="0" sz="1600" spc="-15">
                <a:latin typeface="Cambria Math"/>
                <a:cs typeface="Cambria Math"/>
              </a:rPr>
              <a:t>˄</a:t>
            </a:r>
            <a:r>
              <a:rPr dirty="0" smtClean="0" sz="1600" spc="-15">
                <a:latin typeface="Cambria Math"/>
                <a:cs typeface="Cambria Math"/>
              </a:rPr>
              <a:t>~</a:t>
            </a:r>
            <a:r>
              <a:rPr dirty="0" smtClean="0" sz="1600" spc="-15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q</a:t>
            </a:r>
            <a:r>
              <a:rPr dirty="0" smtClean="0" sz="1600" spc="-15">
                <a:latin typeface="Cambria Math"/>
                <a:cs typeface="Cambria Math"/>
              </a:rPr>
              <a:t>)</a:t>
            </a:r>
            <a:r>
              <a:rPr dirty="0" smtClean="0" sz="1600" spc="-15">
                <a:latin typeface="Cambria Math"/>
                <a:cs typeface="Cambria Math"/>
              </a:rPr>
              <a:t>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4332" y="3154737"/>
            <a:ext cx="210574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4">
                <a:latin typeface="Cambria Math"/>
                <a:cs typeface="Cambria Math"/>
              </a:rPr>
              <a:t>4.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97432" y="3154737"/>
            <a:ext cx="1475323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15">
                <a:latin typeface="Cambria Math"/>
                <a:cs typeface="Cambria Math"/>
              </a:rPr>
              <a:t>(</a:t>
            </a:r>
            <a:r>
              <a:rPr dirty="0" smtClean="0" sz="1600" spc="-15">
                <a:latin typeface="Cambria Math"/>
                <a:cs typeface="Cambria Math"/>
              </a:rPr>
              <a:t>p</a:t>
            </a:r>
            <a:r>
              <a:rPr dirty="0" smtClean="0" sz="1600" spc="-15">
                <a:latin typeface="Cambria Math"/>
                <a:cs typeface="Cambria Math"/>
              </a:rPr>
              <a:t>˄</a:t>
            </a:r>
            <a:r>
              <a:rPr dirty="0" smtClean="0" sz="1600" spc="-15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q</a:t>
            </a:r>
            <a:r>
              <a:rPr dirty="0" smtClean="0" sz="1600" spc="-15">
                <a:latin typeface="Cambria Math"/>
                <a:cs typeface="Cambria Math"/>
              </a:rPr>
              <a:t>)</a:t>
            </a:r>
            <a:r>
              <a:rPr dirty="0" smtClean="0" sz="1600" spc="-15">
                <a:latin typeface="Cambria Math"/>
                <a:cs typeface="Cambria Math"/>
              </a:rPr>
              <a:t>˄</a:t>
            </a:r>
            <a:r>
              <a:rPr dirty="0" smtClean="0" sz="1600" spc="-15">
                <a:latin typeface="Cambria Math"/>
                <a:cs typeface="Cambria Math"/>
              </a:rPr>
              <a:t>~</a:t>
            </a:r>
            <a:r>
              <a:rPr dirty="0" smtClean="0" sz="1600" spc="-15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(</a:t>
            </a:r>
            <a:r>
              <a:rPr dirty="0" smtClean="0" sz="1600" spc="-15">
                <a:latin typeface="Cambria Math"/>
                <a:cs typeface="Cambria Math"/>
              </a:rPr>
              <a:t>p</a:t>
            </a:r>
            <a:r>
              <a:rPr dirty="0" smtClean="0" sz="1600" spc="-15">
                <a:latin typeface="Cambria Math"/>
                <a:cs typeface="Cambria Math"/>
              </a:rPr>
              <a:t>˅</a:t>
            </a:r>
            <a:r>
              <a:rPr dirty="0" smtClean="0" sz="1600" spc="-15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q</a:t>
            </a:r>
            <a:r>
              <a:rPr dirty="0" smtClean="0" sz="1600" spc="-15">
                <a:latin typeface="Cambria Math"/>
                <a:cs typeface="Cambria Math"/>
              </a:rPr>
              <a:t>)</a:t>
            </a:r>
            <a:r>
              <a:rPr dirty="0" smtClean="0" sz="1600" spc="-15">
                <a:latin typeface="Cambria Math"/>
                <a:cs typeface="Cambria Math"/>
              </a:rPr>
              <a:t>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332" y="3632130"/>
            <a:ext cx="210574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4">
                <a:latin typeface="Cambria Math"/>
                <a:cs typeface="Cambria Math"/>
              </a:rPr>
              <a:t>5.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3236" y="3632130"/>
            <a:ext cx="1089370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14">
                <a:latin typeface="Cambria Math"/>
                <a:cs typeface="Cambria Math"/>
              </a:rPr>
              <a:t>~</a:t>
            </a:r>
            <a:r>
              <a:rPr dirty="0" smtClean="0" sz="1600" spc="-14">
                <a:latin typeface="Cambria Math"/>
                <a:cs typeface="Cambria Math"/>
              </a:rPr>
              <a:t> </a:t>
            </a:r>
            <a:r>
              <a:rPr dirty="0" smtClean="0" sz="1600" spc="-14">
                <a:latin typeface="Cambria Math"/>
                <a:cs typeface="Cambria Math"/>
              </a:rPr>
              <a:t>p</a:t>
            </a:r>
            <a:r>
              <a:rPr dirty="0" smtClean="0" sz="1600" spc="-14">
                <a:latin typeface="Cambria Math"/>
                <a:cs typeface="Cambria Math"/>
              </a:rPr>
              <a:t>˅</a:t>
            </a:r>
            <a:r>
              <a:rPr dirty="0" smtClean="0" sz="1600" spc="-14">
                <a:latin typeface="Cambria Math"/>
                <a:cs typeface="Cambria Math"/>
              </a:rPr>
              <a:t> </a:t>
            </a:r>
            <a:r>
              <a:rPr dirty="0" smtClean="0" sz="1600" spc="-14">
                <a:latin typeface="Cambria Math"/>
                <a:cs typeface="Cambria Math"/>
              </a:rPr>
              <a:t>(</a:t>
            </a:r>
            <a:r>
              <a:rPr dirty="0" smtClean="0" sz="1600" spc="-14">
                <a:latin typeface="Cambria Math"/>
                <a:cs typeface="Cambria Math"/>
              </a:rPr>
              <a:t>p</a:t>
            </a:r>
            <a:r>
              <a:rPr dirty="0" smtClean="0" sz="1600" spc="-14">
                <a:latin typeface="Cambria Math"/>
                <a:cs typeface="Cambria Math"/>
              </a:rPr>
              <a:t>˅</a:t>
            </a:r>
            <a:r>
              <a:rPr dirty="0" smtClean="0" sz="1600" spc="-14">
                <a:latin typeface="Cambria Math"/>
                <a:cs typeface="Cambria Math"/>
              </a:rPr>
              <a:t> </a:t>
            </a:r>
            <a:r>
              <a:rPr dirty="0" smtClean="0" sz="1600" spc="-14">
                <a:latin typeface="Cambria Math"/>
                <a:cs typeface="Cambria Math"/>
              </a:rPr>
              <a:t>q</a:t>
            </a:r>
            <a:r>
              <a:rPr dirty="0" smtClean="0" sz="1600" spc="-14">
                <a:latin typeface="Cambria Math"/>
                <a:cs typeface="Cambria Math"/>
              </a:rPr>
              <a:t>)</a:t>
            </a:r>
            <a:r>
              <a:rPr dirty="0" smtClean="0" sz="1600" spc="-14">
                <a:latin typeface="Cambria Math"/>
                <a:cs typeface="Cambria Math"/>
              </a:rPr>
              <a:t>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22089" y="4429561"/>
            <a:ext cx="257253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45" b="1">
                <a:latin typeface="Arial"/>
                <a:cs typeface="Arial"/>
              </a:rPr>
              <a:t>-</a:t>
            </a:r>
            <a:r>
              <a:rPr dirty="0" smtClean="0" sz="1800" spc="-145" b="1">
                <a:latin typeface="Arial"/>
                <a:cs typeface="Arial"/>
              </a:rPr>
              <a:t>:</a:t>
            </a:r>
            <a:r>
              <a:rPr dirty="0" smtClean="0" sz="1800" spc="-145" b="1">
                <a:latin typeface="Arial"/>
                <a:cs typeface="Arial"/>
              </a:rPr>
              <a:t> </a:t>
            </a:r>
            <a:r>
              <a:rPr dirty="0" smtClean="0" sz="1800" spc="-145" b="1">
                <a:latin typeface="Arial"/>
                <a:cs typeface="Arial"/>
              </a:rPr>
              <a:t>نا</a:t>
            </a:r>
            <a:r>
              <a:rPr dirty="0" smtClean="0" sz="1800" spc="-145" b="1">
                <a:latin typeface="Arial"/>
                <a:cs typeface="Arial"/>
              </a:rPr>
              <a:t> </a:t>
            </a:r>
            <a:r>
              <a:rPr dirty="0" smtClean="0" sz="1800" spc="-145" b="1">
                <a:latin typeface="Arial"/>
                <a:cs typeface="Arial"/>
              </a:rPr>
              <a:t>تبثا</a:t>
            </a:r>
            <a:r>
              <a:rPr dirty="0" smtClean="0" sz="1800" spc="-145" b="1">
                <a:latin typeface="Arial"/>
                <a:cs typeface="Arial"/>
              </a:rPr>
              <a:t> </a:t>
            </a:r>
            <a:r>
              <a:rPr dirty="0" smtClean="0" sz="1800" spc="-145" b="1">
                <a:latin typeface="Arial"/>
                <a:cs typeface="Arial"/>
              </a:rPr>
              <a:t>ق</a:t>
            </a:r>
            <a:r>
              <a:rPr dirty="0" smtClean="0" sz="1800" spc="-145" b="1">
                <a:latin typeface="Arial"/>
                <a:cs typeface="Arial"/>
              </a:rPr>
              <a:t>دص</a:t>
            </a:r>
            <a:r>
              <a:rPr dirty="0" smtClean="0" sz="1800" spc="-145" b="1">
                <a:latin typeface="Arial"/>
                <a:cs typeface="Arial"/>
              </a:rPr>
              <a:t>ل</a:t>
            </a:r>
            <a:r>
              <a:rPr dirty="0" smtClean="0" sz="1800" spc="-145" b="1">
                <a:latin typeface="Arial"/>
                <a:cs typeface="Arial"/>
              </a:rPr>
              <a:t>ا</a:t>
            </a:r>
            <a:r>
              <a:rPr dirty="0" smtClean="0" sz="1800" spc="-145" b="1">
                <a:latin typeface="Arial"/>
                <a:cs typeface="Arial"/>
              </a:rPr>
              <a:t> </a:t>
            </a:r>
            <a:r>
              <a:rPr dirty="0" smtClean="0" sz="1800" spc="-145" b="1">
                <a:latin typeface="Arial"/>
                <a:cs typeface="Arial"/>
              </a:rPr>
              <a:t>ل</a:t>
            </a:r>
            <a:r>
              <a:rPr dirty="0" smtClean="0" sz="1800" spc="-145" b="1">
                <a:latin typeface="Arial"/>
                <a:cs typeface="Arial"/>
              </a:rPr>
              <a:t>و</a:t>
            </a:r>
            <a:r>
              <a:rPr dirty="0" smtClean="0" sz="1800" spc="-145" b="1">
                <a:latin typeface="Arial"/>
                <a:cs typeface="Arial"/>
              </a:rPr>
              <a:t>دج</a:t>
            </a:r>
            <a:r>
              <a:rPr dirty="0" smtClean="0" sz="1800" spc="-145" b="1">
                <a:latin typeface="Arial"/>
                <a:cs typeface="Arial"/>
              </a:rPr>
              <a:t> </a:t>
            </a:r>
            <a:r>
              <a:rPr dirty="0" smtClean="0" sz="1800" spc="-145" b="1">
                <a:latin typeface="Arial"/>
                <a:cs typeface="Arial"/>
              </a:rPr>
              <a:t>م</a:t>
            </a:r>
            <a:r>
              <a:rPr dirty="0" smtClean="0" sz="1800" spc="-145" b="1">
                <a:latin typeface="Arial"/>
                <a:cs typeface="Arial"/>
              </a:rPr>
              <a:t>ا</a:t>
            </a:r>
            <a:r>
              <a:rPr dirty="0" smtClean="0" sz="1800" spc="-145" b="1">
                <a:latin typeface="Arial"/>
                <a:cs typeface="Arial"/>
              </a:rPr>
              <a:t>دخ</a:t>
            </a:r>
            <a:r>
              <a:rPr dirty="0" smtClean="0" sz="1800" spc="-145" b="1">
                <a:latin typeface="Arial"/>
                <a:cs typeface="Arial"/>
              </a:rPr>
              <a:t>ت</a:t>
            </a:r>
            <a:r>
              <a:rPr dirty="0" smtClean="0" sz="1800" spc="-145" b="1">
                <a:latin typeface="Arial"/>
                <a:cs typeface="Arial"/>
              </a:rPr>
              <a:t>ساب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332" y="5442642"/>
            <a:ext cx="210574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4">
                <a:latin typeface="Cambria Math"/>
                <a:cs typeface="Cambria Math"/>
              </a:rPr>
              <a:t>6.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3236" y="5442642"/>
            <a:ext cx="168500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>
                <a:latin typeface="Cambria Math"/>
                <a:cs typeface="Cambria Math"/>
              </a:rPr>
              <a:t>p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6324" y="5442642"/>
            <a:ext cx="166676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>
                <a:latin typeface="Cambria Math"/>
                <a:cs typeface="Cambria Math"/>
              </a:rPr>
              <a:t>q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2725" y="5442642"/>
            <a:ext cx="617251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15">
                <a:latin typeface="Cambria Math"/>
                <a:cs typeface="Cambria Math"/>
              </a:rPr>
              <a:t>~</a:t>
            </a:r>
            <a:r>
              <a:rPr dirty="0" smtClean="0" sz="1600" spc="-15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p</a:t>
            </a:r>
            <a:r>
              <a:rPr dirty="0" smtClean="0" sz="1600" spc="-15">
                <a:latin typeface="Cambria Math"/>
                <a:cs typeface="Cambria Math"/>
              </a:rPr>
              <a:t>˅</a:t>
            </a:r>
            <a:r>
              <a:rPr dirty="0" smtClean="0" sz="1600" spc="-15">
                <a:latin typeface="Cambria Math"/>
                <a:cs typeface="Cambria Math"/>
              </a:rPr>
              <a:t> </a:t>
            </a:r>
            <a:r>
              <a:rPr dirty="0" smtClean="0" sz="1600" spc="-15">
                <a:latin typeface="Cambria Math"/>
                <a:cs typeface="Cambria Math"/>
              </a:rPr>
              <a:t>q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332" y="5918384"/>
            <a:ext cx="210574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4">
                <a:latin typeface="Cambria Math"/>
                <a:cs typeface="Cambria Math"/>
              </a:rPr>
              <a:t>7.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7432" y="5918384"/>
            <a:ext cx="791941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11">
                <a:latin typeface="Cambria Math"/>
                <a:cs typeface="Cambria Math"/>
              </a:rPr>
              <a:t>(</a:t>
            </a:r>
            <a:r>
              <a:rPr dirty="0" smtClean="0" sz="1600" spc="-11">
                <a:latin typeface="Cambria Math"/>
                <a:cs typeface="Cambria Math"/>
              </a:rPr>
              <a:t>p</a:t>
            </a:r>
            <a:r>
              <a:rPr dirty="0" smtClean="0" sz="1600" spc="-11">
                <a:latin typeface="Cambria Math"/>
                <a:cs typeface="Cambria Math"/>
              </a:rPr>
              <a:t>˅</a:t>
            </a:r>
            <a:r>
              <a:rPr dirty="0" smtClean="0" sz="1600" spc="-11">
                <a:latin typeface="Cambria Math"/>
                <a:cs typeface="Cambria Math"/>
              </a:rPr>
              <a:t> </a:t>
            </a:r>
            <a:r>
              <a:rPr dirty="0" smtClean="0" sz="1600" spc="-11">
                <a:latin typeface="Cambria Math"/>
                <a:cs typeface="Cambria Math"/>
              </a:rPr>
              <a:t>q</a:t>
            </a:r>
            <a:r>
              <a:rPr dirty="0" smtClean="0" sz="1600" spc="-11">
                <a:latin typeface="Cambria Math"/>
                <a:cs typeface="Cambria Math"/>
              </a:rPr>
              <a:t>)</a:t>
            </a:r>
            <a:r>
              <a:rPr dirty="0" smtClean="0" sz="1600" spc="-11">
                <a:latin typeface="Cambria Math"/>
                <a:cs typeface="Cambria Math"/>
              </a:rPr>
              <a:t>˅</a:t>
            </a:r>
            <a:r>
              <a:rPr dirty="0" smtClean="0" sz="1600" spc="-11">
                <a:latin typeface="Cambria Math"/>
                <a:cs typeface="Cambria Math"/>
              </a:rPr>
              <a:t>r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8693" y="5918384"/>
            <a:ext cx="787317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18">
                <a:latin typeface="Cambria Math"/>
                <a:cs typeface="Cambria Math"/>
              </a:rPr>
              <a:t>p</a:t>
            </a:r>
            <a:r>
              <a:rPr dirty="0" smtClean="0" sz="1600" spc="-18">
                <a:latin typeface="Cambria Math"/>
                <a:cs typeface="Cambria Math"/>
              </a:rPr>
              <a:t>˅</a:t>
            </a:r>
            <a:r>
              <a:rPr dirty="0" smtClean="0" sz="1600" spc="-18">
                <a:latin typeface="Cambria Math"/>
                <a:cs typeface="Cambria Math"/>
              </a:rPr>
              <a:t>(</a:t>
            </a:r>
            <a:r>
              <a:rPr dirty="0" smtClean="0" sz="1600" spc="-18">
                <a:latin typeface="Cambria Math"/>
                <a:cs typeface="Cambria Math"/>
              </a:rPr>
              <a:t>q</a:t>
            </a:r>
            <a:r>
              <a:rPr dirty="0" smtClean="0" sz="1600" spc="-18">
                <a:latin typeface="Cambria Math"/>
                <a:cs typeface="Cambria Math"/>
              </a:rPr>
              <a:t>˅</a:t>
            </a:r>
            <a:r>
              <a:rPr dirty="0" smtClean="0" sz="1600" spc="-18">
                <a:latin typeface="Cambria Math"/>
                <a:cs typeface="Cambria Math"/>
              </a:rPr>
              <a:t> </a:t>
            </a:r>
            <a:r>
              <a:rPr dirty="0" smtClean="0" sz="1600" spc="-18">
                <a:latin typeface="Cambria Math"/>
                <a:cs typeface="Cambria Math"/>
              </a:rPr>
              <a:t>r)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7432" y="6395396"/>
            <a:ext cx="322141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3">
                <a:latin typeface="Cambria Math"/>
                <a:cs typeface="Cambria Math"/>
              </a:rPr>
              <a:t>[</a:t>
            </a:r>
            <a:r>
              <a:rPr dirty="0" smtClean="0" sz="1600" spc="-3">
                <a:latin typeface="Cambria Math"/>
                <a:cs typeface="Cambria Math"/>
              </a:rPr>
              <a:t>(</a:t>
            </a:r>
            <a:r>
              <a:rPr dirty="0" smtClean="0" sz="1600" spc="-3">
                <a:latin typeface="Cambria Math"/>
                <a:cs typeface="Cambria Math"/>
              </a:rPr>
              <a:t>p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2870" y="6395396"/>
            <a:ext cx="552196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9">
                <a:latin typeface="Cambria Math"/>
                <a:cs typeface="Cambria Math"/>
              </a:rPr>
              <a:t>q</a:t>
            </a:r>
            <a:r>
              <a:rPr dirty="0" smtClean="0" sz="1600" spc="-9">
                <a:latin typeface="Cambria Math"/>
                <a:cs typeface="Cambria Math"/>
              </a:rPr>
              <a:t>)</a:t>
            </a:r>
            <a:r>
              <a:rPr dirty="0" smtClean="0" sz="1600" spc="-9">
                <a:latin typeface="Cambria Math"/>
                <a:cs typeface="Cambria Math"/>
              </a:rPr>
              <a:t>˄</a:t>
            </a:r>
            <a:r>
              <a:rPr dirty="0" smtClean="0" sz="1600" spc="-9">
                <a:latin typeface="Cambria Math"/>
                <a:cs typeface="Cambria Math"/>
              </a:rPr>
              <a:t>(</a:t>
            </a:r>
            <a:r>
              <a:rPr dirty="0" smtClean="0" sz="1600" spc="-9">
                <a:latin typeface="Cambria Math"/>
                <a:cs typeface="Cambria Math"/>
              </a:rPr>
              <a:t>q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8863" y="6395396"/>
            <a:ext cx="662258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9">
                <a:latin typeface="Cambria Math"/>
                <a:cs typeface="Cambria Math"/>
              </a:rPr>
              <a:t>p</a:t>
            </a:r>
            <a:r>
              <a:rPr dirty="0" smtClean="0" sz="1600" spc="-14">
                <a:latin typeface="Cambria Math"/>
                <a:cs typeface="Cambria Math"/>
              </a:rPr>
              <a:t>)</a:t>
            </a:r>
            <a:r>
              <a:rPr dirty="0" smtClean="0" sz="1600" spc="0">
                <a:latin typeface="Cambria Math"/>
                <a:cs typeface="Cambria Math"/>
              </a:rPr>
              <a:t>]</a:t>
            </a:r>
            <a:r>
              <a:rPr dirty="0" smtClean="0" sz="1600" spc="0">
                <a:latin typeface="Cambria Math"/>
                <a:cs typeface="Cambria Math"/>
              </a:rPr>
              <a:t>  </a:t>
            </a:r>
            <a:r>
              <a:rPr dirty="0" smtClean="0" sz="1600" spc="78">
                <a:latin typeface="Cambria Math"/>
                <a:cs typeface="Cambria Math"/>
              </a:rPr>
              <a:t> </a:t>
            </a:r>
            <a:r>
              <a:rPr dirty="0" smtClean="0" sz="1600" spc="-14">
                <a:latin typeface="Cambria Math"/>
                <a:cs typeface="Cambria Math"/>
              </a:rPr>
              <a:t>(</a:t>
            </a:r>
            <a:r>
              <a:rPr dirty="0" smtClean="0" sz="1600" spc="0">
                <a:latin typeface="Cambria Math"/>
                <a:cs typeface="Cambria Math"/>
              </a:rPr>
              <a:t>p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2491" y="6395396"/>
            <a:ext cx="248487" cy="228092"/>
          </a:xfrm>
          <a:prstGeom prst="rect">
            <a:avLst/>
          </a:prstGeom>
        </p:spPr>
        <p:txBody>
          <a:bodyPr wrap="square" lIns="0" tIns="11112" rIns="0" bIns="0" rtlCol="0">
            <a:noAutofit/>
          </a:bodyPr>
          <a:lstStyle/>
          <a:p>
            <a:pPr marL="12700">
              <a:lnSpc>
                <a:spcPts val="1750"/>
              </a:lnSpc>
            </a:pPr>
            <a:r>
              <a:rPr dirty="0" smtClean="0" sz="1600" spc="-9">
                <a:latin typeface="Cambria Math"/>
                <a:cs typeface="Cambria Math"/>
              </a:rPr>
              <a:t>q)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332" y="6416197"/>
            <a:ext cx="187401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dirty="0" smtClean="0" sz="1400" spc="4" b="1">
                <a:latin typeface="Times New Roman"/>
                <a:cs typeface="Times New Roman"/>
              </a:rPr>
              <a:t>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0436" y="449579"/>
            <a:ext cx="6684264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7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9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Dr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</a:t>
            </a:r>
            <a:r>
              <a:rPr dirty="0" smtClean="0" sz="1400" spc="9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9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4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