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

</file>

<file path=ppt/slides/_rels/slide4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5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_rels/slide6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74382" y="2075306"/>
            <a:ext cx="6102984" cy="3514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672715" y="6615099"/>
            <a:ext cx="3980815" cy="3428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101725" y="7124369"/>
            <a:ext cx="5448300" cy="2619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163818" y="929587"/>
            <a:ext cx="995730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35" b="1" u="heavy">
                <a:latin typeface="Times New Roman"/>
                <a:cs typeface="Times New Roman"/>
              </a:rPr>
              <a:t> </a:t>
            </a:r>
            <a:r>
              <a:rPr dirty="0" smtClean="0" sz="1800" spc="-135" b="1" u="heavy">
                <a:latin typeface="Times New Roman"/>
                <a:cs typeface="Times New Roman"/>
              </a:rPr>
              <a:t>ت</a:t>
            </a:r>
            <a:r>
              <a:rPr dirty="0" smtClean="0" sz="1800" spc="-135" b="1" u="heavy">
                <a:latin typeface="Times New Roman"/>
                <a:cs typeface="Times New Roman"/>
              </a:rPr>
              <a:t>ا</a:t>
            </a:r>
            <a:r>
              <a:rPr dirty="0" smtClean="0" sz="1800" spc="-135" b="1" u="heavy">
                <a:latin typeface="Times New Roman"/>
                <a:cs typeface="Times New Roman"/>
              </a:rPr>
              <a:t> </a:t>
            </a:r>
            <a:r>
              <a:rPr dirty="0" smtClean="0" sz="1800" spc="-135" b="1" u="heavy">
                <a:latin typeface="Times New Roman"/>
                <a:cs typeface="Times New Roman"/>
              </a:rPr>
              <a:t>رابعلا</a:t>
            </a:r>
            <a:r>
              <a:rPr dirty="0" smtClean="0" sz="1800" spc="-135" b="1" u="heavy">
                <a:latin typeface="Times New Roman"/>
                <a:cs typeface="Times New Roman"/>
              </a:rPr>
              <a:t> </a:t>
            </a:r>
            <a:r>
              <a:rPr dirty="0" smtClean="0" sz="1800" spc="-135" b="1" u="heavy">
                <a:latin typeface="Times New Roman"/>
                <a:cs typeface="Times New Roman"/>
              </a:rPr>
              <a:t> </a:t>
            </a:r>
            <a:r>
              <a:rPr dirty="0" smtClean="0" sz="1800" spc="-135" b="1" u="heavy">
                <a:latin typeface="Times New Roman"/>
                <a:cs typeface="Times New Roman"/>
              </a:rPr>
              <a:t>ربج</a:t>
            </a:r>
            <a:r>
              <a:rPr dirty="0" smtClean="0" sz="1800" spc="-135" b="1" u="heavy"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1652" y="1355037"/>
            <a:ext cx="6328486" cy="555751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algn="ctr">
              <a:lnSpc>
                <a:spcPts val="1939"/>
              </a:lnSpc>
            </a:pPr>
            <a:r>
              <a:rPr dirty="0" smtClean="0" sz="1800" spc="-150">
                <a:latin typeface="Times New Roman"/>
                <a:cs typeface="Times New Roman"/>
              </a:rPr>
              <a:t>ًْ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ًحلاا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لٔ</a:t>
            </a:r>
            <a:r>
              <a:rPr dirty="0" smtClean="0" sz="1800" spc="-150">
                <a:latin typeface="Times New Roman"/>
                <a:cs typeface="Times New Roman"/>
              </a:rPr>
              <a:t>ذ</a:t>
            </a:r>
            <a:r>
              <a:rPr dirty="0" smtClean="0" sz="1800" spc="-150">
                <a:latin typeface="Times New Roman"/>
                <a:cs typeface="Times New Roman"/>
              </a:rPr>
              <a:t>ج</a:t>
            </a:r>
            <a:r>
              <a:rPr dirty="0" smtClean="0" sz="1800" spc="-150">
                <a:latin typeface="Times New Roman"/>
                <a:cs typeface="Times New Roman"/>
              </a:rPr>
              <a:t>نا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ًف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ةدٕجًٕنا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ت</a:t>
            </a:r>
            <a:r>
              <a:rPr dirty="0" smtClean="0" sz="1800" spc="-150">
                <a:latin typeface="Times New Roman"/>
                <a:cs typeface="Times New Roman"/>
              </a:rPr>
              <a:t>ٍناخنا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ثا</a:t>
            </a:r>
            <a:r>
              <a:rPr dirty="0" smtClean="0" sz="1800" spc="-150">
                <a:latin typeface="Times New Roman"/>
                <a:cs typeface="Times New Roman"/>
              </a:rPr>
              <a:t>م</a:t>
            </a:r>
            <a:r>
              <a:rPr dirty="0" smtClean="0" sz="1800" spc="-150">
                <a:latin typeface="Times New Roman"/>
                <a:cs typeface="Times New Roman"/>
              </a:rPr>
              <a:t>ٍ</a:t>
            </a:r>
            <a:r>
              <a:rPr dirty="0" smtClean="0" sz="1800" spc="-150">
                <a:latin typeface="Times New Roman"/>
                <a:cs typeface="Times New Roman"/>
              </a:rPr>
              <a:t>ب</a:t>
            </a:r>
            <a:r>
              <a:rPr dirty="0" smtClean="0" sz="1800" spc="-150">
                <a:latin typeface="Times New Roman"/>
                <a:cs typeface="Times New Roman"/>
              </a:rPr>
              <a:t>طخ</a:t>
            </a:r>
            <a:r>
              <a:rPr dirty="0" smtClean="0" sz="1800" spc="-150">
                <a:latin typeface="Times New Roman"/>
                <a:cs typeface="Times New Roman"/>
              </a:rPr>
              <a:t>ن</a:t>
            </a:r>
            <a:r>
              <a:rPr dirty="0" smtClean="0" sz="1800" spc="-150">
                <a:latin typeface="Times New Roman"/>
                <a:cs typeface="Times New Roman"/>
              </a:rPr>
              <a:t>اف</a:t>
            </a:r>
            <a:r>
              <a:rPr dirty="0" smtClean="0" sz="1800" spc="-150">
                <a:latin typeface="Times New Roman"/>
                <a:cs typeface="Times New Roman"/>
              </a:rPr>
              <a:t>.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p</a:t>
            </a:r>
            <a:r>
              <a:rPr dirty="0" smtClean="0" sz="1800" spc="-150">
                <a:latin typeface="Times New Roman"/>
                <a:cs typeface="Times New Roman"/>
              </a:rPr>
              <a:t>,</a:t>
            </a:r>
            <a:r>
              <a:rPr dirty="0" smtClean="0" sz="1800" spc="-150">
                <a:latin typeface="Times New Roman"/>
                <a:cs typeface="Times New Roman"/>
              </a:rPr>
              <a:t>q</a:t>
            </a:r>
            <a:r>
              <a:rPr dirty="0" smtClean="0" sz="1800" spc="-150">
                <a:latin typeface="Times New Roman"/>
                <a:cs typeface="Times New Roman"/>
              </a:rPr>
              <a:t>,</a:t>
            </a:r>
            <a:r>
              <a:rPr dirty="0" smtClean="0" sz="1800" spc="-150">
                <a:latin typeface="Times New Roman"/>
                <a:cs typeface="Times New Roman"/>
              </a:rPr>
              <a:t>r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ت</a:t>
            </a:r>
            <a:r>
              <a:rPr dirty="0" smtClean="0" sz="1800" spc="-150">
                <a:latin typeface="Times New Roman"/>
                <a:cs typeface="Times New Roman"/>
              </a:rPr>
              <a:t>ٍ</a:t>
            </a:r>
            <a:r>
              <a:rPr dirty="0" smtClean="0" sz="1800" spc="-150">
                <a:latin typeface="Times New Roman"/>
                <a:cs typeface="Times New Roman"/>
              </a:rPr>
              <a:t>ئ</a:t>
            </a:r>
            <a:r>
              <a:rPr dirty="0" smtClean="0" sz="1800" spc="-150">
                <a:latin typeface="Times New Roman"/>
                <a:cs typeface="Times New Roman"/>
              </a:rPr>
              <a:t>إ</a:t>
            </a:r>
            <a:r>
              <a:rPr dirty="0" smtClean="0" sz="1800" spc="-150">
                <a:latin typeface="Times New Roman"/>
                <a:cs typeface="Times New Roman"/>
              </a:rPr>
              <a:t>ش</a:t>
            </a:r>
            <a:r>
              <a:rPr dirty="0" smtClean="0" sz="1800" spc="-150">
                <a:latin typeface="Times New Roman"/>
                <a:cs typeface="Times New Roman"/>
              </a:rPr>
              <a:t>عنا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تٍ</a:t>
            </a:r>
            <a:r>
              <a:rPr dirty="0" smtClean="0" sz="1800" spc="-150">
                <a:latin typeface="Times New Roman"/>
                <a:cs typeface="Times New Roman"/>
              </a:rPr>
              <a:t>ئ</a:t>
            </a:r>
            <a:r>
              <a:rPr dirty="0" smtClean="0" sz="1800" spc="-150">
                <a:latin typeface="Times New Roman"/>
                <a:cs typeface="Times New Roman"/>
              </a:rPr>
              <a:t>ض</a:t>
            </a:r>
            <a:r>
              <a:rPr dirty="0" smtClean="0" sz="1800" spc="-150">
                <a:latin typeface="Times New Roman"/>
                <a:cs typeface="Times New Roman"/>
              </a:rPr>
              <a:t>ج</a:t>
            </a:r>
            <a:r>
              <a:rPr dirty="0" smtClean="0" sz="1800" spc="-150">
                <a:latin typeface="Times New Roman"/>
                <a:cs typeface="Times New Roman"/>
              </a:rPr>
              <a:t>نا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ثاسابعنا</a:t>
            </a:r>
            <a:r>
              <a:rPr dirty="0" smtClean="0" sz="1800" spc="-150">
                <a:latin typeface="Times New Roman"/>
                <a:cs typeface="Times New Roman"/>
              </a:rPr>
              <a:t> </a:t>
            </a:r>
            <a:r>
              <a:rPr dirty="0" smtClean="0" sz="1800" spc="-150">
                <a:latin typeface="Times New Roman"/>
                <a:cs typeface="Times New Roman"/>
              </a:rPr>
              <a:t>ٍ</a:t>
            </a:r>
            <a:r>
              <a:rPr dirty="0" smtClean="0" sz="1800" spc="-150">
                <a:latin typeface="Times New Roman"/>
                <a:cs typeface="Times New Roman"/>
              </a:rPr>
              <a:t>كخن</a:t>
            </a:r>
            <a:endParaRPr sz="1800">
              <a:latin typeface="Times New Roman"/>
              <a:cs typeface="Times New Roman"/>
            </a:endParaRPr>
          </a:p>
          <a:p>
            <a:pPr marL="1063548" marR="1023594" algn="ctr">
              <a:lnSpc>
                <a:spcPct val="95825"/>
              </a:lnSpc>
              <a:spcBef>
                <a:spcPts val="208"/>
              </a:spcBef>
            </a:pPr>
            <a:r>
              <a:rPr dirty="0" smtClean="0" sz="1800" spc="-68">
                <a:latin typeface="Times New Roman"/>
                <a:cs typeface="Times New Roman"/>
              </a:rPr>
              <a:t>-</a:t>
            </a:r>
            <a:r>
              <a:rPr dirty="0" smtClean="0" sz="1800" spc="-68">
                <a:latin typeface="Times New Roman"/>
                <a:cs typeface="Times New Roman"/>
              </a:rPr>
              <a:t>:</a:t>
            </a:r>
            <a:r>
              <a:rPr dirty="0" smtClean="0" sz="1800" spc="-68">
                <a:latin typeface="Times New Roman"/>
                <a:cs typeface="Times New Roman"/>
              </a:rPr>
              <a:t>ق</a:t>
            </a:r>
            <a:r>
              <a:rPr dirty="0" smtClean="0" sz="1800" spc="-68">
                <a:latin typeface="Times New Roman"/>
                <a:cs typeface="Times New Roman"/>
              </a:rPr>
              <a:t>ذ</a:t>
            </a:r>
            <a:r>
              <a:rPr dirty="0" smtClean="0" sz="1800" spc="-68">
                <a:latin typeface="Times New Roman"/>
                <a:cs typeface="Times New Roman"/>
              </a:rPr>
              <a:t>ص</a:t>
            </a:r>
            <a:r>
              <a:rPr dirty="0" smtClean="0" sz="1800" spc="-68">
                <a:latin typeface="Times New Roman"/>
                <a:cs typeface="Times New Roman"/>
              </a:rPr>
              <a:t>نا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ل</a:t>
            </a:r>
            <a:r>
              <a:rPr dirty="0" smtClean="0" sz="1800" spc="-68">
                <a:latin typeface="Times New Roman"/>
                <a:cs typeface="Times New Roman"/>
              </a:rPr>
              <a:t>ٔ</a:t>
            </a:r>
            <a:r>
              <a:rPr dirty="0" smtClean="0" sz="1800" spc="-68">
                <a:latin typeface="Times New Roman"/>
                <a:cs typeface="Times New Roman"/>
              </a:rPr>
              <a:t>ذ</a:t>
            </a:r>
            <a:r>
              <a:rPr dirty="0" smtClean="0" sz="1800" spc="-68">
                <a:latin typeface="Times New Roman"/>
                <a:cs typeface="Times New Roman"/>
              </a:rPr>
              <a:t>ج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و</a:t>
            </a:r>
            <a:r>
              <a:rPr dirty="0" smtClean="0" sz="1800" spc="-68">
                <a:latin typeface="Times New Roman"/>
                <a:cs typeface="Times New Roman"/>
              </a:rPr>
              <a:t>اذخخ</a:t>
            </a:r>
            <a:r>
              <a:rPr dirty="0" smtClean="0" sz="1800" spc="-68">
                <a:latin typeface="Times New Roman"/>
                <a:cs typeface="Times New Roman"/>
              </a:rPr>
              <a:t>ع</a:t>
            </a:r>
            <a:r>
              <a:rPr dirty="0" smtClean="0" sz="1800" spc="-68">
                <a:latin typeface="Times New Roman"/>
                <a:cs typeface="Times New Roman"/>
              </a:rPr>
              <a:t>اب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ا</a:t>
            </a:r>
            <a:r>
              <a:rPr dirty="0" smtClean="0" sz="1800" spc="-68">
                <a:latin typeface="Times New Roman"/>
                <a:cs typeface="Times New Roman"/>
              </a:rPr>
              <a:t>ٍٓنا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لٕص</a:t>
            </a:r>
            <a:r>
              <a:rPr dirty="0" smtClean="0" sz="1800" spc="-68">
                <a:latin typeface="Times New Roman"/>
                <a:cs typeface="Times New Roman"/>
              </a:rPr>
              <a:t>ٕ</a:t>
            </a:r>
            <a:r>
              <a:rPr dirty="0" smtClean="0" sz="1800" spc="-68">
                <a:latin typeface="Times New Roman"/>
                <a:cs typeface="Times New Roman"/>
              </a:rPr>
              <a:t>ن</a:t>
            </a:r>
            <a:r>
              <a:rPr dirty="0" smtClean="0" sz="1800" spc="-68">
                <a:latin typeface="Times New Roman"/>
                <a:cs typeface="Times New Roman"/>
              </a:rPr>
              <a:t>ا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ٍ</a:t>
            </a:r>
            <a:r>
              <a:rPr dirty="0" smtClean="0" sz="1800" spc="-68">
                <a:latin typeface="Times New Roman"/>
                <a:cs typeface="Times New Roman"/>
              </a:rPr>
              <a:t>كًٌ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ت</a:t>
            </a:r>
            <a:r>
              <a:rPr dirty="0" smtClean="0" sz="1800" spc="-68">
                <a:latin typeface="Times New Roman"/>
                <a:cs typeface="Times New Roman"/>
              </a:rPr>
              <a:t>ٌش</a:t>
            </a:r>
            <a:r>
              <a:rPr dirty="0" smtClean="0" sz="1800" spc="-68">
                <a:latin typeface="Times New Roman"/>
                <a:cs typeface="Times New Roman"/>
              </a:rPr>
              <a:t>ب</a:t>
            </a:r>
            <a:r>
              <a:rPr dirty="0" smtClean="0" sz="1800" spc="-68">
                <a:latin typeface="Times New Roman"/>
                <a:cs typeface="Times New Roman"/>
              </a:rPr>
              <a:t>ج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ٍ</a:t>
            </a:r>
            <a:r>
              <a:rPr dirty="0" smtClean="0" sz="1800" spc="-68">
                <a:latin typeface="Times New Roman"/>
                <a:cs typeface="Times New Roman"/>
              </a:rPr>
              <a:t>ٍ</a:t>
            </a:r>
            <a:r>
              <a:rPr dirty="0" smtClean="0" sz="1800" spc="-68">
                <a:latin typeface="Times New Roman"/>
                <a:cs typeface="Times New Roman"/>
              </a:rPr>
              <a:t>َ</a:t>
            </a:r>
            <a:r>
              <a:rPr dirty="0" smtClean="0" sz="1800" spc="-68">
                <a:latin typeface="Times New Roman"/>
                <a:cs typeface="Times New Roman"/>
              </a:rPr>
              <a:t>إ</a:t>
            </a:r>
            <a:r>
              <a:rPr dirty="0" smtClean="0" sz="1800" spc="-68">
                <a:latin typeface="Times New Roman"/>
                <a:cs typeface="Times New Roman"/>
              </a:rPr>
              <a:t>ل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85864" y="5772224"/>
            <a:ext cx="37538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14" b="1" u="heavy">
                <a:latin typeface="Times New Roman"/>
                <a:cs typeface="Times New Roman"/>
              </a:rPr>
              <a:t> </a:t>
            </a:r>
            <a:r>
              <a:rPr dirty="0" smtClean="0" sz="1800" spc="-221" b="1" u="heavy">
                <a:latin typeface="Times New Roman"/>
                <a:cs typeface="Times New Roman"/>
              </a:rPr>
              <a:t>لاث</a:t>
            </a:r>
            <a:r>
              <a:rPr dirty="0" smtClean="0" sz="1800" spc="4" b="1" u="heavy">
                <a:latin typeface="Times New Roman"/>
                <a:cs typeface="Times New Roman"/>
              </a:rPr>
              <a:t> </a:t>
            </a:r>
            <a:r>
              <a:rPr dirty="0" smtClean="0" sz="1800" spc="96" b="1" u="heavy">
                <a:latin typeface="Times New Roman"/>
                <a:cs typeface="Times New Roman"/>
              </a:rPr>
              <a:t>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5035" y="6197420"/>
            <a:ext cx="370245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68">
                <a:latin typeface="Times New Roman"/>
                <a:cs typeface="Times New Roman"/>
              </a:rPr>
              <a:t>.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(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2a</a:t>
            </a:r>
            <a:r>
              <a:rPr dirty="0" smtClean="0" sz="1800" spc="-68">
                <a:latin typeface="Times New Roman"/>
                <a:cs typeface="Times New Roman"/>
              </a:rPr>
              <a:t>(</a:t>
            </a:r>
            <a:r>
              <a:rPr dirty="0" smtClean="0" sz="1800" spc="-68">
                <a:latin typeface="Times New Roman"/>
                <a:cs typeface="Times New Roman"/>
              </a:rPr>
              <a:t>ع</a:t>
            </a:r>
            <a:r>
              <a:rPr dirty="0" smtClean="0" sz="1800" spc="-68">
                <a:latin typeface="Times New Roman"/>
                <a:cs typeface="Times New Roman"/>
              </a:rPr>
              <a:t>ٍ</a:t>
            </a:r>
            <a:r>
              <a:rPr dirty="0" smtClean="0" sz="1800" spc="-68">
                <a:latin typeface="Times New Roman"/>
                <a:cs typeface="Times New Roman"/>
              </a:rPr>
              <a:t>ً</a:t>
            </a:r>
            <a:r>
              <a:rPr dirty="0" smtClean="0" sz="1800" spc="-68">
                <a:latin typeface="Times New Roman"/>
                <a:cs typeface="Times New Roman"/>
              </a:rPr>
              <a:t>ج</a:t>
            </a:r>
            <a:r>
              <a:rPr dirty="0" smtClean="0" sz="1800" spc="-68">
                <a:latin typeface="Times New Roman"/>
                <a:cs typeface="Times New Roman"/>
              </a:rPr>
              <a:t>خنا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ٌ</a:t>
            </a:r>
            <a:r>
              <a:rPr dirty="0" smtClean="0" sz="1800" spc="-68">
                <a:latin typeface="Times New Roman"/>
                <a:cs typeface="Times New Roman"/>
              </a:rPr>
              <a:t>ٕ</a:t>
            </a:r>
            <a:r>
              <a:rPr dirty="0" smtClean="0" sz="1800" spc="-68">
                <a:latin typeface="Times New Roman"/>
                <a:cs typeface="Times New Roman"/>
              </a:rPr>
              <a:t>َ</a:t>
            </a:r>
            <a:r>
              <a:rPr dirty="0" smtClean="0" sz="1800" spc="-68">
                <a:latin typeface="Times New Roman"/>
                <a:cs typeface="Times New Roman"/>
              </a:rPr>
              <a:t>ال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ٍ</a:t>
            </a:r>
            <a:r>
              <a:rPr dirty="0" smtClean="0" sz="1800" spc="-68">
                <a:latin typeface="Times New Roman"/>
                <a:cs typeface="Times New Roman"/>
              </a:rPr>
              <a:t>ْ</a:t>
            </a:r>
            <a:r>
              <a:rPr dirty="0" smtClean="0" sz="1800" spc="-68">
                <a:latin typeface="Times New Roman"/>
                <a:cs typeface="Times New Roman"/>
              </a:rPr>
              <a:t>شب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ق</a:t>
            </a:r>
            <a:r>
              <a:rPr dirty="0" smtClean="0" sz="1800" spc="-68">
                <a:latin typeface="Times New Roman"/>
                <a:cs typeface="Times New Roman"/>
              </a:rPr>
              <a:t>ذ</a:t>
            </a:r>
            <a:r>
              <a:rPr dirty="0" smtClean="0" sz="1800" spc="-68">
                <a:latin typeface="Times New Roman"/>
                <a:cs typeface="Times New Roman"/>
              </a:rPr>
              <a:t>صنا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ل</a:t>
            </a:r>
            <a:r>
              <a:rPr dirty="0" smtClean="0" sz="1800" spc="-68">
                <a:latin typeface="Times New Roman"/>
                <a:cs typeface="Times New Roman"/>
              </a:rPr>
              <a:t>ٔ</a:t>
            </a:r>
            <a:r>
              <a:rPr dirty="0" smtClean="0" sz="1800" spc="-68">
                <a:latin typeface="Times New Roman"/>
                <a:cs typeface="Times New Roman"/>
              </a:rPr>
              <a:t>ذ</a:t>
            </a:r>
            <a:r>
              <a:rPr dirty="0" smtClean="0" sz="1800" spc="-68">
                <a:latin typeface="Times New Roman"/>
                <a:cs typeface="Times New Roman"/>
              </a:rPr>
              <a:t>ج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وا</a:t>
            </a:r>
            <a:r>
              <a:rPr dirty="0" smtClean="0" sz="1800" spc="-68">
                <a:latin typeface="Times New Roman"/>
                <a:cs typeface="Times New Roman"/>
              </a:rPr>
              <a:t>ذ</a:t>
            </a:r>
            <a:r>
              <a:rPr dirty="0" smtClean="0" sz="1800" spc="-68">
                <a:latin typeface="Times New Roman"/>
                <a:cs typeface="Times New Roman"/>
              </a:rPr>
              <a:t>خ</a:t>
            </a:r>
            <a:r>
              <a:rPr dirty="0" smtClean="0" sz="1800" spc="-68">
                <a:latin typeface="Times New Roman"/>
                <a:cs typeface="Times New Roman"/>
              </a:rPr>
              <a:t>خ</a:t>
            </a:r>
            <a:r>
              <a:rPr dirty="0" smtClean="0" sz="1800" spc="-68">
                <a:latin typeface="Times New Roman"/>
                <a:cs typeface="Times New Roman"/>
              </a:rPr>
              <a:t>ع</a:t>
            </a:r>
            <a:r>
              <a:rPr dirty="0" smtClean="0" sz="1800" spc="-68">
                <a:latin typeface="Times New Roman"/>
                <a:cs typeface="Times New Roman"/>
              </a:rPr>
              <a:t>اب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    </a:t>
            </a:r>
            <a:r>
              <a:rPr dirty="0" smtClean="0" sz="1400" spc="345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9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9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74230" y="986535"/>
            <a:ext cx="571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29915" y="1657781"/>
            <a:ext cx="3980815" cy="3428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159000" y="3460876"/>
            <a:ext cx="3324225" cy="1771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28396" y="931111"/>
            <a:ext cx="125412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16">
                <a:latin typeface="Times New Roman"/>
                <a:cs typeface="Times New Roman"/>
              </a:rPr>
              <a:t>ع</a:t>
            </a:r>
            <a:r>
              <a:rPr dirty="0" smtClean="0" sz="1800" spc="-116">
                <a:latin typeface="Times New Roman"/>
                <a:cs typeface="Times New Roman"/>
              </a:rPr>
              <a:t>ب</a:t>
            </a:r>
            <a:r>
              <a:rPr dirty="0" smtClean="0" sz="1800" spc="-116">
                <a:latin typeface="Times New Roman"/>
                <a:cs typeface="Times New Roman"/>
              </a:rPr>
              <a:t>اغنا</a:t>
            </a:r>
            <a:r>
              <a:rPr dirty="0" smtClean="0" sz="1800" spc="-116">
                <a:latin typeface="Times New Roman"/>
                <a:cs typeface="Times New Roman"/>
              </a:rPr>
              <a:t> </a:t>
            </a:r>
            <a:r>
              <a:rPr dirty="0" smtClean="0" sz="1800" spc="-116">
                <a:latin typeface="Times New Roman"/>
                <a:cs typeface="Times New Roman"/>
              </a:rPr>
              <a:t>د</a:t>
            </a:r>
            <a:r>
              <a:rPr dirty="0" smtClean="0" sz="1800" spc="-116">
                <a:latin typeface="Times New Roman"/>
                <a:cs typeface="Times New Roman"/>
              </a:rPr>
              <a:t>ًٕعنا</a:t>
            </a:r>
            <a:r>
              <a:rPr dirty="0" smtClean="0" sz="1800" spc="-116">
                <a:latin typeface="Times New Roman"/>
                <a:cs typeface="Times New Roman"/>
              </a:rPr>
              <a:t> </a:t>
            </a:r>
            <a:r>
              <a:rPr dirty="0" smtClean="0" sz="1800" spc="-116">
                <a:latin typeface="Times New Roman"/>
                <a:cs typeface="Times New Roman"/>
              </a:rPr>
              <a:t>ً</a:t>
            </a:r>
            <a:r>
              <a:rPr dirty="0" smtClean="0" sz="1800" spc="-116">
                <a:latin typeface="Times New Roman"/>
                <a:cs typeface="Times New Roman"/>
              </a:rPr>
              <a:t>ف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48358" y="931111"/>
            <a:ext cx="193352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72">
                <a:latin typeface="Times New Roman"/>
                <a:cs typeface="Times New Roman"/>
              </a:rPr>
              <a:t>ق</a:t>
            </a:r>
            <a:r>
              <a:rPr dirty="0" smtClean="0" sz="1800" spc="-72">
                <a:latin typeface="Times New Roman"/>
                <a:cs typeface="Times New Roman"/>
              </a:rPr>
              <a:t>ذ</a:t>
            </a:r>
            <a:r>
              <a:rPr dirty="0" smtClean="0" sz="1800" spc="-72">
                <a:latin typeface="Times New Roman"/>
                <a:cs typeface="Times New Roman"/>
              </a:rPr>
              <a:t>ص</a:t>
            </a:r>
            <a:r>
              <a:rPr dirty="0" smtClean="0" sz="1800" spc="-72">
                <a:latin typeface="Times New Roman"/>
                <a:cs typeface="Times New Roman"/>
              </a:rPr>
              <a:t> </a:t>
            </a:r>
            <a:r>
              <a:rPr dirty="0" smtClean="0" sz="1800" spc="-72">
                <a:latin typeface="Times New Roman"/>
                <a:cs typeface="Times New Roman"/>
              </a:rPr>
              <a:t>ى</a:t>
            </a:r>
            <a:r>
              <a:rPr dirty="0" smtClean="0" sz="1800" spc="-72">
                <a:latin typeface="Times New Roman"/>
                <a:cs typeface="Times New Roman"/>
              </a:rPr>
              <a:t>ٍ</a:t>
            </a:r>
            <a:r>
              <a:rPr dirty="0" smtClean="0" sz="1800" spc="-72">
                <a:latin typeface="Times New Roman"/>
                <a:cs typeface="Times New Roman"/>
              </a:rPr>
              <a:t>لٔ</a:t>
            </a:r>
            <a:r>
              <a:rPr dirty="0" smtClean="0" sz="1800" spc="-72">
                <a:latin typeface="Times New Roman"/>
                <a:cs typeface="Times New Roman"/>
              </a:rPr>
              <a:t> </a:t>
            </a:r>
            <a:r>
              <a:rPr dirty="0" smtClean="0" sz="1800" spc="-72">
                <a:latin typeface="Times New Roman"/>
                <a:cs typeface="Times New Roman"/>
              </a:rPr>
              <a:t>ظي</a:t>
            </a:r>
            <a:r>
              <a:rPr dirty="0" smtClean="0" sz="1800" spc="-72">
                <a:latin typeface="Times New Roman"/>
                <a:cs typeface="Times New Roman"/>
              </a:rPr>
              <a:t>ا</a:t>
            </a:r>
            <a:r>
              <a:rPr dirty="0" smtClean="0" sz="1800" spc="-72">
                <a:latin typeface="Times New Roman"/>
                <a:cs typeface="Times New Roman"/>
              </a:rPr>
              <a:t>خ</a:t>
            </a:r>
            <a:r>
              <a:rPr dirty="0" smtClean="0" sz="1800" spc="-72">
                <a:latin typeface="Times New Roman"/>
                <a:cs typeface="Times New Roman"/>
              </a:rPr>
              <a:t>نا</a:t>
            </a:r>
            <a:r>
              <a:rPr dirty="0" smtClean="0" sz="1800" spc="-72">
                <a:latin typeface="Times New Roman"/>
                <a:cs typeface="Times New Roman"/>
              </a:rPr>
              <a:t> </a:t>
            </a:r>
            <a:r>
              <a:rPr dirty="0" smtClean="0" sz="1800" spc="-72">
                <a:latin typeface="Times New Roman"/>
                <a:cs typeface="Times New Roman"/>
              </a:rPr>
              <a:t>د</a:t>
            </a:r>
            <a:r>
              <a:rPr dirty="0" smtClean="0" sz="1800" spc="-72">
                <a:latin typeface="Times New Roman"/>
                <a:cs typeface="Times New Roman"/>
              </a:rPr>
              <a:t>ٕ</a:t>
            </a:r>
            <a:r>
              <a:rPr dirty="0" smtClean="0" sz="1800" spc="-72">
                <a:latin typeface="Times New Roman"/>
                <a:cs typeface="Times New Roman"/>
              </a:rPr>
              <a:t>ً</a:t>
            </a:r>
            <a:r>
              <a:rPr dirty="0" smtClean="0" sz="1800" spc="-72">
                <a:latin typeface="Times New Roman"/>
                <a:cs typeface="Times New Roman"/>
              </a:rPr>
              <a:t>عنا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85692" y="931111"/>
            <a:ext cx="1646554" cy="562101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 marR="34289">
              <a:lnSpc>
                <a:spcPts val="1939"/>
              </a:lnSpc>
            </a:pPr>
            <a:r>
              <a:rPr dirty="0" smtClean="0" sz="1800" spc="-7">
                <a:latin typeface="Times New Roman"/>
                <a:cs typeface="Times New Roman"/>
              </a:rPr>
              <a:t>ًف</a:t>
            </a:r>
            <a:r>
              <a:rPr dirty="0" smtClean="0" sz="1800" spc="-7">
                <a:latin typeface="Times New Roman"/>
                <a:cs typeface="Times New Roman"/>
              </a:rPr>
              <a:t> </a:t>
            </a:r>
            <a:r>
              <a:rPr dirty="0" smtClean="0" sz="1800" spc="-7">
                <a:latin typeface="Times New Roman"/>
                <a:cs typeface="Times New Roman"/>
              </a:rPr>
              <a:t>ةدٕجًٕنا</a:t>
            </a:r>
            <a:r>
              <a:rPr dirty="0" smtClean="0" sz="1800" spc="-7">
                <a:latin typeface="Times New Roman"/>
                <a:cs typeface="Times New Roman"/>
              </a:rPr>
              <a:t> </a:t>
            </a:r>
            <a:r>
              <a:rPr dirty="0" smtClean="0" sz="1800" spc="-7">
                <a:latin typeface="Times New Roman"/>
                <a:cs typeface="Times New Roman"/>
              </a:rPr>
              <a:t> </a:t>
            </a:r>
            <a:r>
              <a:rPr dirty="0" smtClean="0" sz="1800" spc="-7">
                <a:latin typeface="Times New Roman"/>
                <a:cs typeface="Times New Roman"/>
              </a:rPr>
              <a:t>(p</a:t>
            </a:r>
            <a:endParaRPr sz="1800">
              <a:latin typeface="Times New Roman"/>
              <a:cs typeface="Times New Roman"/>
            </a:endParaRPr>
          </a:p>
          <a:p>
            <a:pPr marL="410768">
              <a:lnSpc>
                <a:spcPct val="95825"/>
              </a:lnSpc>
              <a:spcBef>
                <a:spcPts val="258"/>
              </a:spcBef>
            </a:pPr>
            <a:r>
              <a:rPr dirty="0" smtClean="0" sz="1800" spc="-20">
                <a:latin typeface="Times New Roman"/>
                <a:cs typeface="Times New Roman"/>
              </a:rPr>
              <a:t>-</a:t>
            </a:r>
            <a:r>
              <a:rPr dirty="0" smtClean="0" sz="1800" spc="-20">
                <a:latin typeface="Times New Roman"/>
                <a:cs typeface="Times New Roman"/>
              </a:rPr>
              <a:t>:</a:t>
            </a:r>
            <a:r>
              <a:rPr dirty="0" smtClean="0" sz="1800" spc="-20">
                <a:latin typeface="Times New Roman"/>
                <a:cs typeface="Times New Roman"/>
              </a:rPr>
              <a:t> </a:t>
            </a:r>
            <a:r>
              <a:rPr dirty="0" smtClean="0" sz="1800" spc="-20">
                <a:latin typeface="Times New Roman"/>
                <a:cs typeface="Times New Roman"/>
              </a:rPr>
              <a:t>ٌا</a:t>
            </a:r>
            <a:r>
              <a:rPr dirty="0" smtClean="0" sz="1800" spc="-20">
                <a:latin typeface="Times New Roman"/>
                <a:cs typeface="Times New Roman"/>
              </a:rPr>
              <a:t> </a:t>
            </a:r>
            <a:r>
              <a:rPr dirty="0" smtClean="0" sz="1800" spc="-20">
                <a:latin typeface="Times New Roman"/>
                <a:cs typeface="Times New Roman"/>
              </a:rPr>
              <a:t>ج</a:t>
            </a:r>
            <a:r>
              <a:rPr dirty="0" smtClean="0" sz="1800" spc="-20">
                <a:latin typeface="Times New Roman"/>
                <a:cs typeface="Times New Roman"/>
              </a:rPr>
              <a:t>خ</a:t>
            </a:r>
            <a:r>
              <a:rPr dirty="0" smtClean="0" sz="1800" spc="-20">
                <a:latin typeface="Times New Roman"/>
                <a:cs typeface="Times New Roman"/>
              </a:rPr>
              <a:t>ُ</a:t>
            </a:r>
            <a:r>
              <a:rPr dirty="0" smtClean="0" sz="1800" spc="-20">
                <a:latin typeface="Times New Roman"/>
                <a:cs typeface="Times New Roman"/>
              </a:rPr>
              <a:t>خ</a:t>
            </a:r>
            <a:r>
              <a:rPr dirty="0" smtClean="0" sz="1800" spc="-20">
                <a:latin typeface="Times New Roman"/>
                <a:cs typeface="Times New Roman"/>
              </a:rPr>
              <a:t>غ</a:t>
            </a:r>
            <a:r>
              <a:rPr dirty="0" smtClean="0" sz="1800" spc="-20">
                <a:latin typeface="Times New Roman"/>
                <a:cs typeface="Times New Roman"/>
              </a:rPr>
              <a:t>َ</a:t>
            </a:r>
            <a:r>
              <a:rPr dirty="0" smtClean="0" sz="1800" spc="-20">
                <a:latin typeface="Times New Roman"/>
                <a:cs typeface="Times New Roman"/>
              </a:rPr>
              <a:t> </a:t>
            </a:r>
            <a:r>
              <a:rPr dirty="0" smtClean="0" sz="1800" spc="-20">
                <a:latin typeface="Times New Roman"/>
                <a:cs typeface="Times New Roman"/>
              </a:rPr>
              <a:t>ٌ</a:t>
            </a:r>
            <a:r>
              <a:rPr dirty="0" smtClean="0" sz="1800" spc="-20">
                <a:latin typeface="Times New Roman"/>
                <a:cs typeface="Times New Roman"/>
              </a:rPr>
              <a:t>ر</a:t>
            </a:r>
            <a:r>
              <a:rPr dirty="0" smtClean="0" sz="1800" spc="-20">
                <a:latin typeface="Times New Roman"/>
                <a:cs typeface="Times New Roman"/>
              </a:rPr>
              <a:t>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29707" y="931111"/>
            <a:ext cx="1729460" cy="562101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287782">
              <a:lnSpc>
                <a:spcPts val="1939"/>
              </a:lnSpc>
            </a:pPr>
            <a:r>
              <a:rPr dirty="0" smtClean="0" sz="1800" spc="-48">
                <a:latin typeface="Times New Roman"/>
                <a:cs typeface="Times New Roman"/>
              </a:rPr>
              <a:t>ق</a:t>
            </a:r>
            <a:r>
              <a:rPr dirty="0" smtClean="0" sz="1800" spc="-48">
                <a:latin typeface="Times New Roman"/>
                <a:cs typeface="Times New Roman"/>
              </a:rPr>
              <a:t>ذص</a:t>
            </a:r>
            <a:r>
              <a:rPr dirty="0" smtClean="0" sz="1800" spc="-48">
                <a:latin typeface="Times New Roman"/>
                <a:cs typeface="Times New Roman"/>
              </a:rPr>
              <a:t> </a:t>
            </a:r>
            <a:r>
              <a:rPr dirty="0" smtClean="0" sz="1800" spc="-48">
                <a:latin typeface="Times New Roman"/>
                <a:cs typeface="Times New Roman"/>
              </a:rPr>
              <a:t>ى</a:t>
            </a:r>
            <a:r>
              <a:rPr dirty="0" smtClean="0" sz="1800" spc="-48">
                <a:latin typeface="Times New Roman"/>
                <a:cs typeface="Times New Roman"/>
              </a:rPr>
              <a:t>ٍل</a:t>
            </a:r>
            <a:r>
              <a:rPr dirty="0" smtClean="0" sz="1800" spc="-48">
                <a:latin typeface="Times New Roman"/>
                <a:cs typeface="Times New Roman"/>
              </a:rPr>
              <a:t> </a:t>
            </a:r>
            <a:r>
              <a:rPr dirty="0" smtClean="0" sz="1800" spc="-48">
                <a:latin typeface="Times New Roman"/>
                <a:cs typeface="Times New Roman"/>
              </a:rPr>
              <a:t>ٌا</a:t>
            </a:r>
            <a:r>
              <a:rPr dirty="0" smtClean="0" sz="1800" spc="-48">
                <a:latin typeface="Times New Roman"/>
                <a:cs typeface="Times New Roman"/>
              </a:rPr>
              <a:t> </a:t>
            </a:r>
            <a:r>
              <a:rPr dirty="0" smtClean="0" sz="1800" spc="-48">
                <a:latin typeface="Times New Roman"/>
                <a:cs typeface="Times New Roman"/>
              </a:rPr>
              <a:t>ظ</a:t>
            </a:r>
            <a:r>
              <a:rPr dirty="0" smtClean="0" sz="1800" spc="-48">
                <a:latin typeface="Times New Roman"/>
                <a:cs typeface="Times New Roman"/>
              </a:rPr>
              <a:t>ح</a:t>
            </a:r>
            <a:r>
              <a:rPr dirty="0" smtClean="0" sz="1800" spc="-48">
                <a:latin typeface="Times New Roman"/>
                <a:cs typeface="Times New Roman"/>
              </a:rPr>
              <a:t>لاَ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ct val="95825"/>
              </a:lnSpc>
              <a:spcBef>
                <a:spcPts val="258"/>
              </a:spcBef>
            </a:pPr>
            <a:r>
              <a:rPr dirty="0" smtClean="0" sz="1800" spc="-369">
                <a:latin typeface="Times New Roman"/>
                <a:cs typeface="Times New Roman"/>
              </a:rPr>
              <a:t>تمبا</a:t>
            </a:r>
            <a:r>
              <a:rPr dirty="0" smtClean="0" sz="1800" spc="-369">
                <a:latin typeface="Times New Roman"/>
                <a:cs typeface="Times New Roman"/>
              </a:rPr>
              <a:t>ط</a:t>
            </a:r>
            <a:r>
              <a:rPr dirty="0" smtClean="0" sz="1800" spc="-369">
                <a:latin typeface="Times New Roman"/>
                <a:cs typeface="Times New Roman"/>
              </a:rPr>
              <a:t>خي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85864" y="2182569"/>
            <a:ext cx="375310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9" b="1" u="heavy">
                <a:latin typeface="Times New Roman"/>
                <a:cs typeface="Times New Roman"/>
              </a:rPr>
              <a:t> </a:t>
            </a:r>
            <a:r>
              <a:rPr dirty="0" smtClean="0" sz="1800" spc="-221" b="1" u="heavy">
                <a:latin typeface="Times New Roman"/>
                <a:cs typeface="Times New Roman"/>
              </a:rPr>
              <a:t>لاث</a:t>
            </a:r>
            <a:r>
              <a:rPr dirty="0" smtClean="0" sz="1800" spc="4" b="1" u="heavy">
                <a:latin typeface="Times New Roman"/>
                <a:cs typeface="Times New Roman"/>
              </a:rPr>
              <a:t> </a:t>
            </a:r>
            <a:r>
              <a:rPr dirty="0" smtClean="0" sz="1800" spc="96" b="1" u="heavy">
                <a:latin typeface="Times New Roman"/>
                <a:cs typeface="Times New Roman"/>
              </a:rPr>
              <a:t>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45563" y="2613861"/>
            <a:ext cx="26306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b="1">
                <a:latin typeface="Times New Roman"/>
                <a:cs typeface="Times New Roman"/>
              </a:rPr>
              <a:t>(p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11649" y="2613861"/>
            <a:ext cx="2348433" cy="682244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 marR="1447">
              <a:lnSpc>
                <a:spcPts val="1939"/>
              </a:lnSpc>
            </a:pPr>
            <a:r>
              <a:rPr dirty="0" smtClean="0" sz="1800" spc="-70">
                <a:latin typeface="Times New Roman"/>
                <a:cs typeface="Times New Roman"/>
              </a:rPr>
              <a:t>-</a:t>
            </a:r>
            <a:r>
              <a:rPr dirty="0" smtClean="0" sz="1800" spc="-70">
                <a:latin typeface="Times New Roman"/>
                <a:cs typeface="Times New Roman"/>
              </a:rPr>
              <a:t>:</a:t>
            </a:r>
            <a:r>
              <a:rPr dirty="0" smtClean="0" sz="1800" spc="-70">
                <a:latin typeface="Times New Roman"/>
                <a:cs typeface="Times New Roman"/>
              </a:rPr>
              <a:t>ٌا</a:t>
            </a:r>
            <a:r>
              <a:rPr dirty="0" smtClean="0" sz="1800" spc="-70">
                <a:latin typeface="Times New Roman"/>
                <a:cs typeface="Times New Roman"/>
              </a:rPr>
              <a:t> </a:t>
            </a:r>
            <a:r>
              <a:rPr dirty="0" smtClean="0" sz="1800" spc="-70">
                <a:latin typeface="Times New Roman"/>
                <a:cs typeface="Times New Roman"/>
              </a:rPr>
              <a:t>ٍ</a:t>
            </a:r>
            <a:r>
              <a:rPr dirty="0" smtClean="0" sz="1800" spc="-70">
                <a:latin typeface="Times New Roman"/>
                <a:cs typeface="Times New Roman"/>
              </a:rPr>
              <a:t>ٍب</a:t>
            </a:r>
            <a:r>
              <a:rPr dirty="0" smtClean="0" sz="1800" spc="-70">
                <a:latin typeface="Times New Roman"/>
                <a:cs typeface="Times New Roman"/>
              </a:rPr>
              <a:t> </a:t>
            </a:r>
            <a:r>
              <a:rPr dirty="0" smtClean="0" sz="1800" spc="-70">
                <a:latin typeface="Times New Roman"/>
                <a:cs typeface="Times New Roman"/>
              </a:rPr>
              <a:t>ق</a:t>
            </a:r>
            <a:r>
              <a:rPr dirty="0" smtClean="0" sz="1800" spc="-70">
                <a:latin typeface="Times New Roman"/>
                <a:cs typeface="Times New Roman"/>
              </a:rPr>
              <a:t>ذ</a:t>
            </a:r>
            <a:r>
              <a:rPr dirty="0" smtClean="0" sz="1800" spc="-70">
                <a:latin typeface="Times New Roman"/>
                <a:cs typeface="Times New Roman"/>
              </a:rPr>
              <a:t>صنا</a:t>
            </a:r>
            <a:r>
              <a:rPr dirty="0" smtClean="0" sz="1800" spc="-70">
                <a:latin typeface="Times New Roman"/>
                <a:cs typeface="Times New Roman"/>
              </a:rPr>
              <a:t> </a:t>
            </a:r>
            <a:r>
              <a:rPr dirty="0" smtClean="0" sz="1800" spc="-70">
                <a:latin typeface="Times New Roman"/>
                <a:cs typeface="Times New Roman"/>
              </a:rPr>
              <a:t>ل</a:t>
            </a:r>
            <a:r>
              <a:rPr dirty="0" smtClean="0" sz="1800" spc="-70">
                <a:latin typeface="Times New Roman"/>
                <a:cs typeface="Times New Roman"/>
              </a:rPr>
              <a:t>ٔ</a:t>
            </a:r>
            <a:r>
              <a:rPr dirty="0" smtClean="0" sz="1800" spc="-70">
                <a:latin typeface="Times New Roman"/>
                <a:cs typeface="Times New Roman"/>
              </a:rPr>
              <a:t>ذ</a:t>
            </a:r>
            <a:r>
              <a:rPr dirty="0" smtClean="0" sz="1800" spc="-70">
                <a:latin typeface="Times New Roman"/>
                <a:cs typeface="Times New Roman"/>
              </a:rPr>
              <a:t>ج</a:t>
            </a:r>
            <a:r>
              <a:rPr dirty="0" smtClean="0" sz="1800" spc="-70">
                <a:latin typeface="Times New Roman"/>
                <a:cs typeface="Times New Roman"/>
              </a:rPr>
              <a:t> </a:t>
            </a:r>
            <a:r>
              <a:rPr dirty="0" smtClean="0" sz="1800" spc="-70">
                <a:latin typeface="Times New Roman"/>
                <a:cs typeface="Times New Roman"/>
              </a:rPr>
              <a:t>وا</a:t>
            </a:r>
            <a:r>
              <a:rPr dirty="0" smtClean="0" sz="1800" spc="-70">
                <a:latin typeface="Times New Roman"/>
                <a:cs typeface="Times New Roman"/>
              </a:rPr>
              <a:t>ذ</a:t>
            </a:r>
            <a:r>
              <a:rPr dirty="0" smtClean="0" sz="1800" spc="-70">
                <a:latin typeface="Times New Roman"/>
                <a:cs typeface="Times New Roman"/>
              </a:rPr>
              <a:t>خ</a:t>
            </a:r>
            <a:r>
              <a:rPr dirty="0" smtClean="0" sz="1800" spc="-70">
                <a:latin typeface="Times New Roman"/>
                <a:cs typeface="Times New Roman"/>
              </a:rPr>
              <a:t>خ</a:t>
            </a:r>
            <a:r>
              <a:rPr dirty="0" smtClean="0" sz="1800" spc="-70">
                <a:latin typeface="Times New Roman"/>
                <a:cs typeface="Times New Roman"/>
              </a:rPr>
              <a:t>ع</a:t>
            </a:r>
            <a:r>
              <a:rPr dirty="0" smtClean="0" sz="1800" spc="-70">
                <a:latin typeface="Times New Roman"/>
                <a:cs typeface="Times New Roman"/>
              </a:rPr>
              <a:t>اب</a:t>
            </a:r>
            <a:endParaRPr sz="1800">
              <a:latin typeface="Times New Roman"/>
              <a:cs typeface="Times New Roman"/>
            </a:endParaRPr>
          </a:p>
          <a:p>
            <a:pPr marL="889380">
              <a:lnSpc>
                <a:spcPct val="95825"/>
              </a:lnSpc>
              <a:spcBef>
                <a:spcPts val="1205"/>
              </a:spcBef>
            </a:pPr>
            <a:r>
              <a:rPr dirty="0" smtClean="0" sz="1800" spc="-74">
                <a:latin typeface="Times New Roman"/>
                <a:cs typeface="Times New Roman"/>
              </a:rPr>
              <a:t>)</a:t>
            </a:r>
            <a:r>
              <a:rPr dirty="0" smtClean="0" sz="1800" spc="-74">
                <a:latin typeface="Times New Roman"/>
                <a:cs typeface="Times New Roman"/>
              </a:rPr>
              <a:t>صاصخيل</a:t>
            </a:r>
            <a:r>
              <a:rPr dirty="0" smtClean="0" sz="1800" spc="-74">
                <a:latin typeface="Times New Roman"/>
                <a:cs typeface="Times New Roman"/>
              </a:rPr>
              <a:t>ا</a:t>
            </a:r>
            <a:r>
              <a:rPr dirty="0" smtClean="0" sz="1800" spc="-74">
                <a:latin typeface="Times New Roman"/>
                <a:cs typeface="Times New Roman"/>
              </a:rPr>
              <a:t>ا</a:t>
            </a:r>
            <a:r>
              <a:rPr dirty="0" smtClean="0" sz="1800" spc="-74">
                <a:latin typeface="Times New Roman"/>
                <a:cs typeface="Times New Roman"/>
              </a:rPr>
              <a:t> </a:t>
            </a:r>
            <a:r>
              <a:rPr dirty="0" smtClean="0" sz="1800" spc="-74">
                <a:latin typeface="Times New Roman"/>
                <a:cs typeface="Times New Roman"/>
              </a:rPr>
              <a:t>ٌ</a:t>
            </a:r>
            <a:r>
              <a:rPr dirty="0" smtClean="0" sz="1800" spc="-74">
                <a:latin typeface="Times New Roman"/>
                <a:cs typeface="Times New Roman"/>
              </a:rPr>
              <a:t>ٕ</a:t>
            </a:r>
            <a:r>
              <a:rPr dirty="0" smtClean="0" sz="1800" spc="-74">
                <a:latin typeface="Times New Roman"/>
                <a:cs typeface="Times New Roman"/>
              </a:rPr>
              <a:t>َ</a:t>
            </a:r>
            <a:r>
              <a:rPr dirty="0" smtClean="0" sz="1800" spc="-74">
                <a:latin typeface="Times New Roman"/>
                <a:cs typeface="Times New Roman"/>
              </a:rPr>
              <a:t>ا</a:t>
            </a:r>
            <a:r>
              <a:rPr dirty="0" smtClean="0" sz="1800" spc="-74">
                <a:latin typeface="Times New Roman"/>
                <a:cs typeface="Times New Roman"/>
              </a:rPr>
              <a:t>ل</a:t>
            </a:r>
            <a:r>
              <a:rPr dirty="0" smtClean="0" sz="1800" spc="-74">
                <a:latin typeface="Times New Roman"/>
                <a:cs typeface="Times New Roman"/>
              </a:rPr>
              <a:t>(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79675" y="5416878"/>
            <a:ext cx="26306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b="1">
                <a:latin typeface="Times New Roman"/>
                <a:cs typeface="Times New Roman"/>
              </a:rPr>
              <a:t>(p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42157" y="5416878"/>
            <a:ext cx="3618788" cy="682498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64287" marR="1244">
              <a:lnSpc>
                <a:spcPts val="1939"/>
              </a:lnSpc>
            </a:pPr>
            <a:r>
              <a:rPr dirty="0" smtClean="0" sz="1800" spc="-43">
                <a:latin typeface="Times New Roman"/>
                <a:cs typeface="Times New Roman"/>
              </a:rPr>
              <a:t>شٍ</a:t>
            </a:r>
            <a:r>
              <a:rPr dirty="0" smtClean="0" sz="1800" spc="-43">
                <a:latin typeface="Times New Roman"/>
                <a:cs typeface="Times New Roman"/>
              </a:rPr>
              <a:t>خ</a:t>
            </a:r>
            <a:r>
              <a:rPr dirty="0" smtClean="0" sz="1800" spc="-43">
                <a:latin typeface="Times New Roman"/>
                <a:cs typeface="Times New Roman"/>
              </a:rPr>
              <a:t>لاا</a:t>
            </a:r>
            <a:r>
              <a:rPr dirty="0" smtClean="0" sz="1800" spc="-43">
                <a:latin typeface="Times New Roman"/>
                <a:cs typeface="Times New Roman"/>
              </a:rPr>
              <a:t> </a:t>
            </a:r>
            <a:r>
              <a:rPr dirty="0" smtClean="0" sz="1800" spc="-43">
                <a:latin typeface="Times New Roman"/>
                <a:cs typeface="Times New Roman"/>
              </a:rPr>
              <a:t>د</a:t>
            </a:r>
            <a:r>
              <a:rPr dirty="0" smtClean="0" sz="1800" spc="-43">
                <a:latin typeface="Times New Roman"/>
                <a:cs typeface="Times New Roman"/>
              </a:rPr>
              <a:t>ٕ</a:t>
            </a:r>
            <a:r>
              <a:rPr dirty="0" smtClean="0" sz="1800" spc="-43">
                <a:latin typeface="Times New Roman"/>
                <a:cs typeface="Times New Roman"/>
              </a:rPr>
              <a:t>ًعهن</a:t>
            </a:r>
            <a:r>
              <a:rPr dirty="0" smtClean="0" sz="1800" spc="-43">
                <a:latin typeface="Times New Roman"/>
                <a:cs typeface="Times New Roman"/>
              </a:rPr>
              <a:t> </a:t>
            </a:r>
            <a:r>
              <a:rPr dirty="0" smtClean="0" sz="1800" spc="-43">
                <a:latin typeface="Times New Roman"/>
                <a:cs typeface="Times New Roman"/>
              </a:rPr>
              <a:t>كباطي</a:t>
            </a:r>
            <a:r>
              <a:rPr dirty="0" smtClean="0" sz="1800" spc="-43">
                <a:latin typeface="Times New Roman"/>
                <a:cs typeface="Times New Roman"/>
              </a:rPr>
              <a:t> </a:t>
            </a:r>
            <a:r>
              <a:rPr dirty="0" smtClean="0" sz="1800" spc="-43">
                <a:latin typeface="Times New Roman"/>
                <a:cs typeface="Times New Roman"/>
              </a:rPr>
              <a:t>(</a:t>
            </a:r>
            <a:r>
              <a:rPr dirty="0" smtClean="0" sz="1800" spc="-43" b="1">
                <a:latin typeface="Times New Roman"/>
                <a:cs typeface="Times New Roman"/>
              </a:rPr>
              <a:t>p</a:t>
            </a:r>
            <a:r>
              <a:rPr dirty="0" smtClean="0" sz="1800" spc="-43">
                <a:latin typeface="Times New Roman"/>
                <a:cs typeface="Times New Roman"/>
              </a:rPr>
              <a:t>)</a:t>
            </a:r>
            <a:r>
              <a:rPr dirty="0" smtClean="0" sz="1800" spc="-43">
                <a:latin typeface="Times New Roman"/>
                <a:cs typeface="Times New Roman"/>
              </a:rPr>
              <a:t> </a:t>
            </a:r>
            <a:r>
              <a:rPr dirty="0" smtClean="0" sz="1800" spc="-43">
                <a:latin typeface="Times New Roman"/>
                <a:cs typeface="Times New Roman"/>
              </a:rPr>
              <a:t>ل</a:t>
            </a:r>
            <a:r>
              <a:rPr dirty="0" smtClean="0" sz="1800" spc="-43">
                <a:latin typeface="Times New Roman"/>
                <a:cs typeface="Times New Roman"/>
              </a:rPr>
              <a:t>ٔ</a:t>
            </a:r>
            <a:r>
              <a:rPr dirty="0" smtClean="0" sz="1800" spc="-43">
                <a:latin typeface="Times New Roman"/>
                <a:cs typeface="Times New Roman"/>
              </a:rPr>
              <a:t>لاا</a:t>
            </a:r>
            <a:r>
              <a:rPr dirty="0" smtClean="0" sz="1800" spc="-43">
                <a:latin typeface="Times New Roman"/>
                <a:cs typeface="Times New Roman"/>
              </a:rPr>
              <a:t> </a:t>
            </a:r>
            <a:r>
              <a:rPr dirty="0" smtClean="0" sz="1800" spc="-43">
                <a:latin typeface="Times New Roman"/>
                <a:cs typeface="Times New Roman"/>
              </a:rPr>
              <a:t>د</a:t>
            </a:r>
            <a:r>
              <a:rPr dirty="0" smtClean="0" sz="1800" spc="-43">
                <a:latin typeface="Times New Roman"/>
                <a:cs typeface="Times New Roman"/>
              </a:rPr>
              <a:t>ٕ</a:t>
            </a:r>
            <a:r>
              <a:rPr dirty="0" smtClean="0" sz="1800" spc="-43">
                <a:latin typeface="Times New Roman"/>
                <a:cs typeface="Times New Roman"/>
              </a:rPr>
              <a:t>ًعنا</a:t>
            </a:r>
            <a:r>
              <a:rPr dirty="0" smtClean="0" sz="1800" spc="-43">
                <a:latin typeface="Times New Roman"/>
                <a:cs typeface="Times New Roman"/>
              </a:rPr>
              <a:t> </a:t>
            </a:r>
            <a:r>
              <a:rPr dirty="0" smtClean="0" sz="1800" spc="-43">
                <a:latin typeface="Times New Roman"/>
                <a:cs typeface="Times New Roman"/>
              </a:rPr>
              <a:t>ٌا</a:t>
            </a:r>
            <a:r>
              <a:rPr dirty="0" smtClean="0" sz="1800" spc="-43">
                <a:latin typeface="Times New Roman"/>
                <a:cs typeface="Times New Roman"/>
              </a:rPr>
              <a:t> </a:t>
            </a:r>
            <a:r>
              <a:rPr dirty="0" smtClean="0" sz="1800" spc="-43">
                <a:latin typeface="Times New Roman"/>
                <a:cs typeface="Times New Roman"/>
              </a:rPr>
              <a:t>ظ</a:t>
            </a:r>
            <a:r>
              <a:rPr dirty="0" smtClean="0" sz="1800" spc="-43">
                <a:latin typeface="Times New Roman"/>
                <a:cs typeface="Times New Roman"/>
              </a:rPr>
              <a:t>ح</a:t>
            </a:r>
            <a:r>
              <a:rPr dirty="0" smtClean="0" sz="1800" spc="-43">
                <a:latin typeface="Times New Roman"/>
                <a:cs typeface="Times New Roman"/>
              </a:rPr>
              <a:t>لاَ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07"/>
              </a:spcBef>
            </a:pPr>
            <a:r>
              <a:rPr dirty="0" smtClean="0" sz="1800" spc="-123">
                <a:latin typeface="Times New Roman"/>
                <a:cs typeface="Times New Roman"/>
              </a:rPr>
              <a:t>-</a:t>
            </a:r>
            <a:r>
              <a:rPr dirty="0" smtClean="0" sz="1800" spc="-123">
                <a:latin typeface="Times New Roman"/>
                <a:cs typeface="Times New Roman"/>
              </a:rPr>
              <a:t>:ًهٌ</a:t>
            </a:r>
            <a:r>
              <a:rPr dirty="0" smtClean="0" sz="1800" spc="-123">
                <a:latin typeface="Times New Roman"/>
                <a:cs typeface="Times New Roman"/>
              </a:rPr>
              <a:t> </a:t>
            </a:r>
            <a:r>
              <a:rPr dirty="0" smtClean="0" sz="1800" spc="-123">
                <a:latin typeface="Times New Roman"/>
                <a:cs typeface="Times New Roman"/>
              </a:rPr>
              <a:t>اي</a:t>
            </a:r>
            <a:r>
              <a:rPr dirty="0" smtClean="0" sz="1800" spc="-123">
                <a:latin typeface="Times New Roman"/>
                <a:cs typeface="Times New Roman"/>
              </a:rPr>
              <a:t> </a:t>
            </a:r>
            <a:r>
              <a:rPr dirty="0" smtClean="0" sz="1800" spc="-123">
                <a:latin typeface="Times New Roman"/>
                <a:cs typeface="Times New Roman"/>
              </a:rPr>
              <a:t>ٍ</a:t>
            </a:r>
            <a:r>
              <a:rPr dirty="0" smtClean="0" sz="1800" spc="-123">
                <a:latin typeface="Times New Roman"/>
                <a:cs typeface="Times New Roman"/>
              </a:rPr>
              <a:t>ٍب</a:t>
            </a:r>
            <a:r>
              <a:rPr dirty="0" smtClean="0" sz="1800" spc="-123">
                <a:latin typeface="Times New Roman"/>
                <a:cs typeface="Times New Roman"/>
              </a:rPr>
              <a:t> </a:t>
            </a:r>
            <a:r>
              <a:rPr dirty="0" smtClean="0" sz="1800" spc="-123">
                <a:latin typeface="Times New Roman"/>
                <a:cs typeface="Times New Roman"/>
              </a:rPr>
              <a:t>ثاس</a:t>
            </a:r>
            <a:r>
              <a:rPr dirty="0" smtClean="0" sz="1800" spc="-123">
                <a:latin typeface="Times New Roman"/>
                <a:cs typeface="Times New Roman"/>
              </a:rPr>
              <a:t>ا</a:t>
            </a:r>
            <a:r>
              <a:rPr dirty="0" smtClean="0" sz="1800" spc="-123">
                <a:latin typeface="Times New Roman"/>
                <a:cs typeface="Times New Roman"/>
              </a:rPr>
              <a:t>بعنا</a:t>
            </a:r>
            <a:r>
              <a:rPr dirty="0" smtClean="0" sz="1800" spc="-123">
                <a:latin typeface="Times New Roman"/>
                <a:cs typeface="Times New Roman"/>
              </a:rPr>
              <a:t> </a:t>
            </a:r>
            <a:r>
              <a:rPr dirty="0" smtClean="0" sz="1800" spc="-123">
                <a:latin typeface="Times New Roman"/>
                <a:cs typeface="Times New Roman"/>
              </a:rPr>
              <a:t>شبج</a:t>
            </a:r>
            <a:r>
              <a:rPr dirty="0" smtClean="0" sz="1800" spc="-123">
                <a:latin typeface="Times New Roman"/>
                <a:cs typeface="Times New Roman"/>
              </a:rPr>
              <a:t> </a:t>
            </a:r>
            <a:r>
              <a:rPr dirty="0" smtClean="0" sz="1800" spc="-123">
                <a:latin typeface="Times New Roman"/>
                <a:cs typeface="Times New Roman"/>
              </a:rPr>
              <a:t>ٍ</a:t>
            </a:r>
            <a:r>
              <a:rPr dirty="0" smtClean="0" sz="1800" spc="-123">
                <a:latin typeface="Times New Roman"/>
                <a:cs typeface="Times New Roman"/>
              </a:rPr>
              <a:t>ٍ</a:t>
            </a:r>
            <a:r>
              <a:rPr dirty="0" smtClean="0" sz="1800" spc="-123">
                <a:latin typeface="Times New Roman"/>
                <a:cs typeface="Times New Roman"/>
              </a:rPr>
              <a:t>َ</a:t>
            </a:r>
            <a:r>
              <a:rPr dirty="0" smtClean="0" sz="1800" spc="-123">
                <a:latin typeface="Times New Roman"/>
                <a:cs typeface="Times New Roman"/>
              </a:rPr>
              <a:t>إل</a:t>
            </a:r>
            <a:r>
              <a:rPr dirty="0" smtClean="0" sz="1800" spc="-123">
                <a:latin typeface="Times New Roman"/>
                <a:cs typeface="Times New Roman"/>
              </a:rPr>
              <a:t> </a:t>
            </a:r>
            <a:r>
              <a:rPr dirty="0" smtClean="0" sz="1800" spc="-123">
                <a:latin typeface="Times New Roman"/>
                <a:cs typeface="Times New Roman"/>
              </a:rPr>
              <a:t>و</a:t>
            </a:r>
            <a:r>
              <a:rPr dirty="0" smtClean="0" sz="1800" spc="-123">
                <a:latin typeface="Times New Roman"/>
                <a:cs typeface="Times New Roman"/>
              </a:rPr>
              <a:t>ا</a:t>
            </a:r>
            <a:r>
              <a:rPr dirty="0" smtClean="0" sz="1800" spc="-123">
                <a:latin typeface="Times New Roman"/>
                <a:cs typeface="Times New Roman"/>
              </a:rPr>
              <a:t>ذخخ</a:t>
            </a:r>
            <a:r>
              <a:rPr dirty="0" smtClean="0" sz="1800" spc="-123">
                <a:latin typeface="Times New Roman"/>
                <a:cs typeface="Times New Roman"/>
              </a:rPr>
              <a:t>ع</a:t>
            </a:r>
            <a:r>
              <a:rPr dirty="0" smtClean="0" sz="1800" spc="-123">
                <a:latin typeface="Times New Roman"/>
                <a:cs typeface="Times New Roman"/>
              </a:rPr>
              <a:t>اب</a:t>
            </a:r>
            <a:r>
              <a:rPr dirty="0" smtClean="0" sz="1800" spc="-123">
                <a:latin typeface="Times New Roman"/>
                <a:cs typeface="Times New Roman"/>
              </a:rPr>
              <a:t> </a:t>
            </a:r>
            <a:r>
              <a:rPr dirty="0" smtClean="0" sz="1800" spc="-123">
                <a:latin typeface="Times New Roman"/>
                <a:cs typeface="Times New Roman"/>
              </a:rPr>
              <a:t>-</a:t>
            </a:r>
            <a:r>
              <a:rPr dirty="0" smtClean="0" sz="1800" spc="-123">
                <a:latin typeface="Times New Roman"/>
                <a:cs typeface="Times New Roman"/>
              </a:rPr>
              <a:t>:لا</a:t>
            </a:r>
            <a:r>
              <a:rPr dirty="0" smtClean="0" sz="1800" spc="-123">
                <a:latin typeface="Times New Roman"/>
                <a:cs typeface="Times New Roman"/>
              </a:rPr>
              <a:t>ث</a:t>
            </a:r>
            <a:r>
              <a:rPr dirty="0" smtClean="0" sz="1800" spc="-123">
                <a:latin typeface="Times New Roman"/>
                <a:cs typeface="Times New Roman"/>
              </a:rPr>
              <a:t>ي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9896" y="6273132"/>
            <a:ext cx="209346" cy="1034288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4" b="1">
                <a:latin typeface="Times New Roman"/>
                <a:cs typeface="Times New Roman"/>
              </a:rPr>
              <a:t>1.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83"/>
              </a:spcBef>
            </a:pPr>
            <a:r>
              <a:rPr dirty="0" smtClean="0" sz="1600" spc="4" b="1">
                <a:latin typeface="Times New Roman"/>
                <a:cs typeface="Times New Roman"/>
              </a:rPr>
              <a:t>2.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84"/>
              </a:spcBef>
            </a:pPr>
            <a:r>
              <a:rPr dirty="0" smtClean="0" sz="1600" spc="4" b="1">
                <a:latin typeface="Times New Roman"/>
                <a:cs typeface="Times New Roman"/>
              </a:rPr>
              <a:t>3.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70"/>
              </a:spcBef>
            </a:pPr>
            <a:r>
              <a:rPr dirty="0" smtClean="0" sz="1600" spc="4" b="1">
                <a:latin typeface="Times New Roman"/>
                <a:cs typeface="Times New Roman"/>
              </a:rPr>
              <a:t>4.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8496" y="6273132"/>
            <a:ext cx="1448748" cy="1034288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 marR="30403">
              <a:lnSpc>
                <a:spcPts val="1730"/>
              </a:lnSpc>
            </a:pP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˄~q</a:t>
            </a:r>
            <a:endParaRPr sz="16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  <a:spcBef>
                <a:spcPts val="183"/>
              </a:spcBef>
            </a:pP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˄~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  <a:spcBef>
                <a:spcPts val="284"/>
              </a:spcBef>
            </a:pPr>
            <a:r>
              <a:rPr dirty="0" smtClean="0" sz="1600" spc="-5">
                <a:latin typeface="Times New Roman"/>
                <a:cs typeface="Times New Roman"/>
              </a:rPr>
              <a:t>p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˄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~</a:t>
            </a:r>
            <a:r>
              <a:rPr dirty="0" smtClean="0" sz="1600" spc="-5">
                <a:latin typeface="Times New Roman"/>
                <a:cs typeface="Times New Roman"/>
              </a:rPr>
              <a:t>p</a:t>
            </a:r>
            <a:r>
              <a:rPr dirty="0" smtClean="0" sz="1600" spc="-5">
                <a:latin typeface="Times New Roman"/>
                <a:cs typeface="Times New Roman"/>
              </a:rPr>
              <a:t>˅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q)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70"/>
              </a:spcBef>
            </a:pP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˅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r>
              <a:rPr dirty="0" smtClean="0" sz="1600" spc="0">
                <a:latin typeface="Times New Roman"/>
                <a:cs typeface="Times New Roman"/>
              </a:rPr>
              <a:t>˅</a:t>
            </a:r>
            <a:r>
              <a:rPr dirty="0" smtClean="0" sz="1600" spc="0">
                <a:latin typeface="Times New Roman"/>
                <a:cs typeface="Times New Roman"/>
              </a:rPr>
              <a:t>(~p˄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q)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28892" y="7477580"/>
            <a:ext cx="53243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14">
                <a:latin typeface="Times New Roman"/>
                <a:cs typeface="Times New Roman"/>
              </a:rPr>
              <a:t>-</a:t>
            </a:r>
            <a:r>
              <a:rPr dirty="0" smtClean="0" sz="1800" spc="0">
                <a:latin typeface="Times New Roman"/>
                <a:cs typeface="Times New Roman"/>
              </a:rPr>
              <a:t>:محنا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7140" y="7903812"/>
            <a:ext cx="821334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-2">
                <a:latin typeface="Times New Roman"/>
                <a:cs typeface="Times New Roman"/>
              </a:rPr>
              <a:t>1</a:t>
            </a:r>
            <a:r>
              <a:rPr dirty="0" smtClean="0" sz="1600" spc="-3">
                <a:latin typeface="Times New Roman"/>
                <a:cs typeface="Times New Roman"/>
              </a:rPr>
              <a:t>.</a:t>
            </a:r>
            <a:r>
              <a:rPr dirty="0" smtClean="0" sz="1600" spc="194">
                <a:latin typeface="Times New Roman"/>
                <a:cs typeface="Times New Roman"/>
              </a:rPr>
              <a:t> </a:t>
            </a:r>
            <a:r>
              <a:rPr dirty="0" smtClean="0" sz="1600" spc="-8">
                <a:latin typeface="Times New Roman"/>
                <a:cs typeface="Times New Roman"/>
              </a:rPr>
              <a:t>~</a:t>
            </a:r>
            <a:r>
              <a:rPr dirty="0" smtClean="0" sz="1600" spc="-2">
                <a:latin typeface="Times New Roman"/>
                <a:cs typeface="Times New Roman"/>
              </a:rPr>
              <a:t>p</a:t>
            </a:r>
            <a:r>
              <a:rPr dirty="0" smtClean="0" sz="1600" spc="-8">
                <a:latin typeface="Times New Roman"/>
                <a:cs typeface="Times New Roman"/>
              </a:rPr>
              <a:t>˄~q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8663" y="7903812"/>
            <a:ext cx="837141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Times New Roman"/>
                <a:cs typeface="Times New Roman"/>
              </a:rPr>
              <a:t>≡~</a:t>
            </a:r>
            <a:r>
              <a:rPr dirty="0" smtClean="0" sz="1600" spc="-17">
                <a:latin typeface="Times New Roman"/>
                <a:cs typeface="Times New Roman"/>
              </a:rPr>
              <a:t> </a:t>
            </a:r>
            <a:r>
              <a:rPr dirty="0" smtClean="0" sz="1600" spc="-6">
                <a:latin typeface="Times New Roman"/>
                <a:cs typeface="Times New Roman"/>
              </a:rPr>
              <a:t>(p˅</a:t>
            </a:r>
            <a:r>
              <a:rPr dirty="0" smtClean="0" sz="1600" spc="19">
                <a:latin typeface="Times New Roman"/>
                <a:cs typeface="Times New Roman"/>
              </a:rPr>
              <a:t> </a:t>
            </a:r>
            <a:r>
              <a:rPr dirty="0" smtClean="0" sz="1600" spc="-2">
                <a:latin typeface="Times New Roman"/>
                <a:cs typeface="Times New Roman"/>
              </a:rPr>
              <a:t>q</a:t>
            </a:r>
            <a:r>
              <a:rPr dirty="0" smtClean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55389" y="7903812"/>
            <a:ext cx="1432296" cy="766444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29463">
              <a:lnSpc>
                <a:spcPts val="1730"/>
              </a:lnSpc>
            </a:pPr>
            <a:r>
              <a:rPr dirty="0" smtClean="0" sz="1600" spc="21">
                <a:latin typeface="Times New Roman"/>
                <a:cs typeface="Times New Roman"/>
              </a:rPr>
              <a:t>(</a:t>
            </a:r>
            <a:r>
              <a:rPr dirty="0" smtClean="0" sz="1600" spc="21">
                <a:latin typeface="Times New Roman"/>
                <a:cs typeface="Times New Roman"/>
              </a:rPr>
              <a:t>ٌ</a:t>
            </a:r>
            <a:r>
              <a:rPr dirty="0" smtClean="0" sz="1600" spc="21">
                <a:latin typeface="Times New Roman"/>
                <a:cs typeface="Times New Roman"/>
              </a:rPr>
              <a:t>ا</a:t>
            </a:r>
            <a:r>
              <a:rPr dirty="0" smtClean="0" sz="1600" spc="21">
                <a:latin typeface="Times New Roman"/>
                <a:cs typeface="Times New Roman"/>
              </a:rPr>
              <a:t>غس</a:t>
            </a:r>
            <a:r>
              <a:rPr dirty="0" smtClean="0" sz="1600" spc="21">
                <a:latin typeface="Times New Roman"/>
                <a:cs typeface="Times New Roman"/>
              </a:rPr>
              <a:t>ٕ</a:t>
            </a:r>
            <a:r>
              <a:rPr dirty="0" smtClean="0" sz="1600" spc="21">
                <a:latin typeface="Times New Roman"/>
                <a:cs typeface="Times New Roman"/>
              </a:rPr>
              <a:t>ي</a:t>
            </a:r>
            <a:r>
              <a:rPr dirty="0" smtClean="0" sz="1600" spc="21">
                <a:latin typeface="Times New Roman"/>
                <a:cs typeface="Times New Roman"/>
              </a:rPr>
              <a:t> </a:t>
            </a:r>
            <a:r>
              <a:rPr dirty="0" smtClean="0" sz="1600" spc="21">
                <a:latin typeface="Times New Roman"/>
                <a:cs typeface="Times New Roman"/>
              </a:rPr>
              <a:t>يد</a:t>
            </a:r>
            <a:r>
              <a:rPr dirty="0" smtClean="0" sz="1600" spc="21">
                <a:latin typeface="Times New Roman"/>
                <a:cs typeface="Times New Roman"/>
              </a:rPr>
              <a:t> </a:t>
            </a:r>
            <a:r>
              <a:rPr dirty="0" smtClean="0" sz="1600" spc="21">
                <a:latin typeface="Times New Roman"/>
                <a:cs typeface="Times New Roman"/>
              </a:rPr>
              <a:t>ٌٕ</a:t>
            </a:r>
            <a:r>
              <a:rPr dirty="0" smtClean="0" sz="1600" spc="21">
                <a:latin typeface="Times New Roman"/>
                <a:cs typeface="Times New Roman"/>
              </a:rPr>
              <a:t>َ</a:t>
            </a:r>
            <a:r>
              <a:rPr dirty="0" smtClean="0" sz="1600" spc="21">
                <a:latin typeface="Times New Roman"/>
                <a:cs typeface="Times New Roman"/>
              </a:rPr>
              <a:t>ا</a:t>
            </a:r>
            <a:r>
              <a:rPr dirty="0" smtClean="0" sz="1600" spc="21">
                <a:latin typeface="Times New Roman"/>
                <a:cs typeface="Times New Roman"/>
              </a:rPr>
              <a:t>ل</a:t>
            </a:r>
            <a:r>
              <a:rPr dirty="0" smtClean="0" sz="1600" spc="21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  <a:p>
            <a:pPr marL="41656" marR="24818" indent="-28956">
              <a:lnSpc>
                <a:spcPts val="2110"/>
              </a:lnSpc>
              <a:spcBef>
                <a:spcPts val="109"/>
              </a:spcBef>
            </a:pPr>
            <a:r>
              <a:rPr dirty="0" smtClean="0" sz="1600" spc="3">
                <a:latin typeface="Times New Roman"/>
                <a:cs typeface="Times New Roman"/>
              </a:rPr>
              <a:t>(</a:t>
            </a:r>
            <a:r>
              <a:rPr dirty="0" smtClean="0" sz="1600" spc="469">
                <a:latin typeface="Times New Roman"/>
                <a:cs typeface="Times New Roman"/>
              </a:rPr>
              <a:t>ٌ</a:t>
            </a:r>
            <a:r>
              <a:rPr dirty="0" smtClean="0" sz="1600" spc="37">
                <a:latin typeface="Times New Roman"/>
                <a:cs typeface="Times New Roman"/>
              </a:rPr>
              <a:t>ا</a:t>
            </a:r>
            <a:r>
              <a:rPr dirty="0" smtClean="0" sz="1600" spc="-98">
                <a:latin typeface="Times New Roman"/>
                <a:cs typeface="Times New Roman"/>
              </a:rPr>
              <a:t>غس</a:t>
            </a:r>
            <a:r>
              <a:rPr dirty="0" smtClean="0" sz="1600" spc="-34">
                <a:latin typeface="Times New Roman"/>
                <a:cs typeface="Times New Roman"/>
              </a:rPr>
              <a:t>ٕ</a:t>
            </a:r>
            <a:r>
              <a:rPr dirty="0" smtClean="0" sz="1600" spc="-398">
                <a:latin typeface="Times New Roman"/>
                <a:cs typeface="Times New Roman"/>
              </a:rPr>
              <a:t>ي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9">
                <a:latin typeface="Times New Roman"/>
                <a:cs typeface="Times New Roman"/>
              </a:rPr>
              <a:t>ي</a:t>
            </a:r>
            <a:r>
              <a:rPr dirty="0" smtClean="0" sz="1600" spc="0">
                <a:latin typeface="Times New Roman"/>
                <a:cs typeface="Times New Roman"/>
              </a:rPr>
              <a:t>د</a:t>
            </a:r>
            <a:r>
              <a:rPr dirty="0" smtClean="0" sz="1600" spc="-15">
                <a:latin typeface="Times New Roman"/>
                <a:cs typeface="Times New Roman"/>
              </a:rPr>
              <a:t> </a:t>
            </a:r>
            <a:r>
              <a:rPr dirty="0" smtClean="0" sz="1600" spc="433">
                <a:latin typeface="Times New Roman"/>
                <a:cs typeface="Times New Roman"/>
              </a:rPr>
              <a:t>ٌ</a:t>
            </a:r>
            <a:r>
              <a:rPr dirty="0" smtClean="0" sz="1600" spc="375">
                <a:latin typeface="Times New Roman"/>
                <a:cs typeface="Times New Roman"/>
              </a:rPr>
              <a:t>ٕ</a:t>
            </a:r>
            <a:r>
              <a:rPr dirty="0" smtClean="0" sz="1600" spc="62">
                <a:latin typeface="Times New Roman"/>
                <a:cs typeface="Times New Roman"/>
              </a:rPr>
              <a:t>َ</a:t>
            </a:r>
            <a:r>
              <a:rPr dirty="0" smtClean="0" sz="1600" spc="37">
                <a:latin typeface="Times New Roman"/>
                <a:cs typeface="Times New Roman"/>
              </a:rPr>
              <a:t>ا</a:t>
            </a:r>
            <a:r>
              <a:rPr dirty="0" smtClean="0" sz="1600" spc="-374">
                <a:latin typeface="Times New Roman"/>
                <a:cs typeface="Times New Roman"/>
              </a:rPr>
              <a:t>ل</a:t>
            </a:r>
            <a:r>
              <a:rPr dirty="0" smtClean="0" sz="1600" spc="-9">
                <a:latin typeface="Times New Roman"/>
                <a:cs typeface="Times New Roman"/>
              </a:rPr>
              <a:t>).</a:t>
            </a:r>
            <a:r>
              <a:rPr dirty="0" smtClean="0" sz="1600" spc="-8">
                <a:latin typeface="Times New Roman"/>
                <a:cs typeface="Times New Roman"/>
              </a:rPr>
              <a:t> </a:t>
            </a:r>
            <a:r>
              <a:rPr dirty="0" smtClean="0" sz="1600" spc="3">
                <a:latin typeface="Times New Roman"/>
                <a:cs typeface="Times New Roman"/>
              </a:rPr>
              <a:t>(</a:t>
            </a:r>
            <a:r>
              <a:rPr dirty="0" smtClean="0" sz="1600" spc="-479">
                <a:latin typeface="Times New Roman"/>
                <a:cs typeface="Times New Roman"/>
              </a:rPr>
              <a:t>ى</a:t>
            </a:r>
            <a:r>
              <a:rPr dirty="0" smtClean="0" sz="1600" spc="300">
                <a:latin typeface="Times New Roman"/>
                <a:cs typeface="Times New Roman"/>
              </a:rPr>
              <a:t>ً</a:t>
            </a:r>
            <a:r>
              <a:rPr dirty="0" smtClean="0" sz="1600" spc="-517">
                <a:latin typeface="Times New Roman"/>
                <a:cs typeface="Times New Roman"/>
              </a:rPr>
              <a:t>خ</a:t>
            </a:r>
            <a:r>
              <a:rPr dirty="0" smtClean="0" sz="1600" spc="309">
                <a:latin typeface="Times New Roman"/>
                <a:cs typeface="Times New Roman"/>
              </a:rPr>
              <a:t>ً</a:t>
            </a:r>
            <a:r>
              <a:rPr dirty="0" smtClean="0" sz="1600" spc="-508">
                <a:latin typeface="Times New Roman"/>
                <a:cs typeface="Times New Roman"/>
              </a:rPr>
              <a:t>ن</a:t>
            </a:r>
            <a:r>
              <a:rPr dirty="0" smtClean="0" sz="1600" spc="-3">
                <a:latin typeface="Times New Roman"/>
                <a:cs typeface="Times New Roman"/>
              </a:rPr>
              <a:t>ا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-132">
                <a:latin typeface="Times New Roman"/>
                <a:cs typeface="Times New Roman"/>
              </a:rPr>
              <a:t>ى</a:t>
            </a:r>
            <a:r>
              <a:rPr dirty="0" smtClean="0" sz="1600" spc="-51">
                <a:latin typeface="Times New Roman"/>
                <a:cs typeface="Times New Roman"/>
              </a:rPr>
              <a:t>ً</a:t>
            </a:r>
            <a:r>
              <a:rPr dirty="0" smtClean="0" sz="1600" spc="-508">
                <a:latin typeface="Times New Roman"/>
                <a:cs typeface="Times New Roman"/>
              </a:rPr>
              <a:t>خ</a:t>
            </a:r>
            <a:r>
              <a:rPr dirty="0" smtClean="0" sz="1600" spc="-398">
                <a:latin typeface="Times New Roman"/>
                <a:cs typeface="Times New Roman"/>
              </a:rPr>
              <a:t>ي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433">
                <a:latin typeface="Times New Roman"/>
                <a:cs typeface="Times New Roman"/>
              </a:rPr>
              <a:t>ٌ</a:t>
            </a:r>
            <a:r>
              <a:rPr dirty="0" smtClean="0" sz="1600" spc="375">
                <a:latin typeface="Times New Roman"/>
                <a:cs typeface="Times New Roman"/>
              </a:rPr>
              <a:t>ٕ</a:t>
            </a:r>
            <a:r>
              <a:rPr dirty="0" smtClean="0" sz="1600" spc="62">
                <a:latin typeface="Times New Roman"/>
                <a:cs typeface="Times New Roman"/>
              </a:rPr>
              <a:t>َ</a:t>
            </a:r>
            <a:r>
              <a:rPr dirty="0" smtClean="0" sz="1600" spc="37">
                <a:latin typeface="Times New Roman"/>
                <a:cs typeface="Times New Roman"/>
              </a:rPr>
              <a:t>ا</a:t>
            </a:r>
            <a:r>
              <a:rPr dirty="0" smtClean="0" sz="1600" spc="-374">
                <a:latin typeface="Times New Roman"/>
                <a:cs typeface="Times New Roman"/>
              </a:rPr>
              <a:t>ل</a:t>
            </a:r>
            <a:r>
              <a:rPr dirty="0" smtClean="0" sz="1600" spc="-9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7140" y="8173941"/>
            <a:ext cx="2243764" cy="496315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4">
                <a:latin typeface="Times New Roman"/>
                <a:cs typeface="Times New Roman"/>
              </a:rPr>
              <a:t>2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182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-8">
                <a:latin typeface="Times New Roman"/>
                <a:cs typeface="Times New Roman"/>
              </a:rPr>
              <a:t> </a:t>
            </a:r>
            <a:r>
              <a:rPr dirty="0" smtClean="0" sz="1600" spc="-4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4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˄~</a:t>
            </a:r>
            <a:r>
              <a:rPr dirty="0" smtClean="0" sz="1600" spc="4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339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≡~</a:t>
            </a:r>
            <a:r>
              <a:rPr dirty="0" smtClean="0" sz="1600" spc="-7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19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˅~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~q</a:t>
            </a:r>
            <a:endParaRPr sz="1600">
              <a:latin typeface="Times New Roman"/>
              <a:cs typeface="Times New Roman"/>
            </a:endParaRPr>
          </a:p>
          <a:p>
            <a:pPr marL="1256614" marR="30403">
              <a:lnSpc>
                <a:spcPct val="95825"/>
              </a:lnSpc>
              <a:spcBef>
                <a:spcPts val="183"/>
              </a:spcBef>
            </a:pPr>
            <a:r>
              <a:rPr dirty="0" smtClean="0" sz="1600" spc="-1">
                <a:latin typeface="Times New Roman"/>
                <a:cs typeface="Times New Roman"/>
              </a:rPr>
              <a:t>≡</a:t>
            </a:r>
            <a:r>
              <a:rPr dirty="0" smtClean="0" sz="1600" spc="-1">
                <a:latin typeface="Times New Roman"/>
                <a:cs typeface="Times New Roman"/>
              </a:rPr>
              <a:t> </a:t>
            </a:r>
            <a:r>
              <a:rPr dirty="0" smtClean="0" sz="1600" spc="-1">
                <a:latin typeface="Times New Roman"/>
                <a:cs typeface="Times New Roman"/>
              </a:rPr>
              <a:t>(p˅</a:t>
            </a:r>
            <a:r>
              <a:rPr dirty="0" smtClean="0" sz="1600" spc="-1">
                <a:latin typeface="Times New Roman"/>
                <a:cs typeface="Times New Roman"/>
              </a:rPr>
              <a:t> </a:t>
            </a:r>
            <a:r>
              <a:rPr dirty="0" smtClean="0" sz="1600" spc="-1">
                <a:latin typeface="Times New Roman"/>
                <a:cs typeface="Times New Roman"/>
              </a:rPr>
              <a:t>q</a:t>
            </a:r>
            <a:r>
              <a:rPr dirty="0" smtClean="0" sz="1600" spc="-1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7140" y="8978613"/>
            <a:ext cx="2651946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-7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˄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(~p˅</a:t>
            </a:r>
            <a:r>
              <a:rPr dirty="0" smtClean="0" sz="1600" spc="-37">
                <a:latin typeface="Times New Roman"/>
                <a:cs typeface="Times New Roman"/>
              </a:rPr>
              <a:t> </a:t>
            </a:r>
            <a:r>
              <a:rPr dirty="0" smtClean="0" sz="1600" spc="4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r>
              <a:rPr dirty="0" smtClean="0" sz="1600" spc="296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≡</a:t>
            </a:r>
            <a:r>
              <a:rPr dirty="0" smtClean="0" sz="1600" spc="0">
                <a:latin typeface="Times New Roman"/>
                <a:cs typeface="Times New Roman"/>
              </a:rPr>
              <a:t>  </a:t>
            </a:r>
            <a:r>
              <a:rPr dirty="0" smtClean="0" sz="1600" spc="0">
                <a:latin typeface="Times New Roman"/>
                <a:cs typeface="Times New Roman"/>
              </a:rPr>
              <a:t>(p</a:t>
            </a:r>
            <a:r>
              <a:rPr dirty="0" smtClean="0" sz="1600" spc="14">
                <a:latin typeface="Times New Roman"/>
                <a:cs typeface="Times New Roman"/>
              </a:rPr>
              <a:t>˄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4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)˅</a:t>
            </a:r>
            <a:r>
              <a:rPr dirty="0" smtClean="0" sz="1600" spc="-4">
                <a:latin typeface="Times New Roman"/>
                <a:cs typeface="Times New Roman"/>
              </a:rPr>
              <a:t>(</a:t>
            </a:r>
            <a:r>
              <a:rPr dirty="0" smtClean="0" sz="1600" spc="4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</a:t>
            </a:r>
            <a:r>
              <a:rPr dirty="0" smtClean="0" sz="1600" spc="4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05681" y="8978613"/>
            <a:ext cx="1050273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-83">
                <a:latin typeface="Times New Roman"/>
                <a:cs typeface="Times New Roman"/>
              </a:rPr>
              <a:t>(</a:t>
            </a:r>
            <a:r>
              <a:rPr dirty="0" smtClean="0" sz="1600" spc="-83">
                <a:latin typeface="Times New Roman"/>
                <a:cs typeface="Times New Roman"/>
              </a:rPr>
              <a:t>ع</a:t>
            </a:r>
            <a:r>
              <a:rPr dirty="0" smtClean="0" sz="1600" spc="-83">
                <a:latin typeface="Times New Roman"/>
                <a:cs typeface="Times New Roman"/>
              </a:rPr>
              <a:t>ٌ</a:t>
            </a:r>
            <a:r>
              <a:rPr dirty="0" smtClean="0" sz="1600" spc="-83">
                <a:latin typeface="Times New Roman"/>
                <a:cs typeface="Times New Roman"/>
              </a:rPr>
              <a:t>ص</a:t>
            </a:r>
            <a:r>
              <a:rPr dirty="0" smtClean="0" sz="1600" spc="-83">
                <a:latin typeface="Times New Roman"/>
                <a:cs typeface="Times New Roman"/>
              </a:rPr>
              <a:t>ٕ</a:t>
            </a:r>
            <a:r>
              <a:rPr dirty="0" smtClean="0" sz="1600" spc="-83">
                <a:latin typeface="Times New Roman"/>
                <a:cs typeface="Times New Roman"/>
              </a:rPr>
              <a:t>خ</a:t>
            </a:r>
            <a:r>
              <a:rPr dirty="0" smtClean="0" sz="1600" spc="-83">
                <a:latin typeface="Times New Roman"/>
                <a:cs typeface="Times New Roman"/>
              </a:rPr>
              <a:t>ن</a:t>
            </a:r>
            <a:r>
              <a:rPr dirty="0" smtClean="0" sz="1600" spc="-83">
                <a:latin typeface="Times New Roman"/>
                <a:cs typeface="Times New Roman"/>
              </a:rPr>
              <a:t>ا</a:t>
            </a:r>
            <a:r>
              <a:rPr dirty="0" smtClean="0" sz="1600" spc="-83">
                <a:latin typeface="Times New Roman"/>
                <a:cs typeface="Times New Roman"/>
              </a:rPr>
              <a:t> </a:t>
            </a:r>
            <a:r>
              <a:rPr dirty="0" smtClean="0" sz="1600" spc="-83">
                <a:latin typeface="Times New Roman"/>
                <a:cs typeface="Times New Roman"/>
              </a:rPr>
              <a:t>ٌ</a:t>
            </a:r>
            <a:r>
              <a:rPr dirty="0" smtClean="0" sz="1600" spc="-83">
                <a:latin typeface="Times New Roman"/>
                <a:cs typeface="Times New Roman"/>
              </a:rPr>
              <a:t>ٕ</a:t>
            </a:r>
            <a:r>
              <a:rPr dirty="0" smtClean="0" sz="1600" spc="-83">
                <a:latin typeface="Times New Roman"/>
                <a:cs typeface="Times New Roman"/>
              </a:rPr>
              <a:t>َ</a:t>
            </a:r>
            <a:r>
              <a:rPr dirty="0" smtClean="0" sz="1600" spc="-83">
                <a:latin typeface="Times New Roman"/>
                <a:cs typeface="Times New Roman"/>
              </a:rPr>
              <a:t>ا</a:t>
            </a:r>
            <a:r>
              <a:rPr dirty="0" smtClean="0" sz="1600" spc="-83">
                <a:latin typeface="Times New Roman"/>
                <a:cs typeface="Times New Roman"/>
              </a:rPr>
              <a:t>ل</a:t>
            </a:r>
            <a:r>
              <a:rPr dirty="0" smtClean="0" sz="1600" spc="-83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    </a:t>
            </a:r>
            <a:r>
              <a:rPr dirty="0" smtClean="0" sz="1400" spc="345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9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9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054100" y="4651756"/>
            <a:ext cx="5542407" cy="24085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26616" y="923003"/>
            <a:ext cx="969618" cy="496570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 marR="30403">
              <a:lnSpc>
                <a:spcPts val="1730"/>
              </a:lnSpc>
            </a:pPr>
            <a:r>
              <a:rPr dirty="0" smtClean="0" sz="1600" spc="-9">
                <a:latin typeface="Times New Roman"/>
                <a:cs typeface="Times New Roman"/>
              </a:rPr>
              <a:t>≡</a:t>
            </a:r>
            <a:r>
              <a:rPr dirty="0" smtClean="0" sz="1600" spc="0">
                <a:latin typeface="Times New Roman"/>
                <a:cs typeface="Times New Roman"/>
              </a:rPr>
              <a:t>F</a:t>
            </a:r>
            <a:r>
              <a:rPr dirty="0" smtClean="0" sz="1600" spc="-6">
                <a:latin typeface="Times New Roman"/>
                <a:cs typeface="Times New Roman"/>
              </a:rPr>
              <a:t>˅(q˄</a:t>
            </a:r>
            <a:r>
              <a:rPr dirty="0" smtClean="0" sz="1600" spc="-2">
                <a:latin typeface="Times New Roman"/>
                <a:cs typeface="Times New Roman"/>
              </a:rPr>
              <a:t>p</a:t>
            </a:r>
            <a:r>
              <a:rPr dirty="0" smtClean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64465">
              <a:lnSpc>
                <a:spcPct val="95825"/>
              </a:lnSpc>
              <a:spcBef>
                <a:spcPts val="188"/>
              </a:spcBef>
            </a:pPr>
            <a:r>
              <a:rPr dirty="0" smtClean="0" sz="1600">
                <a:latin typeface="Times New Roman"/>
                <a:cs typeface="Times New Roman"/>
              </a:rPr>
              <a:t>≡F</a:t>
            </a:r>
            <a:r>
              <a:rPr dirty="0" smtClean="0" sz="1600" spc="-17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˅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-7">
                <a:latin typeface="Times New Roman"/>
                <a:cs typeface="Times New Roman"/>
              </a:rPr>
              <a:t> </a:t>
            </a:r>
            <a:r>
              <a:rPr dirty="0" smtClean="0" sz="1600" spc="-9">
                <a:latin typeface="Times New Roman"/>
                <a:cs typeface="Times New Roman"/>
              </a:rPr>
              <a:t>≡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-7">
                <a:latin typeface="Times New Roman"/>
                <a:cs typeface="Times New Roman"/>
              </a:rPr>
              <a:t>p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10837" y="923003"/>
            <a:ext cx="1042152" cy="496570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 marR="30403">
              <a:lnSpc>
                <a:spcPts val="1730"/>
              </a:lnSpc>
            </a:pPr>
            <a:r>
              <a:rPr dirty="0" smtClean="0" sz="1600" spc="-25">
                <a:latin typeface="Times New Roman"/>
                <a:cs typeface="Times New Roman"/>
              </a:rPr>
              <a:t>(</a:t>
            </a:r>
            <a:r>
              <a:rPr dirty="0" smtClean="0" sz="1600" spc="-25">
                <a:latin typeface="Times New Roman"/>
                <a:cs typeface="Times New Roman"/>
              </a:rPr>
              <a:t>ى</a:t>
            </a:r>
            <a:r>
              <a:rPr dirty="0" smtClean="0" sz="1600" spc="-25">
                <a:latin typeface="Times New Roman"/>
                <a:cs typeface="Times New Roman"/>
              </a:rPr>
              <a:t>ً</a:t>
            </a:r>
            <a:r>
              <a:rPr dirty="0" smtClean="0" sz="1600" spc="-25">
                <a:latin typeface="Times New Roman"/>
                <a:cs typeface="Times New Roman"/>
              </a:rPr>
              <a:t>خ</a:t>
            </a:r>
            <a:r>
              <a:rPr dirty="0" smtClean="0" sz="1600" spc="-25">
                <a:latin typeface="Times New Roman"/>
                <a:cs typeface="Times New Roman"/>
              </a:rPr>
              <a:t>ً</a:t>
            </a:r>
            <a:r>
              <a:rPr dirty="0" smtClean="0" sz="1600" spc="-25">
                <a:latin typeface="Times New Roman"/>
                <a:cs typeface="Times New Roman"/>
              </a:rPr>
              <a:t>ن</a:t>
            </a:r>
            <a:r>
              <a:rPr dirty="0" smtClean="0" sz="1600" spc="-25">
                <a:latin typeface="Times New Roman"/>
                <a:cs typeface="Times New Roman"/>
              </a:rPr>
              <a:t>ا</a:t>
            </a:r>
            <a:r>
              <a:rPr dirty="0" smtClean="0" sz="1600" spc="-25">
                <a:latin typeface="Times New Roman"/>
                <a:cs typeface="Times New Roman"/>
              </a:rPr>
              <a:t> </a:t>
            </a:r>
            <a:r>
              <a:rPr dirty="0" smtClean="0" sz="1600" spc="-25">
                <a:latin typeface="Times New Roman"/>
                <a:cs typeface="Times New Roman"/>
              </a:rPr>
              <a:t>ٌ</a:t>
            </a:r>
            <a:r>
              <a:rPr dirty="0" smtClean="0" sz="1600" spc="-25">
                <a:latin typeface="Times New Roman"/>
                <a:cs typeface="Times New Roman"/>
              </a:rPr>
              <a:t>ٕ</a:t>
            </a:r>
            <a:r>
              <a:rPr dirty="0" smtClean="0" sz="1600" spc="-25">
                <a:latin typeface="Times New Roman"/>
                <a:cs typeface="Times New Roman"/>
              </a:rPr>
              <a:t>َ</a:t>
            </a:r>
            <a:r>
              <a:rPr dirty="0" smtClean="0" sz="1600" spc="-25">
                <a:latin typeface="Times New Roman"/>
                <a:cs typeface="Times New Roman"/>
              </a:rPr>
              <a:t>ا</a:t>
            </a:r>
            <a:r>
              <a:rPr dirty="0" smtClean="0" sz="1600" spc="-25">
                <a:latin typeface="Times New Roman"/>
                <a:cs typeface="Times New Roman"/>
              </a:rPr>
              <a:t>ل</a:t>
            </a:r>
            <a:r>
              <a:rPr dirty="0" smtClean="0" sz="1600" spc="-25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  <a:p>
            <a:pPr marL="47751">
              <a:lnSpc>
                <a:spcPct val="95825"/>
              </a:lnSpc>
              <a:spcBef>
                <a:spcPts val="188"/>
              </a:spcBef>
            </a:pPr>
            <a:r>
              <a:rPr dirty="0" smtClean="0" sz="1600" spc="20">
                <a:latin typeface="Times New Roman"/>
                <a:cs typeface="Times New Roman"/>
              </a:rPr>
              <a:t>ذ</a:t>
            </a:r>
            <a:r>
              <a:rPr dirty="0" smtClean="0" sz="1600" spc="20">
                <a:latin typeface="Times New Roman"/>
                <a:cs typeface="Times New Roman"/>
              </a:rPr>
              <a:t>ٌ</a:t>
            </a:r>
            <a:r>
              <a:rPr dirty="0" smtClean="0" sz="1600" spc="20">
                <a:latin typeface="Times New Roman"/>
                <a:cs typeface="Times New Roman"/>
              </a:rPr>
              <a:t>ا</a:t>
            </a:r>
            <a:r>
              <a:rPr dirty="0" smtClean="0" sz="1600" spc="20">
                <a:latin typeface="Times New Roman"/>
                <a:cs typeface="Times New Roman"/>
              </a:rPr>
              <a:t>ح</a:t>
            </a:r>
            <a:r>
              <a:rPr dirty="0" smtClean="0" sz="1600" spc="20">
                <a:latin typeface="Times New Roman"/>
                <a:cs typeface="Times New Roman"/>
              </a:rPr>
              <a:t>ً</a:t>
            </a:r>
            <a:r>
              <a:rPr dirty="0" smtClean="0" sz="1600" spc="20">
                <a:latin typeface="Times New Roman"/>
                <a:cs typeface="Times New Roman"/>
              </a:rPr>
              <a:t>ن</a:t>
            </a:r>
            <a:r>
              <a:rPr dirty="0" smtClean="0" sz="1600" spc="20">
                <a:latin typeface="Times New Roman"/>
                <a:cs typeface="Times New Roman"/>
              </a:rPr>
              <a:t>ا</a:t>
            </a:r>
            <a:r>
              <a:rPr dirty="0" smtClean="0" sz="1600" spc="20">
                <a:latin typeface="Times New Roman"/>
                <a:cs typeface="Times New Roman"/>
              </a:rPr>
              <a:t> </a:t>
            </a:r>
            <a:r>
              <a:rPr dirty="0" smtClean="0" sz="1600" spc="20">
                <a:latin typeface="Times New Roman"/>
                <a:cs typeface="Times New Roman"/>
              </a:rPr>
              <a:t>ٌ</a:t>
            </a:r>
            <a:r>
              <a:rPr dirty="0" smtClean="0" sz="1600" spc="20">
                <a:latin typeface="Times New Roman"/>
                <a:cs typeface="Times New Roman"/>
              </a:rPr>
              <a:t>ٕ</a:t>
            </a:r>
            <a:r>
              <a:rPr dirty="0" smtClean="0" sz="1600" spc="20">
                <a:latin typeface="Times New Roman"/>
                <a:cs typeface="Times New Roman"/>
              </a:rPr>
              <a:t>َ</a:t>
            </a:r>
            <a:r>
              <a:rPr dirty="0" smtClean="0" sz="1600" spc="20">
                <a:latin typeface="Times New Roman"/>
                <a:cs typeface="Times New Roman"/>
              </a:rPr>
              <a:t>ا</a:t>
            </a:r>
            <a:r>
              <a:rPr dirty="0" smtClean="0" sz="1600" spc="20">
                <a:latin typeface="Times New Roman"/>
                <a:cs typeface="Times New Roman"/>
              </a:rPr>
              <a:t>ل</a:t>
            </a:r>
            <a:r>
              <a:rPr dirty="0" smtClean="0" sz="1600" spc="20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75201" y="1191481"/>
            <a:ext cx="123300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Times New Roman"/>
                <a:cs typeface="Times New Roman"/>
              </a:rPr>
              <a:t>(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7140" y="1729453"/>
            <a:ext cx="209346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4">
                <a:latin typeface="Times New Roman"/>
                <a:cs typeface="Times New Roman"/>
              </a:rPr>
              <a:t>4.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5740" y="1729453"/>
            <a:ext cx="2861298" cy="1034288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(p˅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)˅</a:t>
            </a:r>
            <a:r>
              <a:rPr dirty="0" smtClean="0" sz="1600" spc="0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≡</a:t>
            </a:r>
            <a:r>
              <a:rPr dirty="0" smtClean="0" sz="1600" spc="0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˄~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)˅</a:t>
            </a:r>
            <a:r>
              <a:rPr dirty="0" smtClean="0" sz="1600" spc="0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395298" marR="30403">
              <a:lnSpc>
                <a:spcPct val="95825"/>
              </a:lnSpc>
              <a:spcBef>
                <a:spcPts val="183"/>
              </a:spcBef>
            </a:pPr>
            <a:r>
              <a:rPr dirty="0" smtClean="0" sz="1600" spc="1">
                <a:latin typeface="Times New Roman"/>
                <a:cs typeface="Times New Roman"/>
              </a:rPr>
              <a:t>≡~</a:t>
            </a:r>
            <a:r>
              <a:rPr dirty="0" smtClean="0" sz="1600" spc="1">
                <a:latin typeface="Times New Roman"/>
                <a:cs typeface="Times New Roman"/>
              </a:rPr>
              <a:t>p</a:t>
            </a:r>
            <a:r>
              <a:rPr dirty="0" smtClean="0" sz="1600" spc="1">
                <a:latin typeface="Times New Roman"/>
                <a:cs typeface="Times New Roman"/>
              </a:rPr>
              <a:t>˄(~q˅</a:t>
            </a:r>
            <a:r>
              <a:rPr dirty="0" smtClean="0" sz="1600" spc="1">
                <a:latin typeface="Times New Roman"/>
                <a:cs typeface="Times New Roman"/>
              </a:rPr>
              <a:t>q</a:t>
            </a:r>
            <a:r>
              <a:rPr dirty="0" smtClean="0" sz="1600" spc="1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445590" marR="30403">
              <a:lnSpc>
                <a:spcPct val="95825"/>
              </a:lnSpc>
              <a:spcBef>
                <a:spcPts val="284"/>
              </a:spcBef>
            </a:pPr>
            <a:r>
              <a:rPr dirty="0" smtClean="0" sz="1600" spc="1">
                <a:latin typeface="Times New Roman"/>
                <a:cs typeface="Times New Roman"/>
              </a:rPr>
              <a:t>≡</a:t>
            </a:r>
            <a:r>
              <a:rPr dirty="0" smtClean="0" sz="1600" spc="1">
                <a:latin typeface="Times New Roman"/>
                <a:cs typeface="Times New Roman"/>
              </a:rPr>
              <a:t>(~p˄t)</a:t>
            </a:r>
            <a:endParaRPr sz="1600">
              <a:latin typeface="Times New Roman"/>
              <a:cs typeface="Times New Roman"/>
            </a:endParaRPr>
          </a:p>
          <a:p>
            <a:pPr marL="1417688" marR="1062540" algn="ctr">
              <a:lnSpc>
                <a:spcPct val="95825"/>
              </a:lnSpc>
              <a:spcBef>
                <a:spcPts val="270"/>
              </a:spcBef>
            </a:pPr>
            <a:r>
              <a:rPr dirty="0" smtClean="0" sz="1600" spc="-8">
                <a:latin typeface="Times New Roman"/>
                <a:cs typeface="Times New Roman"/>
              </a:rPr>
              <a:t>≡~p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50492" y="1729453"/>
            <a:ext cx="1403117" cy="766064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algn="ctr">
              <a:lnSpc>
                <a:spcPts val="1730"/>
              </a:lnSpc>
            </a:pPr>
            <a:r>
              <a:rPr dirty="0" smtClean="0" sz="1600" spc="22">
                <a:latin typeface="Times New Roman"/>
                <a:cs typeface="Times New Roman"/>
              </a:rPr>
              <a:t>(</a:t>
            </a:r>
            <a:r>
              <a:rPr dirty="0" smtClean="0" sz="1600" spc="22">
                <a:latin typeface="Times New Roman"/>
                <a:cs typeface="Times New Roman"/>
              </a:rPr>
              <a:t>ٌ</a:t>
            </a:r>
            <a:r>
              <a:rPr dirty="0" smtClean="0" sz="1600" spc="22">
                <a:latin typeface="Times New Roman"/>
                <a:cs typeface="Times New Roman"/>
              </a:rPr>
              <a:t>ا</a:t>
            </a:r>
            <a:r>
              <a:rPr dirty="0" smtClean="0" sz="1600" spc="22">
                <a:latin typeface="Times New Roman"/>
                <a:cs typeface="Times New Roman"/>
              </a:rPr>
              <a:t>غس</a:t>
            </a:r>
            <a:r>
              <a:rPr dirty="0" smtClean="0" sz="1600" spc="22">
                <a:latin typeface="Times New Roman"/>
                <a:cs typeface="Times New Roman"/>
              </a:rPr>
              <a:t>ٕ</a:t>
            </a:r>
            <a:r>
              <a:rPr dirty="0" smtClean="0" sz="1600" spc="22">
                <a:latin typeface="Times New Roman"/>
                <a:cs typeface="Times New Roman"/>
              </a:rPr>
              <a:t>ي</a:t>
            </a:r>
            <a:r>
              <a:rPr dirty="0" smtClean="0" sz="1600" spc="22">
                <a:latin typeface="Times New Roman"/>
                <a:cs typeface="Times New Roman"/>
              </a:rPr>
              <a:t> </a:t>
            </a:r>
            <a:r>
              <a:rPr dirty="0" smtClean="0" sz="1600" spc="22">
                <a:latin typeface="Times New Roman"/>
                <a:cs typeface="Times New Roman"/>
              </a:rPr>
              <a:t>يد</a:t>
            </a:r>
            <a:r>
              <a:rPr dirty="0" smtClean="0" sz="1600" spc="22">
                <a:latin typeface="Times New Roman"/>
                <a:cs typeface="Times New Roman"/>
              </a:rPr>
              <a:t> </a:t>
            </a:r>
            <a:r>
              <a:rPr dirty="0" smtClean="0" sz="1600" spc="22">
                <a:latin typeface="Times New Roman"/>
                <a:cs typeface="Times New Roman"/>
              </a:rPr>
              <a:t>ٌ</a:t>
            </a:r>
            <a:r>
              <a:rPr dirty="0" smtClean="0" sz="1600" spc="22">
                <a:latin typeface="Times New Roman"/>
                <a:cs typeface="Times New Roman"/>
              </a:rPr>
              <a:t>ٕ</a:t>
            </a:r>
            <a:r>
              <a:rPr dirty="0" smtClean="0" sz="1600" spc="22">
                <a:latin typeface="Times New Roman"/>
                <a:cs typeface="Times New Roman"/>
              </a:rPr>
              <a:t>َ</a:t>
            </a:r>
            <a:r>
              <a:rPr dirty="0" smtClean="0" sz="1600" spc="22">
                <a:latin typeface="Times New Roman"/>
                <a:cs typeface="Times New Roman"/>
              </a:rPr>
              <a:t>ا</a:t>
            </a:r>
            <a:r>
              <a:rPr dirty="0" smtClean="0" sz="1600" spc="22">
                <a:latin typeface="Times New Roman"/>
                <a:cs typeface="Times New Roman"/>
              </a:rPr>
              <a:t>ل</a:t>
            </a:r>
            <a:r>
              <a:rPr dirty="0" smtClean="0" sz="1600" spc="22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  <a:p>
            <a:pPr marL="126395" marR="226829" algn="ctr">
              <a:lnSpc>
                <a:spcPct val="95825"/>
              </a:lnSpc>
              <a:spcBef>
                <a:spcPts val="183"/>
              </a:spcBef>
            </a:pPr>
            <a:r>
              <a:rPr dirty="0" smtClean="0" sz="1600" spc="-84">
                <a:latin typeface="Times New Roman"/>
                <a:cs typeface="Times New Roman"/>
              </a:rPr>
              <a:t>(</a:t>
            </a:r>
            <a:r>
              <a:rPr dirty="0" smtClean="0" sz="1600" spc="-84">
                <a:latin typeface="Times New Roman"/>
                <a:cs typeface="Times New Roman"/>
              </a:rPr>
              <a:t>ع</a:t>
            </a:r>
            <a:r>
              <a:rPr dirty="0" smtClean="0" sz="1600" spc="-84">
                <a:latin typeface="Times New Roman"/>
                <a:cs typeface="Times New Roman"/>
              </a:rPr>
              <a:t>ٌ</a:t>
            </a:r>
            <a:r>
              <a:rPr dirty="0" smtClean="0" sz="1600" spc="-84">
                <a:latin typeface="Times New Roman"/>
                <a:cs typeface="Times New Roman"/>
              </a:rPr>
              <a:t>ص</a:t>
            </a:r>
            <a:r>
              <a:rPr dirty="0" smtClean="0" sz="1600" spc="-84">
                <a:latin typeface="Times New Roman"/>
                <a:cs typeface="Times New Roman"/>
              </a:rPr>
              <a:t>ٕ</a:t>
            </a:r>
            <a:r>
              <a:rPr dirty="0" smtClean="0" sz="1600" spc="-84">
                <a:latin typeface="Times New Roman"/>
                <a:cs typeface="Times New Roman"/>
              </a:rPr>
              <a:t>خ</a:t>
            </a:r>
            <a:r>
              <a:rPr dirty="0" smtClean="0" sz="1600" spc="-84">
                <a:latin typeface="Times New Roman"/>
                <a:cs typeface="Times New Roman"/>
              </a:rPr>
              <a:t>ن</a:t>
            </a:r>
            <a:r>
              <a:rPr dirty="0" smtClean="0" sz="1600" spc="-84">
                <a:latin typeface="Times New Roman"/>
                <a:cs typeface="Times New Roman"/>
              </a:rPr>
              <a:t>ا</a:t>
            </a:r>
            <a:r>
              <a:rPr dirty="0" smtClean="0" sz="1600" spc="-84">
                <a:latin typeface="Times New Roman"/>
                <a:cs typeface="Times New Roman"/>
              </a:rPr>
              <a:t> </a:t>
            </a:r>
            <a:r>
              <a:rPr dirty="0" smtClean="0" sz="1600" spc="-84">
                <a:latin typeface="Times New Roman"/>
                <a:cs typeface="Times New Roman"/>
              </a:rPr>
              <a:t>ٌ</a:t>
            </a:r>
            <a:r>
              <a:rPr dirty="0" smtClean="0" sz="1600" spc="-84">
                <a:latin typeface="Times New Roman"/>
                <a:cs typeface="Times New Roman"/>
              </a:rPr>
              <a:t>ٕ</a:t>
            </a:r>
            <a:r>
              <a:rPr dirty="0" smtClean="0" sz="1600" spc="-84">
                <a:latin typeface="Times New Roman"/>
                <a:cs typeface="Times New Roman"/>
              </a:rPr>
              <a:t>َ</a:t>
            </a:r>
            <a:r>
              <a:rPr dirty="0" smtClean="0" sz="1600" spc="-84">
                <a:latin typeface="Times New Roman"/>
                <a:cs typeface="Times New Roman"/>
              </a:rPr>
              <a:t>ا</a:t>
            </a:r>
            <a:r>
              <a:rPr dirty="0" smtClean="0" sz="1600" spc="-84">
                <a:latin typeface="Times New Roman"/>
                <a:cs typeface="Times New Roman"/>
              </a:rPr>
              <a:t>ل</a:t>
            </a:r>
            <a:r>
              <a:rPr dirty="0" smtClean="0" sz="1600" spc="-84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291457" marR="15201">
              <a:lnSpc>
                <a:spcPct val="95825"/>
              </a:lnSpc>
              <a:spcBef>
                <a:spcPts val="284"/>
              </a:spcBef>
            </a:pPr>
            <a:r>
              <a:rPr dirty="0" smtClean="0" sz="1600" spc="18">
                <a:latin typeface="Times New Roman"/>
                <a:cs typeface="Times New Roman"/>
              </a:rPr>
              <a:t>)</a:t>
            </a:r>
            <a:r>
              <a:rPr dirty="0" smtClean="0" sz="1600" spc="18">
                <a:latin typeface="Times New Roman"/>
                <a:cs typeface="Times New Roman"/>
              </a:rPr>
              <a:t>ذ</a:t>
            </a:r>
            <a:r>
              <a:rPr dirty="0" smtClean="0" sz="1600" spc="18">
                <a:latin typeface="Times New Roman"/>
                <a:cs typeface="Times New Roman"/>
              </a:rPr>
              <a:t>ٌ</a:t>
            </a:r>
            <a:r>
              <a:rPr dirty="0" smtClean="0" sz="1600" spc="18">
                <a:latin typeface="Times New Roman"/>
                <a:cs typeface="Times New Roman"/>
              </a:rPr>
              <a:t>ا</a:t>
            </a:r>
            <a:r>
              <a:rPr dirty="0" smtClean="0" sz="1600" spc="18">
                <a:latin typeface="Times New Roman"/>
                <a:cs typeface="Times New Roman"/>
              </a:rPr>
              <a:t>ح</a:t>
            </a:r>
            <a:r>
              <a:rPr dirty="0" smtClean="0" sz="1600" spc="18">
                <a:latin typeface="Times New Roman"/>
                <a:cs typeface="Times New Roman"/>
              </a:rPr>
              <a:t>ً</a:t>
            </a:r>
            <a:r>
              <a:rPr dirty="0" smtClean="0" sz="1600" spc="18">
                <a:latin typeface="Times New Roman"/>
                <a:cs typeface="Times New Roman"/>
              </a:rPr>
              <a:t>ن</a:t>
            </a:r>
            <a:r>
              <a:rPr dirty="0" smtClean="0" sz="1600" spc="18">
                <a:latin typeface="Times New Roman"/>
                <a:cs typeface="Times New Roman"/>
              </a:rPr>
              <a:t>ا</a:t>
            </a:r>
            <a:r>
              <a:rPr dirty="0" smtClean="0" sz="1600" spc="18">
                <a:latin typeface="Times New Roman"/>
                <a:cs typeface="Times New Roman"/>
              </a:rPr>
              <a:t> </a:t>
            </a:r>
            <a:r>
              <a:rPr dirty="0" smtClean="0" sz="1600" spc="18">
                <a:latin typeface="Times New Roman"/>
                <a:cs typeface="Times New Roman"/>
              </a:rPr>
              <a:t>ٌ</a:t>
            </a:r>
            <a:r>
              <a:rPr dirty="0" smtClean="0" sz="1600" spc="18">
                <a:latin typeface="Times New Roman"/>
                <a:cs typeface="Times New Roman"/>
              </a:rPr>
              <a:t>ٕ</a:t>
            </a:r>
            <a:r>
              <a:rPr dirty="0" smtClean="0" sz="1600" spc="18">
                <a:latin typeface="Times New Roman"/>
                <a:cs typeface="Times New Roman"/>
              </a:rPr>
              <a:t>َ</a:t>
            </a:r>
            <a:r>
              <a:rPr dirty="0" smtClean="0" sz="1600" spc="18">
                <a:latin typeface="Times New Roman"/>
                <a:cs typeface="Times New Roman"/>
              </a:rPr>
              <a:t>ا</a:t>
            </a:r>
            <a:r>
              <a:rPr dirty="0" smtClean="0" sz="1600" spc="18">
                <a:latin typeface="Times New Roman"/>
                <a:cs typeface="Times New Roman"/>
              </a:rPr>
              <a:t>ل</a:t>
            </a:r>
            <a:r>
              <a:rPr dirty="0" smtClean="0" sz="1600" spc="18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1347" y="3371670"/>
            <a:ext cx="172115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58" b="1">
                <a:latin typeface="Times New Roman"/>
                <a:cs typeface="Times New Roman"/>
              </a:rPr>
              <a:t>ق</a:t>
            </a:r>
            <a:r>
              <a:rPr dirty="0" smtClean="0" sz="1800" spc="-158" b="1">
                <a:latin typeface="Times New Roman"/>
                <a:cs typeface="Times New Roman"/>
              </a:rPr>
              <a:t>دصلا</a:t>
            </a:r>
            <a:r>
              <a:rPr dirty="0" smtClean="0" sz="1800" spc="-158" b="1">
                <a:latin typeface="Times New Roman"/>
                <a:cs typeface="Times New Roman"/>
              </a:rPr>
              <a:t> </a:t>
            </a:r>
            <a:r>
              <a:rPr dirty="0" smtClean="0" sz="1800" spc="-158" b="1">
                <a:latin typeface="Times New Roman"/>
                <a:cs typeface="Times New Roman"/>
              </a:rPr>
              <a:t>لو</a:t>
            </a:r>
            <a:r>
              <a:rPr dirty="0" smtClean="0" sz="1800" spc="-158" b="1">
                <a:latin typeface="Times New Roman"/>
                <a:cs typeface="Times New Roman"/>
              </a:rPr>
              <a:t>د</a:t>
            </a:r>
            <a:r>
              <a:rPr dirty="0" smtClean="0" sz="1800" spc="-158" b="1">
                <a:latin typeface="Times New Roman"/>
                <a:cs typeface="Times New Roman"/>
              </a:rPr>
              <a:t>ج</a:t>
            </a:r>
            <a:r>
              <a:rPr dirty="0" smtClean="0" sz="1800" spc="-158" b="1">
                <a:latin typeface="Times New Roman"/>
                <a:cs typeface="Times New Roman"/>
              </a:rPr>
              <a:t> </a:t>
            </a:r>
            <a:r>
              <a:rPr dirty="0" smtClean="0" sz="1800" spc="-158" b="1">
                <a:latin typeface="Times New Roman"/>
                <a:cs typeface="Times New Roman"/>
              </a:rPr>
              <a:t>م</a:t>
            </a:r>
            <a:r>
              <a:rPr dirty="0" smtClean="0" sz="1800" spc="-158" b="1">
                <a:latin typeface="Times New Roman"/>
                <a:cs typeface="Times New Roman"/>
              </a:rPr>
              <a:t>ا</a:t>
            </a:r>
            <a:r>
              <a:rPr dirty="0" smtClean="0" sz="1800" spc="-158" b="1">
                <a:latin typeface="Times New Roman"/>
                <a:cs typeface="Times New Roman"/>
              </a:rPr>
              <a:t>دخ</a:t>
            </a:r>
            <a:r>
              <a:rPr dirty="0" smtClean="0" sz="1800" spc="-158" b="1">
                <a:latin typeface="Times New Roman"/>
                <a:cs typeface="Times New Roman"/>
              </a:rPr>
              <a:t>ت</a:t>
            </a:r>
            <a:r>
              <a:rPr dirty="0" smtClean="0" sz="1800" spc="-158" b="1">
                <a:latin typeface="Times New Roman"/>
                <a:cs typeface="Times New Roman"/>
              </a:rPr>
              <a:t>ساب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0109" y="3371670"/>
            <a:ext cx="26306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b="1">
                <a:latin typeface="Times New Roman"/>
                <a:cs typeface="Times New Roman"/>
              </a:rPr>
              <a:t>(p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14822" y="3371670"/>
            <a:ext cx="134627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24" b="1">
                <a:latin typeface="Times New Roman"/>
                <a:cs typeface="Times New Roman"/>
              </a:rPr>
              <a:t>-</a:t>
            </a:r>
            <a:r>
              <a:rPr dirty="0" smtClean="0" sz="1800" spc="-124" b="1">
                <a:latin typeface="Times New Roman"/>
                <a:cs typeface="Times New Roman"/>
              </a:rPr>
              <a:t>:</a:t>
            </a:r>
            <a:r>
              <a:rPr dirty="0" smtClean="0" sz="1800" spc="-124" b="1">
                <a:latin typeface="Times New Roman"/>
                <a:cs typeface="Times New Roman"/>
              </a:rPr>
              <a:t> </a:t>
            </a:r>
            <a:r>
              <a:rPr dirty="0" smtClean="0" sz="1800" spc="-124" b="1">
                <a:latin typeface="Times New Roman"/>
                <a:cs typeface="Times New Roman"/>
              </a:rPr>
              <a:t>ن</a:t>
            </a:r>
            <a:r>
              <a:rPr dirty="0" smtClean="0" sz="1800" spc="-124" b="1">
                <a:latin typeface="Times New Roman"/>
                <a:cs typeface="Times New Roman"/>
              </a:rPr>
              <a:t>ا</a:t>
            </a:r>
            <a:r>
              <a:rPr dirty="0" smtClean="0" sz="1800" spc="-124" b="1">
                <a:latin typeface="Times New Roman"/>
                <a:cs typeface="Times New Roman"/>
              </a:rPr>
              <a:t> </a:t>
            </a:r>
            <a:r>
              <a:rPr dirty="0" smtClean="0" sz="1800" spc="-124" b="1">
                <a:latin typeface="Times New Roman"/>
                <a:cs typeface="Times New Roman"/>
              </a:rPr>
              <a:t>تبثأ</a:t>
            </a:r>
            <a:r>
              <a:rPr dirty="0" smtClean="0" sz="1800" spc="-124" b="1">
                <a:latin typeface="Times New Roman"/>
                <a:cs typeface="Times New Roman"/>
              </a:rPr>
              <a:t> </a:t>
            </a:r>
            <a:r>
              <a:rPr dirty="0" smtClean="0" sz="1800" spc="-124" b="1">
                <a:latin typeface="Times New Roman"/>
                <a:cs typeface="Times New Roman"/>
              </a:rPr>
              <a:t>-</a:t>
            </a:r>
            <a:r>
              <a:rPr dirty="0" smtClean="0" sz="1800" spc="-124" b="1">
                <a:latin typeface="Times New Roman"/>
                <a:cs typeface="Times New Roman"/>
              </a:rPr>
              <a:t>:لا</a:t>
            </a:r>
            <a:r>
              <a:rPr dirty="0" smtClean="0" sz="1800" spc="-124" b="1">
                <a:latin typeface="Times New Roman"/>
                <a:cs typeface="Times New Roman"/>
              </a:rPr>
              <a:t>ث</a:t>
            </a:r>
            <a:r>
              <a:rPr dirty="0" smtClean="0" sz="1800" spc="-124" b="1">
                <a:latin typeface="Times New Roman"/>
                <a:cs typeface="Times New Roman"/>
              </a:rPr>
              <a:t>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    </a:t>
            </a:r>
            <a:r>
              <a:rPr dirty="0" smtClean="0" sz="1400" spc="345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9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9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bject 80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1" name="object 81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9" name="object 79"/>
          <p:cNvSpPr/>
          <p:nvPr/>
        </p:nvSpPr>
        <p:spPr>
          <a:xfrm>
            <a:off x="6784848" y="4773803"/>
            <a:ext cx="327659" cy="0"/>
          </a:xfrm>
          <a:custGeom>
            <a:avLst/>
            <a:gdLst/>
            <a:ahLst/>
            <a:cxnLst/>
            <a:rect l="l" t="t" r="r" b="b"/>
            <a:pathLst>
              <a:path w="327659" h="0">
                <a:moveTo>
                  <a:pt x="0" y="0"/>
                </a:moveTo>
                <a:lnTo>
                  <a:pt x="327659" y="0"/>
                </a:lnTo>
              </a:path>
            </a:pathLst>
          </a:custGeom>
          <a:ln w="2260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891844" y="6258432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1501394" y="6258432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2490851" y="6258432"/>
            <a:ext cx="984503" cy="0"/>
          </a:xfrm>
          <a:custGeom>
            <a:avLst/>
            <a:gdLst/>
            <a:ahLst/>
            <a:cxnLst/>
            <a:rect l="l" t="t" r="r" b="b"/>
            <a:pathLst>
              <a:path w="984503" h="0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3481704" y="6258432"/>
            <a:ext cx="1254252" cy="0"/>
          </a:xfrm>
          <a:custGeom>
            <a:avLst/>
            <a:gdLst/>
            <a:ahLst/>
            <a:cxnLst/>
            <a:rect l="l" t="t" r="r" b="b"/>
            <a:pathLst>
              <a:path w="1254252" h="0">
                <a:moveTo>
                  <a:pt x="0" y="0"/>
                </a:moveTo>
                <a:lnTo>
                  <a:pt x="12542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4742053" y="6258432"/>
            <a:ext cx="2021458" cy="0"/>
          </a:xfrm>
          <a:custGeom>
            <a:avLst/>
            <a:gdLst/>
            <a:ahLst/>
            <a:cxnLst/>
            <a:rect l="l" t="t" r="r" b="b"/>
            <a:pathLst>
              <a:path w="2021458" h="0">
                <a:moveTo>
                  <a:pt x="0" y="0"/>
                </a:moveTo>
                <a:lnTo>
                  <a:pt x="202145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891844" y="6532752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1501394" y="6532752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2490851" y="6532752"/>
            <a:ext cx="984503" cy="0"/>
          </a:xfrm>
          <a:custGeom>
            <a:avLst/>
            <a:gdLst/>
            <a:ahLst/>
            <a:cxnLst/>
            <a:rect l="l" t="t" r="r" b="b"/>
            <a:pathLst>
              <a:path w="984503" h="0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3481704" y="6532752"/>
            <a:ext cx="1254252" cy="0"/>
          </a:xfrm>
          <a:custGeom>
            <a:avLst/>
            <a:gdLst/>
            <a:ahLst/>
            <a:cxnLst/>
            <a:rect l="l" t="t" r="r" b="b"/>
            <a:pathLst>
              <a:path w="1254252" h="0">
                <a:moveTo>
                  <a:pt x="0" y="0"/>
                </a:moveTo>
                <a:lnTo>
                  <a:pt x="125425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4742053" y="6532752"/>
            <a:ext cx="2021458" cy="0"/>
          </a:xfrm>
          <a:custGeom>
            <a:avLst/>
            <a:gdLst/>
            <a:ahLst/>
            <a:cxnLst/>
            <a:rect l="l" t="t" r="r" b="b"/>
            <a:pathLst>
              <a:path w="2021458" h="0">
                <a:moveTo>
                  <a:pt x="0" y="0"/>
                </a:moveTo>
                <a:lnTo>
                  <a:pt x="202145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891844" y="6800977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1501394" y="6800977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2490851" y="6800977"/>
            <a:ext cx="984503" cy="0"/>
          </a:xfrm>
          <a:custGeom>
            <a:avLst/>
            <a:gdLst/>
            <a:ahLst/>
            <a:cxnLst/>
            <a:rect l="l" t="t" r="r" b="b"/>
            <a:pathLst>
              <a:path w="984503" h="0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3481704" y="6800977"/>
            <a:ext cx="1254252" cy="0"/>
          </a:xfrm>
          <a:custGeom>
            <a:avLst/>
            <a:gdLst/>
            <a:ahLst/>
            <a:cxnLst/>
            <a:rect l="l" t="t" r="r" b="b"/>
            <a:pathLst>
              <a:path w="1254252" h="0">
                <a:moveTo>
                  <a:pt x="0" y="0"/>
                </a:moveTo>
                <a:lnTo>
                  <a:pt x="125425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4742053" y="6800977"/>
            <a:ext cx="2021458" cy="0"/>
          </a:xfrm>
          <a:custGeom>
            <a:avLst/>
            <a:gdLst/>
            <a:ahLst/>
            <a:cxnLst/>
            <a:rect l="l" t="t" r="r" b="b"/>
            <a:pathLst>
              <a:path w="2021458" h="0">
                <a:moveTo>
                  <a:pt x="0" y="0"/>
                </a:moveTo>
                <a:lnTo>
                  <a:pt x="202145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891844" y="7070725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1501394" y="7070725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2490851" y="7070725"/>
            <a:ext cx="984503" cy="0"/>
          </a:xfrm>
          <a:custGeom>
            <a:avLst/>
            <a:gdLst/>
            <a:ahLst/>
            <a:cxnLst/>
            <a:rect l="l" t="t" r="r" b="b"/>
            <a:pathLst>
              <a:path w="984503" h="0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3481704" y="7070725"/>
            <a:ext cx="1254252" cy="0"/>
          </a:xfrm>
          <a:custGeom>
            <a:avLst/>
            <a:gdLst/>
            <a:ahLst/>
            <a:cxnLst/>
            <a:rect l="l" t="t" r="r" b="b"/>
            <a:pathLst>
              <a:path w="1254252" h="0">
                <a:moveTo>
                  <a:pt x="0" y="0"/>
                </a:moveTo>
                <a:lnTo>
                  <a:pt x="125425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4742053" y="7070725"/>
            <a:ext cx="2021458" cy="0"/>
          </a:xfrm>
          <a:custGeom>
            <a:avLst/>
            <a:gdLst/>
            <a:ahLst/>
            <a:cxnLst/>
            <a:rect l="l" t="t" r="r" b="b"/>
            <a:pathLst>
              <a:path w="2021458" h="0">
                <a:moveTo>
                  <a:pt x="0" y="0"/>
                </a:moveTo>
                <a:lnTo>
                  <a:pt x="202145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891844" y="7340473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1501394" y="7340473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2490851" y="7340473"/>
            <a:ext cx="984503" cy="0"/>
          </a:xfrm>
          <a:custGeom>
            <a:avLst/>
            <a:gdLst/>
            <a:ahLst/>
            <a:cxnLst/>
            <a:rect l="l" t="t" r="r" b="b"/>
            <a:pathLst>
              <a:path w="984503" h="0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3481704" y="7340473"/>
            <a:ext cx="1254252" cy="0"/>
          </a:xfrm>
          <a:custGeom>
            <a:avLst/>
            <a:gdLst/>
            <a:ahLst/>
            <a:cxnLst/>
            <a:rect l="l" t="t" r="r" b="b"/>
            <a:pathLst>
              <a:path w="1254252" h="0">
                <a:moveTo>
                  <a:pt x="0" y="0"/>
                </a:moveTo>
                <a:lnTo>
                  <a:pt x="125425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4742053" y="7340473"/>
            <a:ext cx="2021458" cy="0"/>
          </a:xfrm>
          <a:custGeom>
            <a:avLst/>
            <a:gdLst/>
            <a:ahLst/>
            <a:cxnLst/>
            <a:rect l="l" t="t" r="r" b="b"/>
            <a:pathLst>
              <a:path w="2021458" h="0">
                <a:moveTo>
                  <a:pt x="0" y="0"/>
                </a:moveTo>
                <a:lnTo>
                  <a:pt x="202145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888796" y="6255384"/>
            <a:ext cx="0" cy="1357884"/>
          </a:xfrm>
          <a:custGeom>
            <a:avLst/>
            <a:gdLst/>
            <a:ahLst/>
            <a:cxnLst/>
            <a:rect l="l" t="t" r="r" b="b"/>
            <a:pathLst>
              <a:path w="0" h="1357884">
                <a:moveTo>
                  <a:pt x="0" y="0"/>
                </a:moveTo>
                <a:lnTo>
                  <a:pt x="0" y="13578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891844" y="7610221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4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1498345" y="6255384"/>
            <a:ext cx="0" cy="1357884"/>
          </a:xfrm>
          <a:custGeom>
            <a:avLst/>
            <a:gdLst/>
            <a:ahLst/>
            <a:cxnLst/>
            <a:rect l="l" t="t" r="r" b="b"/>
            <a:pathLst>
              <a:path w="0" h="1357884">
                <a:moveTo>
                  <a:pt x="0" y="0"/>
                </a:moveTo>
                <a:lnTo>
                  <a:pt x="0" y="13578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1501394" y="7610221"/>
            <a:ext cx="983284" cy="0"/>
          </a:xfrm>
          <a:custGeom>
            <a:avLst/>
            <a:gdLst/>
            <a:ahLst/>
            <a:cxnLst/>
            <a:rect l="l" t="t" r="r" b="b"/>
            <a:pathLst>
              <a:path w="983284" h="0">
                <a:moveTo>
                  <a:pt x="0" y="0"/>
                </a:moveTo>
                <a:lnTo>
                  <a:pt x="983284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2487803" y="6255384"/>
            <a:ext cx="0" cy="1357884"/>
          </a:xfrm>
          <a:custGeom>
            <a:avLst/>
            <a:gdLst/>
            <a:ahLst/>
            <a:cxnLst/>
            <a:rect l="l" t="t" r="r" b="b"/>
            <a:pathLst>
              <a:path w="0" h="1357884">
                <a:moveTo>
                  <a:pt x="0" y="0"/>
                </a:moveTo>
                <a:lnTo>
                  <a:pt x="0" y="1357884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2490851" y="7610221"/>
            <a:ext cx="984503" cy="0"/>
          </a:xfrm>
          <a:custGeom>
            <a:avLst/>
            <a:gdLst/>
            <a:ahLst/>
            <a:cxnLst/>
            <a:rect l="l" t="t" r="r" b="b"/>
            <a:pathLst>
              <a:path w="984503" h="0">
                <a:moveTo>
                  <a:pt x="0" y="0"/>
                </a:moveTo>
                <a:lnTo>
                  <a:pt x="984503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3478555" y="6255232"/>
            <a:ext cx="0" cy="1358188"/>
          </a:xfrm>
          <a:custGeom>
            <a:avLst/>
            <a:gdLst/>
            <a:ahLst/>
            <a:cxnLst/>
            <a:rect l="l" t="t" r="r" b="b"/>
            <a:pathLst>
              <a:path w="0" h="1358188">
                <a:moveTo>
                  <a:pt x="0" y="0"/>
                </a:moveTo>
                <a:lnTo>
                  <a:pt x="0" y="1358188"/>
                </a:lnTo>
              </a:path>
            </a:pathLst>
          </a:custGeom>
          <a:ln w="76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3481704" y="7610221"/>
            <a:ext cx="1254252" cy="0"/>
          </a:xfrm>
          <a:custGeom>
            <a:avLst/>
            <a:gdLst/>
            <a:ahLst/>
            <a:cxnLst/>
            <a:rect l="l" t="t" r="r" b="b"/>
            <a:pathLst>
              <a:path w="1254252" h="0">
                <a:moveTo>
                  <a:pt x="0" y="0"/>
                </a:moveTo>
                <a:lnTo>
                  <a:pt x="125425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6" name="object 76"/>
          <p:cNvSpPr/>
          <p:nvPr/>
        </p:nvSpPr>
        <p:spPr>
          <a:xfrm>
            <a:off x="4739004" y="6255385"/>
            <a:ext cx="0" cy="1357883"/>
          </a:xfrm>
          <a:custGeom>
            <a:avLst/>
            <a:gdLst/>
            <a:ahLst/>
            <a:cxnLst/>
            <a:rect l="l" t="t" r="r" b="b"/>
            <a:pathLst>
              <a:path w="0" h="1357883">
                <a:moveTo>
                  <a:pt x="0" y="0"/>
                </a:moveTo>
                <a:lnTo>
                  <a:pt x="0" y="135788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4742053" y="7610221"/>
            <a:ext cx="2021458" cy="0"/>
          </a:xfrm>
          <a:custGeom>
            <a:avLst/>
            <a:gdLst/>
            <a:ahLst/>
            <a:cxnLst/>
            <a:rect l="l" t="t" r="r" b="b"/>
            <a:pathLst>
              <a:path w="2021458" h="0">
                <a:moveTo>
                  <a:pt x="0" y="0"/>
                </a:moveTo>
                <a:lnTo>
                  <a:pt x="202145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8" name="object 78"/>
          <p:cNvSpPr/>
          <p:nvPr/>
        </p:nvSpPr>
        <p:spPr>
          <a:xfrm>
            <a:off x="6766559" y="6255385"/>
            <a:ext cx="0" cy="1357883"/>
          </a:xfrm>
          <a:custGeom>
            <a:avLst/>
            <a:gdLst/>
            <a:ahLst/>
            <a:cxnLst/>
            <a:rect l="l" t="t" r="r" b="b"/>
            <a:pathLst>
              <a:path w="0" h="1357883">
                <a:moveTo>
                  <a:pt x="0" y="0"/>
                </a:moveTo>
                <a:lnTo>
                  <a:pt x="0" y="1357883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6176010" y="929587"/>
            <a:ext cx="98432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b="1" u="heavy">
                <a:latin typeface="Times New Roman"/>
                <a:cs typeface="Times New Roman"/>
              </a:rPr>
              <a:t> </a:t>
            </a:r>
            <a:r>
              <a:rPr dirty="0" smtClean="0" sz="1800" b="1" u="heavy">
                <a:latin typeface="Times New Roman"/>
                <a:cs typeface="Times New Roman"/>
              </a:rPr>
              <a:t>-</a:t>
            </a:r>
            <a:r>
              <a:rPr dirty="0" smtClean="0" sz="1800" spc="14" b="1" u="heavy">
                <a:latin typeface="Times New Roman"/>
                <a:cs typeface="Times New Roman"/>
              </a:rPr>
              <a:t> </a:t>
            </a:r>
            <a:r>
              <a:rPr dirty="0" smtClean="0" sz="1800" spc="-9" b="1" u="heavy">
                <a:latin typeface="Times New Roman"/>
                <a:cs typeface="Times New Roman"/>
              </a:rPr>
              <a:t>:</a:t>
            </a:r>
            <a:r>
              <a:rPr dirty="0" smtClean="0" sz="1800" spc="0" b="1" u="heavy">
                <a:latin typeface="Times New Roman"/>
                <a:cs typeface="Times New Roman"/>
              </a:rPr>
              <a:t>تارو</a:t>
            </a:r>
            <a:r>
              <a:rPr dirty="0" smtClean="0" sz="1800" spc="4" b="1" u="heavy">
                <a:latin typeface="Times New Roman"/>
                <a:cs typeface="Times New Roman"/>
              </a:rPr>
              <a:t> </a:t>
            </a:r>
            <a:r>
              <a:rPr dirty="0" smtClean="0" sz="1800" spc="0" b="1" u="heavy">
                <a:latin typeface="Times New Roman"/>
                <a:cs typeface="Times New Roman"/>
              </a:rPr>
              <a:t>اح</a:t>
            </a:r>
            <a:r>
              <a:rPr dirty="0" smtClean="0" sz="1800" spc="4" b="1" u="heavy">
                <a:latin typeface="Times New Roman"/>
                <a:cs typeface="Times New Roman"/>
              </a:rPr>
              <a:t> </a:t>
            </a:r>
            <a:r>
              <a:rPr dirty="0" smtClean="0" sz="1800" spc="0" b="1" u="heavy">
                <a:latin typeface="Times New Roman"/>
                <a:cs typeface="Times New Roman"/>
              </a:rPr>
              <a:t>ملا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28015" y="1355037"/>
            <a:ext cx="6632627" cy="269929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12700">
              <a:lnSpc>
                <a:spcPts val="2045"/>
              </a:lnSpc>
            </a:pPr>
            <a:r>
              <a:rPr dirty="0" smtClean="0" sz="1800" spc="-57">
                <a:latin typeface="Times New Roman"/>
                <a:cs typeface="Times New Roman"/>
              </a:rPr>
              <a:t>ث</a:t>
            </a:r>
            <a:r>
              <a:rPr dirty="0" smtClean="0" sz="1800" spc="-57">
                <a:latin typeface="Times New Roman"/>
                <a:cs typeface="Times New Roman"/>
              </a:rPr>
              <a:t>اس</a:t>
            </a:r>
            <a:r>
              <a:rPr dirty="0" smtClean="0" sz="1800" spc="-57">
                <a:latin typeface="Times New Roman"/>
                <a:cs typeface="Times New Roman"/>
              </a:rPr>
              <a:t>ا</a:t>
            </a:r>
            <a:r>
              <a:rPr dirty="0" smtClean="0" sz="1800" spc="-57">
                <a:latin typeface="Times New Roman"/>
                <a:cs typeface="Times New Roman"/>
              </a:rPr>
              <a:t>بع</a:t>
            </a:r>
            <a:r>
              <a:rPr dirty="0" smtClean="0" sz="1800" spc="-57">
                <a:latin typeface="Times New Roman"/>
                <a:cs typeface="Times New Roman"/>
              </a:rPr>
              <a:t>ن</a:t>
            </a:r>
            <a:r>
              <a:rPr dirty="0" smtClean="0" sz="1800" spc="-57">
                <a:latin typeface="Times New Roman"/>
                <a:cs typeface="Times New Roman"/>
              </a:rPr>
              <a:t>ا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ٍي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تعًٕ</a:t>
            </a:r>
            <a:r>
              <a:rPr dirty="0" smtClean="0" sz="1800" spc="-57">
                <a:latin typeface="Times New Roman"/>
                <a:cs typeface="Times New Roman"/>
              </a:rPr>
              <a:t>ج</a:t>
            </a:r>
            <a:r>
              <a:rPr dirty="0" smtClean="0" sz="1800" spc="-57">
                <a:latin typeface="Times New Roman"/>
                <a:cs typeface="Times New Roman"/>
              </a:rPr>
              <a:t>ي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S</a:t>
            </a:r>
            <a:r>
              <a:rPr dirty="0" smtClean="0" baseline="-7562" sz="1725" spc="-57">
                <a:latin typeface="Times New Roman"/>
                <a:cs typeface="Times New Roman"/>
              </a:rPr>
              <a:t>1</a:t>
            </a:r>
            <a:r>
              <a:rPr dirty="0" smtClean="0" sz="1800" spc="-57">
                <a:latin typeface="Times New Roman"/>
                <a:cs typeface="Times New Roman"/>
              </a:rPr>
              <a:t>,</a:t>
            </a:r>
            <a:r>
              <a:rPr dirty="0" smtClean="0" sz="1800" spc="-57">
                <a:latin typeface="Times New Roman"/>
                <a:cs typeface="Times New Roman"/>
              </a:rPr>
              <a:t>S</a:t>
            </a:r>
            <a:r>
              <a:rPr dirty="0" smtClean="0" baseline="-7562" sz="1725" spc="-57">
                <a:latin typeface="Times New Roman"/>
                <a:cs typeface="Times New Roman"/>
              </a:rPr>
              <a:t>2</a:t>
            </a:r>
            <a:r>
              <a:rPr dirty="0" smtClean="0" sz="1800" spc="-57">
                <a:latin typeface="Times New Roman"/>
                <a:cs typeface="Times New Roman"/>
              </a:rPr>
              <a:t>,</a:t>
            </a:r>
            <a:r>
              <a:rPr dirty="0" smtClean="0" sz="1800" spc="-57">
                <a:latin typeface="Times New Roman"/>
                <a:cs typeface="Times New Roman"/>
              </a:rPr>
              <a:t>S</a:t>
            </a:r>
            <a:r>
              <a:rPr dirty="0" smtClean="0" baseline="-7562" sz="1725" spc="-57">
                <a:latin typeface="Times New Roman"/>
                <a:cs typeface="Times New Roman"/>
              </a:rPr>
              <a:t>3</a:t>
            </a:r>
            <a:r>
              <a:rPr dirty="0" smtClean="0" sz="1800" spc="-57">
                <a:latin typeface="Times New Roman"/>
                <a:cs typeface="Times New Roman"/>
              </a:rPr>
              <a:t>,</a:t>
            </a:r>
            <a:r>
              <a:rPr dirty="0" smtClean="0" sz="1800" spc="-57">
                <a:latin typeface="Times New Roman"/>
                <a:cs typeface="Times New Roman"/>
              </a:rPr>
              <a:t>…</a:t>
            </a:r>
            <a:r>
              <a:rPr dirty="0" smtClean="0" sz="1800" spc="-57">
                <a:latin typeface="Times New Roman"/>
                <a:cs typeface="Times New Roman"/>
              </a:rPr>
              <a:t>.</a:t>
            </a:r>
            <a:r>
              <a:rPr dirty="0" smtClean="0" sz="1800" spc="-57">
                <a:latin typeface="Times New Roman"/>
                <a:cs typeface="Times New Roman"/>
              </a:rPr>
              <a:t>.</a:t>
            </a:r>
            <a:r>
              <a:rPr dirty="0" smtClean="0" sz="1800" spc="-57">
                <a:latin typeface="Times New Roman"/>
                <a:cs typeface="Times New Roman"/>
              </a:rPr>
              <a:t>S</a:t>
            </a:r>
            <a:r>
              <a:rPr dirty="0" smtClean="0" baseline="-7562" sz="1725" spc="-57">
                <a:latin typeface="Times New Roman"/>
                <a:cs typeface="Times New Roman"/>
              </a:rPr>
              <a:t>n</a:t>
            </a:r>
            <a:r>
              <a:rPr dirty="0" smtClean="0" baseline="-7562" sz="1725" spc="-57">
                <a:latin typeface="Times New Roman"/>
                <a:cs typeface="Times New Roman"/>
              </a:rPr>
              <a:t> </a:t>
            </a:r>
            <a:r>
              <a:rPr dirty="0" smtClean="0" baseline="-7562" sz="1725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ٍكخن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ً</a:t>
            </a:r>
            <a:r>
              <a:rPr dirty="0" smtClean="0" sz="1800" spc="-57">
                <a:latin typeface="Times New Roman"/>
                <a:cs typeface="Times New Roman"/>
              </a:rPr>
              <a:t>م</a:t>
            </a:r>
            <a:r>
              <a:rPr dirty="0" smtClean="0" sz="1800" spc="-57">
                <a:latin typeface="Times New Roman"/>
                <a:cs typeface="Times New Roman"/>
              </a:rPr>
              <a:t>طًُنا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م</a:t>
            </a:r>
            <a:r>
              <a:rPr dirty="0" smtClean="0" sz="1800" spc="-57">
                <a:latin typeface="Times New Roman"/>
                <a:cs typeface="Times New Roman"/>
              </a:rPr>
              <a:t>ٍ</a:t>
            </a:r>
            <a:r>
              <a:rPr dirty="0" smtClean="0" sz="1800" spc="-57">
                <a:latin typeface="Times New Roman"/>
                <a:cs typeface="Times New Roman"/>
              </a:rPr>
              <a:t>هعخنا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ٔا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ت</a:t>
            </a:r>
            <a:r>
              <a:rPr dirty="0" smtClean="0" sz="1800" spc="-57">
                <a:latin typeface="Times New Roman"/>
                <a:cs typeface="Times New Roman"/>
              </a:rPr>
              <a:t>ندا</a:t>
            </a:r>
            <a:r>
              <a:rPr dirty="0" smtClean="0" sz="1800" spc="-57">
                <a:latin typeface="Times New Roman"/>
                <a:cs typeface="Times New Roman"/>
              </a:rPr>
              <a:t>ج</a:t>
            </a:r>
            <a:r>
              <a:rPr dirty="0" smtClean="0" sz="1800" spc="-57">
                <a:latin typeface="Times New Roman"/>
                <a:cs typeface="Times New Roman"/>
              </a:rPr>
              <a:t>ًنا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ٔا</a:t>
            </a:r>
            <a:r>
              <a:rPr dirty="0" smtClean="0" sz="1800" spc="-57">
                <a:latin typeface="Times New Roman"/>
                <a:cs typeface="Times New Roman"/>
              </a:rPr>
              <a:t> </a:t>
            </a:r>
            <a:r>
              <a:rPr dirty="0" smtClean="0" sz="1800" spc="-57">
                <a:latin typeface="Times New Roman"/>
                <a:cs typeface="Times New Roman"/>
              </a:rPr>
              <a:t>ةس</a:t>
            </a:r>
            <a:r>
              <a:rPr dirty="0" smtClean="0" sz="1800" spc="-57">
                <a:latin typeface="Times New Roman"/>
                <a:cs typeface="Times New Roman"/>
              </a:rPr>
              <a:t>ٔ</a:t>
            </a:r>
            <a:r>
              <a:rPr dirty="0" smtClean="0" sz="1800" spc="-57">
                <a:latin typeface="Times New Roman"/>
                <a:cs typeface="Times New Roman"/>
              </a:rPr>
              <a:t>ا</a:t>
            </a:r>
            <a:r>
              <a:rPr dirty="0" smtClean="0" sz="1800" spc="-57">
                <a:latin typeface="Times New Roman"/>
                <a:cs typeface="Times New Roman"/>
              </a:rPr>
              <a:t>ح</a:t>
            </a:r>
            <a:r>
              <a:rPr dirty="0" smtClean="0" sz="1800" spc="-57">
                <a:latin typeface="Times New Roman"/>
                <a:cs typeface="Times New Roman"/>
              </a:rPr>
              <a:t>ًنا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28396" y="1656789"/>
            <a:ext cx="20462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195">
                <a:latin typeface="Times New Roman"/>
                <a:cs typeface="Times New Roman"/>
              </a:rPr>
              <a:t>ٔ</a:t>
            </a:r>
            <a:r>
              <a:rPr dirty="0" smtClean="0" sz="1800" spc="195">
                <a:latin typeface="Times New Roman"/>
                <a:cs typeface="Times New Roman"/>
              </a:rPr>
              <a:t>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61339" y="1656789"/>
            <a:ext cx="68628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00">
                <a:latin typeface="Times New Roman"/>
                <a:cs typeface="Times New Roman"/>
              </a:rPr>
              <a:t>ثايذم</a:t>
            </a:r>
            <a:r>
              <a:rPr dirty="0" smtClean="0" sz="1800" spc="-100">
                <a:latin typeface="Times New Roman"/>
                <a:cs typeface="Times New Roman"/>
              </a:rPr>
              <a:t>ً</a:t>
            </a:r>
            <a:r>
              <a:rPr dirty="0" smtClean="0" sz="1800" spc="-100">
                <a:latin typeface="Times New Roman"/>
                <a:cs typeface="Times New Roman"/>
              </a:rPr>
              <a:t>نا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475943" y="1656789"/>
            <a:ext cx="1004265" cy="561848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59">
                <a:latin typeface="Times New Roman"/>
                <a:cs typeface="Times New Roman"/>
              </a:rPr>
              <a:t>ثاس</a:t>
            </a:r>
            <a:r>
              <a:rPr dirty="0" smtClean="0" sz="1800" spc="-159">
                <a:latin typeface="Times New Roman"/>
                <a:cs typeface="Times New Roman"/>
              </a:rPr>
              <a:t>ا</a:t>
            </a:r>
            <a:r>
              <a:rPr dirty="0" smtClean="0" sz="1800" spc="-159">
                <a:latin typeface="Times New Roman"/>
                <a:cs typeface="Times New Roman"/>
              </a:rPr>
              <a:t>بعنا</a:t>
            </a:r>
            <a:r>
              <a:rPr dirty="0" smtClean="0" sz="1800" spc="-159">
                <a:latin typeface="Times New Roman"/>
                <a:cs typeface="Times New Roman"/>
              </a:rPr>
              <a:t> </a:t>
            </a:r>
            <a:r>
              <a:rPr dirty="0" smtClean="0" sz="1800" spc="-159">
                <a:latin typeface="Times New Roman"/>
                <a:cs typeface="Times New Roman"/>
              </a:rPr>
              <a:t> </a:t>
            </a:r>
            <a:r>
              <a:rPr dirty="0" smtClean="0" sz="1800" spc="-159">
                <a:latin typeface="Times New Roman"/>
                <a:cs typeface="Times New Roman"/>
              </a:rPr>
              <a:t>ِ</a:t>
            </a:r>
            <a:r>
              <a:rPr dirty="0" smtClean="0" sz="1800" spc="-159">
                <a:latin typeface="Times New Roman"/>
                <a:cs typeface="Times New Roman"/>
              </a:rPr>
              <a:t>زْ</a:t>
            </a:r>
            <a:endParaRPr sz="1800">
              <a:latin typeface="Times New Roman"/>
              <a:cs typeface="Times New Roman"/>
            </a:endParaRPr>
          </a:p>
          <a:p>
            <a:pPr marL="618667" marR="34289">
              <a:lnSpc>
                <a:spcPct val="95825"/>
              </a:lnSpc>
              <a:spcBef>
                <a:spcPts val="258"/>
              </a:spcBef>
            </a:pPr>
            <a:r>
              <a:rPr dirty="0" smtClean="0" sz="180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509901" y="1656789"/>
            <a:ext cx="559181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9">
                <a:latin typeface="Times New Roman"/>
                <a:cs typeface="Times New Roman"/>
              </a:rPr>
              <a:t>ىًغ</a:t>
            </a:r>
            <a:r>
              <a:rPr dirty="0" smtClean="0" sz="1800" spc="9">
                <a:latin typeface="Times New Roman"/>
                <a:cs typeface="Times New Roman"/>
              </a:rPr>
              <a:t>ح</a:t>
            </a:r>
            <a:r>
              <a:rPr dirty="0" smtClean="0" sz="1800" spc="9">
                <a:latin typeface="Times New Roman"/>
                <a:cs typeface="Times New Roman"/>
              </a:rPr>
              <a:t>ٔ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99943" y="1656789"/>
            <a:ext cx="4062401" cy="5618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12700">
              <a:lnSpc>
                <a:spcPts val="2045"/>
              </a:lnSpc>
            </a:pPr>
            <a:r>
              <a:rPr dirty="0" smtClean="0" sz="1800" spc="-42">
                <a:latin typeface="Times New Roman"/>
                <a:cs typeface="Times New Roman"/>
              </a:rPr>
              <a:t>S</a:t>
            </a:r>
            <a:r>
              <a:rPr dirty="0" smtClean="0" baseline="-7562" sz="1725" spc="-42">
                <a:latin typeface="Times New Roman"/>
                <a:cs typeface="Times New Roman"/>
              </a:rPr>
              <a:t>1</a:t>
            </a:r>
            <a:r>
              <a:rPr dirty="0" smtClean="0" sz="1800" spc="-42">
                <a:latin typeface="Times New Roman"/>
                <a:cs typeface="Times New Roman"/>
              </a:rPr>
              <a:t>,</a:t>
            </a:r>
            <a:r>
              <a:rPr dirty="0" smtClean="0" sz="1800" spc="-42">
                <a:latin typeface="Times New Roman"/>
                <a:cs typeface="Times New Roman"/>
              </a:rPr>
              <a:t>S</a:t>
            </a:r>
            <a:r>
              <a:rPr dirty="0" smtClean="0" baseline="-7562" sz="1725" spc="-42">
                <a:latin typeface="Times New Roman"/>
                <a:cs typeface="Times New Roman"/>
              </a:rPr>
              <a:t>2</a:t>
            </a:r>
            <a:r>
              <a:rPr dirty="0" smtClean="0" sz="1800" spc="-42">
                <a:latin typeface="Times New Roman"/>
                <a:cs typeface="Times New Roman"/>
              </a:rPr>
              <a:t>,</a:t>
            </a:r>
            <a:r>
              <a:rPr dirty="0" smtClean="0" sz="1800" spc="-42">
                <a:latin typeface="Times New Roman"/>
                <a:cs typeface="Times New Roman"/>
              </a:rPr>
              <a:t>S</a:t>
            </a:r>
            <a:r>
              <a:rPr dirty="0" smtClean="0" baseline="-7562" sz="1725" spc="-42">
                <a:latin typeface="Times New Roman"/>
                <a:cs typeface="Times New Roman"/>
              </a:rPr>
              <a:t>3</a:t>
            </a:r>
            <a:r>
              <a:rPr dirty="0" smtClean="0" sz="1800" spc="-42">
                <a:latin typeface="Times New Roman"/>
                <a:cs typeface="Times New Roman"/>
              </a:rPr>
              <a:t>,</a:t>
            </a:r>
            <a:r>
              <a:rPr dirty="0" smtClean="0" sz="1800" spc="-42">
                <a:latin typeface="Times New Roman"/>
                <a:cs typeface="Times New Roman"/>
              </a:rPr>
              <a:t>…</a:t>
            </a:r>
            <a:r>
              <a:rPr dirty="0" smtClean="0" sz="1800" spc="-42">
                <a:latin typeface="Times New Roman"/>
                <a:cs typeface="Times New Roman"/>
              </a:rPr>
              <a:t>.</a:t>
            </a:r>
            <a:r>
              <a:rPr dirty="0" smtClean="0" sz="1800" spc="-42">
                <a:latin typeface="Times New Roman"/>
                <a:cs typeface="Times New Roman"/>
              </a:rPr>
              <a:t>.</a:t>
            </a:r>
            <a:r>
              <a:rPr dirty="0" smtClean="0" sz="1800" spc="-42">
                <a:latin typeface="Times New Roman"/>
                <a:cs typeface="Times New Roman"/>
              </a:rPr>
              <a:t>S</a:t>
            </a:r>
            <a:r>
              <a:rPr dirty="0" smtClean="0" baseline="-7562" sz="1725" spc="-42">
                <a:latin typeface="Times New Roman"/>
                <a:cs typeface="Times New Roman"/>
              </a:rPr>
              <a:t>n</a:t>
            </a:r>
            <a:r>
              <a:rPr dirty="0" smtClean="0" baseline="-7562" sz="1725" spc="-42">
                <a:latin typeface="Times New Roman"/>
                <a:cs typeface="Times New Roman"/>
              </a:rPr>
              <a:t> </a:t>
            </a:r>
            <a:r>
              <a:rPr dirty="0" smtClean="0" baseline="-7562" sz="1725" spc="-42">
                <a:latin typeface="Times New Roman"/>
                <a:cs typeface="Times New Roman"/>
              </a:rPr>
              <a:t> </a:t>
            </a:r>
            <a:r>
              <a:rPr dirty="0" smtClean="0" sz="1800" spc="-42">
                <a:latin typeface="Times New Roman"/>
                <a:cs typeface="Times New Roman"/>
              </a:rPr>
              <a:t>ٍي</a:t>
            </a:r>
            <a:r>
              <a:rPr dirty="0" smtClean="0" sz="1800" spc="-42">
                <a:latin typeface="Times New Roman"/>
                <a:cs typeface="Times New Roman"/>
              </a:rPr>
              <a:t> </a:t>
            </a:r>
            <a:r>
              <a:rPr dirty="0" smtClean="0" sz="1800" spc="-42">
                <a:latin typeface="Times New Roman"/>
                <a:cs typeface="Times New Roman"/>
              </a:rPr>
              <a:t>ا</a:t>
            </a:r>
            <a:r>
              <a:rPr dirty="0" smtClean="0" sz="1800" spc="-42">
                <a:latin typeface="Times New Roman"/>
                <a:cs typeface="Times New Roman"/>
              </a:rPr>
              <a:t>ٓ</a:t>
            </a:r>
            <a:r>
              <a:rPr dirty="0" smtClean="0" sz="1800" spc="-42">
                <a:latin typeface="Times New Roman"/>
                <a:cs typeface="Times New Roman"/>
              </a:rPr>
              <a:t>ج</a:t>
            </a:r>
            <a:r>
              <a:rPr dirty="0" smtClean="0" sz="1800" spc="-42">
                <a:latin typeface="Times New Roman"/>
                <a:cs typeface="Times New Roman"/>
              </a:rPr>
              <a:t>اخ</a:t>
            </a:r>
            <a:r>
              <a:rPr dirty="0" smtClean="0" sz="1800" spc="-42">
                <a:latin typeface="Times New Roman"/>
                <a:cs typeface="Times New Roman"/>
              </a:rPr>
              <a:t>ُ</a:t>
            </a:r>
            <a:r>
              <a:rPr dirty="0" smtClean="0" sz="1800" spc="-42">
                <a:latin typeface="Times New Roman"/>
                <a:cs typeface="Times New Roman"/>
              </a:rPr>
              <a:t>خ</a:t>
            </a:r>
            <a:r>
              <a:rPr dirty="0" smtClean="0" sz="1800" spc="-42">
                <a:latin typeface="Times New Roman"/>
                <a:cs typeface="Times New Roman"/>
              </a:rPr>
              <a:t>عا</a:t>
            </a:r>
            <a:r>
              <a:rPr dirty="0" smtClean="0" sz="1800" spc="-42">
                <a:latin typeface="Times New Roman"/>
                <a:cs typeface="Times New Roman"/>
              </a:rPr>
              <a:t> </a:t>
            </a:r>
            <a:r>
              <a:rPr dirty="0" smtClean="0" sz="1800" spc="-42">
                <a:latin typeface="Times New Roman"/>
                <a:cs typeface="Times New Roman"/>
              </a:rPr>
              <a:t> </a:t>
            </a:r>
            <a:r>
              <a:rPr dirty="0" smtClean="0" sz="1800" spc="-42">
                <a:latin typeface="Times New Roman"/>
                <a:cs typeface="Times New Roman"/>
              </a:rPr>
              <a:t>ٍكًي</a:t>
            </a:r>
            <a:r>
              <a:rPr dirty="0" smtClean="0" sz="1800" spc="-42">
                <a:latin typeface="Times New Roman"/>
                <a:cs typeface="Times New Roman"/>
              </a:rPr>
              <a:t> </a:t>
            </a:r>
            <a:r>
              <a:rPr dirty="0" smtClean="0" sz="1800" spc="-42">
                <a:latin typeface="Times New Roman"/>
                <a:cs typeface="Times New Roman"/>
              </a:rPr>
              <a:t>ة</a:t>
            </a:r>
            <a:r>
              <a:rPr dirty="0" smtClean="0" sz="1800" spc="-42">
                <a:latin typeface="Times New Roman"/>
                <a:cs typeface="Times New Roman"/>
              </a:rPr>
              <a:t>س</a:t>
            </a:r>
            <a:r>
              <a:rPr dirty="0" smtClean="0" sz="1800" spc="-42">
                <a:latin typeface="Times New Roman"/>
                <a:cs typeface="Times New Roman"/>
              </a:rPr>
              <a:t>ابع</a:t>
            </a:r>
            <a:r>
              <a:rPr dirty="0" smtClean="0" sz="1800" spc="-42">
                <a:latin typeface="Times New Roman"/>
                <a:cs typeface="Times New Roman"/>
              </a:rPr>
              <a:t> </a:t>
            </a:r>
            <a:r>
              <a:rPr dirty="0" smtClean="0" sz="1800" spc="-42">
                <a:latin typeface="Times New Roman"/>
                <a:cs typeface="Times New Roman"/>
              </a:rPr>
              <a:t> </a:t>
            </a:r>
            <a:r>
              <a:rPr dirty="0" smtClean="0" sz="1800" spc="-42">
                <a:latin typeface="Times New Roman"/>
                <a:cs typeface="Times New Roman"/>
              </a:rPr>
              <a:t>s</a:t>
            </a:r>
            <a:r>
              <a:rPr dirty="0" smtClean="0" sz="1800" spc="-42">
                <a:latin typeface="Times New Roman"/>
                <a:cs typeface="Times New Roman"/>
              </a:rPr>
              <a:t> </a:t>
            </a:r>
            <a:r>
              <a:rPr dirty="0" smtClean="0" sz="1800" spc="-42">
                <a:latin typeface="Times New Roman"/>
                <a:cs typeface="Times New Roman"/>
              </a:rPr>
              <a:t>ٍكخنٔ</a:t>
            </a:r>
            <a:endParaRPr sz="1800">
              <a:latin typeface="Times New Roman"/>
              <a:cs typeface="Times New Roman"/>
            </a:endParaRPr>
          </a:p>
          <a:p>
            <a:pPr marL="891997" marR="1652">
              <a:lnSpc>
                <a:spcPct val="95825"/>
              </a:lnSpc>
              <a:spcBef>
                <a:spcPts val="142"/>
              </a:spcBef>
            </a:pPr>
            <a:r>
              <a:rPr dirty="0" smtClean="0" sz="1800" spc="-177">
                <a:latin typeface="Times New Roman"/>
                <a:cs typeface="Times New Roman"/>
              </a:rPr>
              <a:t>تندا</a:t>
            </a:r>
            <a:r>
              <a:rPr dirty="0" smtClean="0" sz="1800" spc="-177">
                <a:latin typeface="Times New Roman"/>
                <a:cs typeface="Times New Roman"/>
              </a:rPr>
              <a:t>ج</a:t>
            </a:r>
            <a:r>
              <a:rPr dirty="0" smtClean="0" sz="1800" spc="-177">
                <a:latin typeface="Times New Roman"/>
                <a:cs typeface="Times New Roman"/>
              </a:rPr>
              <a:t>ًن</a:t>
            </a:r>
            <a:r>
              <a:rPr dirty="0" smtClean="0" sz="1800" spc="-177">
                <a:latin typeface="Times New Roman"/>
                <a:cs typeface="Times New Roman"/>
              </a:rPr>
              <a:t> </a:t>
            </a:r>
            <a:r>
              <a:rPr dirty="0" smtClean="0" sz="1800" spc="-177">
                <a:latin typeface="Times New Roman"/>
                <a:cs typeface="Times New Roman"/>
              </a:rPr>
              <a:t>ضي</a:t>
            </a:r>
            <a:r>
              <a:rPr dirty="0" smtClean="0" sz="1800" spc="-177">
                <a:latin typeface="Times New Roman"/>
                <a:cs typeface="Times New Roman"/>
              </a:rPr>
              <a:t>ش</a:t>
            </a:r>
            <a:r>
              <a:rPr dirty="0" smtClean="0" sz="1800" spc="-177">
                <a:latin typeface="Times New Roman"/>
                <a:cs typeface="Times New Roman"/>
              </a:rPr>
              <a:t>َٔ</a:t>
            </a:r>
            <a:r>
              <a:rPr dirty="0" smtClean="0" sz="1800" spc="-177">
                <a:latin typeface="Times New Roman"/>
                <a:cs typeface="Times New Roman"/>
              </a:rPr>
              <a:t> </a:t>
            </a:r>
            <a:r>
              <a:rPr dirty="0" smtClean="0" sz="1800" spc="-177">
                <a:latin typeface="Times New Roman"/>
                <a:cs typeface="Times New Roman"/>
              </a:rPr>
              <a:t>ت</a:t>
            </a:r>
            <a:r>
              <a:rPr dirty="0" smtClean="0" sz="1800" spc="-177">
                <a:latin typeface="Times New Roman"/>
                <a:cs typeface="Times New Roman"/>
              </a:rPr>
              <a:t>ج</a:t>
            </a:r>
            <a:r>
              <a:rPr dirty="0" smtClean="0" sz="1800" spc="-177">
                <a:latin typeface="Times New Roman"/>
                <a:cs typeface="Times New Roman"/>
              </a:rPr>
              <a:t>ٍ</a:t>
            </a:r>
            <a:r>
              <a:rPr dirty="0" smtClean="0" sz="1800" spc="-177">
                <a:latin typeface="Times New Roman"/>
                <a:cs typeface="Times New Roman"/>
              </a:rPr>
              <a:t>خ</a:t>
            </a:r>
            <a:r>
              <a:rPr dirty="0" smtClean="0" sz="1800" spc="-177">
                <a:latin typeface="Times New Roman"/>
                <a:cs typeface="Times New Roman"/>
              </a:rPr>
              <a:t>َ</a:t>
            </a:r>
            <a:r>
              <a:rPr dirty="0" smtClean="0" sz="1800" spc="-177">
                <a:latin typeface="Times New Roman"/>
                <a:cs typeface="Times New Roman"/>
              </a:rPr>
              <a:t> </a:t>
            </a:r>
            <a:r>
              <a:rPr dirty="0" smtClean="0" sz="1800" spc="-177">
                <a:latin typeface="Times New Roman"/>
                <a:cs typeface="Times New Roman"/>
              </a:rPr>
              <a:t>ى</a:t>
            </a:r>
            <a:r>
              <a:rPr dirty="0" smtClean="0" sz="1800" spc="-177">
                <a:latin typeface="Times New Roman"/>
                <a:cs typeface="Times New Roman"/>
              </a:rPr>
              <a:t>ً</a:t>
            </a:r>
            <a:r>
              <a:rPr dirty="0" smtClean="0" sz="1800" spc="-177">
                <a:latin typeface="Times New Roman"/>
                <a:cs typeface="Times New Roman"/>
              </a:rPr>
              <a:t>غح</a:t>
            </a:r>
            <a:r>
              <a:rPr dirty="0" smtClean="0" sz="1800" spc="-177">
                <a:latin typeface="Times New Roman"/>
                <a:cs typeface="Times New Roman"/>
              </a:rPr>
              <a:t> </a:t>
            </a:r>
            <a:r>
              <a:rPr dirty="0" smtClean="0" sz="1800" spc="-177">
                <a:latin typeface="Times New Roman"/>
                <a:cs typeface="Times New Roman"/>
              </a:rPr>
              <a:t>(</a:t>
            </a:r>
            <a:r>
              <a:rPr dirty="0" smtClean="0" sz="1800" spc="-177">
                <a:latin typeface="Times New Roman"/>
                <a:cs typeface="Times New Roman"/>
              </a:rPr>
              <a:t>s</a:t>
            </a:r>
            <a:r>
              <a:rPr dirty="0" smtClean="0" sz="1800" spc="-177">
                <a:latin typeface="Times New Roman"/>
                <a:cs typeface="Times New Roman"/>
              </a:rPr>
              <a:t>(ٔ</a:t>
            </a:r>
            <a:r>
              <a:rPr dirty="0" smtClean="0" sz="1800" spc="-177">
                <a:latin typeface="Times New Roman"/>
                <a:cs typeface="Times New Roman"/>
              </a:rPr>
              <a:t> </a:t>
            </a:r>
            <a:r>
              <a:rPr dirty="0" smtClean="0" sz="1800" spc="-177">
                <a:latin typeface="Times New Roman"/>
                <a:cs typeface="Times New Roman"/>
              </a:rPr>
              <a:t>ثاٍضش</a:t>
            </a:r>
            <a:r>
              <a:rPr dirty="0" smtClean="0" sz="1800" spc="-177">
                <a:latin typeface="Times New Roman"/>
                <a:cs typeface="Times New Roman"/>
              </a:rPr>
              <a:t>ف</a:t>
            </a:r>
            <a:r>
              <a:rPr dirty="0" smtClean="0" sz="1800" spc="-177">
                <a:latin typeface="Times New Roman"/>
                <a:cs typeface="Times New Roman"/>
              </a:rPr>
              <a:t>نا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577076" y="2828745"/>
            <a:ext cx="583869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50" b="1" u="heavy">
                <a:latin typeface="Times New Roman"/>
                <a:cs typeface="Times New Roman"/>
              </a:rPr>
              <a:t> </a:t>
            </a:r>
            <a:r>
              <a:rPr dirty="0" smtClean="0" sz="1800" spc="-50" b="1" u="heavy">
                <a:latin typeface="Times New Roman"/>
                <a:cs typeface="Times New Roman"/>
              </a:rPr>
              <a:t>-</a:t>
            </a:r>
            <a:r>
              <a:rPr dirty="0" smtClean="0" sz="1800" spc="-50" b="1" u="heavy">
                <a:latin typeface="Times New Roman"/>
                <a:cs typeface="Times New Roman"/>
              </a:rPr>
              <a:t> </a:t>
            </a:r>
            <a:r>
              <a:rPr dirty="0" smtClean="0" sz="1800" spc="-50" b="1" u="heavy">
                <a:latin typeface="Times New Roman"/>
                <a:cs typeface="Times New Roman"/>
              </a:rPr>
              <a:t>:</a:t>
            </a:r>
            <a:r>
              <a:rPr dirty="0" smtClean="0" sz="1800" spc="-50" b="1" u="heavy">
                <a:latin typeface="Times New Roman"/>
                <a:cs typeface="Times New Roman"/>
              </a:rPr>
              <a:t> </a:t>
            </a:r>
            <a:r>
              <a:rPr dirty="0" smtClean="0" sz="1800" spc="-50" b="1" u="heavy">
                <a:latin typeface="Times New Roman"/>
                <a:cs typeface="Times New Roman"/>
              </a:rPr>
              <a:t> </a:t>
            </a:r>
            <a:r>
              <a:rPr dirty="0" smtClean="0" sz="1800" spc="-50" b="1" u="heavy">
                <a:latin typeface="Times New Roman"/>
                <a:cs typeface="Times New Roman"/>
              </a:rPr>
              <a:t>لاث</a:t>
            </a:r>
            <a:r>
              <a:rPr dirty="0" smtClean="0" sz="1800" spc="-50" b="1" u="heavy">
                <a:latin typeface="Times New Roman"/>
                <a:cs typeface="Times New Roman"/>
              </a:rPr>
              <a:t> </a:t>
            </a:r>
            <a:r>
              <a:rPr dirty="0" smtClean="0" sz="1800" spc="-50" b="1" u="heavy">
                <a:latin typeface="Times New Roman"/>
                <a:cs typeface="Times New Roman"/>
              </a:rPr>
              <a:t>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338906" y="3253941"/>
            <a:ext cx="3787063" cy="1542161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R="15265" algn="r">
              <a:lnSpc>
                <a:spcPts val="1939"/>
              </a:lnSpc>
            </a:pPr>
            <a:r>
              <a:rPr dirty="0" smtClean="0" sz="1800" spc="-148">
                <a:latin typeface="Times New Roman"/>
                <a:cs typeface="Times New Roman"/>
              </a:rPr>
              <a:t>ة</a:t>
            </a:r>
            <a:r>
              <a:rPr dirty="0" smtClean="0" sz="1800" spc="-148">
                <a:latin typeface="Times New Roman"/>
                <a:cs typeface="Times New Roman"/>
              </a:rPr>
              <a:t>س</a:t>
            </a:r>
            <a:r>
              <a:rPr dirty="0" smtClean="0" sz="1800" spc="-148">
                <a:latin typeface="Times New Roman"/>
                <a:cs typeface="Times New Roman"/>
              </a:rPr>
              <a:t>ابعنا</a:t>
            </a:r>
            <a:r>
              <a:rPr dirty="0" smtClean="0" sz="1800" spc="-148">
                <a:latin typeface="Times New Roman"/>
                <a:cs typeface="Times New Roman"/>
              </a:rPr>
              <a:t> </a:t>
            </a:r>
            <a:r>
              <a:rPr dirty="0" smtClean="0" sz="1800" spc="-148">
                <a:latin typeface="Times New Roman"/>
                <a:cs typeface="Times New Roman"/>
              </a:rPr>
              <a:t>ٍ</a:t>
            </a:r>
            <a:r>
              <a:rPr dirty="0" smtClean="0" sz="1800" spc="-148">
                <a:latin typeface="Times New Roman"/>
                <a:cs typeface="Times New Roman"/>
              </a:rPr>
              <a:t>ك</a:t>
            </a:r>
            <a:r>
              <a:rPr dirty="0" smtClean="0" sz="1800" spc="-148">
                <a:latin typeface="Times New Roman"/>
                <a:cs typeface="Times New Roman"/>
              </a:rPr>
              <a:t>خن</a:t>
            </a:r>
            <a:r>
              <a:rPr dirty="0" smtClean="0" sz="1800" spc="-148">
                <a:latin typeface="Times New Roman"/>
                <a:cs typeface="Times New Roman"/>
              </a:rPr>
              <a:t> </a:t>
            </a:r>
            <a:r>
              <a:rPr dirty="0" smtClean="0" sz="1800" spc="-148">
                <a:latin typeface="Times New Roman"/>
                <a:cs typeface="Times New Roman"/>
              </a:rPr>
              <a:t>ت</a:t>
            </a:r>
            <a:r>
              <a:rPr dirty="0" smtClean="0" sz="1800" spc="-148">
                <a:latin typeface="Times New Roman"/>
                <a:cs typeface="Times New Roman"/>
              </a:rPr>
              <a:t>ٍ</a:t>
            </a:r>
            <a:r>
              <a:rPr dirty="0" smtClean="0" sz="1800" spc="-148">
                <a:latin typeface="Times New Roman"/>
                <a:cs typeface="Times New Roman"/>
              </a:rPr>
              <a:t>ع</a:t>
            </a:r>
            <a:r>
              <a:rPr dirty="0" smtClean="0" sz="1800" spc="-148">
                <a:latin typeface="Times New Roman"/>
                <a:cs typeface="Times New Roman"/>
              </a:rPr>
              <a:t>شش</a:t>
            </a:r>
            <a:r>
              <a:rPr dirty="0" smtClean="0" sz="1800" spc="-148">
                <a:latin typeface="Times New Roman"/>
                <a:cs typeface="Times New Roman"/>
              </a:rPr>
              <a:t> </a:t>
            </a:r>
            <a:r>
              <a:rPr dirty="0" smtClean="0" sz="1800" spc="-148">
                <a:latin typeface="Times New Roman"/>
                <a:cs typeface="Times New Roman"/>
              </a:rPr>
              <a:t>تٍ</a:t>
            </a:r>
            <a:r>
              <a:rPr dirty="0" smtClean="0" sz="1800" spc="-148">
                <a:latin typeface="Times New Roman"/>
                <a:cs typeface="Times New Roman"/>
              </a:rPr>
              <a:t>ح</a:t>
            </a:r>
            <a:r>
              <a:rPr dirty="0" smtClean="0" sz="1800" spc="-148">
                <a:latin typeface="Times New Roman"/>
                <a:cs typeface="Times New Roman"/>
              </a:rPr>
              <a:t>لاا</a:t>
            </a:r>
            <a:r>
              <a:rPr dirty="0" smtClean="0" sz="1800" spc="-148">
                <a:latin typeface="Times New Roman"/>
                <a:cs typeface="Times New Roman"/>
              </a:rPr>
              <a:t> </a:t>
            </a:r>
            <a:r>
              <a:rPr dirty="0" smtClean="0" sz="1800" spc="-148">
                <a:latin typeface="Times New Roman"/>
                <a:cs typeface="Times New Roman"/>
              </a:rPr>
              <a:t>ة</a:t>
            </a:r>
            <a:r>
              <a:rPr dirty="0" smtClean="0" sz="1800" spc="-148">
                <a:latin typeface="Times New Roman"/>
                <a:cs typeface="Times New Roman"/>
              </a:rPr>
              <a:t>س</a:t>
            </a:r>
            <a:r>
              <a:rPr dirty="0" smtClean="0" sz="1800" spc="-148">
                <a:latin typeface="Times New Roman"/>
                <a:cs typeface="Times New Roman"/>
              </a:rPr>
              <a:t>ٔا</a:t>
            </a:r>
            <a:r>
              <a:rPr dirty="0" smtClean="0" sz="1800" spc="-148">
                <a:latin typeface="Times New Roman"/>
                <a:cs typeface="Times New Roman"/>
              </a:rPr>
              <a:t>ح</a:t>
            </a:r>
            <a:r>
              <a:rPr dirty="0" smtClean="0" sz="1800" spc="-148">
                <a:latin typeface="Times New Roman"/>
                <a:cs typeface="Times New Roman"/>
              </a:rPr>
              <a:t>ًنا</a:t>
            </a:r>
            <a:r>
              <a:rPr dirty="0" smtClean="0" sz="1800" spc="-148">
                <a:latin typeface="Times New Roman"/>
                <a:cs typeface="Times New Roman"/>
              </a:rPr>
              <a:t> </a:t>
            </a:r>
            <a:r>
              <a:rPr dirty="0" smtClean="0" sz="1800" spc="-148">
                <a:latin typeface="Times New Roman"/>
                <a:cs typeface="Times New Roman"/>
              </a:rPr>
              <a:t>ج</a:t>
            </a:r>
            <a:r>
              <a:rPr dirty="0" smtClean="0" sz="1800" spc="-148">
                <a:latin typeface="Times New Roman"/>
                <a:cs typeface="Times New Roman"/>
              </a:rPr>
              <a:t>َاك</a:t>
            </a:r>
            <a:r>
              <a:rPr dirty="0" smtClean="0" sz="1800" spc="-148">
                <a:latin typeface="Times New Roman"/>
                <a:cs typeface="Times New Roman"/>
              </a:rPr>
              <a:t> </a:t>
            </a:r>
            <a:r>
              <a:rPr dirty="0" smtClean="0" sz="1800" spc="-148">
                <a:latin typeface="Times New Roman"/>
                <a:cs typeface="Times New Roman"/>
              </a:rPr>
              <a:t>ارا</a:t>
            </a:r>
            <a:r>
              <a:rPr dirty="0" smtClean="0" sz="1800" spc="-148">
                <a:latin typeface="Times New Roman"/>
                <a:cs typeface="Times New Roman"/>
              </a:rPr>
              <a:t> </a:t>
            </a:r>
            <a:r>
              <a:rPr dirty="0" smtClean="0" sz="1800" spc="-148">
                <a:latin typeface="Times New Roman"/>
                <a:cs typeface="Times New Roman"/>
              </a:rPr>
              <a:t>ا</a:t>
            </a:r>
            <a:r>
              <a:rPr dirty="0" smtClean="0" sz="1800" spc="-148">
                <a:latin typeface="Times New Roman"/>
                <a:cs typeface="Times New Roman"/>
              </a:rPr>
              <a:t>ً</a:t>
            </a:r>
            <a:r>
              <a:rPr dirty="0" smtClean="0" sz="1800" spc="-148">
                <a:latin typeface="Times New Roman"/>
                <a:cs typeface="Times New Roman"/>
              </a:rPr>
              <a:t>ٍف</a:t>
            </a:r>
            <a:r>
              <a:rPr dirty="0" smtClean="0" sz="1800" spc="-148">
                <a:latin typeface="Times New Roman"/>
                <a:cs typeface="Times New Roman"/>
              </a:rPr>
              <a:t> </a:t>
            </a:r>
            <a:r>
              <a:rPr dirty="0" smtClean="0" sz="1800" spc="-148">
                <a:latin typeface="Times New Roman"/>
                <a:cs typeface="Times New Roman"/>
              </a:rPr>
              <a:t>ٍ</a:t>
            </a:r>
            <a:r>
              <a:rPr dirty="0" smtClean="0" sz="1800" spc="-148">
                <a:latin typeface="Times New Roman"/>
                <a:cs typeface="Times New Roman"/>
              </a:rPr>
              <a:t>ٍ</a:t>
            </a:r>
            <a:r>
              <a:rPr dirty="0" smtClean="0" sz="1800" spc="-148">
                <a:latin typeface="Times New Roman"/>
                <a:cs typeface="Times New Roman"/>
              </a:rPr>
              <a:t>ب</a:t>
            </a:r>
            <a:endParaRPr sz="1800">
              <a:latin typeface="Times New Roman"/>
              <a:cs typeface="Times New Roman"/>
            </a:endParaRPr>
          </a:p>
          <a:p>
            <a:pPr marL="458460" marR="12700" indent="803148" algn="r">
              <a:lnSpc>
                <a:spcPts val="3379"/>
              </a:lnSpc>
              <a:spcBef>
                <a:spcPts val="351"/>
              </a:spcBef>
            </a:pPr>
            <a:r>
              <a:rPr dirty="0" smtClean="0" sz="1800" spc="-35" i="1">
                <a:latin typeface="Times New Roman"/>
                <a:cs typeface="Times New Roman"/>
              </a:rPr>
              <a:t>S</a:t>
            </a:r>
            <a:r>
              <a:rPr dirty="0" smtClean="0" sz="1800" spc="-31" i="1">
                <a:latin typeface="Times New Roman"/>
                <a:cs typeface="Times New Roman"/>
              </a:rPr>
              <a:t>1</a:t>
            </a:r>
            <a:r>
              <a:rPr dirty="0" smtClean="0" sz="1800" spc="-22">
                <a:latin typeface="Times New Roman"/>
                <a:cs typeface="Times New Roman"/>
              </a:rPr>
              <a:t>.</a:t>
            </a:r>
            <a:r>
              <a:rPr dirty="0" smtClean="0" sz="1800" spc="-13">
                <a:latin typeface="Times New Roman"/>
                <a:cs typeface="Times New Roman"/>
              </a:rPr>
              <a:t>.</a:t>
            </a:r>
            <a:r>
              <a:rPr dirty="0" smtClean="0" sz="1800" spc="-22">
                <a:latin typeface="Times New Roman"/>
                <a:cs typeface="Times New Roman"/>
              </a:rPr>
              <a:t>.</a:t>
            </a:r>
            <a:r>
              <a:rPr dirty="0" smtClean="0" sz="1800" spc="-13">
                <a:latin typeface="Times New Roman"/>
                <a:cs typeface="Times New Roman"/>
              </a:rPr>
              <a:t>.</a:t>
            </a:r>
            <a:r>
              <a:rPr dirty="0" smtClean="0" sz="1800" spc="-22">
                <a:latin typeface="Times New Roman"/>
                <a:cs typeface="Times New Roman"/>
              </a:rPr>
              <a:t>.</a:t>
            </a:r>
            <a:r>
              <a:rPr dirty="0" smtClean="0" sz="1800" spc="-13">
                <a:latin typeface="Times New Roman"/>
                <a:cs typeface="Times New Roman"/>
              </a:rPr>
              <a:t>.</a:t>
            </a:r>
            <a:r>
              <a:rPr dirty="0" smtClean="0" sz="1800" spc="-29">
                <a:latin typeface="Times New Roman"/>
                <a:cs typeface="Times New Roman"/>
              </a:rPr>
              <a:t>ذ</a:t>
            </a:r>
            <a:r>
              <a:rPr dirty="0" smtClean="0" sz="1800" spc="-30">
                <a:latin typeface="Times New Roman"/>
                <a:cs typeface="Times New Roman"/>
              </a:rPr>
              <a:t>ٍعع</a:t>
            </a:r>
            <a:r>
              <a:rPr dirty="0" smtClean="0" sz="1800" spc="65">
                <a:latin typeface="Times New Roman"/>
                <a:cs typeface="Times New Roman"/>
              </a:rPr>
              <a:t> </a:t>
            </a:r>
            <a:r>
              <a:rPr dirty="0" smtClean="0" sz="1800" spc="277">
                <a:latin typeface="Times New Roman"/>
                <a:cs typeface="Times New Roman"/>
              </a:rPr>
              <a:t>ّ</a:t>
            </a:r>
            <a:r>
              <a:rPr dirty="0" smtClean="0" sz="1800" spc="-279">
                <a:latin typeface="Times New Roman"/>
                <a:cs typeface="Times New Roman"/>
              </a:rPr>
              <a:t>َاف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اٍ</a:t>
            </a:r>
            <a:r>
              <a:rPr dirty="0" smtClean="0" sz="1800" spc="4">
                <a:latin typeface="Times New Roman"/>
                <a:cs typeface="Times New Roman"/>
              </a:rPr>
              <a:t>ُ</a:t>
            </a:r>
            <a:r>
              <a:rPr dirty="0" smtClean="0" sz="1800" spc="0">
                <a:latin typeface="Times New Roman"/>
                <a:cs typeface="Times New Roman"/>
              </a:rPr>
              <a:t>غ</a:t>
            </a:r>
            <a:r>
              <a:rPr dirty="0" smtClean="0" sz="1800" spc="143">
                <a:latin typeface="Times New Roman"/>
                <a:cs typeface="Times New Roman"/>
              </a:rPr>
              <a:t> </a:t>
            </a:r>
            <a:r>
              <a:rPr dirty="0" smtClean="0" sz="1800" spc="-561">
                <a:latin typeface="Times New Roman"/>
                <a:cs typeface="Times New Roman"/>
              </a:rPr>
              <a:t>ى</a:t>
            </a:r>
            <a:r>
              <a:rPr dirty="0" smtClean="0" sz="1800" spc="-191">
                <a:latin typeface="Times New Roman"/>
                <a:cs typeface="Times New Roman"/>
              </a:rPr>
              <a:t>ناع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ٌاك</a:t>
            </a:r>
            <a:r>
              <a:rPr dirty="0" smtClean="0" sz="1800" spc="187">
                <a:latin typeface="Times New Roman"/>
                <a:cs typeface="Times New Roman"/>
              </a:rPr>
              <a:t> </a:t>
            </a:r>
            <a:r>
              <a:rPr dirty="0" smtClean="0" sz="1800" spc="-81">
                <a:latin typeface="Times New Roman"/>
                <a:cs typeface="Times New Roman"/>
              </a:rPr>
              <a:t>ا</a:t>
            </a:r>
            <a:r>
              <a:rPr dirty="0" smtClean="0" sz="1800" spc="-188">
                <a:latin typeface="Times New Roman"/>
                <a:cs typeface="Times New Roman"/>
              </a:rPr>
              <a:t>ر</a:t>
            </a:r>
            <a:r>
              <a:rPr dirty="0" smtClean="0" sz="1800" spc="0">
                <a:latin typeface="Times New Roman"/>
                <a:cs typeface="Times New Roman"/>
              </a:rPr>
              <a:t>ا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 i="1">
                <a:latin typeface="Times New Roman"/>
                <a:cs typeface="Times New Roman"/>
              </a:rPr>
              <a:t>S</a:t>
            </a:r>
            <a:r>
              <a:rPr dirty="0" smtClean="0" sz="1800" spc="-4">
                <a:latin typeface="Times New Roman"/>
                <a:cs typeface="Times New Roman"/>
              </a:rPr>
              <a:t>.</a:t>
            </a:r>
            <a:r>
              <a:rPr dirty="0" smtClean="0" sz="1800" spc="4">
                <a:latin typeface="Times New Roman"/>
                <a:cs typeface="Times New Roman"/>
              </a:rPr>
              <a:t>.</a:t>
            </a:r>
            <a:r>
              <a:rPr dirty="0" smtClean="0" sz="1800" spc="-4">
                <a:latin typeface="Times New Roman"/>
                <a:cs typeface="Times New Roman"/>
              </a:rPr>
              <a:t>.</a:t>
            </a:r>
            <a:r>
              <a:rPr dirty="0" smtClean="0" sz="1800" spc="4">
                <a:latin typeface="Times New Roman"/>
                <a:cs typeface="Times New Roman"/>
              </a:rPr>
              <a:t>.</a:t>
            </a:r>
            <a:r>
              <a:rPr dirty="0" smtClean="0" sz="1800" spc="679">
                <a:latin typeface="Times New Roman"/>
                <a:cs typeface="Times New Roman"/>
              </a:rPr>
              <a:t>ً</a:t>
            </a:r>
            <a:r>
              <a:rPr dirty="0" smtClean="0" sz="1800" spc="12">
                <a:latin typeface="Times New Roman"/>
                <a:cs typeface="Times New Roman"/>
              </a:rPr>
              <a:t>ُغ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-561">
                <a:latin typeface="Times New Roman"/>
                <a:cs typeface="Times New Roman"/>
              </a:rPr>
              <a:t>ى</a:t>
            </a:r>
            <a:r>
              <a:rPr dirty="0" smtClean="0" sz="1800" spc="-191">
                <a:latin typeface="Times New Roman"/>
                <a:cs typeface="Times New Roman"/>
              </a:rPr>
              <a:t>ناع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0">
                <a:latin typeface="Times New Roman"/>
                <a:cs typeface="Times New Roman"/>
              </a:rPr>
              <a:t>ٌلأ</a:t>
            </a:r>
            <a:r>
              <a:rPr dirty="0" smtClean="0" sz="1800" spc="204">
                <a:latin typeface="Times New Roman"/>
                <a:cs typeface="Times New Roman"/>
              </a:rPr>
              <a:t> </a:t>
            </a:r>
            <a:r>
              <a:rPr dirty="0" smtClean="0" sz="1800" spc="-356">
                <a:latin typeface="Times New Roman"/>
                <a:cs typeface="Times New Roman"/>
              </a:rPr>
              <a:t>كنزن</a:t>
            </a:r>
            <a:r>
              <a:rPr dirty="0" smtClean="0" sz="1800" spc="-166">
                <a:latin typeface="Times New Roman"/>
                <a:cs typeface="Times New Roman"/>
              </a:rPr>
              <a:t>   </a:t>
            </a:r>
            <a:r>
              <a:rPr dirty="0" smtClean="0" sz="1800" spc="73">
                <a:latin typeface="Times New Roman"/>
                <a:cs typeface="Times New Roman"/>
              </a:rPr>
              <a:t> </a:t>
            </a:r>
            <a:r>
              <a:rPr dirty="0" smtClean="0" sz="1800" spc="0" i="1">
                <a:latin typeface="Times New Roman"/>
                <a:cs typeface="Times New Roman"/>
              </a:rPr>
              <a:t>S2</a:t>
            </a:r>
            <a:r>
              <a:rPr dirty="0" smtClean="0" sz="1800" spc="-4">
                <a:latin typeface="Times New Roman"/>
                <a:cs typeface="Times New Roman"/>
              </a:rPr>
              <a:t>.</a:t>
            </a:r>
            <a:r>
              <a:rPr dirty="0" smtClean="0" sz="1800" spc="4">
                <a:latin typeface="Times New Roman"/>
                <a:cs typeface="Times New Roman"/>
              </a:rPr>
              <a:t>.</a:t>
            </a:r>
            <a:r>
              <a:rPr dirty="0" smtClean="0" sz="1800" spc="-4">
                <a:latin typeface="Times New Roman"/>
                <a:cs typeface="Times New Roman"/>
              </a:rPr>
              <a:t>.</a:t>
            </a:r>
            <a:r>
              <a:rPr dirty="0" smtClean="0" sz="1800" spc="4">
                <a:latin typeface="Times New Roman"/>
                <a:cs typeface="Times New Roman"/>
              </a:rPr>
              <a:t>.</a:t>
            </a:r>
            <a:r>
              <a:rPr dirty="0" smtClean="0" sz="1800" spc="-4">
                <a:latin typeface="Times New Roman"/>
                <a:cs typeface="Times New Roman"/>
              </a:rPr>
              <a:t>.</a:t>
            </a:r>
            <a:r>
              <a:rPr dirty="0" smtClean="0" sz="1800" spc="0">
                <a:latin typeface="Times New Roman"/>
                <a:cs typeface="Times New Roman"/>
              </a:rPr>
              <a:t>.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41">
                <a:latin typeface="Times New Roman"/>
                <a:cs typeface="Times New Roman"/>
              </a:rPr>
              <a:t>ذ</a:t>
            </a:r>
            <a:r>
              <a:rPr dirty="0" smtClean="0" sz="1800" spc="34">
                <a:latin typeface="Times New Roman"/>
                <a:cs typeface="Times New Roman"/>
              </a:rPr>
              <a:t>ٍ</a:t>
            </a:r>
            <a:r>
              <a:rPr dirty="0" smtClean="0" sz="1800" spc="-288">
                <a:latin typeface="Times New Roman"/>
                <a:cs typeface="Times New Roman"/>
              </a:rPr>
              <a:t>ع</a:t>
            </a:r>
            <a:r>
              <a:rPr dirty="0" smtClean="0" sz="1800" spc="-29">
                <a:latin typeface="Times New Roman"/>
                <a:cs typeface="Times New Roman"/>
              </a:rPr>
              <a:t>ع</a:t>
            </a:r>
            <a:r>
              <a:rPr dirty="0" smtClean="0" sz="1800" spc="9">
                <a:latin typeface="Times New Roman"/>
                <a:cs typeface="Times New Roman"/>
              </a:rPr>
              <a:t> </a:t>
            </a:r>
            <a:r>
              <a:rPr dirty="0" smtClean="0" sz="1800" spc="-145">
                <a:latin typeface="Times New Roman"/>
                <a:cs typeface="Times New Roman"/>
              </a:rPr>
              <a:t>ىناعٔ</a:t>
            </a:r>
            <a:r>
              <a:rPr dirty="0" smtClean="0" sz="1800" spc="-85">
                <a:latin typeface="Times New Roman"/>
                <a:cs typeface="Times New Roman"/>
              </a:rPr>
              <a:t> </a:t>
            </a:r>
            <a:r>
              <a:rPr dirty="0" smtClean="0" sz="1800" spc="-555">
                <a:latin typeface="Times New Roman"/>
                <a:cs typeface="Times New Roman"/>
              </a:rPr>
              <a:t>تٌضيس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312">
                <a:latin typeface="Times New Roman"/>
                <a:cs typeface="Times New Roman"/>
              </a:rPr>
              <a:t>ىنا</a:t>
            </a:r>
            <a:r>
              <a:rPr dirty="0" smtClean="0" sz="1800" spc="-170">
                <a:latin typeface="Times New Roman"/>
                <a:cs typeface="Times New Roman"/>
              </a:rPr>
              <a:t> </a:t>
            </a:r>
            <a:r>
              <a:rPr dirty="0" smtClean="0" sz="1800" spc="-7">
                <a:latin typeface="Times New Roman"/>
                <a:cs typeface="Times New Roman"/>
              </a:rPr>
              <a:t> </a:t>
            </a:r>
            <a:r>
              <a:rPr dirty="0" smtClean="0" sz="1800" spc="-390">
                <a:latin typeface="Times New Roman"/>
                <a:cs typeface="Times New Roman"/>
              </a:rPr>
              <a:t>تٍظف</a:t>
            </a:r>
            <a:r>
              <a:rPr dirty="0" smtClean="0" sz="1800" spc="-195">
                <a:latin typeface="Times New Roman"/>
                <a:cs typeface="Times New Roman"/>
              </a:rPr>
              <a:t>ه</a:t>
            </a:r>
            <a:r>
              <a:rPr dirty="0" smtClean="0" sz="1800" spc="-250">
                <a:latin typeface="Times New Roman"/>
                <a:cs typeface="Times New Roman"/>
              </a:rPr>
              <a:t>نا</a:t>
            </a:r>
            <a:r>
              <a:rPr dirty="0" smtClean="0" sz="1800" spc="57">
                <a:latin typeface="Times New Roman"/>
                <a:cs typeface="Times New Roman"/>
              </a:rPr>
              <a:t> </a:t>
            </a:r>
            <a:r>
              <a:rPr dirty="0" smtClean="0" sz="1800" spc="-377">
                <a:latin typeface="Times New Roman"/>
                <a:cs typeface="Times New Roman"/>
              </a:rPr>
              <a:t>ةس</a:t>
            </a:r>
            <a:r>
              <a:rPr dirty="0" smtClean="0" sz="1800" spc="-145">
                <a:latin typeface="Times New Roman"/>
                <a:cs typeface="Times New Roman"/>
              </a:rPr>
              <a:t>ا</a:t>
            </a:r>
            <a:r>
              <a:rPr dirty="0" smtClean="0" sz="1800" spc="-339">
                <a:latin typeface="Times New Roman"/>
                <a:cs typeface="Times New Roman"/>
              </a:rPr>
              <a:t>بعنا</a:t>
            </a:r>
            <a:r>
              <a:rPr dirty="0" smtClean="0" sz="1800" spc="-24">
                <a:latin typeface="Times New Roman"/>
                <a:cs typeface="Times New Roman"/>
              </a:rPr>
              <a:t> </a:t>
            </a:r>
            <a:r>
              <a:rPr dirty="0" smtClean="0" sz="1800" spc="-9">
                <a:latin typeface="Times New Roman"/>
                <a:cs typeface="Times New Roman"/>
              </a:rPr>
              <a:t>ل</a:t>
            </a:r>
            <a:r>
              <a:rPr dirty="0" smtClean="0" sz="1800" spc="0">
                <a:latin typeface="Times New Roman"/>
                <a:cs typeface="Times New Roman"/>
              </a:rPr>
              <a:t>ٕحَ</a:t>
            </a:r>
            <a:r>
              <a:rPr dirty="0" smtClean="0" sz="1800" spc="423">
                <a:latin typeface="Times New Roman"/>
                <a:cs typeface="Times New Roman"/>
              </a:rPr>
              <a:t> </a:t>
            </a:r>
            <a:r>
              <a:rPr dirty="0" smtClean="0" sz="1800" spc="14">
                <a:latin typeface="Times New Roman"/>
                <a:cs typeface="Times New Roman"/>
              </a:rPr>
              <a:t>-</a:t>
            </a:r>
            <a:r>
              <a:rPr dirty="0" smtClean="0" sz="1800" spc="-9">
                <a:latin typeface="Times New Roman"/>
                <a:cs typeface="Times New Roman"/>
              </a:rPr>
              <a:t>:</a:t>
            </a:r>
            <a:r>
              <a:rPr dirty="0" smtClean="0" sz="1800" spc="-48" b="1">
                <a:latin typeface="Times New Roman"/>
                <a:cs typeface="Times New Roman"/>
              </a:rPr>
              <a:t>ل</a:t>
            </a:r>
            <a:r>
              <a:rPr dirty="0" smtClean="0" sz="1800" spc="-53" b="1">
                <a:latin typeface="Times New Roman"/>
                <a:cs typeface="Times New Roman"/>
              </a:rPr>
              <a:t>ح</a:t>
            </a:r>
            <a:r>
              <a:rPr dirty="0" smtClean="0" sz="1800" spc="-198" b="1">
                <a:latin typeface="Times New Roman"/>
                <a:cs typeface="Times New Roman"/>
              </a:rPr>
              <a:t>لا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22929" y="4970346"/>
            <a:ext cx="159222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67" i="1">
                <a:latin typeface="Times New Roman"/>
                <a:cs typeface="Times New Roman"/>
              </a:rPr>
              <a:t>q</a:t>
            </a:r>
            <a:r>
              <a:rPr dirty="0" smtClean="0" sz="1800" spc="-167" i="1">
                <a:latin typeface="Times New Roman"/>
                <a:cs typeface="Times New Roman"/>
              </a:rPr>
              <a:t> </a:t>
            </a:r>
            <a:r>
              <a:rPr dirty="0" smtClean="0" sz="1800" spc="-167">
                <a:latin typeface="Times New Roman"/>
                <a:cs typeface="Times New Roman"/>
              </a:rPr>
              <a:t>=</a:t>
            </a:r>
            <a:r>
              <a:rPr dirty="0" smtClean="0" sz="1800" spc="-167">
                <a:latin typeface="Times New Roman"/>
                <a:cs typeface="Times New Roman"/>
              </a:rPr>
              <a:t>ذ</a:t>
            </a:r>
            <a:r>
              <a:rPr dirty="0" smtClean="0" sz="1800" spc="-167">
                <a:latin typeface="Times New Roman"/>
                <a:cs typeface="Times New Roman"/>
              </a:rPr>
              <a:t>ٍ</a:t>
            </a:r>
            <a:r>
              <a:rPr dirty="0" smtClean="0" sz="1800" spc="-167">
                <a:latin typeface="Times New Roman"/>
                <a:cs typeface="Times New Roman"/>
              </a:rPr>
              <a:t>عع</a:t>
            </a:r>
            <a:r>
              <a:rPr dirty="0" smtClean="0" sz="1800" spc="-167">
                <a:latin typeface="Times New Roman"/>
                <a:cs typeface="Times New Roman"/>
              </a:rPr>
              <a:t> </a:t>
            </a:r>
            <a:r>
              <a:rPr dirty="0" smtClean="0" sz="1800" spc="-167">
                <a:latin typeface="Times New Roman"/>
                <a:cs typeface="Times New Roman"/>
              </a:rPr>
              <a:t>ىناع</a:t>
            </a:r>
            <a:r>
              <a:rPr dirty="0" smtClean="0" sz="1800" spc="-167">
                <a:latin typeface="Times New Roman"/>
                <a:cs typeface="Times New Roman"/>
              </a:rPr>
              <a:t> </a:t>
            </a:r>
            <a:r>
              <a:rPr dirty="0" smtClean="0" sz="1800" spc="-167">
                <a:latin typeface="Times New Roman"/>
                <a:cs typeface="Times New Roman"/>
              </a:rPr>
              <a:t>ضش</a:t>
            </a:r>
            <a:r>
              <a:rPr dirty="0" smtClean="0" sz="1800" spc="-167">
                <a:latin typeface="Times New Roman"/>
                <a:cs typeface="Times New Roman"/>
              </a:rPr>
              <a:t>ف</a:t>
            </a:r>
            <a:r>
              <a:rPr dirty="0" smtClean="0" sz="1800" spc="-167">
                <a:latin typeface="Times New Roman"/>
                <a:cs typeface="Times New Roman"/>
              </a:rPr>
              <a:t>َ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328666" y="4970346"/>
            <a:ext cx="1830730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68">
                <a:latin typeface="Times New Roman"/>
                <a:cs typeface="Times New Roman"/>
              </a:rPr>
              <a:t>,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 i="1">
                <a:latin typeface="Times New Roman"/>
                <a:cs typeface="Times New Roman"/>
              </a:rPr>
              <a:t>P</a:t>
            </a:r>
            <a:r>
              <a:rPr dirty="0" smtClean="0" sz="1800" spc="-68" i="1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=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ًُغ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ىناع</a:t>
            </a:r>
            <a:r>
              <a:rPr dirty="0" smtClean="0" sz="1800" spc="-68">
                <a:latin typeface="Times New Roman"/>
                <a:cs typeface="Times New Roman"/>
              </a:rPr>
              <a:t> </a:t>
            </a:r>
            <a:r>
              <a:rPr dirty="0" smtClean="0" sz="1800" spc="-68">
                <a:latin typeface="Times New Roman"/>
                <a:cs typeface="Times New Roman"/>
              </a:rPr>
              <a:t>ضش</a:t>
            </a:r>
            <a:r>
              <a:rPr dirty="0" smtClean="0" sz="1800" spc="-68">
                <a:latin typeface="Times New Roman"/>
                <a:cs typeface="Times New Roman"/>
              </a:rPr>
              <a:t>ف</a:t>
            </a:r>
            <a:r>
              <a:rPr dirty="0" smtClean="0" sz="1800" spc="-68">
                <a:latin typeface="Times New Roman"/>
                <a:cs typeface="Times New Roman"/>
              </a:rPr>
              <a:t>َ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47543" y="5406210"/>
            <a:ext cx="359918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>
                <a:latin typeface="Times New Roman"/>
                <a:cs typeface="Times New Roman"/>
              </a:rPr>
              <a:t>})</a:t>
            </a:r>
            <a:r>
              <a:rPr dirty="0" smtClean="0" sz="1800" i="1"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58392" y="8052509"/>
            <a:ext cx="6200775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4">
                <a:latin typeface="Times New Roman"/>
                <a:cs typeface="Times New Roman"/>
              </a:rPr>
              <a:t>.</a:t>
            </a:r>
            <a:r>
              <a:rPr dirty="0" smtClean="0" sz="1800" spc="-288">
                <a:latin typeface="Times New Roman"/>
                <a:cs typeface="Times New Roman"/>
              </a:rPr>
              <a:t>)تٍعشش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-187">
                <a:latin typeface="Times New Roman"/>
                <a:cs typeface="Times New Roman"/>
              </a:rPr>
              <a:t>شٍغ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-157">
                <a:latin typeface="Times New Roman"/>
                <a:cs typeface="Times New Roman"/>
              </a:rPr>
              <a:t>ة</a:t>
            </a:r>
            <a:r>
              <a:rPr dirty="0" smtClean="0" sz="1800" spc="-463">
                <a:latin typeface="Times New Roman"/>
                <a:cs typeface="Times New Roman"/>
              </a:rPr>
              <a:t>س</a:t>
            </a:r>
            <a:r>
              <a:rPr dirty="0" smtClean="0" sz="1800" spc="80">
                <a:latin typeface="Times New Roman"/>
                <a:cs typeface="Times New Roman"/>
              </a:rPr>
              <a:t>ٔا</a:t>
            </a:r>
            <a:r>
              <a:rPr dirty="0" smtClean="0" sz="1800" spc="216">
                <a:latin typeface="Times New Roman"/>
                <a:cs typeface="Times New Roman"/>
              </a:rPr>
              <a:t>ح</a:t>
            </a:r>
            <a:r>
              <a:rPr dirty="0" smtClean="0" sz="1800" spc="-65">
                <a:latin typeface="Times New Roman"/>
                <a:cs typeface="Times New Roman"/>
              </a:rPr>
              <a:t>ً</a:t>
            </a:r>
            <a:r>
              <a:rPr dirty="0" smtClean="0" sz="1800" spc="-185">
                <a:latin typeface="Times New Roman"/>
                <a:cs typeface="Times New Roman"/>
              </a:rPr>
              <a:t>ن</a:t>
            </a:r>
            <a:r>
              <a:rPr dirty="0" smtClean="0" sz="1800" spc="0">
                <a:latin typeface="Times New Roman"/>
                <a:cs typeface="Times New Roman"/>
              </a:rPr>
              <a:t>ا(</a:t>
            </a:r>
            <a:r>
              <a:rPr dirty="0" smtClean="0" sz="1800" spc="14">
                <a:latin typeface="Times New Roman"/>
                <a:cs typeface="Times New Roman"/>
              </a:rPr>
              <a:t> </a:t>
            </a:r>
            <a:r>
              <a:rPr dirty="0" smtClean="0" sz="1800" spc="165">
                <a:latin typeface="Times New Roman"/>
                <a:cs typeface="Times New Roman"/>
              </a:rPr>
              <a:t>ً</a:t>
            </a:r>
            <a:r>
              <a:rPr dirty="0" smtClean="0" sz="1800" spc="454">
                <a:latin typeface="Times New Roman"/>
                <a:cs typeface="Times New Roman"/>
              </a:rPr>
              <a:t>ج</a:t>
            </a:r>
            <a:r>
              <a:rPr dirty="0" smtClean="0" sz="1800" spc="-70">
                <a:latin typeface="Times New Roman"/>
                <a:cs typeface="Times New Roman"/>
              </a:rPr>
              <a:t>ٕه</a:t>
            </a:r>
            <a:r>
              <a:rPr dirty="0" smtClean="0" sz="1800" spc="-156">
                <a:latin typeface="Times New Roman"/>
                <a:cs typeface="Times New Roman"/>
              </a:rPr>
              <a:t>خ</a:t>
            </a:r>
            <a:r>
              <a:rPr dirty="0" smtClean="0" sz="1800" spc="-576">
                <a:latin typeface="Times New Roman"/>
                <a:cs typeface="Times New Roman"/>
              </a:rPr>
              <a:t>ح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128">
                <a:latin typeface="Times New Roman"/>
                <a:cs typeface="Times New Roman"/>
              </a:rPr>
              <a:t>جغ</a:t>
            </a:r>
            <a:r>
              <a:rPr dirty="0" smtClean="0" sz="1800" spc="51">
                <a:latin typeface="Times New Roman"/>
                <a:cs typeface="Times New Roman"/>
              </a:rPr>
              <a:t>ٍ</a:t>
            </a:r>
            <a:r>
              <a:rPr dirty="0" smtClean="0" sz="1800" spc="-576">
                <a:latin typeface="Times New Roman"/>
                <a:cs typeface="Times New Roman"/>
              </a:rPr>
              <a:t>ن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238">
                <a:latin typeface="Times New Roman"/>
                <a:cs typeface="Times New Roman"/>
              </a:rPr>
              <a:t>ةس</a:t>
            </a:r>
            <a:r>
              <a:rPr dirty="0" smtClean="0" sz="1800" spc="-94">
                <a:latin typeface="Times New Roman"/>
                <a:cs typeface="Times New Roman"/>
              </a:rPr>
              <a:t>ا</a:t>
            </a:r>
            <a:r>
              <a:rPr dirty="0" smtClean="0" sz="1800" spc="-641">
                <a:latin typeface="Times New Roman"/>
                <a:cs typeface="Times New Roman"/>
              </a:rPr>
              <a:t>ب</a:t>
            </a:r>
            <a:r>
              <a:rPr dirty="0" smtClean="0" sz="1800" spc="-498">
                <a:latin typeface="Times New Roman"/>
                <a:cs typeface="Times New Roman"/>
              </a:rPr>
              <a:t>ع</a:t>
            </a:r>
            <a:r>
              <a:rPr dirty="0" smtClean="0" sz="1800" spc="-289">
                <a:latin typeface="Times New Roman"/>
                <a:cs typeface="Times New Roman"/>
              </a:rPr>
              <a:t>نا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512">
                <a:latin typeface="Times New Roman"/>
                <a:cs typeface="Times New Roman"/>
              </a:rPr>
              <a:t>ٌ</a:t>
            </a:r>
            <a:r>
              <a:rPr dirty="0" smtClean="0" sz="1800" spc="-137">
                <a:latin typeface="Times New Roman"/>
                <a:cs typeface="Times New Roman"/>
              </a:rPr>
              <a:t>را</a:t>
            </a:r>
            <a:r>
              <a:rPr dirty="0" smtClean="0" sz="1800" spc="19">
                <a:latin typeface="Times New Roman"/>
                <a:cs typeface="Times New Roman"/>
              </a:rPr>
              <a:t> </a:t>
            </a:r>
            <a:r>
              <a:rPr dirty="0" smtClean="0" sz="1800" spc="0" i="1">
                <a:latin typeface="Times New Roman"/>
                <a:cs typeface="Times New Roman"/>
              </a:rPr>
              <a:t>F</a:t>
            </a:r>
            <a:r>
              <a:rPr dirty="0" smtClean="0" sz="1800" spc="0" i="1">
                <a:latin typeface="Times New Roman"/>
                <a:cs typeface="Times New Roman"/>
              </a:rPr>
              <a:t> </a:t>
            </a:r>
            <a:r>
              <a:rPr dirty="0" smtClean="0" sz="1800" spc="-70">
                <a:latin typeface="Times New Roman"/>
                <a:cs typeface="Times New Roman"/>
              </a:rPr>
              <a:t>ىهع</a:t>
            </a:r>
            <a:r>
              <a:rPr dirty="0" smtClean="0" sz="1800" spc="-52">
                <a:latin typeface="Times New Roman"/>
                <a:cs typeface="Times New Roman"/>
              </a:rPr>
              <a:t> </a:t>
            </a:r>
            <a:r>
              <a:rPr dirty="0" smtClean="0" sz="1800" spc="-87">
                <a:latin typeface="Times New Roman"/>
                <a:cs typeface="Times New Roman"/>
              </a:rPr>
              <a:t>ي</a:t>
            </a:r>
            <a:r>
              <a:rPr dirty="0" smtClean="0" sz="1800" spc="-29">
                <a:latin typeface="Times New Roman"/>
                <a:cs typeface="Times New Roman"/>
              </a:rPr>
              <a:t>ٕ</a:t>
            </a:r>
            <a:r>
              <a:rPr dirty="0" smtClean="0" sz="1800" spc="-76">
                <a:latin typeface="Times New Roman"/>
                <a:cs typeface="Times New Roman"/>
              </a:rPr>
              <a:t>خ</a:t>
            </a:r>
            <a:r>
              <a:rPr dirty="0" smtClean="0" sz="1800" spc="-85">
                <a:latin typeface="Times New Roman"/>
                <a:cs typeface="Times New Roman"/>
              </a:rPr>
              <a:t>ح</a:t>
            </a:r>
            <a:r>
              <a:rPr dirty="0" smtClean="0" sz="1800" spc="-33">
                <a:latin typeface="Times New Roman"/>
                <a:cs typeface="Times New Roman"/>
              </a:rPr>
              <a:t>ٌ</a:t>
            </a:r>
            <a:r>
              <a:rPr dirty="0" smtClean="0" sz="1800" spc="75">
                <a:latin typeface="Times New Roman"/>
                <a:cs typeface="Times New Roman"/>
              </a:rPr>
              <a:t> </a:t>
            </a:r>
            <a:r>
              <a:rPr dirty="0" smtClean="0" sz="1800" spc="-303">
                <a:latin typeface="Times New Roman"/>
                <a:cs typeface="Times New Roman"/>
              </a:rPr>
              <a:t>ثناثنا</a:t>
            </a:r>
            <a:r>
              <a:rPr dirty="0" smtClean="0" sz="1800" spc="-156">
                <a:latin typeface="Times New Roman"/>
                <a:cs typeface="Times New Roman"/>
              </a:rPr>
              <a:t> </a:t>
            </a:r>
            <a:r>
              <a:rPr dirty="0" smtClean="0" sz="1800" spc="-337">
                <a:latin typeface="Times New Roman"/>
                <a:cs typeface="Times New Roman"/>
              </a:rPr>
              <a:t>شطغنا</a:t>
            </a:r>
            <a:r>
              <a:rPr dirty="0" smtClean="0" sz="1800" spc="-157">
                <a:latin typeface="Times New Roman"/>
                <a:cs typeface="Times New Roman"/>
              </a:rPr>
              <a:t>  </a:t>
            </a:r>
            <a:r>
              <a:rPr dirty="0" smtClean="0" sz="1800" spc="-98">
                <a:latin typeface="Times New Roman"/>
                <a:cs typeface="Times New Roman"/>
              </a:rPr>
              <a:t> </a:t>
            </a:r>
            <a:r>
              <a:rPr dirty="0" smtClean="0" sz="1800" spc="258">
                <a:latin typeface="Times New Roman"/>
                <a:cs typeface="Times New Roman"/>
              </a:rPr>
              <a:t>ٌا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192">
                <a:latin typeface="Times New Roman"/>
                <a:cs typeface="Times New Roman"/>
              </a:rPr>
              <a:t>ا</a:t>
            </a:r>
            <a:r>
              <a:rPr dirty="0" smtClean="0" sz="1800" spc="183">
                <a:latin typeface="Times New Roman"/>
                <a:cs typeface="Times New Roman"/>
              </a:rPr>
              <a:t>ً</a:t>
            </a:r>
            <a:r>
              <a:rPr dirty="0" smtClean="0" sz="1800" spc="-847">
                <a:latin typeface="Times New Roman"/>
                <a:cs typeface="Times New Roman"/>
              </a:rPr>
              <a:t>ب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4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88796" y="6258432"/>
            <a:ext cx="609549" cy="274319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210947" marR="211810" algn="ctr">
              <a:lnSpc>
                <a:spcPct val="95825"/>
              </a:lnSpc>
            </a:pPr>
            <a:r>
              <a:rPr dirty="0" smtClean="0" sz="1800" b="1"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498345" y="6258432"/>
            <a:ext cx="989457" cy="274319"/>
          </a:xfrm>
          <a:prstGeom prst="rect">
            <a:avLst/>
          </a:prstGeom>
        </p:spPr>
        <p:txBody>
          <a:bodyPr wrap="square" lIns="0" tIns="1270" rIns="0" bIns="0" rtlCol="0">
            <a:noAutofit/>
          </a:bodyPr>
          <a:lstStyle/>
          <a:p>
            <a:pPr marL="374014" marR="377901" algn="ctr">
              <a:lnSpc>
                <a:spcPct val="95825"/>
              </a:lnSpc>
            </a:pPr>
            <a:r>
              <a:rPr dirty="0" smtClean="0" sz="1800" b="1">
                <a:latin typeface="Times New Roman"/>
                <a:cs typeface="Times New Roman"/>
              </a:rPr>
              <a:t>Q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87803" y="6258432"/>
            <a:ext cx="990752" cy="274319"/>
          </a:xfrm>
          <a:prstGeom prst="rect">
            <a:avLst/>
          </a:prstGeom>
        </p:spPr>
        <p:txBody>
          <a:bodyPr wrap="square" lIns="0" tIns="5715" rIns="0" bIns="0" rtlCol="0">
            <a:noAutofit/>
          </a:bodyPr>
          <a:lstStyle/>
          <a:p>
            <a:pPr marL="220979">
              <a:lnSpc>
                <a:spcPct val="95825"/>
              </a:lnSpc>
            </a:pPr>
            <a:r>
              <a:rPr dirty="0" smtClean="0" sz="1800" spc="0" b="1">
                <a:latin typeface="Times New Roman"/>
                <a:cs typeface="Times New Roman"/>
              </a:rPr>
              <a:t>p</a:t>
            </a:r>
            <a:r>
              <a:rPr dirty="0" smtClean="0" sz="1800" spc="0" b="1">
                <a:latin typeface="Times New Roman"/>
                <a:cs typeface="Times New Roman"/>
              </a:rPr>
              <a:t>    </a:t>
            </a:r>
            <a:r>
              <a:rPr dirty="0" smtClean="0" sz="1800" spc="50" b="1">
                <a:latin typeface="Times New Roman"/>
                <a:cs typeface="Times New Roman"/>
              </a:rPr>
              <a:t> </a:t>
            </a:r>
            <a:r>
              <a:rPr dirty="0" smtClean="0" sz="1800" spc="0" b="1">
                <a:latin typeface="Times New Roman"/>
                <a:cs typeface="Times New Roman"/>
              </a:rPr>
              <a:t>q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78555" y="6258432"/>
            <a:ext cx="1260449" cy="274319"/>
          </a:xfrm>
          <a:prstGeom prst="rect">
            <a:avLst/>
          </a:prstGeom>
        </p:spPr>
        <p:txBody>
          <a:bodyPr wrap="square" lIns="0" tIns="5715" rIns="0" bIns="0" rtlCol="0">
            <a:noAutofit/>
          </a:bodyPr>
          <a:lstStyle/>
          <a:p>
            <a:pPr marL="117449">
              <a:lnSpc>
                <a:spcPct val="95825"/>
              </a:lnSpc>
            </a:pPr>
            <a:r>
              <a:rPr dirty="0" smtClean="0" sz="1800" spc="0" b="1">
                <a:latin typeface="Times New Roman"/>
                <a:cs typeface="Times New Roman"/>
              </a:rPr>
              <a:t>(p</a:t>
            </a:r>
            <a:r>
              <a:rPr dirty="0" smtClean="0" sz="1800" spc="0" b="1">
                <a:latin typeface="Times New Roman"/>
                <a:cs typeface="Times New Roman"/>
              </a:rPr>
              <a:t>    </a:t>
            </a:r>
            <a:r>
              <a:rPr dirty="0" smtClean="0" sz="1800" spc="50" b="1">
                <a:latin typeface="Times New Roman"/>
                <a:cs typeface="Times New Roman"/>
              </a:rPr>
              <a:t> </a:t>
            </a:r>
            <a:r>
              <a:rPr dirty="0" smtClean="0" sz="1800" spc="-4" b="1">
                <a:latin typeface="Times New Roman"/>
                <a:cs typeface="Times New Roman"/>
              </a:rPr>
              <a:t>q)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39004" y="6258432"/>
            <a:ext cx="2027554" cy="274319"/>
          </a:xfrm>
          <a:prstGeom prst="rect">
            <a:avLst/>
          </a:prstGeom>
        </p:spPr>
        <p:txBody>
          <a:bodyPr wrap="square" lIns="0" tIns="5715" rIns="0" bIns="0" rtlCol="0">
            <a:noAutofit/>
          </a:bodyPr>
          <a:lstStyle/>
          <a:p>
            <a:pPr marL="140589">
              <a:lnSpc>
                <a:spcPct val="95825"/>
              </a:lnSpc>
            </a:pPr>
            <a:r>
              <a:rPr dirty="0" smtClean="0" sz="1800" b="1">
                <a:latin typeface="Times New Roman"/>
                <a:cs typeface="Times New Roman"/>
              </a:rPr>
              <a:t>})</a:t>
            </a:r>
            <a:r>
              <a:rPr dirty="0" smtClean="0" sz="1800" b="1" i="1"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88796" y="6532752"/>
            <a:ext cx="609549" cy="268224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204850" marR="205333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98345" y="6532752"/>
            <a:ext cx="989457" cy="268224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393827" marR="396265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87803" y="6532752"/>
            <a:ext cx="990752" cy="268224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395350" marR="396036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478555" y="6532752"/>
            <a:ext cx="1260449" cy="268224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528040" marR="533044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39004" y="6532752"/>
            <a:ext cx="2027554" cy="268224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912368" marR="915822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88796" y="6800977"/>
            <a:ext cx="609549" cy="269748"/>
          </a:xfrm>
          <a:prstGeom prst="rect">
            <a:avLst/>
          </a:prstGeom>
        </p:spPr>
        <p:txBody>
          <a:bodyPr wrap="square" lIns="0" tIns="13049" rIns="0" bIns="0" rtlCol="0">
            <a:noAutofit/>
          </a:bodyPr>
          <a:lstStyle/>
          <a:p>
            <a:pPr marL="204850" marR="205333" algn="ctr">
              <a:lnSpc>
                <a:spcPts val="205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98345" y="6800977"/>
            <a:ext cx="989457" cy="269748"/>
          </a:xfrm>
          <a:prstGeom prst="rect">
            <a:avLst/>
          </a:prstGeom>
        </p:spPr>
        <p:txBody>
          <a:bodyPr wrap="square" lIns="0" tIns="13049" rIns="0" bIns="0" rtlCol="0">
            <a:noAutofit/>
          </a:bodyPr>
          <a:lstStyle/>
          <a:p>
            <a:pPr marL="399923" marR="402742" algn="ctr">
              <a:lnSpc>
                <a:spcPts val="205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87803" y="6800977"/>
            <a:ext cx="990752" cy="269748"/>
          </a:xfrm>
          <a:prstGeom prst="rect">
            <a:avLst/>
          </a:prstGeom>
        </p:spPr>
        <p:txBody>
          <a:bodyPr wrap="square" lIns="0" tIns="13049" rIns="0" bIns="0" rtlCol="0">
            <a:noAutofit/>
          </a:bodyPr>
          <a:lstStyle/>
          <a:p>
            <a:pPr marL="401446" marR="402513" algn="ctr">
              <a:lnSpc>
                <a:spcPts val="205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478555" y="6800977"/>
            <a:ext cx="1260449" cy="269748"/>
          </a:xfrm>
          <a:prstGeom prst="rect">
            <a:avLst/>
          </a:prstGeom>
        </p:spPr>
        <p:txBody>
          <a:bodyPr wrap="square" lIns="0" tIns="13049" rIns="0" bIns="0" rtlCol="0">
            <a:noAutofit/>
          </a:bodyPr>
          <a:lstStyle/>
          <a:p>
            <a:pPr marL="535660" marR="537997" algn="ctr">
              <a:lnSpc>
                <a:spcPts val="205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39004" y="6800977"/>
            <a:ext cx="2027554" cy="269748"/>
          </a:xfrm>
          <a:prstGeom prst="rect">
            <a:avLst/>
          </a:prstGeom>
        </p:spPr>
        <p:txBody>
          <a:bodyPr wrap="square" lIns="0" tIns="13049" rIns="0" bIns="0" rtlCol="0">
            <a:noAutofit/>
          </a:bodyPr>
          <a:lstStyle/>
          <a:p>
            <a:pPr marL="912368" marR="915822" algn="ctr">
              <a:lnSpc>
                <a:spcPts val="205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8796" y="7070725"/>
            <a:ext cx="609549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210947" marR="211810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98345" y="7070725"/>
            <a:ext cx="989457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393827" marR="396265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87803" y="7070725"/>
            <a:ext cx="990752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395350" marR="396036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78555" y="7070725"/>
            <a:ext cx="1260449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528040" marR="533044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39004" y="7070725"/>
            <a:ext cx="2027554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918464" marR="922299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8796" y="7340473"/>
            <a:ext cx="609549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210947" marR="211810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98345" y="7340473"/>
            <a:ext cx="989457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399923" marR="402742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87803" y="7340473"/>
            <a:ext cx="990752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395350" marR="396036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8555" y="7340473"/>
            <a:ext cx="1260449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535660" marR="537997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39004" y="7340473"/>
            <a:ext cx="2027554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912368" marR="915822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    </a:t>
            </a:r>
            <a:r>
              <a:rPr dirty="0" smtClean="0" sz="1400" spc="345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9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9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43623" y="2885693"/>
            <a:ext cx="562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object 76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7" name="object 77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740968" y="3372865"/>
            <a:ext cx="601980" cy="0"/>
          </a:xfrm>
          <a:custGeom>
            <a:avLst/>
            <a:gdLst/>
            <a:ahLst/>
            <a:cxnLst/>
            <a:rect l="l" t="t" r="r" b="b"/>
            <a:pathLst>
              <a:path w="601980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1348994" y="3372865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2339975" y="3372865"/>
            <a:ext cx="883919" cy="0"/>
          </a:xfrm>
          <a:custGeom>
            <a:avLst/>
            <a:gdLst/>
            <a:ahLst/>
            <a:cxnLst/>
            <a:rect l="l" t="t" r="r" b="b"/>
            <a:pathLst>
              <a:path w="883919" h="0">
                <a:moveTo>
                  <a:pt x="0" y="0"/>
                </a:moveTo>
                <a:lnTo>
                  <a:pt x="88391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3229991" y="3372865"/>
            <a:ext cx="1355090" cy="0"/>
          </a:xfrm>
          <a:custGeom>
            <a:avLst/>
            <a:gdLst/>
            <a:ahLst/>
            <a:cxnLst/>
            <a:rect l="l" t="t" r="r" b="b"/>
            <a:pathLst>
              <a:path w="1355090" h="0">
                <a:moveTo>
                  <a:pt x="0" y="0"/>
                </a:moveTo>
                <a:lnTo>
                  <a:pt x="13550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4" name="object 44"/>
          <p:cNvSpPr/>
          <p:nvPr/>
        </p:nvSpPr>
        <p:spPr>
          <a:xfrm>
            <a:off x="4591177" y="3372865"/>
            <a:ext cx="2323211" cy="0"/>
          </a:xfrm>
          <a:custGeom>
            <a:avLst/>
            <a:gdLst/>
            <a:ahLst/>
            <a:cxnLst/>
            <a:rect l="l" t="t" r="r" b="b"/>
            <a:pathLst>
              <a:path w="2323211" h="0">
                <a:moveTo>
                  <a:pt x="0" y="0"/>
                </a:moveTo>
                <a:lnTo>
                  <a:pt x="232321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740968" y="3647567"/>
            <a:ext cx="601980" cy="0"/>
          </a:xfrm>
          <a:custGeom>
            <a:avLst/>
            <a:gdLst/>
            <a:ahLst/>
            <a:cxnLst/>
            <a:rect l="l" t="t" r="r" b="b"/>
            <a:pathLst>
              <a:path w="601980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348994" y="3647567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2339975" y="3647567"/>
            <a:ext cx="883919" cy="0"/>
          </a:xfrm>
          <a:custGeom>
            <a:avLst/>
            <a:gdLst/>
            <a:ahLst/>
            <a:cxnLst/>
            <a:rect l="l" t="t" r="r" b="b"/>
            <a:pathLst>
              <a:path w="883919" h="0">
                <a:moveTo>
                  <a:pt x="0" y="0"/>
                </a:moveTo>
                <a:lnTo>
                  <a:pt x="88391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/>
          <p:nvPr/>
        </p:nvSpPr>
        <p:spPr>
          <a:xfrm>
            <a:off x="3229991" y="3647567"/>
            <a:ext cx="1355090" cy="0"/>
          </a:xfrm>
          <a:custGeom>
            <a:avLst/>
            <a:gdLst/>
            <a:ahLst/>
            <a:cxnLst/>
            <a:rect l="l" t="t" r="r" b="b"/>
            <a:pathLst>
              <a:path w="1355090" h="0">
                <a:moveTo>
                  <a:pt x="0" y="0"/>
                </a:moveTo>
                <a:lnTo>
                  <a:pt x="135509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9" name="object 49"/>
          <p:cNvSpPr/>
          <p:nvPr/>
        </p:nvSpPr>
        <p:spPr>
          <a:xfrm>
            <a:off x="4591177" y="3647567"/>
            <a:ext cx="2323211" cy="0"/>
          </a:xfrm>
          <a:custGeom>
            <a:avLst/>
            <a:gdLst/>
            <a:ahLst/>
            <a:cxnLst/>
            <a:rect l="l" t="t" r="r" b="b"/>
            <a:pathLst>
              <a:path w="2323211" h="0">
                <a:moveTo>
                  <a:pt x="0" y="0"/>
                </a:moveTo>
                <a:lnTo>
                  <a:pt x="23232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0" name="object 50"/>
          <p:cNvSpPr/>
          <p:nvPr/>
        </p:nvSpPr>
        <p:spPr>
          <a:xfrm>
            <a:off x="740968" y="3917315"/>
            <a:ext cx="601980" cy="0"/>
          </a:xfrm>
          <a:custGeom>
            <a:avLst/>
            <a:gdLst/>
            <a:ahLst/>
            <a:cxnLst/>
            <a:rect l="l" t="t" r="r" b="b"/>
            <a:pathLst>
              <a:path w="601980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1" name="object 51"/>
          <p:cNvSpPr/>
          <p:nvPr/>
        </p:nvSpPr>
        <p:spPr>
          <a:xfrm>
            <a:off x="1348994" y="3917315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2" name="object 52"/>
          <p:cNvSpPr/>
          <p:nvPr/>
        </p:nvSpPr>
        <p:spPr>
          <a:xfrm>
            <a:off x="2339975" y="3917315"/>
            <a:ext cx="883919" cy="0"/>
          </a:xfrm>
          <a:custGeom>
            <a:avLst/>
            <a:gdLst/>
            <a:ahLst/>
            <a:cxnLst/>
            <a:rect l="l" t="t" r="r" b="b"/>
            <a:pathLst>
              <a:path w="883919" h="0">
                <a:moveTo>
                  <a:pt x="0" y="0"/>
                </a:moveTo>
                <a:lnTo>
                  <a:pt x="88391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3229991" y="3917315"/>
            <a:ext cx="1355090" cy="0"/>
          </a:xfrm>
          <a:custGeom>
            <a:avLst/>
            <a:gdLst/>
            <a:ahLst/>
            <a:cxnLst/>
            <a:rect l="l" t="t" r="r" b="b"/>
            <a:pathLst>
              <a:path w="1355090" h="0">
                <a:moveTo>
                  <a:pt x="0" y="0"/>
                </a:moveTo>
                <a:lnTo>
                  <a:pt x="135509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/>
          <p:nvPr/>
        </p:nvSpPr>
        <p:spPr>
          <a:xfrm>
            <a:off x="4591177" y="3917315"/>
            <a:ext cx="2323211" cy="0"/>
          </a:xfrm>
          <a:custGeom>
            <a:avLst/>
            <a:gdLst/>
            <a:ahLst/>
            <a:cxnLst/>
            <a:rect l="l" t="t" r="r" b="b"/>
            <a:pathLst>
              <a:path w="2323211" h="0">
                <a:moveTo>
                  <a:pt x="0" y="0"/>
                </a:moveTo>
                <a:lnTo>
                  <a:pt x="23232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5" name="object 55"/>
          <p:cNvSpPr/>
          <p:nvPr/>
        </p:nvSpPr>
        <p:spPr>
          <a:xfrm>
            <a:off x="740968" y="4185538"/>
            <a:ext cx="601980" cy="0"/>
          </a:xfrm>
          <a:custGeom>
            <a:avLst/>
            <a:gdLst/>
            <a:ahLst/>
            <a:cxnLst/>
            <a:rect l="l" t="t" r="r" b="b"/>
            <a:pathLst>
              <a:path w="601980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/>
          <p:nvPr/>
        </p:nvSpPr>
        <p:spPr>
          <a:xfrm>
            <a:off x="1348994" y="4185538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7" name="object 57"/>
          <p:cNvSpPr/>
          <p:nvPr/>
        </p:nvSpPr>
        <p:spPr>
          <a:xfrm>
            <a:off x="2339975" y="4185538"/>
            <a:ext cx="883919" cy="0"/>
          </a:xfrm>
          <a:custGeom>
            <a:avLst/>
            <a:gdLst/>
            <a:ahLst/>
            <a:cxnLst/>
            <a:rect l="l" t="t" r="r" b="b"/>
            <a:pathLst>
              <a:path w="883919" h="0">
                <a:moveTo>
                  <a:pt x="0" y="0"/>
                </a:moveTo>
                <a:lnTo>
                  <a:pt x="88391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/>
          <p:nvPr/>
        </p:nvSpPr>
        <p:spPr>
          <a:xfrm>
            <a:off x="3229991" y="4185538"/>
            <a:ext cx="1355090" cy="0"/>
          </a:xfrm>
          <a:custGeom>
            <a:avLst/>
            <a:gdLst/>
            <a:ahLst/>
            <a:cxnLst/>
            <a:rect l="l" t="t" r="r" b="b"/>
            <a:pathLst>
              <a:path w="1355090" h="0">
                <a:moveTo>
                  <a:pt x="0" y="0"/>
                </a:moveTo>
                <a:lnTo>
                  <a:pt x="13550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9" name="object 59"/>
          <p:cNvSpPr/>
          <p:nvPr/>
        </p:nvSpPr>
        <p:spPr>
          <a:xfrm>
            <a:off x="4591177" y="4185538"/>
            <a:ext cx="2323211" cy="0"/>
          </a:xfrm>
          <a:custGeom>
            <a:avLst/>
            <a:gdLst/>
            <a:ahLst/>
            <a:cxnLst/>
            <a:rect l="l" t="t" r="r" b="b"/>
            <a:pathLst>
              <a:path w="2323211" h="0">
                <a:moveTo>
                  <a:pt x="0" y="0"/>
                </a:moveTo>
                <a:lnTo>
                  <a:pt x="232321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0" name="object 60"/>
          <p:cNvSpPr/>
          <p:nvPr/>
        </p:nvSpPr>
        <p:spPr>
          <a:xfrm>
            <a:off x="740968" y="4455286"/>
            <a:ext cx="601980" cy="0"/>
          </a:xfrm>
          <a:custGeom>
            <a:avLst/>
            <a:gdLst/>
            <a:ahLst/>
            <a:cxnLst/>
            <a:rect l="l" t="t" r="r" b="b"/>
            <a:pathLst>
              <a:path w="601980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1" name="object 61"/>
          <p:cNvSpPr/>
          <p:nvPr/>
        </p:nvSpPr>
        <p:spPr>
          <a:xfrm>
            <a:off x="1348994" y="4455286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2" name="object 62"/>
          <p:cNvSpPr/>
          <p:nvPr/>
        </p:nvSpPr>
        <p:spPr>
          <a:xfrm>
            <a:off x="2339975" y="4455286"/>
            <a:ext cx="883919" cy="0"/>
          </a:xfrm>
          <a:custGeom>
            <a:avLst/>
            <a:gdLst/>
            <a:ahLst/>
            <a:cxnLst/>
            <a:rect l="l" t="t" r="r" b="b"/>
            <a:pathLst>
              <a:path w="883919" h="0">
                <a:moveTo>
                  <a:pt x="0" y="0"/>
                </a:moveTo>
                <a:lnTo>
                  <a:pt x="883919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3" name="object 63"/>
          <p:cNvSpPr/>
          <p:nvPr/>
        </p:nvSpPr>
        <p:spPr>
          <a:xfrm>
            <a:off x="3229991" y="4455286"/>
            <a:ext cx="1355090" cy="0"/>
          </a:xfrm>
          <a:custGeom>
            <a:avLst/>
            <a:gdLst/>
            <a:ahLst/>
            <a:cxnLst/>
            <a:rect l="l" t="t" r="r" b="b"/>
            <a:pathLst>
              <a:path w="1355090" h="0">
                <a:moveTo>
                  <a:pt x="0" y="0"/>
                </a:moveTo>
                <a:lnTo>
                  <a:pt x="1355090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4" name="object 64"/>
          <p:cNvSpPr/>
          <p:nvPr/>
        </p:nvSpPr>
        <p:spPr>
          <a:xfrm>
            <a:off x="4591177" y="4455286"/>
            <a:ext cx="2323211" cy="0"/>
          </a:xfrm>
          <a:custGeom>
            <a:avLst/>
            <a:gdLst/>
            <a:ahLst/>
            <a:cxnLst/>
            <a:rect l="l" t="t" r="r" b="b"/>
            <a:pathLst>
              <a:path w="2323211" h="0">
                <a:moveTo>
                  <a:pt x="0" y="0"/>
                </a:moveTo>
                <a:lnTo>
                  <a:pt x="232321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5" name="object 65"/>
          <p:cNvSpPr/>
          <p:nvPr/>
        </p:nvSpPr>
        <p:spPr>
          <a:xfrm>
            <a:off x="737920" y="3369817"/>
            <a:ext cx="0" cy="1358265"/>
          </a:xfrm>
          <a:custGeom>
            <a:avLst/>
            <a:gdLst/>
            <a:ahLst/>
            <a:cxnLst/>
            <a:rect l="l" t="t" r="r" b="b"/>
            <a:pathLst>
              <a:path w="0" h="1358265">
                <a:moveTo>
                  <a:pt x="0" y="0"/>
                </a:moveTo>
                <a:lnTo>
                  <a:pt x="0" y="135826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6" name="object 66"/>
          <p:cNvSpPr/>
          <p:nvPr/>
        </p:nvSpPr>
        <p:spPr>
          <a:xfrm>
            <a:off x="740968" y="4725035"/>
            <a:ext cx="601980" cy="0"/>
          </a:xfrm>
          <a:custGeom>
            <a:avLst/>
            <a:gdLst/>
            <a:ahLst/>
            <a:cxnLst/>
            <a:rect l="l" t="t" r="r" b="b"/>
            <a:pathLst>
              <a:path w="601980" h="0">
                <a:moveTo>
                  <a:pt x="0" y="0"/>
                </a:moveTo>
                <a:lnTo>
                  <a:pt x="60198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7" name="object 67"/>
          <p:cNvSpPr/>
          <p:nvPr/>
        </p:nvSpPr>
        <p:spPr>
          <a:xfrm>
            <a:off x="1345945" y="3369817"/>
            <a:ext cx="0" cy="1358265"/>
          </a:xfrm>
          <a:custGeom>
            <a:avLst/>
            <a:gdLst/>
            <a:ahLst/>
            <a:cxnLst/>
            <a:rect l="l" t="t" r="r" b="b"/>
            <a:pathLst>
              <a:path w="0" h="1358265">
                <a:moveTo>
                  <a:pt x="0" y="0"/>
                </a:moveTo>
                <a:lnTo>
                  <a:pt x="0" y="1358265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8" name="object 68"/>
          <p:cNvSpPr/>
          <p:nvPr/>
        </p:nvSpPr>
        <p:spPr>
          <a:xfrm>
            <a:off x="1348994" y="4725035"/>
            <a:ext cx="984808" cy="0"/>
          </a:xfrm>
          <a:custGeom>
            <a:avLst/>
            <a:gdLst/>
            <a:ahLst/>
            <a:cxnLst/>
            <a:rect l="l" t="t" r="r" b="b"/>
            <a:pathLst>
              <a:path w="984808" h="0">
                <a:moveTo>
                  <a:pt x="0" y="0"/>
                </a:moveTo>
                <a:lnTo>
                  <a:pt x="984808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9" name="object 69"/>
          <p:cNvSpPr/>
          <p:nvPr/>
        </p:nvSpPr>
        <p:spPr>
          <a:xfrm>
            <a:off x="2336927" y="3369817"/>
            <a:ext cx="0" cy="1358265"/>
          </a:xfrm>
          <a:custGeom>
            <a:avLst/>
            <a:gdLst/>
            <a:ahLst/>
            <a:cxnLst/>
            <a:rect l="l" t="t" r="r" b="b"/>
            <a:pathLst>
              <a:path w="0" h="1358265">
                <a:moveTo>
                  <a:pt x="0" y="0"/>
                </a:moveTo>
                <a:lnTo>
                  <a:pt x="0" y="135826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0" name="object 70"/>
          <p:cNvSpPr/>
          <p:nvPr/>
        </p:nvSpPr>
        <p:spPr>
          <a:xfrm>
            <a:off x="2339975" y="4725035"/>
            <a:ext cx="883919" cy="0"/>
          </a:xfrm>
          <a:custGeom>
            <a:avLst/>
            <a:gdLst/>
            <a:ahLst/>
            <a:cxnLst/>
            <a:rect l="l" t="t" r="r" b="b"/>
            <a:pathLst>
              <a:path w="883919" h="0">
                <a:moveTo>
                  <a:pt x="0" y="0"/>
                </a:moveTo>
                <a:lnTo>
                  <a:pt x="883919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1" name="object 71"/>
          <p:cNvSpPr/>
          <p:nvPr/>
        </p:nvSpPr>
        <p:spPr>
          <a:xfrm>
            <a:off x="3226942" y="3369817"/>
            <a:ext cx="0" cy="1358265"/>
          </a:xfrm>
          <a:custGeom>
            <a:avLst/>
            <a:gdLst/>
            <a:ahLst/>
            <a:cxnLst/>
            <a:rect l="l" t="t" r="r" b="b"/>
            <a:pathLst>
              <a:path w="0" h="1358265">
                <a:moveTo>
                  <a:pt x="0" y="0"/>
                </a:moveTo>
                <a:lnTo>
                  <a:pt x="0" y="135826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2" name="object 72"/>
          <p:cNvSpPr/>
          <p:nvPr/>
        </p:nvSpPr>
        <p:spPr>
          <a:xfrm>
            <a:off x="3229991" y="4725035"/>
            <a:ext cx="1355090" cy="0"/>
          </a:xfrm>
          <a:custGeom>
            <a:avLst/>
            <a:gdLst/>
            <a:ahLst/>
            <a:cxnLst/>
            <a:rect l="l" t="t" r="r" b="b"/>
            <a:pathLst>
              <a:path w="1355090" h="0">
                <a:moveTo>
                  <a:pt x="0" y="0"/>
                </a:moveTo>
                <a:lnTo>
                  <a:pt x="135509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3" name="object 73"/>
          <p:cNvSpPr/>
          <p:nvPr/>
        </p:nvSpPr>
        <p:spPr>
          <a:xfrm>
            <a:off x="4588128" y="3369818"/>
            <a:ext cx="0" cy="1358264"/>
          </a:xfrm>
          <a:custGeom>
            <a:avLst/>
            <a:gdLst/>
            <a:ahLst/>
            <a:cxnLst/>
            <a:rect l="l" t="t" r="r" b="b"/>
            <a:pathLst>
              <a:path w="0" h="1358264">
                <a:moveTo>
                  <a:pt x="0" y="0"/>
                </a:moveTo>
                <a:lnTo>
                  <a:pt x="0" y="135826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4" name="object 74"/>
          <p:cNvSpPr/>
          <p:nvPr/>
        </p:nvSpPr>
        <p:spPr>
          <a:xfrm>
            <a:off x="4591177" y="4725035"/>
            <a:ext cx="2323211" cy="0"/>
          </a:xfrm>
          <a:custGeom>
            <a:avLst/>
            <a:gdLst/>
            <a:ahLst/>
            <a:cxnLst/>
            <a:rect l="l" t="t" r="r" b="b"/>
            <a:pathLst>
              <a:path w="2323211" h="0">
                <a:moveTo>
                  <a:pt x="0" y="0"/>
                </a:moveTo>
                <a:lnTo>
                  <a:pt x="23232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5" name="object 75"/>
          <p:cNvSpPr/>
          <p:nvPr/>
        </p:nvSpPr>
        <p:spPr>
          <a:xfrm>
            <a:off x="6917435" y="3369818"/>
            <a:ext cx="0" cy="1358264"/>
          </a:xfrm>
          <a:custGeom>
            <a:avLst/>
            <a:gdLst/>
            <a:ahLst/>
            <a:cxnLst/>
            <a:rect l="l" t="t" r="r" b="b"/>
            <a:pathLst>
              <a:path w="0" h="1358264">
                <a:moveTo>
                  <a:pt x="0" y="0"/>
                </a:moveTo>
                <a:lnTo>
                  <a:pt x="0" y="1358264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6633464" y="1231593"/>
            <a:ext cx="52763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b="1" u="heavy">
                <a:latin typeface="Times New Roman"/>
                <a:cs typeface="Times New Roman"/>
              </a:rPr>
              <a:t> </a:t>
            </a:r>
            <a:r>
              <a:rPr dirty="0" smtClean="0" sz="1800" b="1" u="heavy">
                <a:latin typeface="Times New Roman"/>
                <a:cs typeface="Times New Roman"/>
              </a:rPr>
              <a:t>-</a:t>
            </a:r>
            <a:r>
              <a:rPr dirty="0" smtClean="0" sz="1800" spc="14" b="1" u="heavy">
                <a:latin typeface="Times New Roman"/>
                <a:cs typeface="Times New Roman"/>
              </a:rPr>
              <a:t> </a:t>
            </a:r>
            <a:r>
              <a:rPr dirty="0" smtClean="0" sz="1800" spc="-163" b="1" u="heavy">
                <a:latin typeface="Times New Roman"/>
                <a:cs typeface="Times New Roman"/>
              </a:rPr>
              <a:t>:لاث</a:t>
            </a:r>
            <a:r>
              <a:rPr dirty="0" smtClean="0" sz="1800" spc="4" b="1" u="heavy">
                <a:latin typeface="Times New Roman"/>
                <a:cs typeface="Times New Roman"/>
              </a:rPr>
              <a:t> </a:t>
            </a:r>
            <a:r>
              <a:rPr dirty="0" smtClean="0" sz="1800" spc="96" b="1" u="heavy">
                <a:latin typeface="Times New Roman"/>
                <a:cs typeface="Times New Roman"/>
              </a:rPr>
              <a:t>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13434" y="1656789"/>
            <a:ext cx="314213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52" i="1">
                <a:latin typeface="Times New Roman"/>
                <a:cs typeface="Times New Roman"/>
              </a:rPr>
              <a:t>S</a:t>
            </a:r>
            <a:r>
              <a:rPr dirty="0" smtClean="0" sz="1800" spc="-152">
                <a:latin typeface="Times New Roman"/>
                <a:cs typeface="Times New Roman"/>
              </a:rPr>
              <a:t>.</a:t>
            </a:r>
            <a:r>
              <a:rPr dirty="0" smtClean="0" sz="1800" spc="-152">
                <a:latin typeface="Times New Roman"/>
                <a:cs typeface="Times New Roman"/>
              </a:rPr>
              <a:t>.</a:t>
            </a:r>
            <a:r>
              <a:rPr dirty="0" smtClean="0" sz="1800" spc="-152">
                <a:latin typeface="Times New Roman"/>
                <a:cs typeface="Times New Roman"/>
              </a:rPr>
              <a:t>.</a:t>
            </a:r>
            <a:r>
              <a:rPr dirty="0" smtClean="0" sz="1800" spc="-152">
                <a:latin typeface="Times New Roman"/>
                <a:cs typeface="Times New Roman"/>
              </a:rPr>
              <a:t>.</a:t>
            </a:r>
            <a:r>
              <a:rPr dirty="0" smtClean="0" sz="1800" spc="-152">
                <a:latin typeface="Times New Roman"/>
                <a:cs typeface="Times New Roman"/>
              </a:rPr>
              <a:t>.</a:t>
            </a:r>
            <a:r>
              <a:rPr dirty="0" smtClean="0" sz="1800" spc="-152">
                <a:latin typeface="Times New Roman"/>
                <a:cs typeface="Times New Roman"/>
              </a:rPr>
              <a:t>ذٍعع</a:t>
            </a:r>
            <a:r>
              <a:rPr dirty="0" smtClean="0" sz="1800" spc="-152">
                <a:latin typeface="Times New Roman"/>
                <a:cs typeface="Times New Roman"/>
              </a:rPr>
              <a:t> </a:t>
            </a:r>
            <a:r>
              <a:rPr dirty="0" smtClean="0" sz="1800" spc="-152">
                <a:latin typeface="Times New Roman"/>
                <a:cs typeface="Times New Roman"/>
              </a:rPr>
              <a:t>ش</a:t>
            </a:r>
            <a:r>
              <a:rPr dirty="0" smtClean="0" sz="1800" spc="-152">
                <a:latin typeface="Times New Roman"/>
                <a:cs typeface="Times New Roman"/>
              </a:rPr>
              <a:t>ٍغ</a:t>
            </a:r>
            <a:r>
              <a:rPr dirty="0" smtClean="0" sz="1800" spc="-152">
                <a:latin typeface="Times New Roman"/>
                <a:cs typeface="Times New Roman"/>
              </a:rPr>
              <a:t> </a:t>
            </a:r>
            <a:r>
              <a:rPr dirty="0" smtClean="0" sz="1800" spc="-152">
                <a:latin typeface="Times New Roman"/>
                <a:cs typeface="Times New Roman"/>
              </a:rPr>
              <a:t>ىناع</a:t>
            </a:r>
            <a:r>
              <a:rPr dirty="0" smtClean="0" sz="1800" spc="-152">
                <a:latin typeface="Times New Roman"/>
                <a:cs typeface="Times New Roman"/>
              </a:rPr>
              <a:t> </a:t>
            </a:r>
            <a:r>
              <a:rPr dirty="0" smtClean="0" sz="1800" spc="-152">
                <a:latin typeface="Times New Roman"/>
                <a:cs typeface="Times New Roman"/>
              </a:rPr>
              <a:t>ك</a:t>
            </a:r>
            <a:r>
              <a:rPr dirty="0" smtClean="0" sz="1800" spc="-152">
                <a:latin typeface="Times New Roman"/>
                <a:cs typeface="Times New Roman"/>
              </a:rPr>
              <a:t>نزن</a:t>
            </a:r>
            <a:r>
              <a:rPr dirty="0" smtClean="0" sz="1800" spc="-152">
                <a:latin typeface="Times New Roman"/>
                <a:cs typeface="Times New Roman"/>
              </a:rPr>
              <a:t> </a:t>
            </a:r>
            <a:r>
              <a:rPr dirty="0" smtClean="0" sz="1800" spc="-152" i="1">
                <a:latin typeface="Times New Roman"/>
                <a:cs typeface="Times New Roman"/>
              </a:rPr>
              <a:t>S2</a:t>
            </a:r>
            <a:r>
              <a:rPr dirty="0" smtClean="0" sz="1800" spc="-152">
                <a:latin typeface="Times New Roman"/>
                <a:cs typeface="Times New Roman"/>
              </a:rPr>
              <a:t>.</a:t>
            </a:r>
            <a:r>
              <a:rPr dirty="0" smtClean="0" sz="1800" spc="-152">
                <a:latin typeface="Times New Roman"/>
                <a:cs typeface="Times New Roman"/>
              </a:rPr>
              <a:t>.</a:t>
            </a:r>
            <a:r>
              <a:rPr dirty="0" smtClean="0" sz="1800" spc="-152">
                <a:latin typeface="Times New Roman"/>
                <a:cs typeface="Times New Roman"/>
              </a:rPr>
              <a:t>.</a:t>
            </a:r>
            <a:r>
              <a:rPr dirty="0" smtClean="0" sz="1800" spc="-152">
                <a:latin typeface="Times New Roman"/>
                <a:cs typeface="Times New Roman"/>
              </a:rPr>
              <a:t>.</a:t>
            </a:r>
            <a:r>
              <a:rPr dirty="0" smtClean="0" sz="1800" spc="-152">
                <a:latin typeface="Times New Roman"/>
                <a:cs typeface="Times New Roman"/>
              </a:rPr>
              <a:t>.</a:t>
            </a:r>
            <a:r>
              <a:rPr dirty="0" smtClean="0" sz="1800" spc="-152">
                <a:latin typeface="Times New Roman"/>
                <a:cs typeface="Times New Roman"/>
              </a:rPr>
              <a:t>.</a:t>
            </a:r>
            <a:r>
              <a:rPr dirty="0" smtClean="0" sz="1800" spc="-152">
                <a:latin typeface="Times New Roman"/>
                <a:cs typeface="Times New Roman"/>
              </a:rPr>
              <a:t>شٍمف</a:t>
            </a:r>
            <a:r>
              <a:rPr dirty="0" smtClean="0" sz="1800" spc="-152">
                <a:latin typeface="Times New Roman"/>
                <a:cs typeface="Times New Roman"/>
              </a:rPr>
              <a:t> </a:t>
            </a:r>
            <a:r>
              <a:rPr dirty="0" smtClean="0" sz="1800" spc="-152">
                <a:latin typeface="Times New Roman"/>
                <a:cs typeface="Times New Roman"/>
              </a:rPr>
              <a:t>ى</a:t>
            </a:r>
            <a:r>
              <a:rPr dirty="0" smtClean="0" sz="1800" spc="-152">
                <a:latin typeface="Times New Roman"/>
                <a:cs typeface="Times New Roman"/>
              </a:rPr>
              <a:t>ناع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569333" y="1656789"/>
            <a:ext cx="2531922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53" i="1">
                <a:latin typeface="Times New Roman"/>
                <a:cs typeface="Times New Roman"/>
              </a:rPr>
              <a:t>S</a:t>
            </a:r>
            <a:r>
              <a:rPr dirty="0" smtClean="0" sz="1800" spc="-53" i="1">
                <a:latin typeface="Times New Roman"/>
                <a:cs typeface="Times New Roman"/>
              </a:rPr>
              <a:t>1</a:t>
            </a:r>
            <a:r>
              <a:rPr dirty="0" smtClean="0" sz="1800" spc="-53">
                <a:latin typeface="Times New Roman"/>
                <a:cs typeface="Times New Roman"/>
              </a:rPr>
              <a:t>.</a:t>
            </a:r>
            <a:r>
              <a:rPr dirty="0" smtClean="0" sz="1800" spc="-53">
                <a:latin typeface="Times New Roman"/>
                <a:cs typeface="Times New Roman"/>
              </a:rPr>
              <a:t>.</a:t>
            </a:r>
            <a:r>
              <a:rPr dirty="0" smtClean="0" sz="1800" spc="-53">
                <a:latin typeface="Times New Roman"/>
                <a:cs typeface="Times New Roman"/>
              </a:rPr>
              <a:t>.</a:t>
            </a:r>
            <a:r>
              <a:rPr dirty="0" smtClean="0" sz="1800" spc="-53">
                <a:latin typeface="Times New Roman"/>
                <a:cs typeface="Times New Roman"/>
              </a:rPr>
              <a:t>.</a:t>
            </a:r>
            <a:r>
              <a:rPr dirty="0" smtClean="0" sz="1800" spc="-53">
                <a:latin typeface="Times New Roman"/>
                <a:cs typeface="Times New Roman"/>
              </a:rPr>
              <a:t>.</a:t>
            </a:r>
            <a:r>
              <a:rPr dirty="0" smtClean="0" sz="1800" spc="-53">
                <a:latin typeface="Times New Roman"/>
                <a:cs typeface="Times New Roman"/>
              </a:rPr>
              <a:t> </a:t>
            </a:r>
            <a:r>
              <a:rPr dirty="0" smtClean="0" sz="1800" spc="-53">
                <a:latin typeface="Times New Roman"/>
                <a:cs typeface="Times New Roman"/>
              </a:rPr>
              <a:t>ذٍعع</a:t>
            </a:r>
            <a:r>
              <a:rPr dirty="0" smtClean="0" sz="1800" spc="-53">
                <a:latin typeface="Times New Roman"/>
                <a:cs typeface="Times New Roman"/>
              </a:rPr>
              <a:t> </a:t>
            </a:r>
            <a:r>
              <a:rPr dirty="0" smtClean="0" sz="1800" spc="-53">
                <a:latin typeface="Times New Roman"/>
                <a:cs typeface="Times New Roman"/>
              </a:rPr>
              <a:t>ّ</a:t>
            </a:r>
            <a:r>
              <a:rPr dirty="0" smtClean="0" sz="1800" spc="-53">
                <a:latin typeface="Times New Roman"/>
                <a:cs typeface="Times New Roman"/>
              </a:rPr>
              <a:t>َاف</a:t>
            </a:r>
            <a:r>
              <a:rPr dirty="0" smtClean="0" sz="1800" spc="-53">
                <a:latin typeface="Times New Roman"/>
                <a:cs typeface="Times New Roman"/>
              </a:rPr>
              <a:t> </a:t>
            </a:r>
            <a:r>
              <a:rPr dirty="0" smtClean="0" sz="1800" spc="-53">
                <a:latin typeface="Times New Roman"/>
                <a:cs typeface="Times New Roman"/>
              </a:rPr>
              <a:t>اٍ</a:t>
            </a:r>
            <a:r>
              <a:rPr dirty="0" smtClean="0" sz="1800" spc="-53">
                <a:latin typeface="Times New Roman"/>
                <a:cs typeface="Times New Roman"/>
              </a:rPr>
              <a:t>ُ</a:t>
            </a:r>
            <a:r>
              <a:rPr dirty="0" smtClean="0" sz="1800" spc="-53">
                <a:latin typeface="Times New Roman"/>
                <a:cs typeface="Times New Roman"/>
              </a:rPr>
              <a:t>غ</a:t>
            </a:r>
            <a:r>
              <a:rPr dirty="0" smtClean="0" sz="1800" spc="-53">
                <a:latin typeface="Times New Roman"/>
                <a:cs typeface="Times New Roman"/>
              </a:rPr>
              <a:t> </a:t>
            </a:r>
            <a:r>
              <a:rPr dirty="0" smtClean="0" sz="1800" spc="-53">
                <a:latin typeface="Times New Roman"/>
                <a:cs typeface="Times New Roman"/>
              </a:rPr>
              <a:t>ىناع</a:t>
            </a:r>
            <a:r>
              <a:rPr dirty="0" smtClean="0" sz="1800" spc="-53">
                <a:latin typeface="Times New Roman"/>
                <a:cs typeface="Times New Roman"/>
              </a:rPr>
              <a:t> </a:t>
            </a:r>
            <a:r>
              <a:rPr dirty="0" smtClean="0" sz="1800" spc="-53">
                <a:latin typeface="Times New Roman"/>
                <a:cs typeface="Times New Roman"/>
              </a:rPr>
              <a:t>ٌ</a:t>
            </a:r>
            <a:r>
              <a:rPr dirty="0" smtClean="0" sz="1800" spc="-53">
                <a:latin typeface="Times New Roman"/>
                <a:cs typeface="Times New Roman"/>
              </a:rPr>
              <a:t>ا</a:t>
            </a:r>
            <a:r>
              <a:rPr dirty="0" smtClean="0" sz="1800" spc="-53">
                <a:latin typeface="Times New Roman"/>
                <a:cs typeface="Times New Roman"/>
              </a:rPr>
              <a:t>ك</a:t>
            </a:r>
            <a:r>
              <a:rPr dirty="0" smtClean="0" sz="1800" spc="-53">
                <a:latin typeface="Times New Roman"/>
                <a:cs typeface="Times New Roman"/>
              </a:rPr>
              <a:t> </a:t>
            </a:r>
            <a:r>
              <a:rPr dirty="0" smtClean="0" sz="1800" spc="-53">
                <a:latin typeface="Times New Roman"/>
                <a:cs typeface="Times New Roman"/>
              </a:rPr>
              <a:t>ا</a:t>
            </a:r>
            <a:r>
              <a:rPr dirty="0" smtClean="0" sz="1800" spc="-53">
                <a:latin typeface="Times New Roman"/>
                <a:cs typeface="Times New Roman"/>
              </a:rPr>
              <a:t>ر</a:t>
            </a:r>
            <a:r>
              <a:rPr dirty="0" smtClean="0" sz="1800" spc="-53">
                <a:latin typeface="Times New Roman"/>
                <a:cs typeface="Times New Roman"/>
              </a:rPr>
              <a:t>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60089" y="2086557"/>
            <a:ext cx="339930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11" i="1">
                <a:latin typeface="Times New Roman"/>
                <a:cs typeface="Times New Roman"/>
              </a:rPr>
              <a:t>q</a:t>
            </a:r>
            <a:r>
              <a:rPr dirty="0" smtClean="0" sz="1800" spc="-111">
                <a:latin typeface="Times New Roman"/>
                <a:cs typeface="Times New Roman"/>
              </a:rPr>
              <a:t>=ذٍعع</a:t>
            </a:r>
            <a:r>
              <a:rPr dirty="0" smtClean="0" sz="1800" spc="-111">
                <a:latin typeface="Times New Roman"/>
                <a:cs typeface="Times New Roman"/>
              </a:rPr>
              <a:t> </a:t>
            </a:r>
            <a:r>
              <a:rPr dirty="0" smtClean="0" sz="1800" spc="-111">
                <a:latin typeface="Times New Roman"/>
                <a:cs typeface="Times New Roman"/>
              </a:rPr>
              <a:t>ىناع</a:t>
            </a:r>
            <a:r>
              <a:rPr dirty="0" smtClean="0" sz="1800" spc="-111">
                <a:latin typeface="Times New Roman"/>
                <a:cs typeface="Times New Roman"/>
              </a:rPr>
              <a:t> </a:t>
            </a:r>
            <a:r>
              <a:rPr dirty="0" smtClean="0" sz="1800" spc="-111">
                <a:latin typeface="Times New Roman"/>
                <a:cs typeface="Times New Roman"/>
              </a:rPr>
              <a:t>ضش</a:t>
            </a:r>
            <a:r>
              <a:rPr dirty="0" smtClean="0" sz="1800" spc="-111">
                <a:latin typeface="Times New Roman"/>
                <a:cs typeface="Times New Roman"/>
              </a:rPr>
              <a:t>ف</a:t>
            </a:r>
            <a:r>
              <a:rPr dirty="0" smtClean="0" sz="1800" spc="-111">
                <a:latin typeface="Times New Roman"/>
                <a:cs typeface="Times New Roman"/>
              </a:rPr>
              <a:t>َ</a:t>
            </a:r>
            <a:r>
              <a:rPr dirty="0" smtClean="0" sz="1800" spc="-111">
                <a:latin typeface="Times New Roman"/>
                <a:cs typeface="Times New Roman"/>
              </a:rPr>
              <a:t> </a:t>
            </a:r>
            <a:r>
              <a:rPr dirty="0" smtClean="0" sz="1800" spc="-111">
                <a:latin typeface="Times New Roman"/>
                <a:cs typeface="Times New Roman"/>
              </a:rPr>
              <a:t> </a:t>
            </a:r>
            <a:r>
              <a:rPr dirty="0" smtClean="0" sz="1800" spc="-111">
                <a:latin typeface="Times New Roman"/>
                <a:cs typeface="Times New Roman"/>
              </a:rPr>
              <a:t>,</a:t>
            </a:r>
            <a:r>
              <a:rPr dirty="0" smtClean="0" sz="1800" spc="-111">
                <a:latin typeface="Times New Roman"/>
                <a:cs typeface="Times New Roman"/>
              </a:rPr>
              <a:t> </a:t>
            </a:r>
            <a:r>
              <a:rPr dirty="0" smtClean="0" sz="1800" spc="-111" i="1">
                <a:latin typeface="Times New Roman"/>
                <a:cs typeface="Times New Roman"/>
              </a:rPr>
              <a:t>p</a:t>
            </a:r>
            <a:r>
              <a:rPr dirty="0" smtClean="0" sz="1800" spc="-111" i="1">
                <a:latin typeface="Times New Roman"/>
                <a:cs typeface="Times New Roman"/>
              </a:rPr>
              <a:t> </a:t>
            </a:r>
            <a:r>
              <a:rPr dirty="0" smtClean="0" sz="1800" spc="-111">
                <a:latin typeface="Times New Roman"/>
                <a:cs typeface="Times New Roman"/>
              </a:rPr>
              <a:t>=</a:t>
            </a:r>
            <a:r>
              <a:rPr dirty="0" smtClean="0" sz="1800" spc="-111">
                <a:latin typeface="Times New Roman"/>
                <a:cs typeface="Times New Roman"/>
              </a:rPr>
              <a:t> </a:t>
            </a:r>
            <a:r>
              <a:rPr dirty="0" smtClean="0" sz="1800" spc="-111">
                <a:latin typeface="Times New Roman"/>
                <a:cs typeface="Times New Roman"/>
              </a:rPr>
              <a:t>ًُغ</a:t>
            </a:r>
            <a:r>
              <a:rPr dirty="0" smtClean="0" sz="1800" spc="-111">
                <a:latin typeface="Times New Roman"/>
                <a:cs typeface="Times New Roman"/>
              </a:rPr>
              <a:t> </a:t>
            </a:r>
            <a:r>
              <a:rPr dirty="0" smtClean="0" sz="1800" spc="-111">
                <a:latin typeface="Times New Roman"/>
                <a:cs typeface="Times New Roman"/>
              </a:rPr>
              <a:t>ىناع</a:t>
            </a:r>
            <a:r>
              <a:rPr dirty="0" smtClean="0" sz="1800" spc="-111">
                <a:latin typeface="Times New Roman"/>
                <a:cs typeface="Times New Roman"/>
              </a:rPr>
              <a:t> </a:t>
            </a:r>
            <a:r>
              <a:rPr dirty="0" smtClean="0" sz="1800" spc="-111">
                <a:latin typeface="Times New Roman"/>
                <a:cs typeface="Times New Roman"/>
              </a:rPr>
              <a:t>ضش</a:t>
            </a:r>
            <a:r>
              <a:rPr dirty="0" smtClean="0" sz="1800" spc="-111">
                <a:latin typeface="Times New Roman"/>
                <a:cs typeface="Times New Roman"/>
              </a:rPr>
              <a:t>ف</a:t>
            </a:r>
            <a:r>
              <a:rPr dirty="0" smtClean="0" sz="1800" spc="-111">
                <a:latin typeface="Times New Roman"/>
                <a:cs typeface="Times New Roman"/>
              </a:rPr>
              <a:t>َ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81427" y="2953713"/>
            <a:ext cx="34010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b="1">
                <a:latin typeface="Times New Roman"/>
                <a:cs typeface="Times New Roman"/>
              </a:rPr>
              <a:t>})</a:t>
            </a:r>
            <a:r>
              <a:rPr dirty="0" smtClean="0" sz="1800" b="1" i="1"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58392" y="5168466"/>
            <a:ext cx="6168262" cy="1542034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R="14477" algn="r">
              <a:lnSpc>
                <a:spcPts val="1939"/>
              </a:lnSpc>
            </a:pPr>
            <a:r>
              <a:rPr dirty="0" smtClean="0" sz="1800" spc="4">
                <a:latin typeface="Times New Roman"/>
                <a:cs typeface="Times New Roman"/>
              </a:rPr>
              <a:t>.</a:t>
            </a:r>
            <a:r>
              <a:rPr dirty="0" smtClean="0" sz="1800" spc="-288">
                <a:latin typeface="Times New Roman"/>
                <a:cs typeface="Times New Roman"/>
              </a:rPr>
              <a:t>)تٍعشش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-187">
                <a:latin typeface="Times New Roman"/>
                <a:cs typeface="Times New Roman"/>
              </a:rPr>
              <a:t>شٍغ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-157">
                <a:latin typeface="Times New Roman"/>
                <a:cs typeface="Times New Roman"/>
              </a:rPr>
              <a:t>ة</a:t>
            </a:r>
            <a:r>
              <a:rPr dirty="0" smtClean="0" sz="1800" spc="-463">
                <a:latin typeface="Times New Roman"/>
                <a:cs typeface="Times New Roman"/>
              </a:rPr>
              <a:t>س</a:t>
            </a:r>
            <a:r>
              <a:rPr dirty="0" smtClean="0" sz="1800" spc="80">
                <a:latin typeface="Times New Roman"/>
                <a:cs typeface="Times New Roman"/>
              </a:rPr>
              <a:t>ٔا</a:t>
            </a:r>
            <a:r>
              <a:rPr dirty="0" smtClean="0" sz="1800" spc="216">
                <a:latin typeface="Times New Roman"/>
                <a:cs typeface="Times New Roman"/>
              </a:rPr>
              <a:t>ح</a:t>
            </a:r>
            <a:r>
              <a:rPr dirty="0" smtClean="0" sz="1800" spc="-65">
                <a:latin typeface="Times New Roman"/>
                <a:cs typeface="Times New Roman"/>
              </a:rPr>
              <a:t>ً</a:t>
            </a:r>
            <a:r>
              <a:rPr dirty="0" smtClean="0" sz="1800" spc="-185">
                <a:latin typeface="Times New Roman"/>
                <a:cs typeface="Times New Roman"/>
              </a:rPr>
              <a:t>ن</a:t>
            </a:r>
            <a:r>
              <a:rPr dirty="0" smtClean="0" sz="1800" spc="0">
                <a:latin typeface="Times New Roman"/>
                <a:cs typeface="Times New Roman"/>
              </a:rPr>
              <a:t>ا(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165">
                <a:latin typeface="Times New Roman"/>
                <a:cs typeface="Times New Roman"/>
              </a:rPr>
              <a:t>ً</a:t>
            </a:r>
            <a:r>
              <a:rPr dirty="0" smtClean="0" sz="1800" spc="454">
                <a:latin typeface="Times New Roman"/>
                <a:cs typeface="Times New Roman"/>
              </a:rPr>
              <a:t>ج</a:t>
            </a:r>
            <a:r>
              <a:rPr dirty="0" smtClean="0" sz="1800" spc="-70">
                <a:latin typeface="Times New Roman"/>
                <a:cs typeface="Times New Roman"/>
              </a:rPr>
              <a:t>ٕه</a:t>
            </a:r>
            <a:r>
              <a:rPr dirty="0" smtClean="0" sz="1800" spc="-156">
                <a:latin typeface="Times New Roman"/>
                <a:cs typeface="Times New Roman"/>
              </a:rPr>
              <a:t>خ</a:t>
            </a:r>
            <a:r>
              <a:rPr dirty="0" smtClean="0" sz="1800" spc="-576">
                <a:latin typeface="Times New Roman"/>
                <a:cs typeface="Times New Roman"/>
              </a:rPr>
              <a:t>ح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128">
                <a:latin typeface="Times New Roman"/>
                <a:cs typeface="Times New Roman"/>
              </a:rPr>
              <a:t>جغ</a:t>
            </a:r>
            <a:r>
              <a:rPr dirty="0" smtClean="0" sz="1800" spc="51">
                <a:latin typeface="Times New Roman"/>
                <a:cs typeface="Times New Roman"/>
              </a:rPr>
              <a:t>ٍ</a:t>
            </a:r>
            <a:r>
              <a:rPr dirty="0" smtClean="0" sz="1800" spc="-576">
                <a:latin typeface="Times New Roman"/>
                <a:cs typeface="Times New Roman"/>
              </a:rPr>
              <a:t>ن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-238">
                <a:latin typeface="Times New Roman"/>
                <a:cs typeface="Times New Roman"/>
              </a:rPr>
              <a:t>ةس</a:t>
            </a:r>
            <a:r>
              <a:rPr dirty="0" smtClean="0" sz="1800" spc="-94">
                <a:latin typeface="Times New Roman"/>
                <a:cs typeface="Times New Roman"/>
              </a:rPr>
              <a:t>ا</a:t>
            </a:r>
            <a:r>
              <a:rPr dirty="0" smtClean="0" sz="1800" spc="-641">
                <a:latin typeface="Times New Roman"/>
                <a:cs typeface="Times New Roman"/>
              </a:rPr>
              <a:t>ب</a:t>
            </a:r>
            <a:r>
              <a:rPr dirty="0" smtClean="0" sz="1800" spc="-498">
                <a:latin typeface="Times New Roman"/>
                <a:cs typeface="Times New Roman"/>
              </a:rPr>
              <a:t>ع</a:t>
            </a:r>
            <a:r>
              <a:rPr dirty="0" smtClean="0" sz="1800" spc="-289">
                <a:latin typeface="Times New Roman"/>
                <a:cs typeface="Times New Roman"/>
              </a:rPr>
              <a:t>نا</a:t>
            </a:r>
            <a:r>
              <a:rPr dirty="0" smtClean="0" sz="1800" spc="0">
                <a:latin typeface="Times New Roman"/>
                <a:cs typeface="Times New Roman"/>
              </a:rPr>
              <a:t> </a:t>
            </a:r>
            <a:r>
              <a:rPr dirty="0" smtClean="0" sz="1800" spc="512">
                <a:latin typeface="Times New Roman"/>
                <a:cs typeface="Times New Roman"/>
              </a:rPr>
              <a:t>ٌ</a:t>
            </a:r>
            <a:r>
              <a:rPr dirty="0" smtClean="0" sz="1800" spc="-137">
                <a:latin typeface="Times New Roman"/>
                <a:cs typeface="Times New Roman"/>
              </a:rPr>
              <a:t>را</a:t>
            </a:r>
            <a:r>
              <a:rPr dirty="0" smtClean="0" sz="1800" spc="29">
                <a:latin typeface="Times New Roman"/>
                <a:cs typeface="Times New Roman"/>
              </a:rPr>
              <a:t> </a:t>
            </a:r>
            <a:r>
              <a:rPr dirty="0" smtClean="0" sz="1800" spc="0" i="1">
                <a:latin typeface="Times New Roman"/>
                <a:cs typeface="Times New Roman"/>
              </a:rPr>
              <a:t>F</a:t>
            </a:r>
            <a:r>
              <a:rPr dirty="0" smtClean="0" sz="1800" spc="0" i="1">
                <a:latin typeface="Times New Roman"/>
                <a:cs typeface="Times New Roman"/>
              </a:rPr>
              <a:t> </a:t>
            </a:r>
            <a:r>
              <a:rPr dirty="0" smtClean="0" sz="1800" spc="-70">
                <a:latin typeface="Times New Roman"/>
                <a:cs typeface="Times New Roman"/>
              </a:rPr>
              <a:t>ىهع</a:t>
            </a:r>
            <a:r>
              <a:rPr dirty="0" smtClean="0" sz="1800" spc="-52">
                <a:latin typeface="Times New Roman"/>
                <a:cs typeface="Times New Roman"/>
              </a:rPr>
              <a:t> </a:t>
            </a:r>
            <a:r>
              <a:rPr dirty="0" smtClean="0" sz="1800" spc="-87">
                <a:latin typeface="Times New Roman"/>
                <a:cs typeface="Times New Roman"/>
              </a:rPr>
              <a:t>ي</a:t>
            </a:r>
            <a:r>
              <a:rPr dirty="0" smtClean="0" sz="1800" spc="-29">
                <a:latin typeface="Times New Roman"/>
                <a:cs typeface="Times New Roman"/>
              </a:rPr>
              <a:t>ٕ</a:t>
            </a:r>
            <a:r>
              <a:rPr dirty="0" smtClean="0" sz="1800" spc="-76">
                <a:latin typeface="Times New Roman"/>
                <a:cs typeface="Times New Roman"/>
              </a:rPr>
              <a:t>خ</a:t>
            </a:r>
            <a:r>
              <a:rPr dirty="0" smtClean="0" sz="1800" spc="-85">
                <a:latin typeface="Times New Roman"/>
                <a:cs typeface="Times New Roman"/>
              </a:rPr>
              <a:t>ح</a:t>
            </a:r>
            <a:r>
              <a:rPr dirty="0" smtClean="0" sz="1800" spc="-33">
                <a:latin typeface="Times New Roman"/>
                <a:cs typeface="Times New Roman"/>
              </a:rPr>
              <a:t>ٌ</a:t>
            </a:r>
            <a:r>
              <a:rPr dirty="0" smtClean="0" sz="1800" spc="75">
                <a:latin typeface="Times New Roman"/>
                <a:cs typeface="Times New Roman"/>
              </a:rPr>
              <a:t> </a:t>
            </a:r>
            <a:r>
              <a:rPr dirty="0" smtClean="0" sz="1800" spc="-303">
                <a:latin typeface="Times New Roman"/>
                <a:cs typeface="Times New Roman"/>
              </a:rPr>
              <a:t>ثناثنا</a:t>
            </a:r>
            <a:r>
              <a:rPr dirty="0" smtClean="0" sz="1800" spc="-156">
                <a:latin typeface="Times New Roman"/>
                <a:cs typeface="Times New Roman"/>
              </a:rPr>
              <a:t> </a:t>
            </a:r>
            <a:r>
              <a:rPr dirty="0" smtClean="0" sz="1800" spc="-337">
                <a:latin typeface="Times New Roman"/>
                <a:cs typeface="Times New Roman"/>
              </a:rPr>
              <a:t>شطغنا</a:t>
            </a:r>
            <a:r>
              <a:rPr dirty="0" smtClean="0" sz="1800" spc="-157">
                <a:latin typeface="Times New Roman"/>
                <a:cs typeface="Times New Roman"/>
              </a:rPr>
              <a:t>  </a:t>
            </a:r>
            <a:r>
              <a:rPr dirty="0" smtClean="0" sz="1800" spc="-98">
                <a:latin typeface="Times New Roman"/>
                <a:cs typeface="Times New Roman"/>
              </a:rPr>
              <a:t> </a:t>
            </a:r>
            <a:r>
              <a:rPr dirty="0" smtClean="0" sz="1800" spc="258">
                <a:latin typeface="Times New Roman"/>
                <a:cs typeface="Times New Roman"/>
              </a:rPr>
              <a:t>ٌا</a:t>
            </a:r>
            <a:r>
              <a:rPr dirty="0" smtClean="0" sz="1800" spc="4">
                <a:latin typeface="Times New Roman"/>
                <a:cs typeface="Times New Roman"/>
              </a:rPr>
              <a:t> </a:t>
            </a:r>
            <a:r>
              <a:rPr dirty="0" smtClean="0" sz="1800" spc="192">
                <a:latin typeface="Times New Roman"/>
                <a:cs typeface="Times New Roman"/>
              </a:rPr>
              <a:t>ا</a:t>
            </a:r>
            <a:r>
              <a:rPr dirty="0" smtClean="0" sz="1800" spc="183">
                <a:latin typeface="Times New Roman"/>
                <a:cs typeface="Times New Roman"/>
              </a:rPr>
              <a:t>ً</a:t>
            </a:r>
            <a:r>
              <a:rPr dirty="0" smtClean="0" sz="1800" spc="-847">
                <a:latin typeface="Times New Roman"/>
                <a:cs typeface="Times New Roman"/>
              </a:rPr>
              <a:t>ب</a:t>
            </a:r>
            <a:endParaRPr sz="1800">
              <a:latin typeface="Times New Roman"/>
              <a:cs typeface="Times New Roman"/>
            </a:endParaRPr>
          </a:p>
          <a:p>
            <a:pPr marR="12700" algn="r">
              <a:lnSpc>
                <a:spcPct val="95825"/>
              </a:lnSpc>
              <a:spcBef>
                <a:spcPts val="1207"/>
              </a:spcBef>
            </a:pPr>
            <a:r>
              <a:rPr dirty="0" smtClean="0" sz="1800" spc="-209">
                <a:latin typeface="Times New Roman"/>
                <a:cs typeface="Times New Roman"/>
              </a:rPr>
              <a:t>-</a:t>
            </a:r>
            <a:r>
              <a:rPr dirty="0" smtClean="0" sz="1800" spc="-209">
                <a:latin typeface="Times New Roman"/>
                <a:cs typeface="Times New Roman"/>
              </a:rPr>
              <a:t>:لا</a:t>
            </a:r>
            <a:r>
              <a:rPr dirty="0" smtClean="0" sz="1800" spc="-209">
                <a:latin typeface="Times New Roman"/>
                <a:cs typeface="Times New Roman"/>
              </a:rPr>
              <a:t>ث</a:t>
            </a:r>
            <a:r>
              <a:rPr dirty="0" smtClean="0" sz="1800" spc="-209">
                <a:latin typeface="Times New Roman"/>
                <a:cs typeface="Times New Roman"/>
              </a:rPr>
              <a:t>ي</a:t>
            </a:r>
            <a:endParaRPr sz="1800">
              <a:latin typeface="Times New Roman"/>
              <a:cs typeface="Times New Roman"/>
            </a:endParaRPr>
          </a:p>
          <a:p>
            <a:pPr marR="15925" algn="r">
              <a:lnSpc>
                <a:spcPct val="95825"/>
              </a:lnSpc>
              <a:spcBef>
                <a:spcPts val="1314"/>
              </a:spcBef>
            </a:pPr>
            <a:r>
              <a:rPr dirty="0" smtClean="0" sz="1800" spc="-127">
                <a:latin typeface="Times New Roman"/>
                <a:cs typeface="Times New Roman"/>
              </a:rPr>
              <a:t>S</a:t>
            </a:r>
            <a:r>
              <a:rPr dirty="0" smtClean="0" sz="1800" spc="-127">
                <a:latin typeface="Times New Roman"/>
                <a:cs typeface="Times New Roman"/>
              </a:rPr>
              <a:t>1</a:t>
            </a:r>
            <a:r>
              <a:rPr dirty="0" smtClean="0" sz="1800" spc="-127">
                <a:latin typeface="Times New Roman"/>
                <a:cs typeface="Times New Roman"/>
              </a:rPr>
              <a:t>.</a:t>
            </a:r>
            <a:r>
              <a:rPr dirty="0" smtClean="0" sz="1800" spc="-127">
                <a:latin typeface="Times New Roman"/>
                <a:cs typeface="Times New Roman"/>
              </a:rPr>
              <a:t>.</a:t>
            </a:r>
            <a:r>
              <a:rPr dirty="0" smtClean="0" sz="1800" spc="-127">
                <a:latin typeface="Times New Roman"/>
                <a:cs typeface="Times New Roman"/>
              </a:rPr>
              <a:t>.</a:t>
            </a:r>
            <a:r>
              <a:rPr dirty="0" smtClean="0" sz="1800" spc="-127">
                <a:latin typeface="Times New Roman"/>
                <a:cs typeface="Times New Roman"/>
              </a:rPr>
              <a:t>.</a:t>
            </a:r>
            <a:r>
              <a:rPr dirty="0" smtClean="0" sz="1800" spc="-127">
                <a:latin typeface="Times New Roman"/>
                <a:cs typeface="Times New Roman"/>
              </a:rPr>
              <a:t> </a:t>
            </a:r>
            <a:r>
              <a:rPr dirty="0" smtClean="0" sz="1800" spc="-127">
                <a:latin typeface="Times New Roman"/>
                <a:cs typeface="Times New Roman"/>
              </a:rPr>
              <a:t>واعنا</a:t>
            </a:r>
            <a:r>
              <a:rPr dirty="0" smtClean="0" sz="1800" spc="-127">
                <a:latin typeface="Times New Roman"/>
                <a:cs typeface="Times New Roman"/>
              </a:rPr>
              <a:t> </a:t>
            </a:r>
            <a:r>
              <a:rPr dirty="0" smtClean="0" sz="1800" spc="-127">
                <a:latin typeface="Times New Roman"/>
                <a:cs typeface="Times New Roman"/>
              </a:rPr>
              <a:t>ا</a:t>
            </a:r>
            <a:r>
              <a:rPr dirty="0" smtClean="0" sz="1800" spc="-127">
                <a:latin typeface="Times New Roman"/>
                <a:cs typeface="Times New Roman"/>
              </a:rPr>
              <a:t>ز</a:t>
            </a:r>
            <a:r>
              <a:rPr dirty="0" smtClean="0" sz="1800" spc="-127">
                <a:latin typeface="Times New Roman"/>
                <a:cs typeface="Times New Roman"/>
              </a:rPr>
              <a:t>ْ</a:t>
            </a:r>
            <a:r>
              <a:rPr dirty="0" smtClean="0" sz="1800" spc="-127">
                <a:latin typeface="Times New Roman"/>
                <a:cs typeface="Times New Roman"/>
              </a:rPr>
              <a:t> </a:t>
            </a:r>
            <a:r>
              <a:rPr dirty="0" smtClean="0" sz="1800" spc="-127">
                <a:latin typeface="Times New Roman"/>
                <a:cs typeface="Times New Roman"/>
              </a:rPr>
              <a:t>بع</a:t>
            </a:r>
            <a:r>
              <a:rPr dirty="0" smtClean="0" sz="1800" spc="-127">
                <a:latin typeface="Times New Roman"/>
                <a:cs typeface="Times New Roman"/>
              </a:rPr>
              <a:t>ش</a:t>
            </a:r>
            <a:r>
              <a:rPr dirty="0" smtClean="0" sz="1800" spc="-127">
                <a:latin typeface="Times New Roman"/>
                <a:cs typeface="Times New Roman"/>
              </a:rPr>
              <a:t>ح</a:t>
            </a:r>
            <a:r>
              <a:rPr dirty="0" smtClean="0" sz="1800" spc="-127">
                <a:latin typeface="Times New Roman"/>
                <a:cs typeface="Times New Roman"/>
              </a:rPr>
              <a:t> </a:t>
            </a:r>
            <a:r>
              <a:rPr dirty="0" smtClean="0" sz="1800" spc="-127">
                <a:latin typeface="Times New Roman"/>
                <a:cs typeface="Times New Roman"/>
              </a:rPr>
              <a:t>ى</a:t>
            </a:r>
            <a:r>
              <a:rPr dirty="0" smtClean="0" sz="1800" spc="-127">
                <a:latin typeface="Times New Roman"/>
                <a:cs typeface="Times New Roman"/>
              </a:rPr>
              <a:t>ن</a:t>
            </a:r>
            <a:r>
              <a:rPr dirty="0" smtClean="0" sz="1800" spc="-127">
                <a:latin typeface="Times New Roman"/>
                <a:cs typeface="Times New Roman"/>
              </a:rPr>
              <a:t> </a:t>
            </a:r>
            <a:r>
              <a:rPr dirty="0" smtClean="0" sz="1800" spc="-127">
                <a:latin typeface="Times New Roman"/>
                <a:cs typeface="Times New Roman"/>
              </a:rPr>
              <a:t> </a:t>
            </a:r>
            <a:r>
              <a:rPr dirty="0" smtClean="0" sz="1800" spc="-127">
                <a:latin typeface="Times New Roman"/>
                <a:cs typeface="Times New Roman"/>
              </a:rPr>
              <a:t>ك</a:t>
            </a:r>
            <a:r>
              <a:rPr dirty="0" smtClean="0" sz="1800" spc="-127">
                <a:latin typeface="Times New Roman"/>
                <a:cs typeface="Times New Roman"/>
              </a:rPr>
              <a:t>َ</a:t>
            </a:r>
            <a:r>
              <a:rPr dirty="0" smtClean="0" sz="1800" spc="-127">
                <a:latin typeface="Times New Roman"/>
                <a:cs typeface="Times New Roman"/>
              </a:rPr>
              <a:t>اف</a:t>
            </a:r>
            <a:r>
              <a:rPr dirty="0" smtClean="0" sz="1800" spc="-127">
                <a:latin typeface="Times New Roman"/>
                <a:cs typeface="Times New Roman"/>
              </a:rPr>
              <a:t> </a:t>
            </a:r>
            <a:r>
              <a:rPr dirty="0" smtClean="0" sz="1800" spc="-127">
                <a:latin typeface="Times New Roman"/>
                <a:cs typeface="Times New Roman"/>
              </a:rPr>
              <a:t>ج</a:t>
            </a:r>
            <a:r>
              <a:rPr dirty="0" smtClean="0" sz="1800" spc="-127">
                <a:latin typeface="Times New Roman"/>
                <a:cs typeface="Times New Roman"/>
              </a:rPr>
              <a:t>عسد</a:t>
            </a:r>
            <a:r>
              <a:rPr dirty="0" smtClean="0" sz="1800" spc="-127">
                <a:latin typeface="Times New Roman"/>
                <a:cs typeface="Times New Roman"/>
              </a:rPr>
              <a:t> </a:t>
            </a:r>
            <a:r>
              <a:rPr dirty="0" smtClean="0" sz="1800" spc="-127">
                <a:latin typeface="Times New Roman"/>
                <a:cs typeface="Times New Roman"/>
              </a:rPr>
              <a:t>ارا</a:t>
            </a:r>
            <a:endParaRPr sz="1800">
              <a:latin typeface="Times New Roman"/>
              <a:cs typeface="Times New Roman"/>
            </a:endParaRPr>
          </a:p>
          <a:p>
            <a:pPr marR="15417" algn="r">
              <a:lnSpc>
                <a:spcPct val="95825"/>
              </a:lnSpc>
              <a:spcBef>
                <a:spcPts val="1314"/>
              </a:spcBef>
            </a:pPr>
            <a:r>
              <a:rPr dirty="0" smtClean="0" sz="1800" spc="-171">
                <a:latin typeface="Times New Roman"/>
                <a:cs typeface="Times New Roman"/>
              </a:rPr>
              <a:t>S</a:t>
            </a:r>
            <a:r>
              <a:rPr dirty="0" smtClean="0" sz="1800" spc="-171">
                <a:latin typeface="Times New Roman"/>
                <a:cs typeface="Times New Roman"/>
              </a:rPr>
              <a:t>2</a:t>
            </a:r>
            <a:r>
              <a:rPr dirty="0" smtClean="0" sz="1800" spc="-171">
                <a:latin typeface="Times New Roman"/>
                <a:cs typeface="Times New Roman"/>
              </a:rPr>
              <a:t>.</a:t>
            </a:r>
            <a:r>
              <a:rPr dirty="0" smtClean="0" sz="1800" spc="-171">
                <a:latin typeface="Times New Roman"/>
                <a:cs typeface="Times New Roman"/>
              </a:rPr>
              <a:t>.</a:t>
            </a:r>
            <a:r>
              <a:rPr dirty="0" smtClean="0" sz="1800" spc="-171">
                <a:latin typeface="Times New Roman"/>
                <a:cs typeface="Times New Roman"/>
              </a:rPr>
              <a:t>.</a:t>
            </a:r>
            <a:r>
              <a:rPr dirty="0" smtClean="0" sz="1800" spc="-171">
                <a:latin typeface="Times New Roman"/>
                <a:cs typeface="Times New Roman"/>
              </a:rPr>
              <a:t>.</a:t>
            </a:r>
            <a:r>
              <a:rPr dirty="0" smtClean="0" sz="1800" spc="-171">
                <a:latin typeface="Times New Roman"/>
                <a:cs typeface="Times New Roman"/>
              </a:rPr>
              <a:t>ط</a:t>
            </a:r>
            <a:r>
              <a:rPr dirty="0" smtClean="0" sz="1800" spc="-171">
                <a:latin typeface="Times New Roman"/>
                <a:cs typeface="Times New Roman"/>
              </a:rPr>
              <a:t>س</a:t>
            </a:r>
            <a:r>
              <a:rPr dirty="0" smtClean="0" sz="1800" spc="-171">
                <a:latin typeface="Times New Roman"/>
                <a:cs typeface="Times New Roman"/>
              </a:rPr>
              <a:t>ذح</a:t>
            </a:r>
            <a:r>
              <a:rPr dirty="0" smtClean="0" sz="1800" spc="-171">
                <a:latin typeface="Times New Roman"/>
                <a:cs typeface="Times New Roman"/>
              </a:rPr>
              <a:t> </a:t>
            </a:r>
            <a:r>
              <a:rPr dirty="0" smtClean="0" sz="1800" spc="-171">
                <a:latin typeface="Times New Roman"/>
                <a:cs typeface="Times New Roman"/>
              </a:rPr>
              <a:t>ف</a:t>
            </a:r>
            <a:r>
              <a:rPr dirty="0" smtClean="0" sz="1800" spc="-171">
                <a:latin typeface="Times New Roman"/>
                <a:cs typeface="Times New Roman"/>
              </a:rPr>
              <a:t>ٕ</a:t>
            </a:r>
            <a:r>
              <a:rPr dirty="0" smtClean="0" sz="1800" spc="-171">
                <a:latin typeface="Times New Roman"/>
                <a:cs typeface="Times New Roman"/>
              </a:rPr>
              <a:t>ع</a:t>
            </a:r>
            <a:r>
              <a:rPr dirty="0" smtClean="0" sz="1800" spc="-171">
                <a:latin typeface="Times New Roman"/>
                <a:cs typeface="Times New Roman"/>
              </a:rPr>
              <a:t> </a:t>
            </a:r>
            <a:r>
              <a:rPr dirty="0" smtClean="0" sz="1800" spc="-171">
                <a:latin typeface="Times New Roman"/>
                <a:cs typeface="Times New Roman"/>
              </a:rPr>
              <a:t>كَاف</a:t>
            </a:r>
            <a:r>
              <a:rPr dirty="0" smtClean="0" sz="1800" spc="-171">
                <a:latin typeface="Times New Roman"/>
                <a:cs typeface="Times New Roman"/>
              </a:rPr>
              <a:t> </a:t>
            </a:r>
            <a:r>
              <a:rPr dirty="0" smtClean="0" sz="1800" spc="-171">
                <a:latin typeface="Times New Roman"/>
                <a:cs typeface="Times New Roman"/>
              </a:rPr>
              <a:t>ابناغ</a:t>
            </a:r>
            <a:r>
              <a:rPr dirty="0" smtClean="0" sz="1800" spc="-171">
                <a:latin typeface="Times New Roman"/>
                <a:cs typeface="Times New Roman"/>
              </a:rPr>
              <a:t> </a:t>
            </a:r>
            <a:r>
              <a:rPr dirty="0" smtClean="0" sz="1800" spc="-171">
                <a:latin typeface="Times New Roman"/>
                <a:cs typeface="Times New Roman"/>
              </a:rPr>
              <a:t>ٌ</a:t>
            </a:r>
            <a:r>
              <a:rPr dirty="0" smtClean="0" sz="1800" spc="-171">
                <a:latin typeface="Times New Roman"/>
                <a:cs typeface="Times New Roman"/>
              </a:rPr>
              <a:t>ٕ</a:t>
            </a:r>
            <a:r>
              <a:rPr dirty="0" smtClean="0" sz="1800" spc="-171">
                <a:latin typeface="Times New Roman"/>
                <a:cs typeface="Times New Roman"/>
              </a:rPr>
              <a:t>ٌ</a:t>
            </a:r>
            <a:r>
              <a:rPr dirty="0" smtClean="0" sz="1800" spc="-171">
                <a:latin typeface="Times New Roman"/>
                <a:cs typeface="Times New Roman"/>
              </a:rPr>
              <a:t>ض</a:t>
            </a:r>
            <a:r>
              <a:rPr dirty="0" smtClean="0" sz="1800" spc="-171">
                <a:latin typeface="Times New Roman"/>
                <a:cs typeface="Times New Roman"/>
              </a:rPr>
              <a:t>ف</a:t>
            </a:r>
            <a:r>
              <a:rPr dirty="0" smtClean="0" sz="1800" spc="-171">
                <a:latin typeface="Times New Roman"/>
                <a:cs typeface="Times New Roman"/>
              </a:rPr>
              <a:t>ه</a:t>
            </a:r>
            <a:r>
              <a:rPr dirty="0" smtClean="0" sz="1800" spc="-171">
                <a:latin typeface="Times New Roman"/>
                <a:cs typeface="Times New Roman"/>
              </a:rPr>
              <a:t>خنا</a:t>
            </a:r>
            <a:r>
              <a:rPr dirty="0" smtClean="0" sz="1800" spc="-171">
                <a:latin typeface="Times New Roman"/>
                <a:cs typeface="Times New Roman"/>
              </a:rPr>
              <a:t> </a:t>
            </a:r>
            <a:r>
              <a:rPr dirty="0" smtClean="0" sz="1800" spc="-171">
                <a:latin typeface="Times New Roman"/>
                <a:cs typeface="Times New Roman"/>
              </a:rPr>
              <a:t>جياشب</a:t>
            </a:r>
            <a:r>
              <a:rPr dirty="0" smtClean="0" sz="1800" spc="-171">
                <a:latin typeface="Times New Roman"/>
                <a:cs typeface="Times New Roman"/>
              </a:rPr>
              <a:t> </a:t>
            </a:r>
            <a:r>
              <a:rPr dirty="0" smtClean="0" sz="1800" spc="-171">
                <a:latin typeface="Times New Roman"/>
                <a:cs typeface="Times New Roman"/>
              </a:rPr>
              <a:t>ذْاشح</a:t>
            </a:r>
            <a:r>
              <a:rPr dirty="0" smtClean="0" sz="1800" spc="-171">
                <a:latin typeface="Times New Roman"/>
                <a:cs typeface="Times New Roman"/>
              </a:rPr>
              <a:t> </a:t>
            </a:r>
            <a:r>
              <a:rPr dirty="0" smtClean="0" sz="1800" spc="-171">
                <a:latin typeface="Times New Roman"/>
                <a:cs typeface="Times New Roman"/>
              </a:rPr>
              <a:t>ى</a:t>
            </a:r>
            <a:r>
              <a:rPr dirty="0" smtClean="0" sz="1800" spc="-171">
                <a:latin typeface="Times New Roman"/>
                <a:cs typeface="Times New Roman"/>
              </a:rPr>
              <a:t>ن</a:t>
            </a:r>
            <a:r>
              <a:rPr dirty="0" smtClean="0" sz="1800" spc="-171">
                <a:latin typeface="Times New Roman"/>
                <a:cs typeface="Times New Roman"/>
              </a:rPr>
              <a:t> </a:t>
            </a:r>
            <a:r>
              <a:rPr dirty="0" smtClean="0" sz="1800" spc="-171">
                <a:latin typeface="Times New Roman"/>
                <a:cs typeface="Times New Roman"/>
              </a:rPr>
              <a:t> </a:t>
            </a:r>
            <a:r>
              <a:rPr dirty="0" smtClean="0" sz="1800" spc="-171">
                <a:latin typeface="Times New Roman"/>
                <a:cs typeface="Times New Roman"/>
              </a:rPr>
              <a:t>ا</a:t>
            </a:r>
            <a:r>
              <a:rPr dirty="0" smtClean="0" sz="1800" spc="-171">
                <a:latin typeface="Times New Roman"/>
                <a:cs typeface="Times New Roman"/>
              </a:rPr>
              <a:t>ر</a:t>
            </a:r>
            <a:r>
              <a:rPr dirty="0" smtClean="0" sz="1800" spc="-171">
                <a:latin typeface="Times New Roman"/>
                <a:cs typeface="Times New Roman"/>
              </a:rPr>
              <a:t>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51075" y="6884744"/>
            <a:ext cx="3041853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51">
                <a:latin typeface="Times New Roman"/>
                <a:cs typeface="Times New Roman"/>
              </a:rPr>
              <a:t>S</a:t>
            </a:r>
            <a:r>
              <a:rPr dirty="0" smtClean="0" sz="1800" spc="-151">
                <a:latin typeface="Times New Roman"/>
                <a:cs typeface="Times New Roman"/>
              </a:rPr>
              <a:t>.</a:t>
            </a:r>
            <a:r>
              <a:rPr dirty="0" smtClean="0" sz="1800" spc="-151">
                <a:latin typeface="Times New Roman"/>
                <a:cs typeface="Times New Roman"/>
              </a:rPr>
              <a:t>.</a:t>
            </a:r>
            <a:r>
              <a:rPr dirty="0" smtClean="0" sz="1800" spc="-151">
                <a:latin typeface="Times New Roman"/>
                <a:cs typeface="Times New Roman"/>
              </a:rPr>
              <a:t>.</a:t>
            </a:r>
            <a:r>
              <a:rPr dirty="0" smtClean="0" sz="1800" spc="-151">
                <a:latin typeface="Times New Roman"/>
                <a:cs typeface="Times New Roman"/>
              </a:rPr>
              <a:t>.</a:t>
            </a:r>
            <a:r>
              <a:rPr dirty="0" smtClean="0" sz="1800" spc="-151">
                <a:latin typeface="Times New Roman"/>
                <a:cs typeface="Times New Roman"/>
              </a:rPr>
              <a:t>ابناغ</a:t>
            </a:r>
            <a:r>
              <a:rPr dirty="0" smtClean="0" sz="1800" spc="-151">
                <a:latin typeface="Times New Roman"/>
                <a:cs typeface="Times New Roman"/>
              </a:rPr>
              <a:t> </a:t>
            </a:r>
            <a:r>
              <a:rPr dirty="0" smtClean="0" sz="1800" spc="-151">
                <a:latin typeface="Times New Roman"/>
                <a:cs typeface="Times New Roman"/>
              </a:rPr>
              <a:t>ٌ</a:t>
            </a:r>
            <a:r>
              <a:rPr dirty="0" smtClean="0" sz="1800" spc="-151">
                <a:latin typeface="Times New Roman"/>
                <a:cs typeface="Times New Roman"/>
              </a:rPr>
              <a:t>ٕ</a:t>
            </a:r>
            <a:r>
              <a:rPr dirty="0" smtClean="0" sz="1800" spc="-151">
                <a:latin typeface="Times New Roman"/>
                <a:cs typeface="Times New Roman"/>
              </a:rPr>
              <a:t>ٌضفهخنا</a:t>
            </a:r>
            <a:r>
              <a:rPr dirty="0" smtClean="0" sz="1800" spc="-151">
                <a:latin typeface="Times New Roman"/>
                <a:cs typeface="Times New Roman"/>
              </a:rPr>
              <a:t> </a:t>
            </a:r>
            <a:r>
              <a:rPr dirty="0" smtClean="0" sz="1800" spc="-151">
                <a:latin typeface="Times New Roman"/>
                <a:cs typeface="Times New Roman"/>
              </a:rPr>
              <a:t>ج</a:t>
            </a:r>
            <a:r>
              <a:rPr dirty="0" smtClean="0" sz="1800" spc="-151">
                <a:latin typeface="Times New Roman"/>
                <a:cs typeface="Times New Roman"/>
              </a:rPr>
              <a:t>يا</a:t>
            </a:r>
            <a:r>
              <a:rPr dirty="0" smtClean="0" sz="1800" spc="-151">
                <a:latin typeface="Times New Roman"/>
                <a:cs typeface="Times New Roman"/>
              </a:rPr>
              <a:t>ش</a:t>
            </a:r>
            <a:r>
              <a:rPr dirty="0" smtClean="0" sz="1800" spc="-151">
                <a:latin typeface="Times New Roman"/>
                <a:cs typeface="Times New Roman"/>
              </a:rPr>
              <a:t>ب</a:t>
            </a:r>
            <a:r>
              <a:rPr dirty="0" smtClean="0" sz="1800" spc="-151">
                <a:latin typeface="Times New Roman"/>
                <a:cs typeface="Times New Roman"/>
              </a:rPr>
              <a:t> </a:t>
            </a:r>
            <a:r>
              <a:rPr dirty="0" smtClean="0" sz="1800" spc="-151">
                <a:latin typeface="Times New Roman"/>
                <a:cs typeface="Times New Roman"/>
              </a:rPr>
              <a:t>ث</a:t>
            </a:r>
            <a:r>
              <a:rPr dirty="0" smtClean="0" sz="1800" spc="-151">
                <a:latin typeface="Times New Roman"/>
                <a:cs typeface="Times New Roman"/>
              </a:rPr>
              <a:t>ذ</a:t>
            </a:r>
            <a:r>
              <a:rPr dirty="0" smtClean="0" sz="1800" spc="-151">
                <a:latin typeface="Times New Roman"/>
                <a:cs typeface="Times New Roman"/>
              </a:rPr>
              <a:t>ْ</a:t>
            </a:r>
            <a:r>
              <a:rPr dirty="0" smtClean="0" sz="1800" spc="-151">
                <a:latin typeface="Times New Roman"/>
                <a:cs typeface="Times New Roman"/>
              </a:rPr>
              <a:t>اش</a:t>
            </a:r>
            <a:r>
              <a:rPr dirty="0" smtClean="0" sz="1800" spc="-151">
                <a:latin typeface="Times New Roman"/>
                <a:cs typeface="Times New Roman"/>
              </a:rPr>
              <a:t> </a:t>
            </a:r>
            <a:r>
              <a:rPr dirty="0" smtClean="0" sz="1800" spc="-151">
                <a:latin typeface="Times New Roman"/>
                <a:cs typeface="Times New Roman"/>
              </a:rPr>
              <a:t>ذمن</a:t>
            </a:r>
            <a:r>
              <a:rPr dirty="0" smtClean="0" sz="1800" spc="-151">
                <a:latin typeface="Times New Roman"/>
                <a:cs typeface="Times New Roman"/>
              </a:rPr>
              <a:t> </a:t>
            </a:r>
            <a:r>
              <a:rPr dirty="0" smtClean="0" sz="1800" spc="-151">
                <a:latin typeface="Times New Roman"/>
                <a:cs typeface="Times New Roman"/>
              </a:rPr>
              <a:t>ٌ</a:t>
            </a:r>
            <a:r>
              <a:rPr dirty="0" smtClean="0" sz="1800" spc="-151">
                <a:latin typeface="Times New Roman"/>
                <a:cs typeface="Times New Roman"/>
              </a:rPr>
              <a:t>را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407914" y="6884744"/>
            <a:ext cx="1752168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89">
                <a:latin typeface="Times New Roman"/>
                <a:cs typeface="Times New Roman"/>
              </a:rPr>
              <a:t>S3</a:t>
            </a:r>
            <a:r>
              <a:rPr dirty="0" smtClean="0" sz="1800" spc="-89">
                <a:latin typeface="Times New Roman"/>
                <a:cs typeface="Times New Roman"/>
              </a:rPr>
              <a:t> </a:t>
            </a:r>
            <a:r>
              <a:rPr dirty="0" smtClean="0" sz="1800" spc="-89">
                <a:latin typeface="Times New Roman"/>
                <a:cs typeface="Times New Roman"/>
              </a:rPr>
              <a:t>.</a:t>
            </a:r>
            <a:r>
              <a:rPr dirty="0" smtClean="0" sz="1800" spc="-89">
                <a:latin typeface="Times New Roman"/>
                <a:cs typeface="Times New Roman"/>
              </a:rPr>
              <a:t>.</a:t>
            </a:r>
            <a:r>
              <a:rPr dirty="0" smtClean="0" sz="1800" spc="-89">
                <a:latin typeface="Times New Roman"/>
                <a:cs typeface="Times New Roman"/>
              </a:rPr>
              <a:t>.</a:t>
            </a:r>
            <a:r>
              <a:rPr dirty="0" smtClean="0" sz="1800" spc="-89">
                <a:latin typeface="Times New Roman"/>
                <a:cs typeface="Times New Roman"/>
              </a:rPr>
              <a:t>.</a:t>
            </a:r>
            <a:r>
              <a:rPr dirty="0" smtClean="0" sz="1800" spc="-89">
                <a:latin typeface="Times New Roman"/>
                <a:cs typeface="Times New Roman"/>
              </a:rPr>
              <a:t> </a:t>
            </a:r>
            <a:r>
              <a:rPr dirty="0" smtClean="0" sz="1800" spc="-89">
                <a:latin typeface="Times New Roman"/>
                <a:cs typeface="Times New Roman"/>
              </a:rPr>
              <a:t>واعنا</a:t>
            </a:r>
            <a:r>
              <a:rPr dirty="0" smtClean="0" sz="1800" spc="-89">
                <a:latin typeface="Times New Roman"/>
                <a:cs typeface="Times New Roman"/>
              </a:rPr>
              <a:t> </a:t>
            </a:r>
            <a:r>
              <a:rPr dirty="0" smtClean="0" sz="1800" spc="-89">
                <a:latin typeface="Times New Roman"/>
                <a:cs typeface="Times New Roman"/>
              </a:rPr>
              <a:t>ا</a:t>
            </a:r>
            <a:r>
              <a:rPr dirty="0" smtClean="0" sz="1800" spc="-89">
                <a:latin typeface="Times New Roman"/>
                <a:cs typeface="Times New Roman"/>
              </a:rPr>
              <a:t>ز</a:t>
            </a:r>
            <a:r>
              <a:rPr dirty="0" smtClean="0" sz="1800" spc="-89">
                <a:latin typeface="Times New Roman"/>
                <a:cs typeface="Times New Roman"/>
              </a:rPr>
              <a:t>ْ</a:t>
            </a:r>
            <a:r>
              <a:rPr dirty="0" smtClean="0" sz="1800" spc="-89">
                <a:latin typeface="Times New Roman"/>
                <a:cs typeface="Times New Roman"/>
              </a:rPr>
              <a:t> </a:t>
            </a:r>
            <a:r>
              <a:rPr dirty="0" smtClean="0" sz="1800" spc="-89">
                <a:latin typeface="Times New Roman"/>
                <a:cs typeface="Times New Roman"/>
              </a:rPr>
              <a:t>ج</a:t>
            </a:r>
            <a:r>
              <a:rPr dirty="0" smtClean="0" sz="1800" spc="-89">
                <a:latin typeface="Times New Roman"/>
                <a:cs typeface="Times New Roman"/>
              </a:rPr>
              <a:t>ب</a:t>
            </a:r>
            <a:r>
              <a:rPr dirty="0" smtClean="0" sz="1800" spc="-89">
                <a:latin typeface="Times New Roman"/>
                <a:cs typeface="Times New Roman"/>
              </a:rPr>
              <a:t>عس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89862" y="7748852"/>
            <a:ext cx="5435955" cy="678052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R="12700" algn="r">
              <a:lnSpc>
                <a:spcPts val="1939"/>
              </a:lnSpc>
            </a:pPr>
            <a:r>
              <a:rPr dirty="0" smtClean="0" sz="1800" spc="-70" b="1">
                <a:latin typeface="Times New Roman"/>
                <a:cs typeface="Times New Roman"/>
              </a:rPr>
              <a:t>-</a:t>
            </a:r>
            <a:r>
              <a:rPr dirty="0" smtClean="0" sz="1800" spc="-70" b="1">
                <a:latin typeface="Times New Roman"/>
                <a:cs typeface="Times New Roman"/>
              </a:rPr>
              <a:t>:</a:t>
            </a:r>
            <a:r>
              <a:rPr dirty="0" smtClean="0" sz="1800" spc="-70" b="1">
                <a:latin typeface="Times New Roman"/>
                <a:cs typeface="Times New Roman"/>
              </a:rPr>
              <a:t> </a:t>
            </a:r>
            <a:r>
              <a:rPr dirty="0" smtClean="0" sz="1800" spc="-70" b="1">
                <a:latin typeface="Times New Roman"/>
                <a:cs typeface="Times New Roman"/>
              </a:rPr>
              <a:t>ل</a:t>
            </a:r>
            <a:r>
              <a:rPr dirty="0" smtClean="0" sz="1800" spc="-70" b="1">
                <a:latin typeface="Times New Roman"/>
                <a:cs typeface="Times New Roman"/>
              </a:rPr>
              <a:t>ح</a:t>
            </a:r>
            <a:r>
              <a:rPr dirty="0" smtClean="0" sz="1800" spc="-70" b="1">
                <a:latin typeface="Times New Roman"/>
                <a:cs typeface="Times New Roman"/>
              </a:rPr>
              <a:t>لا</a:t>
            </a:r>
            <a:endParaRPr sz="1800">
              <a:latin typeface="Times New Roman"/>
              <a:cs typeface="Times New Roman"/>
            </a:endParaRPr>
          </a:p>
          <a:p>
            <a:pPr marR="13106" algn="r">
              <a:lnSpc>
                <a:spcPct val="95825"/>
              </a:lnSpc>
              <a:spcBef>
                <a:spcPts val="1172"/>
              </a:spcBef>
            </a:pPr>
            <a:r>
              <a:rPr dirty="0" smtClean="0" sz="1800" spc="-149">
                <a:latin typeface="Times New Roman"/>
                <a:cs typeface="Times New Roman"/>
              </a:rPr>
              <a:t>r</a:t>
            </a:r>
            <a:r>
              <a:rPr dirty="0" smtClean="0" sz="1800" spc="-149">
                <a:latin typeface="Times New Roman"/>
                <a:cs typeface="Times New Roman"/>
              </a:rPr>
              <a:t>=</a:t>
            </a:r>
            <a:r>
              <a:rPr dirty="0" smtClean="0" sz="1800" spc="-149">
                <a:latin typeface="Times New Roman"/>
                <a:cs typeface="Times New Roman"/>
              </a:rPr>
              <a:t>T</a:t>
            </a:r>
            <a:r>
              <a:rPr dirty="0" smtClean="0" sz="1800" spc="-149">
                <a:latin typeface="Times New Roman"/>
                <a:cs typeface="Times New Roman"/>
              </a:rPr>
              <a:t>.</a:t>
            </a:r>
            <a:r>
              <a:rPr dirty="0" smtClean="0" sz="1800" spc="-149">
                <a:latin typeface="Times New Roman"/>
                <a:cs typeface="Times New Roman"/>
              </a:rPr>
              <a:t>V</a:t>
            </a:r>
            <a:r>
              <a:rPr dirty="0" smtClean="0" sz="1800" spc="-149">
                <a:latin typeface="Times New Roman"/>
                <a:cs typeface="Times New Roman"/>
              </a:rPr>
              <a:t> </a:t>
            </a:r>
            <a:r>
              <a:rPr dirty="0" smtClean="0" sz="1800" spc="-149">
                <a:latin typeface="Times New Roman"/>
                <a:cs typeface="Times New Roman"/>
              </a:rPr>
              <a:t>جي</a:t>
            </a:r>
            <a:r>
              <a:rPr dirty="0" smtClean="0" sz="1800" spc="-149">
                <a:latin typeface="Times New Roman"/>
                <a:cs typeface="Times New Roman"/>
              </a:rPr>
              <a:t>ا</a:t>
            </a:r>
            <a:r>
              <a:rPr dirty="0" smtClean="0" sz="1800" spc="-149">
                <a:latin typeface="Times New Roman"/>
                <a:cs typeface="Times New Roman"/>
              </a:rPr>
              <a:t>شب</a:t>
            </a:r>
            <a:r>
              <a:rPr dirty="0" smtClean="0" sz="1800" spc="-149">
                <a:latin typeface="Times New Roman"/>
                <a:cs typeface="Times New Roman"/>
              </a:rPr>
              <a:t> </a:t>
            </a:r>
            <a:r>
              <a:rPr dirty="0" smtClean="0" sz="1800" spc="-149">
                <a:latin typeface="Times New Roman"/>
                <a:cs typeface="Times New Roman"/>
              </a:rPr>
              <a:t>ذ</a:t>
            </a:r>
            <a:r>
              <a:rPr dirty="0" smtClean="0" sz="1800" spc="-149">
                <a:latin typeface="Times New Roman"/>
                <a:cs typeface="Times New Roman"/>
              </a:rPr>
              <a:t>ْ</a:t>
            </a:r>
            <a:r>
              <a:rPr dirty="0" smtClean="0" sz="1800" spc="-149">
                <a:latin typeface="Times New Roman"/>
                <a:cs typeface="Times New Roman"/>
              </a:rPr>
              <a:t>اش</a:t>
            </a:r>
            <a:r>
              <a:rPr dirty="0" smtClean="0" sz="1800" spc="-149">
                <a:latin typeface="Times New Roman"/>
                <a:cs typeface="Times New Roman"/>
              </a:rPr>
              <a:t> </a:t>
            </a:r>
            <a:r>
              <a:rPr dirty="0" smtClean="0" sz="1800" spc="-149">
                <a:latin typeface="Times New Roman"/>
                <a:cs typeface="Times New Roman"/>
              </a:rPr>
              <a:t>ضش</a:t>
            </a:r>
            <a:r>
              <a:rPr dirty="0" smtClean="0" sz="1800" spc="-149">
                <a:latin typeface="Times New Roman"/>
                <a:cs typeface="Times New Roman"/>
              </a:rPr>
              <a:t>ف</a:t>
            </a:r>
            <a:r>
              <a:rPr dirty="0" smtClean="0" sz="1800" spc="-149">
                <a:latin typeface="Times New Roman"/>
                <a:cs typeface="Times New Roman"/>
              </a:rPr>
              <a:t>َ</a:t>
            </a:r>
            <a:r>
              <a:rPr dirty="0" smtClean="0" sz="1800" spc="-149">
                <a:latin typeface="Times New Roman"/>
                <a:cs typeface="Times New Roman"/>
              </a:rPr>
              <a:t>,</a:t>
            </a:r>
            <a:r>
              <a:rPr dirty="0" smtClean="0" sz="1800" spc="-149">
                <a:latin typeface="Times New Roman"/>
                <a:cs typeface="Times New Roman"/>
              </a:rPr>
              <a:t>q</a:t>
            </a:r>
            <a:r>
              <a:rPr dirty="0" smtClean="0" sz="1800" spc="-149">
                <a:latin typeface="Times New Roman"/>
                <a:cs typeface="Times New Roman"/>
              </a:rPr>
              <a:t>=</a:t>
            </a:r>
            <a:r>
              <a:rPr dirty="0" smtClean="0" sz="1800" spc="-149">
                <a:latin typeface="Times New Roman"/>
                <a:cs typeface="Times New Roman"/>
              </a:rPr>
              <a:t> </a:t>
            </a:r>
            <a:r>
              <a:rPr dirty="0" smtClean="0" sz="1800" spc="-149">
                <a:latin typeface="Times New Roman"/>
                <a:cs typeface="Times New Roman"/>
              </a:rPr>
              <a:t>واعنا</a:t>
            </a:r>
            <a:r>
              <a:rPr dirty="0" smtClean="0" sz="1800" spc="-149">
                <a:latin typeface="Times New Roman"/>
                <a:cs typeface="Times New Roman"/>
              </a:rPr>
              <a:t> </a:t>
            </a:r>
            <a:r>
              <a:rPr dirty="0" smtClean="0" sz="1800" spc="-149">
                <a:latin typeface="Times New Roman"/>
                <a:cs typeface="Times New Roman"/>
              </a:rPr>
              <a:t>ا</a:t>
            </a:r>
            <a:r>
              <a:rPr dirty="0" smtClean="0" sz="1800" spc="-149">
                <a:latin typeface="Times New Roman"/>
                <a:cs typeface="Times New Roman"/>
              </a:rPr>
              <a:t>زْ</a:t>
            </a:r>
            <a:r>
              <a:rPr dirty="0" smtClean="0" sz="1800" spc="-149">
                <a:latin typeface="Times New Roman"/>
                <a:cs typeface="Times New Roman"/>
              </a:rPr>
              <a:t> </a:t>
            </a:r>
            <a:r>
              <a:rPr dirty="0" smtClean="0" sz="1800" spc="-149">
                <a:latin typeface="Times New Roman"/>
                <a:cs typeface="Times New Roman"/>
              </a:rPr>
              <a:t>ج</a:t>
            </a:r>
            <a:r>
              <a:rPr dirty="0" smtClean="0" sz="1800" spc="-149">
                <a:latin typeface="Times New Roman"/>
                <a:cs typeface="Times New Roman"/>
              </a:rPr>
              <a:t>ب</a:t>
            </a:r>
            <a:r>
              <a:rPr dirty="0" smtClean="0" sz="1800" spc="-149">
                <a:latin typeface="Times New Roman"/>
                <a:cs typeface="Times New Roman"/>
              </a:rPr>
              <a:t>عس</a:t>
            </a:r>
            <a:r>
              <a:rPr dirty="0" smtClean="0" sz="1800" spc="-149">
                <a:latin typeface="Times New Roman"/>
                <a:cs typeface="Times New Roman"/>
              </a:rPr>
              <a:t> </a:t>
            </a:r>
            <a:r>
              <a:rPr dirty="0" smtClean="0" sz="1800" spc="-149">
                <a:latin typeface="Times New Roman"/>
                <a:cs typeface="Times New Roman"/>
              </a:rPr>
              <a:t>ضش</a:t>
            </a:r>
            <a:r>
              <a:rPr dirty="0" smtClean="0" sz="1800" spc="-149">
                <a:latin typeface="Times New Roman"/>
                <a:cs typeface="Times New Roman"/>
              </a:rPr>
              <a:t>ف</a:t>
            </a:r>
            <a:r>
              <a:rPr dirty="0" smtClean="0" sz="1800" spc="-149">
                <a:latin typeface="Times New Roman"/>
                <a:cs typeface="Times New Roman"/>
              </a:rPr>
              <a:t>َ</a:t>
            </a:r>
            <a:r>
              <a:rPr dirty="0" smtClean="0" sz="1800" spc="-149">
                <a:latin typeface="Times New Roman"/>
                <a:cs typeface="Times New Roman"/>
              </a:rPr>
              <a:t>,</a:t>
            </a:r>
            <a:r>
              <a:rPr dirty="0" smtClean="0" sz="1800" spc="-149">
                <a:latin typeface="Times New Roman"/>
                <a:cs typeface="Times New Roman"/>
              </a:rPr>
              <a:t>P</a:t>
            </a:r>
            <a:r>
              <a:rPr dirty="0" smtClean="0" sz="1800" spc="-149">
                <a:latin typeface="Times New Roman"/>
                <a:cs typeface="Times New Roman"/>
              </a:rPr>
              <a:t>=</a:t>
            </a:r>
            <a:r>
              <a:rPr dirty="0" smtClean="0" sz="1800" spc="-149">
                <a:latin typeface="Times New Roman"/>
                <a:cs typeface="Times New Roman"/>
              </a:rPr>
              <a:t> </a:t>
            </a:r>
            <a:r>
              <a:rPr dirty="0" smtClean="0" sz="1800" spc="-149">
                <a:latin typeface="Times New Roman"/>
                <a:cs typeface="Times New Roman"/>
              </a:rPr>
              <a:t>جعسد</a:t>
            </a:r>
            <a:r>
              <a:rPr dirty="0" smtClean="0" sz="1800" spc="-149">
                <a:latin typeface="Times New Roman"/>
                <a:cs typeface="Times New Roman"/>
              </a:rPr>
              <a:t> </a:t>
            </a:r>
            <a:r>
              <a:rPr dirty="0" smtClean="0" sz="1800" spc="-149">
                <a:latin typeface="Times New Roman"/>
                <a:cs typeface="Times New Roman"/>
              </a:rPr>
              <a:t>ضش</a:t>
            </a:r>
            <a:r>
              <a:rPr dirty="0" smtClean="0" sz="1800" spc="-149">
                <a:latin typeface="Times New Roman"/>
                <a:cs typeface="Times New Roman"/>
              </a:rPr>
              <a:t>ف</a:t>
            </a:r>
            <a:r>
              <a:rPr dirty="0" smtClean="0" sz="1800" spc="-149">
                <a:latin typeface="Times New Roman"/>
                <a:cs typeface="Times New Roman"/>
              </a:rPr>
              <a:t>َ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26919" y="8611817"/>
            <a:ext cx="27556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b="1">
                <a:latin typeface="Times New Roman"/>
                <a:cs typeface="Times New Roman"/>
              </a:rPr>
              <a:t>(P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60903" y="8611817"/>
            <a:ext cx="693470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22" b="1">
                <a:latin typeface="Times New Roman"/>
                <a:cs typeface="Times New Roman"/>
              </a:rPr>
              <a:t>q</a:t>
            </a:r>
            <a:r>
              <a:rPr dirty="0" smtClean="0" sz="1800" spc="22" b="1">
                <a:latin typeface="Times New Roman"/>
                <a:cs typeface="Times New Roman"/>
              </a:rPr>
              <a:t>)</a:t>
            </a:r>
            <a:r>
              <a:rPr dirty="0" smtClean="0" sz="1800" spc="22" b="1">
                <a:latin typeface="Times New Roman"/>
                <a:cs typeface="Times New Roman"/>
              </a:rPr>
              <a:t> </a:t>
            </a:r>
            <a:r>
              <a:rPr dirty="0" smtClean="0" sz="1800" spc="22" b="1">
                <a:latin typeface="Times New Roman"/>
                <a:cs typeface="Times New Roman"/>
              </a:rPr>
              <a:t> </a:t>
            </a:r>
            <a:r>
              <a:rPr dirty="0" smtClean="0" sz="1800" spc="22" b="1">
                <a:latin typeface="Times New Roman"/>
                <a:cs typeface="Times New Roman"/>
              </a:rPr>
              <a:t>(~r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37920" y="3372865"/>
            <a:ext cx="608025" cy="274701"/>
          </a:xfrm>
          <a:prstGeom prst="rect">
            <a:avLst/>
          </a:prstGeom>
        </p:spPr>
        <p:txBody>
          <a:bodyPr wrap="square" lIns="0" tIns="1905" rIns="0" bIns="0" rtlCol="0">
            <a:noAutofit/>
          </a:bodyPr>
          <a:lstStyle/>
          <a:p>
            <a:pPr marL="209423" marR="211810" algn="ctr">
              <a:lnSpc>
                <a:spcPct val="95825"/>
              </a:lnSpc>
            </a:pPr>
            <a:r>
              <a:rPr dirty="0" smtClean="0" sz="1800" b="1"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45945" y="3372865"/>
            <a:ext cx="990981" cy="274701"/>
          </a:xfrm>
          <a:prstGeom prst="rect">
            <a:avLst/>
          </a:prstGeom>
        </p:spPr>
        <p:txBody>
          <a:bodyPr wrap="square" lIns="0" tIns="1905" rIns="0" bIns="0" rtlCol="0">
            <a:noAutofit/>
          </a:bodyPr>
          <a:lstStyle/>
          <a:p>
            <a:pPr marL="401447" marR="402742" algn="ctr">
              <a:lnSpc>
                <a:spcPct val="95825"/>
              </a:lnSpc>
            </a:pPr>
            <a:r>
              <a:rPr dirty="0" smtClean="0" sz="1800" b="1">
                <a:latin typeface="Times New Roman"/>
                <a:cs typeface="Times New Roman"/>
              </a:rPr>
              <a:t>q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36927" y="3372865"/>
            <a:ext cx="890015" cy="274701"/>
          </a:xfrm>
          <a:prstGeom prst="rect">
            <a:avLst/>
          </a:prstGeom>
        </p:spPr>
        <p:txBody>
          <a:bodyPr wrap="square" lIns="0" tIns="6350" rIns="0" bIns="0" rtlCol="0">
            <a:noAutofit/>
          </a:bodyPr>
          <a:lstStyle/>
          <a:p>
            <a:pPr marL="170687">
              <a:lnSpc>
                <a:spcPct val="95825"/>
              </a:lnSpc>
            </a:pPr>
            <a:r>
              <a:rPr dirty="0" smtClean="0" sz="1800" spc="0" b="1">
                <a:latin typeface="Times New Roman"/>
                <a:cs typeface="Times New Roman"/>
              </a:rPr>
              <a:t>p</a:t>
            </a:r>
            <a:r>
              <a:rPr dirty="0" smtClean="0" sz="1800" spc="0" b="1">
                <a:latin typeface="Times New Roman"/>
                <a:cs typeface="Times New Roman"/>
              </a:rPr>
              <a:t>    </a:t>
            </a:r>
            <a:r>
              <a:rPr dirty="0" smtClean="0" sz="1800" spc="50" b="1">
                <a:latin typeface="Times New Roman"/>
                <a:cs typeface="Times New Roman"/>
              </a:rPr>
              <a:t> </a:t>
            </a:r>
            <a:r>
              <a:rPr dirty="0" smtClean="0" sz="1800" spc="0" b="1">
                <a:latin typeface="Times New Roman"/>
                <a:cs typeface="Times New Roman"/>
              </a:rPr>
              <a:t>q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26942" y="3372865"/>
            <a:ext cx="1361185" cy="274701"/>
          </a:xfrm>
          <a:prstGeom prst="rect">
            <a:avLst/>
          </a:prstGeom>
        </p:spPr>
        <p:txBody>
          <a:bodyPr wrap="square" lIns="0" tIns="6350" rIns="0" bIns="0" rtlCol="0">
            <a:noAutofit/>
          </a:bodyPr>
          <a:lstStyle/>
          <a:p>
            <a:pPr marL="83820">
              <a:lnSpc>
                <a:spcPct val="95825"/>
              </a:lnSpc>
            </a:pPr>
            <a:r>
              <a:rPr dirty="0" smtClean="0" sz="1800" spc="0" b="1">
                <a:latin typeface="Times New Roman"/>
                <a:cs typeface="Times New Roman"/>
              </a:rPr>
              <a:t>(p</a:t>
            </a:r>
            <a:r>
              <a:rPr dirty="0" smtClean="0" sz="1800" spc="0" b="1">
                <a:latin typeface="Times New Roman"/>
                <a:cs typeface="Times New Roman"/>
              </a:rPr>
              <a:t>    </a:t>
            </a:r>
            <a:r>
              <a:rPr dirty="0" smtClean="0" sz="1800" spc="50" b="1">
                <a:latin typeface="Times New Roman"/>
                <a:cs typeface="Times New Roman"/>
              </a:rPr>
              <a:t> </a:t>
            </a:r>
            <a:r>
              <a:rPr dirty="0" smtClean="0" sz="1800" spc="-4" b="1">
                <a:latin typeface="Times New Roman"/>
                <a:cs typeface="Times New Roman"/>
              </a:rPr>
              <a:t>q)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88128" y="3372865"/>
            <a:ext cx="2329307" cy="274701"/>
          </a:xfrm>
          <a:prstGeom prst="rect">
            <a:avLst/>
          </a:prstGeom>
        </p:spPr>
        <p:txBody>
          <a:bodyPr wrap="square" lIns="0" tIns="6350" rIns="0" bIns="0" rtlCol="0">
            <a:noAutofit/>
          </a:bodyPr>
          <a:lstStyle/>
          <a:p>
            <a:pPr marL="128016">
              <a:lnSpc>
                <a:spcPct val="95825"/>
              </a:lnSpc>
            </a:pPr>
            <a:r>
              <a:rPr dirty="0" smtClean="0" sz="1800" spc="1" b="1">
                <a:latin typeface="Times New Roman"/>
                <a:cs typeface="Times New Roman"/>
              </a:rPr>
              <a:t>}</a:t>
            </a:r>
            <a:r>
              <a:rPr dirty="0" smtClean="0" sz="1800" spc="1" b="1">
                <a:latin typeface="Times New Roman"/>
                <a:cs typeface="Times New Roman"/>
              </a:rPr>
              <a:t>)</a:t>
            </a:r>
            <a:r>
              <a:rPr dirty="0" smtClean="0" sz="1800" spc="1" b="1" i="1"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7920" y="3647567"/>
            <a:ext cx="608025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203326" marR="205333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45945" y="3647567"/>
            <a:ext cx="990981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395351" marR="396265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36927" y="3647567"/>
            <a:ext cx="890015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345059" marR="345592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26942" y="3647567"/>
            <a:ext cx="1361185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586104" marR="588289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88128" y="3647567"/>
            <a:ext cx="2329307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1063244" marR="1066698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37920" y="3917315"/>
            <a:ext cx="608025" cy="268223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203326" marR="205333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345945" y="3917315"/>
            <a:ext cx="990981" cy="268223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401447" marR="402742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36927" y="3917315"/>
            <a:ext cx="890015" cy="268223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351155" marR="352069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26942" y="3917315"/>
            <a:ext cx="1361185" cy="268223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586104" marR="588289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88128" y="3917315"/>
            <a:ext cx="2329307" cy="268223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1063244" marR="1066698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7920" y="4185538"/>
            <a:ext cx="608025" cy="269748"/>
          </a:xfrm>
          <a:prstGeom prst="rect">
            <a:avLst/>
          </a:prstGeom>
        </p:spPr>
        <p:txBody>
          <a:bodyPr wrap="square" lIns="0" tIns="13049" rIns="0" bIns="0" rtlCol="0">
            <a:noAutofit/>
          </a:bodyPr>
          <a:lstStyle/>
          <a:p>
            <a:pPr marL="209423" marR="211810" algn="ctr">
              <a:lnSpc>
                <a:spcPts val="205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5945" y="4185538"/>
            <a:ext cx="990981" cy="269748"/>
          </a:xfrm>
          <a:prstGeom prst="rect">
            <a:avLst/>
          </a:prstGeom>
        </p:spPr>
        <p:txBody>
          <a:bodyPr wrap="square" lIns="0" tIns="13049" rIns="0" bIns="0" rtlCol="0">
            <a:noAutofit/>
          </a:bodyPr>
          <a:lstStyle/>
          <a:p>
            <a:pPr marL="395351" marR="396265" algn="ctr">
              <a:lnSpc>
                <a:spcPts val="205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36927" y="4185538"/>
            <a:ext cx="890015" cy="269748"/>
          </a:xfrm>
          <a:prstGeom prst="rect">
            <a:avLst/>
          </a:prstGeom>
        </p:spPr>
        <p:txBody>
          <a:bodyPr wrap="square" lIns="0" tIns="13049" rIns="0" bIns="0" rtlCol="0">
            <a:noAutofit/>
          </a:bodyPr>
          <a:lstStyle/>
          <a:p>
            <a:pPr marL="345059" marR="345592" algn="ctr">
              <a:lnSpc>
                <a:spcPts val="205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26942" y="4185538"/>
            <a:ext cx="1361185" cy="269748"/>
          </a:xfrm>
          <a:prstGeom prst="rect">
            <a:avLst/>
          </a:prstGeom>
        </p:spPr>
        <p:txBody>
          <a:bodyPr wrap="square" lIns="0" tIns="13049" rIns="0" bIns="0" rtlCol="0">
            <a:noAutofit/>
          </a:bodyPr>
          <a:lstStyle/>
          <a:p>
            <a:pPr marL="578485" marR="583336" algn="ctr">
              <a:lnSpc>
                <a:spcPts val="205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88128" y="4185538"/>
            <a:ext cx="2329307" cy="269748"/>
          </a:xfrm>
          <a:prstGeom prst="rect">
            <a:avLst/>
          </a:prstGeom>
        </p:spPr>
        <p:txBody>
          <a:bodyPr wrap="square" lIns="0" tIns="13049" rIns="0" bIns="0" rtlCol="0">
            <a:noAutofit/>
          </a:bodyPr>
          <a:lstStyle/>
          <a:p>
            <a:pPr marL="1069340" marR="1073175" algn="ctr">
              <a:lnSpc>
                <a:spcPts val="205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7920" y="4455286"/>
            <a:ext cx="608025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209423" marR="211810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5945" y="4455286"/>
            <a:ext cx="990981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401447" marR="402742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F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36927" y="4455286"/>
            <a:ext cx="890015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345059" marR="345592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6942" y="4455286"/>
            <a:ext cx="1361185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578485" marR="583336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88128" y="4455286"/>
            <a:ext cx="2329307" cy="269748"/>
          </a:xfrm>
          <a:prstGeom prst="rect">
            <a:avLst/>
          </a:prstGeom>
        </p:spPr>
        <p:txBody>
          <a:bodyPr wrap="square" lIns="0" tIns="12985" rIns="0" bIns="0" rtlCol="0">
            <a:noAutofit/>
          </a:bodyPr>
          <a:lstStyle/>
          <a:p>
            <a:pPr marL="1063244" marR="1066698" algn="ctr">
              <a:lnSpc>
                <a:spcPts val="2045"/>
              </a:lnSpc>
            </a:pPr>
            <a:r>
              <a:rPr dirty="0" smtClean="0" sz="1800">
                <a:latin typeface="Times New Roman"/>
                <a:cs typeface="Times New Roman"/>
              </a:rPr>
              <a:t>T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    </a:t>
            </a:r>
            <a:r>
              <a:rPr dirty="0" smtClean="0" sz="1400" spc="345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9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9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435344" y="929587"/>
            <a:ext cx="72415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  <a:tabLst>
                <a:tab pos="673100" algn="l"/>
              </a:tabLst>
            </a:pPr>
            <a:r>
              <a:rPr dirty="0" smtClean="0" sz="1800" spc="-9" b="1" u="heavy">
                <a:latin typeface="Times New Roman"/>
                <a:cs typeface="Times New Roman"/>
              </a:rPr>
              <a:t> </a:t>
            </a:r>
            <a:r>
              <a:rPr dirty="0" smtClean="0" sz="1800" spc="-9" b="1" u="heavy">
                <a:latin typeface="Times New Roman"/>
                <a:cs typeface="Times New Roman"/>
              </a:rPr>
              <a:t>-</a:t>
            </a:r>
            <a:r>
              <a:rPr dirty="0" smtClean="0" sz="1800" spc="-9" b="1" u="heavy">
                <a:latin typeface="Times New Roman"/>
                <a:cs typeface="Times New Roman"/>
              </a:rPr>
              <a:t> </a:t>
            </a:r>
            <a:r>
              <a:rPr dirty="0" smtClean="0" sz="1800" spc="-9" b="1" u="heavy">
                <a:latin typeface="Times New Roman"/>
                <a:cs typeface="Times New Roman"/>
              </a:rPr>
              <a:t>:</a:t>
            </a:r>
            <a:r>
              <a:rPr dirty="0" smtClean="0" sz="1800" spc="-9" b="1" u="heavy">
                <a:latin typeface="Times New Roman"/>
                <a:cs typeface="Times New Roman"/>
              </a:rPr>
              <a:t> </a:t>
            </a:r>
            <a:r>
              <a:rPr dirty="0" smtClean="0" sz="1800" spc="-9" b="1" u="heavy">
                <a:latin typeface="Times New Roman"/>
                <a:cs typeface="Times New Roman"/>
              </a:rPr>
              <a:t>لاث</a:t>
            </a:r>
            <a:r>
              <a:rPr dirty="0" smtClean="0" sz="1800" spc="-9" b="1" u="heavy">
                <a:latin typeface="Times New Roman"/>
                <a:cs typeface="Times New Roman"/>
              </a:rPr>
              <a:t> </a:t>
            </a:r>
            <a:r>
              <a:rPr dirty="0" smtClean="0" sz="1800" spc="-9" b="1" u="heavy">
                <a:latin typeface="Times New Roman"/>
                <a:cs typeface="Times New Roman"/>
              </a:rPr>
              <a:t>م</a:t>
            </a:r>
            <a:r>
              <a:rPr dirty="0" smtClean="0" sz="1800" spc="-9" b="1" u="heavy">
                <a:latin typeface="Times New Roman"/>
                <a:cs typeface="Times New Roman"/>
              </a:rPr>
              <a:t> </a:t>
            </a:r>
            <a:r>
              <a:rPr dirty="0" smtClean="0" sz="1800" spc="0" b="1" u="heavy">
                <a:latin typeface="Times New Roman"/>
                <a:cs typeface="Times New Roman"/>
              </a:rPr>
              <a:t>	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07819" y="1355037"/>
            <a:ext cx="5018074" cy="1979168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R="14859" algn="r">
              <a:lnSpc>
                <a:spcPts val="1939"/>
              </a:lnSpc>
            </a:pPr>
            <a:r>
              <a:rPr dirty="0" smtClean="0" sz="1800" spc="-23" i="1">
                <a:latin typeface="Times New Roman"/>
                <a:cs typeface="Times New Roman"/>
              </a:rPr>
              <a:t>S1</a:t>
            </a:r>
            <a:r>
              <a:rPr dirty="0" smtClean="0" sz="1800" spc="-23">
                <a:latin typeface="Times New Roman"/>
                <a:cs typeface="Times New Roman"/>
              </a:rPr>
              <a:t>.</a:t>
            </a:r>
            <a:r>
              <a:rPr dirty="0" smtClean="0" sz="1800" spc="-23">
                <a:latin typeface="Times New Roman"/>
                <a:cs typeface="Times New Roman"/>
              </a:rPr>
              <a:t>.</a:t>
            </a:r>
            <a:r>
              <a:rPr dirty="0" smtClean="0" sz="1800" spc="-23">
                <a:latin typeface="Times New Roman"/>
                <a:cs typeface="Times New Roman"/>
              </a:rPr>
              <a:t>.</a:t>
            </a:r>
            <a:r>
              <a:rPr dirty="0" smtClean="0" sz="1800" spc="-23">
                <a:latin typeface="Times New Roman"/>
                <a:cs typeface="Times New Roman"/>
              </a:rPr>
              <a:t>.</a:t>
            </a:r>
            <a:r>
              <a:rPr dirty="0" smtClean="0" sz="1800" spc="-23">
                <a:latin typeface="Times New Roman"/>
                <a:cs typeface="Times New Roman"/>
              </a:rPr>
              <a:t>.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تُع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81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ٍع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م</a:t>
            </a:r>
            <a:r>
              <a:rPr dirty="0" smtClean="0" sz="1800" spc="-23">
                <a:latin typeface="Times New Roman"/>
                <a:cs typeface="Times New Roman"/>
              </a:rPr>
              <a:t>م</a:t>
            </a:r>
            <a:r>
              <a:rPr dirty="0" smtClean="0" sz="1800" spc="-23">
                <a:latin typeface="Times New Roman"/>
                <a:cs typeface="Times New Roman"/>
              </a:rPr>
              <a:t>ٌ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لا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ِ</a:t>
            </a:r>
            <a:r>
              <a:rPr dirty="0" smtClean="0" sz="1800" spc="-23">
                <a:latin typeface="Times New Roman"/>
                <a:cs typeface="Times New Roman"/>
              </a:rPr>
              <a:t>ش</a:t>
            </a:r>
            <a:r>
              <a:rPr dirty="0" smtClean="0" sz="1800" spc="-23">
                <a:latin typeface="Times New Roman"/>
                <a:cs typeface="Times New Roman"/>
              </a:rPr>
              <a:t>ًع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ٌاف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ة</a:t>
            </a:r>
            <a:r>
              <a:rPr dirty="0" smtClean="0" sz="1800" spc="-23">
                <a:latin typeface="Times New Roman"/>
                <a:cs typeface="Times New Roman"/>
              </a:rPr>
              <a:t>س</a:t>
            </a:r>
            <a:r>
              <a:rPr dirty="0" smtClean="0" sz="1800" spc="-23">
                <a:latin typeface="Times New Roman"/>
                <a:cs typeface="Times New Roman"/>
              </a:rPr>
              <a:t>ا</a:t>
            </a:r>
            <a:r>
              <a:rPr dirty="0" smtClean="0" sz="1800" spc="-23">
                <a:latin typeface="Times New Roman"/>
                <a:cs typeface="Times New Roman"/>
              </a:rPr>
              <a:t>ٍ</a:t>
            </a:r>
            <a:r>
              <a:rPr dirty="0" smtClean="0" sz="1800" spc="-23">
                <a:latin typeface="Times New Roman"/>
                <a:cs typeface="Times New Roman"/>
              </a:rPr>
              <a:t>ع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ق</a:t>
            </a:r>
            <a:r>
              <a:rPr dirty="0" smtClean="0" sz="1800" spc="-23">
                <a:latin typeface="Times New Roman"/>
                <a:cs typeface="Times New Roman"/>
              </a:rPr>
              <a:t>ٕ</a:t>
            </a:r>
            <a:r>
              <a:rPr dirty="0" smtClean="0" sz="1800" spc="-23">
                <a:latin typeface="Times New Roman"/>
                <a:cs typeface="Times New Roman"/>
              </a:rPr>
              <a:t>غ</a:t>
            </a:r>
            <a:r>
              <a:rPr dirty="0" smtClean="0" sz="1800" spc="-23">
                <a:latin typeface="Times New Roman"/>
                <a:cs typeface="Times New Roman"/>
              </a:rPr>
              <a:t>ٌ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م</a:t>
            </a:r>
            <a:r>
              <a:rPr dirty="0" smtClean="0" sz="1800" spc="-23">
                <a:latin typeface="Times New Roman"/>
                <a:cs typeface="Times New Roman"/>
              </a:rPr>
              <a:t>ٍ</a:t>
            </a:r>
            <a:r>
              <a:rPr dirty="0" smtClean="0" sz="1800" spc="-23">
                <a:latin typeface="Times New Roman"/>
                <a:cs typeface="Times New Roman"/>
              </a:rPr>
              <a:t>ب</a:t>
            </a:r>
            <a:r>
              <a:rPr dirty="0" smtClean="0" sz="1800" spc="-23">
                <a:latin typeface="Times New Roman"/>
                <a:cs typeface="Times New Roman"/>
              </a:rPr>
              <a:t>َ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ٌاك</a:t>
            </a:r>
            <a:r>
              <a:rPr dirty="0" smtClean="0" sz="1800" spc="-23">
                <a:latin typeface="Times New Roman"/>
                <a:cs typeface="Times New Roman"/>
              </a:rPr>
              <a:t> </a:t>
            </a:r>
            <a:r>
              <a:rPr dirty="0" smtClean="0" sz="1800" spc="-23">
                <a:latin typeface="Times New Roman"/>
                <a:cs typeface="Times New Roman"/>
              </a:rPr>
              <a:t>ا</a:t>
            </a:r>
            <a:r>
              <a:rPr dirty="0" smtClean="0" sz="1800" spc="-23">
                <a:latin typeface="Times New Roman"/>
                <a:cs typeface="Times New Roman"/>
              </a:rPr>
              <a:t>ر</a:t>
            </a:r>
            <a:r>
              <a:rPr dirty="0" smtClean="0" sz="1800" spc="-23">
                <a:latin typeface="Times New Roman"/>
                <a:cs typeface="Times New Roman"/>
              </a:rPr>
              <a:t>ا</a:t>
            </a:r>
            <a:endParaRPr sz="1800">
              <a:latin typeface="Times New Roman"/>
              <a:cs typeface="Times New Roman"/>
            </a:endParaRPr>
          </a:p>
          <a:p>
            <a:pPr marR="14249" algn="r">
              <a:lnSpc>
                <a:spcPct val="95825"/>
              </a:lnSpc>
              <a:spcBef>
                <a:spcPts val="1205"/>
              </a:spcBef>
            </a:pPr>
            <a:r>
              <a:rPr dirty="0" smtClean="0" sz="1800" spc="-37" i="1">
                <a:latin typeface="Times New Roman"/>
                <a:cs typeface="Times New Roman"/>
              </a:rPr>
              <a:t>S</a:t>
            </a:r>
            <a:r>
              <a:rPr dirty="0" smtClean="0" sz="1800" spc="-37">
                <a:latin typeface="Times New Roman"/>
                <a:cs typeface="Times New Roman"/>
              </a:rPr>
              <a:t>.</a:t>
            </a:r>
            <a:r>
              <a:rPr dirty="0" smtClean="0" sz="1800" spc="-37">
                <a:latin typeface="Times New Roman"/>
                <a:cs typeface="Times New Roman"/>
              </a:rPr>
              <a:t>.</a:t>
            </a:r>
            <a:r>
              <a:rPr dirty="0" smtClean="0" sz="1800" spc="-37">
                <a:latin typeface="Times New Roman"/>
                <a:cs typeface="Times New Roman"/>
              </a:rPr>
              <a:t>.</a:t>
            </a:r>
            <a:r>
              <a:rPr dirty="0" smtClean="0" sz="1800" spc="-37">
                <a:latin typeface="Times New Roman"/>
                <a:cs typeface="Times New Roman"/>
              </a:rPr>
              <a:t>.</a:t>
            </a:r>
            <a:r>
              <a:rPr dirty="0" smtClean="0" sz="1800" spc="-37">
                <a:latin typeface="Times New Roman"/>
                <a:cs typeface="Times New Roman"/>
              </a:rPr>
              <a:t>تُع</a:t>
            </a:r>
            <a:r>
              <a:rPr dirty="0" smtClean="0" sz="1800" spc="-37">
                <a:latin typeface="Times New Roman"/>
                <a:cs typeface="Times New Roman"/>
              </a:rPr>
              <a:t> </a:t>
            </a:r>
            <a:r>
              <a:rPr dirty="0" smtClean="0" sz="1800" spc="-37">
                <a:latin typeface="Times New Roman"/>
                <a:cs typeface="Times New Roman"/>
              </a:rPr>
              <a:t>81</a:t>
            </a:r>
            <a:r>
              <a:rPr dirty="0" smtClean="0" sz="1800" spc="-37">
                <a:latin typeface="Times New Roman"/>
                <a:cs typeface="Times New Roman"/>
              </a:rPr>
              <a:t> </a:t>
            </a:r>
            <a:r>
              <a:rPr dirty="0" smtClean="0" sz="1800" spc="-37">
                <a:latin typeface="Times New Roman"/>
                <a:cs typeface="Times New Roman"/>
              </a:rPr>
              <a:t>ٍي</a:t>
            </a:r>
            <a:r>
              <a:rPr dirty="0" smtClean="0" sz="1800" spc="-37">
                <a:latin typeface="Times New Roman"/>
                <a:cs typeface="Times New Roman"/>
              </a:rPr>
              <a:t> </a:t>
            </a:r>
            <a:r>
              <a:rPr dirty="0" smtClean="0" sz="1800" spc="-37">
                <a:latin typeface="Times New Roman"/>
                <a:cs typeface="Times New Roman"/>
              </a:rPr>
              <a:t>ملا</a:t>
            </a:r>
            <a:r>
              <a:rPr dirty="0" smtClean="0" sz="1800" spc="-37">
                <a:latin typeface="Times New Roman"/>
                <a:cs typeface="Times New Roman"/>
              </a:rPr>
              <a:t> </a:t>
            </a:r>
            <a:r>
              <a:rPr dirty="0" smtClean="0" sz="1800" spc="-37">
                <a:latin typeface="Times New Roman"/>
                <a:cs typeface="Times New Roman"/>
              </a:rPr>
              <a:t>م</a:t>
            </a:r>
            <a:r>
              <a:rPr dirty="0" smtClean="0" sz="1800" spc="-37">
                <a:latin typeface="Times New Roman"/>
                <a:cs typeface="Times New Roman"/>
              </a:rPr>
              <a:t>ٍ</a:t>
            </a:r>
            <a:r>
              <a:rPr dirty="0" smtClean="0" sz="1800" spc="-37">
                <a:latin typeface="Times New Roman"/>
                <a:cs typeface="Times New Roman"/>
              </a:rPr>
              <a:t>ب</a:t>
            </a:r>
            <a:r>
              <a:rPr dirty="0" smtClean="0" sz="1800" spc="-37">
                <a:latin typeface="Times New Roman"/>
                <a:cs typeface="Times New Roman"/>
              </a:rPr>
              <a:t>َ</a:t>
            </a:r>
            <a:r>
              <a:rPr dirty="0" smtClean="0" sz="1800" spc="-37">
                <a:latin typeface="Times New Roman"/>
                <a:cs typeface="Times New Roman"/>
              </a:rPr>
              <a:t> </a:t>
            </a:r>
            <a:r>
              <a:rPr dirty="0" smtClean="0" sz="1800" spc="-37">
                <a:latin typeface="Times New Roman"/>
                <a:cs typeface="Times New Roman"/>
              </a:rPr>
              <a:t>ش</a:t>
            </a:r>
            <a:r>
              <a:rPr dirty="0" smtClean="0" sz="1800" spc="-37">
                <a:latin typeface="Times New Roman"/>
                <a:cs typeface="Times New Roman"/>
              </a:rPr>
              <a:t>ًع</a:t>
            </a:r>
            <a:r>
              <a:rPr dirty="0" smtClean="0" sz="1800" spc="-37">
                <a:latin typeface="Times New Roman"/>
                <a:cs typeface="Times New Roman"/>
              </a:rPr>
              <a:t> </a:t>
            </a:r>
            <a:r>
              <a:rPr dirty="0" smtClean="0" sz="1800" spc="-37">
                <a:latin typeface="Times New Roman"/>
                <a:cs typeface="Times New Roman"/>
              </a:rPr>
              <a:t>,</a:t>
            </a:r>
            <a:r>
              <a:rPr dirty="0" smtClean="0" sz="1800" spc="-37" i="1">
                <a:latin typeface="Times New Roman"/>
                <a:cs typeface="Times New Roman"/>
              </a:rPr>
              <a:t>S2</a:t>
            </a:r>
            <a:r>
              <a:rPr dirty="0" smtClean="0" sz="1800" spc="-37">
                <a:latin typeface="Times New Roman"/>
                <a:cs typeface="Times New Roman"/>
              </a:rPr>
              <a:t>.</a:t>
            </a:r>
            <a:r>
              <a:rPr dirty="0" smtClean="0" sz="1800" spc="-37">
                <a:latin typeface="Times New Roman"/>
                <a:cs typeface="Times New Roman"/>
              </a:rPr>
              <a:t>.</a:t>
            </a:r>
            <a:r>
              <a:rPr dirty="0" smtClean="0" sz="1800" spc="-37">
                <a:latin typeface="Times New Roman"/>
                <a:cs typeface="Times New Roman"/>
              </a:rPr>
              <a:t>.</a:t>
            </a:r>
            <a:r>
              <a:rPr dirty="0" smtClean="0" sz="1800" spc="-37">
                <a:latin typeface="Times New Roman"/>
                <a:cs typeface="Times New Roman"/>
              </a:rPr>
              <a:t>.</a:t>
            </a:r>
            <a:r>
              <a:rPr dirty="0" smtClean="0" sz="1800" spc="-37">
                <a:latin typeface="Times New Roman"/>
                <a:cs typeface="Times New Roman"/>
              </a:rPr>
              <a:t>.</a:t>
            </a:r>
            <a:r>
              <a:rPr dirty="0" smtClean="0" sz="1800" spc="-37">
                <a:latin typeface="Times New Roman"/>
                <a:cs typeface="Times New Roman"/>
              </a:rPr>
              <a:t> </a:t>
            </a:r>
            <a:r>
              <a:rPr dirty="0" smtClean="0" sz="1800" spc="-37">
                <a:latin typeface="Times New Roman"/>
                <a:cs typeface="Times New Roman"/>
              </a:rPr>
              <a:t>ة</a:t>
            </a:r>
            <a:r>
              <a:rPr dirty="0" smtClean="0" sz="1800" spc="-37">
                <a:latin typeface="Times New Roman"/>
                <a:cs typeface="Times New Roman"/>
              </a:rPr>
              <a:t>س</a:t>
            </a:r>
            <a:r>
              <a:rPr dirty="0" smtClean="0" sz="1800" spc="-37">
                <a:latin typeface="Times New Roman"/>
                <a:cs typeface="Times New Roman"/>
              </a:rPr>
              <a:t>اٍع</a:t>
            </a:r>
            <a:r>
              <a:rPr dirty="0" smtClean="0" sz="1800" spc="-37">
                <a:latin typeface="Times New Roman"/>
                <a:cs typeface="Times New Roman"/>
              </a:rPr>
              <a:t> </a:t>
            </a:r>
            <a:r>
              <a:rPr dirty="0" smtClean="0" sz="1800" spc="-37">
                <a:latin typeface="Times New Roman"/>
                <a:cs typeface="Times New Roman"/>
              </a:rPr>
              <a:t>قٕغٌلا</a:t>
            </a:r>
            <a:r>
              <a:rPr dirty="0" smtClean="0" sz="1800" spc="-37">
                <a:latin typeface="Times New Roman"/>
                <a:cs typeface="Times New Roman"/>
              </a:rPr>
              <a:t> </a:t>
            </a:r>
            <a:r>
              <a:rPr dirty="0" smtClean="0" sz="1800" spc="-37">
                <a:latin typeface="Times New Roman"/>
                <a:cs typeface="Times New Roman"/>
              </a:rPr>
              <a:t>م</a:t>
            </a:r>
            <a:r>
              <a:rPr dirty="0" smtClean="0" sz="1800" spc="-37">
                <a:latin typeface="Times New Roman"/>
                <a:cs typeface="Times New Roman"/>
              </a:rPr>
              <a:t>ٍ</a:t>
            </a:r>
            <a:r>
              <a:rPr dirty="0" smtClean="0" sz="1800" spc="-37">
                <a:latin typeface="Times New Roman"/>
                <a:cs typeface="Times New Roman"/>
              </a:rPr>
              <a:t>ب</a:t>
            </a:r>
            <a:r>
              <a:rPr dirty="0" smtClean="0" sz="1800" spc="-37">
                <a:latin typeface="Times New Roman"/>
                <a:cs typeface="Times New Roman"/>
              </a:rPr>
              <a:t>َ</a:t>
            </a:r>
            <a:endParaRPr sz="1800">
              <a:latin typeface="Times New Roman"/>
              <a:cs typeface="Times New Roman"/>
            </a:endParaRPr>
          </a:p>
          <a:p>
            <a:pPr marR="12700" algn="r">
              <a:lnSpc>
                <a:spcPct val="95825"/>
              </a:lnSpc>
              <a:spcBef>
                <a:spcPts val="1350"/>
              </a:spcBef>
            </a:pPr>
            <a:r>
              <a:rPr dirty="0" smtClean="0" sz="1800" spc="-70" b="1">
                <a:latin typeface="Times New Roman"/>
                <a:cs typeface="Times New Roman"/>
              </a:rPr>
              <a:t>-</a:t>
            </a:r>
            <a:r>
              <a:rPr dirty="0" smtClean="0" sz="1800" spc="-70" b="1">
                <a:latin typeface="Times New Roman"/>
                <a:cs typeface="Times New Roman"/>
              </a:rPr>
              <a:t>:</a:t>
            </a:r>
            <a:r>
              <a:rPr dirty="0" smtClean="0" sz="1800" spc="-70" b="1">
                <a:latin typeface="Times New Roman"/>
                <a:cs typeface="Times New Roman"/>
              </a:rPr>
              <a:t> </a:t>
            </a:r>
            <a:r>
              <a:rPr dirty="0" smtClean="0" sz="1800" spc="-70" b="1">
                <a:latin typeface="Times New Roman"/>
                <a:cs typeface="Times New Roman"/>
              </a:rPr>
              <a:t>ل</a:t>
            </a:r>
            <a:r>
              <a:rPr dirty="0" smtClean="0" sz="1800" spc="-70" b="1">
                <a:latin typeface="Times New Roman"/>
                <a:cs typeface="Times New Roman"/>
              </a:rPr>
              <a:t>ح</a:t>
            </a:r>
            <a:r>
              <a:rPr dirty="0" smtClean="0" sz="1800" spc="-70" b="1">
                <a:latin typeface="Times New Roman"/>
                <a:cs typeface="Times New Roman"/>
              </a:rPr>
              <a:t>لا</a:t>
            </a:r>
            <a:endParaRPr sz="1800">
              <a:latin typeface="Times New Roman"/>
              <a:cs typeface="Times New Roman"/>
            </a:endParaRPr>
          </a:p>
          <a:p>
            <a:pPr marR="13715" algn="r">
              <a:lnSpc>
                <a:spcPct val="95825"/>
              </a:lnSpc>
              <a:spcBef>
                <a:spcPts val="1278"/>
              </a:spcBef>
            </a:pPr>
            <a:r>
              <a:rPr dirty="0" smtClean="0" sz="1800" spc="-75">
                <a:latin typeface="Times New Roman"/>
                <a:cs typeface="Times New Roman"/>
              </a:rPr>
              <a:t>q=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تُع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81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ٍ</a:t>
            </a:r>
            <a:r>
              <a:rPr dirty="0" smtClean="0" sz="1800" spc="-75">
                <a:latin typeface="Times New Roman"/>
                <a:cs typeface="Times New Roman"/>
              </a:rPr>
              <a:t>ع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ممٌلا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م</a:t>
            </a:r>
            <a:r>
              <a:rPr dirty="0" smtClean="0" sz="1800" spc="-75">
                <a:latin typeface="Times New Roman"/>
                <a:cs typeface="Times New Roman"/>
              </a:rPr>
              <a:t>ٍ</a:t>
            </a:r>
            <a:r>
              <a:rPr dirty="0" smtClean="0" sz="1800" spc="-75">
                <a:latin typeface="Times New Roman"/>
                <a:cs typeface="Times New Roman"/>
              </a:rPr>
              <a:t>ب</a:t>
            </a:r>
            <a:r>
              <a:rPr dirty="0" smtClean="0" sz="1800" spc="-75">
                <a:latin typeface="Times New Roman"/>
                <a:cs typeface="Times New Roman"/>
              </a:rPr>
              <a:t>َ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ش</a:t>
            </a:r>
            <a:r>
              <a:rPr dirty="0" smtClean="0" sz="1800" spc="-75">
                <a:latin typeface="Times New Roman"/>
                <a:cs typeface="Times New Roman"/>
              </a:rPr>
              <a:t>ًع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ضش</a:t>
            </a:r>
            <a:r>
              <a:rPr dirty="0" smtClean="0" sz="1800" spc="-75">
                <a:latin typeface="Times New Roman"/>
                <a:cs typeface="Times New Roman"/>
              </a:rPr>
              <a:t>ف</a:t>
            </a:r>
            <a:r>
              <a:rPr dirty="0" smtClean="0" sz="1800" spc="-75">
                <a:latin typeface="Times New Roman"/>
                <a:cs typeface="Times New Roman"/>
              </a:rPr>
              <a:t>َ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,</a:t>
            </a:r>
            <a:r>
              <a:rPr dirty="0" smtClean="0" sz="1800" spc="-75">
                <a:latin typeface="Times New Roman"/>
                <a:cs typeface="Times New Roman"/>
              </a:rPr>
              <a:t>p</a:t>
            </a:r>
            <a:r>
              <a:rPr dirty="0" smtClean="0" sz="1800" spc="-75">
                <a:latin typeface="Times New Roman"/>
                <a:cs typeface="Times New Roman"/>
              </a:rPr>
              <a:t>=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ة</a:t>
            </a:r>
            <a:r>
              <a:rPr dirty="0" smtClean="0" sz="1800" spc="-75">
                <a:latin typeface="Times New Roman"/>
                <a:cs typeface="Times New Roman"/>
              </a:rPr>
              <a:t>س</a:t>
            </a:r>
            <a:r>
              <a:rPr dirty="0" smtClean="0" sz="1800" spc="-75">
                <a:latin typeface="Times New Roman"/>
                <a:cs typeface="Times New Roman"/>
              </a:rPr>
              <a:t>ا</a:t>
            </a:r>
            <a:r>
              <a:rPr dirty="0" smtClean="0" sz="1800" spc="-75">
                <a:latin typeface="Times New Roman"/>
                <a:cs typeface="Times New Roman"/>
              </a:rPr>
              <a:t>ٍ</a:t>
            </a:r>
            <a:r>
              <a:rPr dirty="0" smtClean="0" sz="1800" spc="-75">
                <a:latin typeface="Times New Roman"/>
                <a:cs typeface="Times New Roman"/>
              </a:rPr>
              <a:t>ع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ق</a:t>
            </a:r>
            <a:r>
              <a:rPr dirty="0" smtClean="0" sz="1800" spc="-75">
                <a:latin typeface="Times New Roman"/>
                <a:cs typeface="Times New Roman"/>
              </a:rPr>
              <a:t>ٕ</a:t>
            </a:r>
            <a:r>
              <a:rPr dirty="0" smtClean="0" sz="1800" spc="-75">
                <a:latin typeface="Times New Roman"/>
                <a:cs typeface="Times New Roman"/>
              </a:rPr>
              <a:t>غ</a:t>
            </a:r>
            <a:r>
              <a:rPr dirty="0" smtClean="0" sz="1800" spc="-75">
                <a:latin typeface="Times New Roman"/>
                <a:cs typeface="Times New Roman"/>
              </a:rPr>
              <a:t>ٌ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م</a:t>
            </a:r>
            <a:r>
              <a:rPr dirty="0" smtClean="0" sz="1800" spc="-75">
                <a:latin typeface="Times New Roman"/>
                <a:cs typeface="Times New Roman"/>
              </a:rPr>
              <a:t>ٍ</a:t>
            </a:r>
            <a:r>
              <a:rPr dirty="0" smtClean="0" sz="1800" spc="-75">
                <a:latin typeface="Times New Roman"/>
                <a:cs typeface="Times New Roman"/>
              </a:rPr>
              <a:t>ب</a:t>
            </a:r>
            <a:r>
              <a:rPr dirty="0" smtClean="0" sz="1800" spc="-75">
                <a:latin typeface="Times New Roman"/>
                <a:cs typeface="Times New Roman"/>
              </a:rPr>
              <a:t>َ</a:t>
            </a:r>
            <a:r>
              <a:rPr dirty="0" smtClean="0" sz="1800" spc="-75">
                <a:latin typeface="Times New Roman"/>
                <a:cs typeface="Times New Roman"/>
              </a:rPr>
              <a:t> </a:t>
            </a:r>
            <a:r>
              <a:rPr dirty="0" smtClean="0" sz="1800" spc="-75">
                <a:latin typeface="Times New Roman"/>
                <a:cs typeface="Times New Roman"/>
              </a:rPr>
              <a:t>ضش</a:t>
            </a:r>
            <a:r>
              <a:rPr dirty="0" smtClean="0" sz="1800" spc="-75">
                <a:latin typeface="Times New Roman"/>
                <a:cs typeface="Times New Roman"/>
              </a:rPr>
              <a:t>ف</a:t>
            </a:r>
            <a:r>
              <a:rPr dirty="0" smtClean="0" sz="1800" spc="-75">
                <a:latin typeface="Times New Roman"/>
                <a:cs typeface="Times New Roman"/>
              </a:rPr>
              <a:t>َ</a:t>
            </a:r>
            <a:endParaRPr sz="1800">
              <a:latin typeface="Times New Roman"/>
              <a:cs typeface="Times New Roman"/>
            </a:endParaRPr>
          </a:p>
          <a:p>
            <a:pPr marL="686307">
              <a:lnSpc>
                <a:spcPct val="95825"/>
              </a:lnSpc>
              <a:spcBef>
                <a:spcPts val="1374"/>
              </a:spcBef>
            </a:pPr>
            <a:r>
              <a:rPr dirty="0" smtClean="0" sz="1800" b="1">
                <a:latin typeface="Times New Roman"/>
                <a:cs typeface="Times New Roman"/>
              </a:rPr>
              <a:t>})</a:t>
            </a:r>
            <a:r>
              <a:rPr dirty="0" smtClean="0" sz="1800" b="1" i="1">
                <a:latin typeface="Times New Roman"/>
                <a:cs typeface="Times New Roman"/>
              </a:rPr>
              <a:t>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6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        </a:t>
            </a:r>
            <a:r>
              <a:rPr dirty="0" smtClean="0" sz="1400" spc="345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9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l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-4" b="1">
                <a:latin typeface="Times New Roman"/>
                <a:cs typeface="Times New Roman"/>
              </a:rPr>
              <a:t>g</a:t>
            </a:r>
            <a:r>
              <a:rPr dirty="0" smtClean="0" sz="1400" spc="19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01891" y="986535"/>
            <a:ext cx="5623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972223" y="986535"/>
            <a:ext cx="14028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