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</Types>
</file>

<file path=_rels/.rels><?xml version="1.0" encoding="UTF-8" standalone="yes"?>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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</p:sldIdLst>
  <p:sldSz cx="7569200" cy="10693400"/>
  <p:notesSz cx="75692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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/Relationships>

</file>

<file path=ppt/slides/_rels/slide2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

</file>

<file path=ppt/slides/_rels/slide3.xml.rels><?xml version="1.0" encoding="UTF-8" standalone="yes"?>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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522731" y="449579"/>
            <a:ext cx="6609588" cy="204216"/>
          </a:xfrm>
          <a:custGeom>
            <a:avLst/>
            <a:gdLst/>
            <a:ahLst/>
            <a:cxnLst/>
            <a:rect l="l" t="t" r="r" b="b"/>
            <a:pathLst>
              <a:path w="6609588" h="204216">
                <a:moveTo>
                  <a:pt x="0" y="204216"/>
                </a:moveTo>
                <a:lnTo>
                  <a:pt x="6609588" y="204216"/>
                </a:lnTo>
                <a:lnTo>
                  <a:pt x="6609588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522731" y="653795"/>
            <a:ext cx="6609588" cy="161544"/>
          </a:xfrm>
          <a:custGeom>
            <a:avLst/>
            <a:gdLst/>
            <a:ahLst/>
            <a:cxnLst/>
            <a:rect l="l" t="t" r="r" b="b"/>
            <a:pathLst>
              <a:path w="6609588" h="161544">
                <a:moveTo>
                  <a:pt x="0" y="161544"/>
                </a:moveTo>
                <a:lnTo>
                  <a:pt x="6609588" y="161544"/>
                </a:lnTo>
                <a:lnTo>
                  <a:pt x="6609588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774382" y="2075306"/>
            <a:ext cx="6102984" cy="35144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672715" y="6615099"/>
            <a:ext cx="3980815" cy="3428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1101725" y="7124369"/>
            <a:ext cx="5448300" cy="26193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163818" y="929587"/>
            <a:ext cx="995730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135" b="1" u="heavy">
                <a:latin typeface="Times New Roman"/>
                <a:cs typeface="Times New Roman"/>
              </a:rPr>
              <a:t> </a:t>
            </a:r>
            <a:r>
              <a:rPr dirty="0" smtClean="0" sz="1800" spc="-135" b="1" u="heavy">
                <a:latin typeface="Times New Roman"/>
                <a:cs typeface="Times New Roman"/>
              </a:rPr>
              <a:t>ت</a:t>
            </a:r>
            <a:r>
              <a:rPr dirty="0" smtClean="0" sz="1800" spc="-135" b="1" u="heavy">
                <a:latin typeface="Times New Roman"/>
                <a:cs typeface="Times New Roman"/>
              </a:rPr>
              <a:t>ا</a:t>
            </a:r>
            <a:r>
              <a:rPr dirty="0" smtClean="0" sz="1800" spc="-135" b="1" u="heavy">
                <a:latin typeface="Times New Roman"/>
                <a:cs typeface="Times New Roman"/>
              </a:rPr>
              <a:t> </a:t>
            </a:r>
            <a:r>
              <a:rPr dirty="0" smtClean="0" sz="1800" spc="-135" b="1" u="heavy">
                <a:latin typeface="Times New Roman"/>
                <a:cs typeface="Times New Roman"/>
              </a:rPr>
              <a:t>رابعلا</a:t>
            </a:r>
            <a:r>
              <a:rPr dirty="0" smtClean="0" sz="1800" spc="-135" b="1" u="heavy">
                <a:latin typeface="Times New Roman"/>
                <a:cs typeface="Times New Roman"/>
              </a:rPr>
              <a:t> </a:t>
            </a:r>
            <a:r>
              <a:rPr dirty="0" smtClean="0" sz="1800" spc="-135" b="1" u="heavy">
                <a:latin typeface="Times New Roman"/>
                <a:cs typeface="Times New Roman"/>
              </a:rPr>
              <a:t> </a:t>
            </a:r>
            <a:r>
              <a:rPr dirty="0" smtClean="0" sz="1800" spc="-135" b="1" u="heavy">
                <a:latin typeface="Times New Roman"/>
                <a:cs typeface="Times New Roman"/>
              </a:rPr>
              <a:t>ربج</a:t>
            </a:r>
            <a:r>
              <a:rPr dirty="0" smtClean="0" sz="1800" spc="-135" b="1" u="heavy">
                <a:latin typeface="Times New Roman"/>
                <a:cs typeface="Times New Roman"/>
              </a:rPr>
              <a:t> 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1652" y="1355037"/>
            <a:ext cx="6328486" cy="555751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algn="ctr">
              <a:lnSpc>
                <a:spcPts val="1939"/>
              </a:lnSpc>
            </a:pPr>
            <a:r>
              <a:rPr dirty="0" smtClean="0" sz="1800" spc="-261">
                <a:latin typeface="Times New Roman"/>
                <a:cs typeface="Times New Roman"/>
              </a:rPr>
              <a:t>يه</a:t>
            </a:r>
            <a:r>
              <a:rPr dirty="0" smtClean="0" sz="1800" spc="-261">
                <a:latin typeface="Times New Roman"/>
                <a:cs typeface="Times New Roman"/>
              </a:rPr>
              <a:t> </a:t>
            </a:r>
            <a:r>
              <a:rPr dirty="0" smtClean="0" sz="1800" spc="-261">
                <a:latin typeface="Times New Roman"/>
                <a:cs typeface="Times New Roman"/>
              </a:rPr>
              <a:t>يتلاا</a:t>
            </a:r>
            <a:r>
              <a:rPr dirty="0" smtClean="0" sz="1800" spc="-261">
                <a:latin typeface="Times New Roman"/>
                <a:cs typeface="Times New Roman"/>
              </a:rPr>
              <a:t> </a:t>
            </a:r>
            <a:r>
              <a:rPr dirty="0" smtClean="0" sz="1800" spc="-261">
                <a:latin typeface="Times New Roman"/>
                <a:cs typeface="Times New Roman"/>
              </a:rPr>
              <a:t>لو</a:t>
            </a:r>
            <a:r>
              <a:rPr dirty="0" smtClean="0" sz="1800" spc="-261">
                <a:latin typeface="Times New Roman"/>
                <a:cs typeface="Times New Roman"/>
              </a:rPr>
              <a:t>ذ</a:t>
            </a:r>
            <a:r>
              <a:rPr dirty="0" smtClean="0" sz="1800" spc="-261">
                <a:latin typeface="Times New Roman"/>
                <a:cs typeface="Times New Roman"/>
              </a:rPr>
              <a:t>ج</a:t>
            </a:r>
            <a:r>
              <a:rPr dirty="0" smtClean="0" sz="1800" spc="-261">
                <a:latin typeface="Times New Roman"/>
                <a:cs typeface="Times New Roman"/>
              </a:rPr>
              <a:t>نا</a:t>
            </a:r>
            <a:r>
              <a:rPr dirty="0" smtClean="0" sz="1800" spc="-261">
                <a:latin typeface="Times New Roman"/>
                <a:cs typeface="Times New Roman"/>
              </a:rPr>
              <a:t> </a:t>
            </a:r>
            <a:r>
              <a:rPr dirty="0" smtClean="0" sz="1800" spc="-261">
                <a:latin typeface="Times New Roman"/>
                <a:cs typeface="Times New Roman"/>
              </a:rPr>
              <a:t>يف</a:t>
            </a:r>
            <a:r>
              <a:rPr dirty="0" smtClean="0" sz="1800" spc="-261">
                <a:latin typeface="Times New Roman"/>
                <a:cs typeface="Times New Roman"/>
              </a:rPr>
              <a:t> </a:t>
            </a:r>
            <a:r>
              <a:rPr dirty="0" smtClean="0" sz="1800" spc="-261">
                <a:latin typeface="Times New Roman"/>
                <a:cs typeface="Times New Roman"/>
              </a:rPr>
              <a:t>ةدىجىًنا</a:t>
            </a:r>
            <a:r>
              <a:rPr dirty="0" smtClean="0" sz="1800" spc="-261">
                <a:latin typeface="Times New Roman"/>
                <a:cs typeface="Times New Roman"/>
              </a:rPr>
              <a:t> </a:t>
            </a:r>
            <a:r>
              <a:rPr dirty="0" smtClean="0" sz="1800" spc="-261">
                <a:latin typeface="Times New Roman"/>
                <a:cs typeface="Times New Roman"/>
              </a:rPr>
              <a:t>ت</a:t>
            </a:r>
            <a:r>
              <a:rPr dirty="0" smtClean="0" sz="1800" spc="-261">
                <a:latin typeface="Times New Roman"/>
                <a:cs typeface="Times New Roman"/>
              </a:rPr>
              <a:t>يناتنا</a:t>
            </a:r>
            <a:r>
              <a:rPr dirty="0" smtClean="0" sz="1800" spc="-261">
                <a:latin typeface="Times New Roman"/>
                <a:cs typeface="Times New Roman"/>
              </a:rPr>
              <a:t> </a:t>
            </a:r>
            <a:r>
              <a:rPr dirty="0" smtClean="0" sz="1800" spc="-261">
                <a:latin typeface="Times New Roman"/>
                <a:cs typeface="Times New Roman"/>
              </a:rPr>
              <a:t> </a:t>
            </a:r>
            <a:r>
              <a:rPr dirty="0" smtClean="0" sz="1800" spc="-261">
                <a:latin typeface="Times New Roman"/>
                <a:cs typeface="Times New Roman"/>
              </a:rPr>
              <a:t>ثا</a:t>
            </a:r>
            <a:r>
              <a:rPr dirty="0" smtClean="0" sz="1800" spc="-261">
                <a:latin typeface="Times New Roman"/>
                <a:cs typeface="Times New Roman"/>
              </a:rPr>
              <a:t>ق</a:t>
            </a:r>
            <a:r>
              <a:rPr dirty="0" smtClean="0" sz="1800" spc="-261">
                <a:latin typeface="Times New Roman"/>
                <a:cs typeface="Times New Roman"/>
              </a:rPr>
              <a:t>ي</a:t>
            </a:r>
            <a:r>
              <a:rPr dirty="0" smtClean="0" sz="1800" spc="-261">
                <a:latin typeface="Times New Roman"/>
                <a:cs typeface="Times New Roman"/>
              </a:rPr>
              <a:t>ب</a:t>
            </a:r>
            <a:r>
              <a:rPr dirty="0" smtClean="0" sz="1800" spc="-261">
                <a:latin typeface="Times New Roman"/>
                <a:cs typeface="Times New Roman"/>
              </a:rPr>
              <a:t>طت</a:t>
            </a:r>
            <a:r>
              <a:rPr dirty="0" smtClean="0" sz="1800" spc="-261">
                <a:latin typeface="Times New Roman"/>
                <a:cs typeface="Times New Roman"/>
              </a:rPr>
              <a:t>ن</a:t>
            </a:r>
            <a:r>
              <a:rPr dirty="0" smtClean="0" sz="1800" spc="-261">
                <a:latin typeface="Times New Roman"/>
                <a:cs typeface="Times New Roman"/>
              </a:rPr>
              <a:t>اف</a:t>
            </a:r>
            <a:r>
              <a:rPr dirty="0" smtClean="0" sz="1800" spc="-261">
                <a:latin typeface="Times New Roman"/>
                <a:cs typeface="Times New Roman"/>
              </a:rPr>
              <a:t>.</a:t>
            </a:r>
            <a:r>
              <a:rPr dirty="0" smtClean="0" sz="1800" spc="-261">
                <a:latin typeface="Times New Roman"/>
                <a:cs typeface="Times New Roman"/>
              </a:rPr>
              <a:t> </a:t>
            </a:r>
            <a:r>
              <a:rPr dirty="0" smtClean="0" sz="1800" spc="-261">
                <a:latin typeface="Times New Roman"/>
                <a:cs typeface="Times New Roman"/>
              </a:rPr>
              <a:t>p</a:t>
            </a:r>
            <a:r>
              <a:rPr dirty="0" smtClean="0" sz="1800" spc="-261">
                <a:latin typeface="Times New Roman"/>
                <a:cs typeface="Times New Roman"/>
              </a:rPr>
              <a:t>,</a:t>
            </a:r>
            <a:r>
              <a:rPr dirty="0" smtClean="0" sz="1800" spc="-261">
                <a:latin typeface="Times New Roman"/>
                <a:cs typeface="Times New Roman"/>
              </a:rPr>
              <a:t>q</a:t>
            </a:r>
            <a:r>
              <a:rPr dirty="0" smtClean="0" sz="1800" spc="-261">
                <a:latin typeface="Times New Roman"/>
                <a:cs typeface="Times New Roman"/>
              </a:rPr>
              <a:t>,</a:t>
            </a:r>
            <a:r>
              <a:rPr dirty="0" smtClean="0" sz="1800" spc="-261">
                <a:latin typeface="Times New Roman"/>
                <a:cs typeface="Times New Roman"/>
              </a:rPr>
              <a:t>r</a:t>
            </a:r>
            <a:r>
              <a:rPr dirty="0" smtClean="0" sz="1800" spc="-261">
                <a:latin typeface="Times New Roman"/>
                <a:cs typeface="Times New Roman"/>
              </a:rPr>
              <a:t> </a:t>
            </a:r>
            <a:r>
              <a:rPr dirty="0" smtClean="0" sz="1800" spc="-261">
                <a:latin typeface="Times New Roman"/>
                <a:cs typeface="Times New Roman"/>
              </a:rPr>
              <a:t>ت</a:t>
            </a:r>
            <a:r>
              <a:rPr dirty="0" smtClean="0" sz="1800" spc="-261">
                <a:latin typeface="Times New Roman"/>
                <a:cs typeface="Times New Roman"/>
              </a:rPr>
              <a:t>ي</a:t>
            </a:r>
            <a:r>
              <a:rPr dirty="0" smtClean="0" sz="1800" spc="-261">
                <a:latin typeface="Times New Roman"/>
                <a:cs typeface="Times New Roman"/>
              </a:rPr>
              <a:t>ئ</a:t>
            </a:r>
            <a:r>
              <a:rPr dirty="0" smtClean="0" sz="1800" spc="-261">
                <a:latin typeface="Times New Roman"/>
                <a:cs typeface="Times New Roman"/>
              </a:rPr>
              <a:t>اى</a:t>
            </a:r>
            <a:r>
              <a:rPr dirty="0" smtClean="0" sz="1800" spc="-261">
                <a:latin typeface="Times New Roman"/>
                <a:cs typeface="Times New Roman"/>
              </a:rPr>
              <a:t>ش</a:t>
            </a:r>
            <a:r>
              <a:rPr dirty="0" smtClean="0" sz="1800" spc="-261">
                <a:latin typeface="Times New Roman"/>
                <a:cs typeface="Times New Roman"/>
              </a:rPr>
              <a:t>عنا</a:t>
            </a:r>
            <a:r>
              <a:rPr dirty="0" smtClean="0" sz="1800" spc="-261">
                <a:latin typeface="Times New Roman"/>
                <a:cs typeface="Times New Roman"/>
              </a:rPr>
              <a:t> </a:t>
            </a:r>
            <a:r>
              <a:rPr dirty="0" smtClean="0" sz="1800" spc="-261">
                <a:latin typeface="Times New Roman"/>
                <a:cs typeface="Times New Roman"/>
              </a:rPr>
              <a:t>تي</a:t>
            </a:r>
            <a:r>
              <a:rPr dirty="0" smtClean="0" sz="1800" spc="-261">
                <a:latin typeface="Times New Roman"/>
                <a:cs typeface="Times New Roman"/>
              </a:rPr>
              <a:t>ئ</a:t>
            </a:r>
            <a:r>
              <a:rPr dirty="0" smtClean="0" sz="1800" spc="-261">
                <a:latin typeface="Times New Roman"/>
                <a:cs typeface="Times New Roman"/>
              </a:rPr>
              <a:t>س</a:t>
            </a:r>
            <a:r>
              <a:rPr dirty="0" smtClean="0" sz="1800" spc="-261">
                <a:latin typeface="Times New Roman"/>
                <a:cs typeface="Times New Roman"/>
              </a:rPr>
              <a:t>ج</a:t>
            </a:r>
            <a:r>
              <a:rPr dirty="0" smtClean="0" sz="1800" spc="-261">
                <a:latin typeface="Times New Roman"/>
                <a:cs typeface="Times New Roman"/>
              </a:rPr>
              <a:t>نا</a:t>
            </a:r>
            <a:r>
              <a:rPr dirty="0" smtClean="0" sz="1800" spc="-261">
                <a:latin typeface="Times New Roman"/>
                <a:cs typeface="Times New Roman"/>
              </a:rPr>
              <a:t> </a:t>
            </a:r>
            <a:r>
              <a:rPr dirty="0" smtClean="0" sz="1800" spc="-261">
                <a:latin typeface="Times New Roman"/>
                <a:cs typeface="Times New Roman"/>
              </a:rPr>
              <a:t>ثارابعنا</a:t>
            </a:r>
            <a:r>
              <a:rPr dirty="0" smtClean="0" sz="1800" spc="-261">
                <a:latin typeface="Times New Roman"/>
                <a:cs typeface="Times New Roman"/>
              </a:rPr>
              <a:t> </a:t>
            </a:r>
            <a:r>
              <a:rPr dirty="0" smtClean="0" sz="1800" spc="-261">
                <a:latin typeface="Times New Roman"/>
                <a:cs typeface="Times New Roman"/>
              </a:rPr>
              <a:t>ٍ</a:t>
            </a:r>
            <a:r>
              <a:rPr dirty="0" smtClean="0" sz="1800" spc="-261">
                <a:latin typeface="Times New Roman"/>
                <a:cs typeface="Times New Roman"/>
              </a:rPr>
              <a:t>كتن</a:t>
            </a:r>
            <a:endParaRPr sz="1800">
              <a:latin typeface="Times New Roman"/>
              <a:cs typeface="Times New Roman"/>
            </a:endParaRPr>
          </a:p>
          <a:p>
            <a:pPr marL="1063548" marR="1023594" algn="ctr">
              <a:lnSpc>
                <a:spcPct val="95825"/>
              </a:lnSpc>
              <a:spcBef>
                <a:spcPts val="208"/>
              </a:spcBef>
            </a:pPr>
            <a:r>
              <a:rPr dirty="0" smtClean="0" sz="1800" spc="-187">
                <a:latin typeface="Times New Roman"/>
                <a:cs typeface="Times New Roman"/>
              </a:rPr>
              <a:t>-</a:t>
            </a:r>
            <a:r>
              <a:rPr dirty="0" smtClean="0" sz="1800" spc="-187">
                <a:latin typeface="Times New Roman"/>
                <a:cs typeface="Times New Roman"/>
              </a:rPr>
              <a:t>:</a:t>
            </a:r>
            <a:r>
              <a:rPr dirty="0" smtClean="0" sz="1800" spc="-187">
                <a:latin typeface="Times New Roman"/>
                <a:cs typeface="Times New Roman"/>
              </a:rPr>
              <a:t>ق</a:t>
            </a:r>
            <a:r>
              <a:rPr dirty="0" smtClean="0" sz="1800" spc="-187">
                <a:latin typeface="Times New Roman"/>
                <a:cs typeface="Times New Roman"/>
              </a:rPr>
              <a:t>ذ</a:t>
            </a:r>
            <a:r>
              <a:rPr dirty="0" smtClean="0" sz="1800" spc="-187">
                <a:latin typeface="Times New Roman"/>
                <a:cs typeface="Times New Roman"/>
              </a:rPr>
              <a:t>ص</a:t>
            </a:r>
            <a:r>
              <a:rPr dirty="0" smtClean="0" sz="1800" spc="-187">
                <a:latin typeface="Times New Roman"/>
                <a:cs typeface="Times New Roman"/>
              </a:rPr>
              <a:t>نا</a:t>
            </a:r>
            <a:r>
              <a:rPr dirty="0" smtClean="0" sz="1800" spc="-187">
                <a:latin typeface="Times New Roman"/>
                <a:cs typeface="Times New Roman"/>
              </a:rPr>
              <a:t> </a:t>
            </a:r>
            <a:r>
              <a:rPr dirty="0" smtClean="0" sz="1800" spc="-187">
                <a:latin typeface="Times New Roman"/>
                <a:cs typeface="Times New Roman"/>
              </a:rPr>
              <a:t>ل</a:t>
            </a:r>
            <a:r>
              <a:rPr dirty="0" smtClean="0" sz="1800" spc="-187">
                <a:latin typeface="Times New Roman"/>
                <a:cs typeface="Times New Roman"/>
              </a:rPr>
              <a:t>و</a:t>
            </a:r>
            <a:r>
              <a:rPr dirty="0" smtClean="0" sz="1800" spc="-187">
                <a:latin typeface="Times New Roman"/>
                <a:cs typeface="Times New Roman"/>
              </a:rPr>
              <a:t>ذ</a:t>
            </a:r>
            <a:r>
              <a:rPr dirty="0" smtClean="0" sz="1800" spc="-187">
                <a:latin typeface="Times New Roman"/>
                <a:cs typeface="Times New Roman"/>
              </a:rPr>
              <a:t>ج</a:t>
            </a:r>
            <a:r>
              <a:rPr dirty="0" smtClean="0" sz="1800" spc="-187">
                <a:latin typeface="Times New Roman"/>
                <a:cs typeface="Times New Roman"/>
              </a:rPr>
              <a:t> </a:t>
            </a:r>
            <a:r>
              <a:rPr dirty="0" smtClean="0" sz="1800" spc="-187">
                <a:latin typeface="Times New Roman"/>
                <a:cs typeface="Times New Roman"/>
              </a:rPr>
              <a:t>و</a:t>
            </a:r>
            <a:r>
              <a:rPr dirty="0" smtClean="0" sz="1800" spc="-187">
                <a:latin typeface="Times New Roman"/>
                <a:cs typeface="Times New Roman"/>
              </a:rPr>
              <a:t>اذخت</a:t>
            </a:r>
            <a:r>
              <a:rPr dirty="0" smtClean="0" sz="1800" spc="-187">
                <a:latin typeface="Times New Roman"/>
                <a:cs typeface="Times New Roman"/>
              </a:rPr>
              <a:t>س</a:t>
            </a:r>
            <a:r>
              <a:rPr dirty="0" smtClean="0" sz="1800" spc="-187">
                <a:latin typeface="Times New Roman"/>
                <a:cs typeface="Times New Roman"/>
              </a:rPr>
              <a:t>اب</a:t>
            </a:r>
            <a:r>
              <a:rPr dirty="0" smtClean="0" sz="1800" spc="-187">
                <a:latin typeface="Times New Roman"/>
                <a:cs typeface="Times New Roman"/>
              </a:rPr>
              <a:t> </a:t>
            </a:r>
            <a:r>
              <a:rPr dirty="0" smtClean="0" sz="1800" spc="-187">
                <a:latin typeface="Times New Roman"/>
                <a:cs typeface="Times New Roman"/>
              </a:rPr>
              <a:t>ا</a:t>
            </a:r>
            <a:r>
              <a:rPr dirty="0" smtClean="0" sz="1800" spc="-187">
                <a:latin typeface="Times New Roman"/>
                <a:cs typeface="Times New Roman"/>
              </a:rPr>
              <a:t>هينا</a:t>
            </a:r>
            <a:r>
              <a:rPr dirty="0" smtClean="0" sz="1800" spc="-187">
                <a:latin typeface="Times New Roman"/>
                <a:cs typeface="Times New Roman"/>
              </a:rPr>
              <a:t> </a:t>
            </a:r>
            <a:r>
              <a:rPr dirty="0" smtClean="0" sz="1800" spc="-187">
                <a:latin typeface="Times New Roman"/>
                <a:cs typeface="Times New Roman"/>
              </a:rPr>
              <a:t>لىص</a:t>
            </a:r>
            <a:r>
              <a:rPr dirty="0" smtClean="0" sz="1800" spc="-187">
                <a:latin typeface="Times New Roman"/>
                <a:cs typeface="Times New Roman"/>
              </a:rPr>
              <a:t>ى</a:t>
            </a:r>
            <a:r>
              <a:rPr dirty="0" smtClean="0" sz="1800" spc="-187">
                <a:latin typeface="Times New Roman"/>
                <a:cs typeface="Times New Roman"/>
              </a:rPr>
              <a:t>ن</a:t>
            </a:r>
            <a:r>
              <a:rPr dirty="0" smtClean="0" sz="1800" spc="-187">
                <a:latin typeface="Times New Roman"/>
                <a:cs typeface="Times New Roman"/>
              </a:rPr>
              <a:t>ا</a:t>
            </a:r>
            <a:r>
              <a:rPr dirty="0" smtClean="0" sz="1800" spc="-187">
                <a:latin typeface="Times New Roman"/>
                <a:cs typeface="Times New Roman"/>
              </a:rPr>
              <a:t> </a:t>
            </a:r>
            <a:r>
              <a:rPr dirty="0" smtClean="0" sz="1800" spc="-187">
                <a:latin typeface="Times New Roman"/>
                <a:cs typeface="Times New Roman"/>
              </a:rPr>
              <a:t>ٍ</a:t>
            </a:r>
            <a:r>
              <a:rPr dirty="0" smtClean="0" sz="1800" spc="-187">
                <a:latin typeface="Times New Roman"/>
                <a:cs typeface="Times New Roman"/>
              </a:rPr>
              <a:t>كًي</a:t>
            </a:r>
            <a:r>
              <a:rPr dirty="0" smtClean="0" sz="1800" spc="-187">
                <a:latin typeface="Times New Roman"/>
                <a:cs typeface="Times New Roman"/>
              </a:rPr>
              <a:t> </a:t>
            </a:r>
            <a:r>
              <a:rPr dirty="0" smtClean="0" sz="1800" spc="-187">
                <a:latin typeface="Times New Roman"/>
                <a:cs typeface="Times New Roman"/>
              </a:rPr>
              <a:t>ت</a:t>
            </a:r>
            <a:r>
              <a:rPr dirty="0" smtClean="0" sz="1800" spc="-187">
                <a:latin typeface="Times New Roman"/>
                <a:cs typeface="Times New Roman"/>
              </a:rPr>
              <a:t>ير</a:t>
            </a:r>
            <a:r>
              <a:rPr dirty="0" smtClean="0" sz="1800" spc="-187">
                <a:latin typeface="Times New Roman"/>
                <a:cs typeface="Times New Roman"/>
              </a:rPr>
              <a:t>ب</a:t>
            </a:r>
            <a:r>
              <a:rPr dirty="0" smtClean="0" sz="1800" spc="-187">
                <a:latin typeface="Times New Roman"/>
                <a:cs typeface="Times New Roman"/>
              </a:rPr>
              <a:t>ج</a:t>
            </a:r>
            <a:r>
              <a:rPr dirty="0" smtClean="0" sz="1800" spc="-187">
                <a:latin typeface="Times New Roman"/>
                <a:cs typeface="Times New Roman"/>
              </a:rPr>
              <a:t> </a:t>
            </a:r>
            <a:r>
              <a:rPr dirty="0" smtClean="0" sz="1800" spc="-187">
                <a:latin typeface="Times New Roman"/>
                <a:cs typeface="Times New Roman"/>
              </a:rPr>
              <a:t>ٍ</a:t>
            </a:r>
            <a:r>
              <a:rPr dirty="0" smtClean="0" sz="1800" spc="-187">
                <a:latin typeface="Times New Roman"/>
                <a:cs typeface="Times New Roman"/>
              </a:rPr>
              <a:t>ي</a:t>
            </a:r>
            <a:r>
              <a:rPr dirty="0" smtClean="0" sz="1800" spc="-187">
                <a:latin typeface="Times New Roman"/>
                <a:cs typeface="Times New Roman"/>
              </a:rPr>
              <a:t>َ</a:t>
            </a:r>
            <a:r>
              <a:rPr dirty="0" smtClean="0" sz="1800" spc="-187">
                <a:latin typeface="Times New Roman"/>
                <a:cs typeface="Times New Roman"/>
              </a:rPr>
              <a:t>اى</a:t>
            </a:r>
            <a:r>
              <a:rPr dirty="0" smtClean="0" sz="1800" spc="-187">
                <a:latin typeface="Times New Roman"/>
                <a:cs typeface="Times New Roman"/>
              </a:rPr>
              <a:t>ق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85864" y="5772224"/>
            <a:ext cx="375386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14" b="1" u="heavy">
                <a:latin typeface="Times New Roman"/>
                <a:cs typeface="Times New Roman"/>
              </a:rPr>
              <a:t> </a:t>
            </a:r>
            <a:r>
              <a:rPr dirty="0" smtClean="0" sz="1800" spc="-221" b="1" u="heavy">
                <a:latin typeface="Times New Roman"/>
                <a:cs typeface="Times New Roman"/>
              </a:rPr>
              <a:t>لاث</a:t>
            </a:r>
            <a:r>
              <a:rPr dirty="0" smtClean="0" sz="1800" spc="4" b="1" u="heavy">
                <a:latin typeface="Times New Roman"/>
                <a:cs typeface="Times New Roman"/>
              </a:rPr>
              <a:t> </a:t>
            </a:r>
            <a:r>
              <a:rPr dirty="0" smtClean="0" sz="1800" spc="96" b="1" u="heavy">
                <a:latin typeface="Times New Roman"/>
                <a:cs typeface="Times New Roman"/>
              </a:rPr>
              <a:t>م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55035" y="6197420"/>
            <a:ext cx="3702456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126">
                <a:latin typeface="Times New Roman"/>
                <a:cs typeface="Times New Roman"/>
              </a:rPr>
              <a:t>.</a:t>
            </a:r>
            <a:r>
              <a:rPr dirty="0" smtClean="0" sz="1800" spc="-126">
                <a:latin typeface="Times New Roman"/>
                <a:cs typeface="Times New Roman"/>
              </a:rPr>
              <a:t> </a:t>
            </a:r>
            <a:r>
              <a:rPr dirty="0" smtClean="0" sz="1800" spc="-126">
                <a:latin typeface="Times New Roman"/>
                <a:cs typeface="Times New Roman"/>
              </a:rPr>
              <a:t>(</a:t>
            </a:r>
            <a:r>
              <a:rPr dirty="0" smtClean="0" sz="1800" spc="-126">
                <a:latin typeface="Times New Roman"/>
                <a:cs typeface="Times New Roman"/>
              </a:rPr>
              <a:t> </a:t>
            </a:r>
            <a:r>
              <a:rPr dirty="0" smtClean="0" sz="1800" spc="-126">
                <a:latin typeface="Times New Roman"/>
                <a:cs typeface="Times New Roman"/>
              </a:rPr>
              <a:t>2a</a:t>
            </a:r>
            <a:r>
              <a:rPr dirty="0" smtClean="0" sz="1800" spc="-126">
                <a:latin typeface="Times New Roman"/>
                <a:cs typeface="Times New Roman"/>
              </a:rPr>
              <a:t>(</a:t>
            </a:r>
            <a:r>
              <a:rPr dirty="0" smtClean="0" sz="1800" spc="-126">
                <a:latin typeface="Times New Roman"/>
                <a:cs typeface="Times New Roman"/>
              </a:rPr>
              <a:t>ع</a:t>
            </a:r>
            <a:r>
              <a:rPr dirty="0" smtClean="0" sz="1800" spc="-126">
                <a:latin typeface="Times New Roman"/>
                <a:cs typeface="Times New Roman"/>
              </a:rPr>
              <a:t>ي</a:t>
            </a:r>
            <a:r>
              <a:rPr dirty="0" smtClean="0" sz="1800" spc="-126">
                <a:latin typeface="Times New Roman"/>
                <a:cs typeface="Times New Roman"/>
              </a:rPr>
              <a:t>ً</a:t>
            </a:r>
            <a:r>
              <a:rPr dirty="0" smtClean="0" sz="1800" spc="-126">
                <a:latin typeface="Times New Roman"/>
                <a:cs typeface="Times New Roman"/>
              </a:rPr>
              <a:t>ج</a:t>
            </a:r>
            <a:r>
              <a:rPr dirty="0" smtClean="0" sz="1800" spc="-126">
                <a:latin typeface="Times New Roman"/>
                <a:cs typeface="Times New Roman"/>
              </a:rPr>
              <a:t>تنا</a:t>
            </a:r>
            <a:r>
              <a:rPr dirty="0" smtClean="0" sz="1800" spc="-126">
                <a:latin typeface="Times New Roman"/>
                <a:cs typeface="Times New Roman"/>
              </a:rPr>
              <a:t> </a:t>
            </a:r>
            <a:r>
              <a:rPr dirty="0" smtClean="0" sz="1800" spc="-126">
                <a:latin typeface="Times New Roman"/>
                <a:cs typeface="Times New Roman"/>
              </a:rPr>
              <a:t>ٌ</a:t>
            </a:r>
            <a:r>
              <a:rPr dirty="0" smtClean="0" sz="1800" spc="-126">
                <a:latin typeface="Times New Roman"/>
                <a:cs typeface="Times New Roman"/>
              </a:rPr>
              <a:t>ى</a:t>
            </a:r>
            <a:r>
              <a:rPr dirty="0" smtClean="0" sz="1800" spc="-126">
                <a:latin typeface="Times New Roman"/>
                <a:cs typeface="Times New Roman"/>
              </a:rPr>
              <a:t>َ</a:t>
            </a:r>
            <a:r>
              <a:rPr dirty="0" smtClean="0" sz="1800" spc="-126">
                <a:latin typeface="Times New Roman"/>
                <a:cs typeface="Times New Roman"/>
              </a:rPr>
              <a:t>اق</a:t>
            </a:r>
            <a:r>
              <a:rPr dirty="0" smtClean="0" sz="1800" spc="-126">
                <a:latin typeface="Times New Roman"/>
                <a:cs typeface="Times New Roman"/>
              </a:rPr>
              <a:t> </a:t>
            </a:r>
            <a:r>
              <a:rPr dirty="0" smtClean="0" sz="1800" spc="-126">
                <a:latin typeface="Times New Roman"/>
                <a:cs typeface="Times New Roman"/>
              </a:rPr>
              <a:t>ٍ</a:t>
            </a:r>
            <a:r>
              <a:rPr dirty="0" smtClean="0" sz="1800" spc="-126">
                <a:latin typeface="Times New Roman"/>
                <a:cs typeface="Times New Roman"/>
              </a:rPr>
              <a:t>ه</a:t>
            </a:r>
            <a:r>
              <a:rPr dirty="0" smtClean="0" sz="1800" spc="-126">
                <a:latin typeface="Times New Roman"/>
                <a:cs typeface="Times New Roman"/>
              </a:rPr>
              <a:t>رب</a:t>
            </a:r>
            <a:r>
              <a:rPr dirty="0" smtClean="0" sz="1800" spc="-126">
                <a:latin typeface="Times New Roman"/>
                <a:cs typeface="Times New Roman"/>
              </a:rPr>
              <a:t> </a:t>
            </a:r>
            <a:r>
              <a:rPr dirty="0" smtClean="0" sz="1800" spc="-126">
                <a:latin typeface="Times New Roman"/>
                <a:cs typeface="Times New Roman"/>
              </a:rPr>
              <a:t>ق</a:t>
            </a:r>
            <a:r>
              <a:rPr dirty="0" smtClean="0" sz="1800" spc="-126">
                <a:latin typeface="Times New Roman"/>
                <a:cs typeface="Times New Roman"/>
              </a:rPr>
              <a:t>ذ</a:t>
            </a:r>
            <a:r>
              <a:rPr dirty="0" smtClean="0" sz="1800" spc="-126">
                <a:latin typeface="Times New Roman"/>
                <a:cs typeface="Times New Roman"/>
              </a:rPr>
              <a:t>صنا</a:t>
            </a:r>
            <a:r>
              <a:rPr dirty="0" smtClean="0" sz="1800" spc="-126">
                <a:latin typeface="Times New Roman"/>
                <a:cs typeface="Times New Roman"/>
              </a:rPr>
              <a:t> </a:t>
            </a:r>
            <a:r>
              <a:rPr dirty="0" smtClean="0" sz="1800" spc="-126">
                <a:latin typeface="Times New Roman"/>
                <a:cs typeface="Times New Roman"/>
              </a:rPr>
              <a:t>ل</a:t>
            </a:r>
            <a:r>
              <a:rPr dirty="0" smtClean="0" sz="1800" spc="-126">
                <a:latin typeface="Times New Roman"/>
                <a:cs typeface="Times New Roman"/>
              </a:rPr>
              <a:t>و</a:t>
            </a:r>
            <a:r>
              <a:rPr dirty="0" smtClean="0" sz="1800" spc="-126">
                <a:latin typeface="Times New Roman"/>
                <a:cs typeface="Times New Roman"/>
              </a:rPr>
              <a:t>ذ</a:t>
            </a:r>
            <a:r>
              <a:rPr dirty="0" smtClean="0" sz="1800" spc="-126">
                <a:latin typeface="Times New Roman"/>
                <a:cs typeface="Times New Roman"/>
              </a:rPr>
              <a:t>ج</a:t>
            </a:r>
            <a:r>
              <a:rPr dirty="0" smtClean="0" sz="1800" spc="-126">
                <a:latin typeface="Times New Roman"/>
                <a:cs typeface="Times New Roman"/>
              </a:rPr>
              <a:t> </a:t>
            </a:r>
            <a:r>
              <a:rPr dirty="0" smtClean="0" sz="1800" spc="-126">
                <a:latin typeface="Times New Roman"/>
                <a:cs typeface="Times New Roman"/>
              </a:rPr>
              <a:t>وا</a:t>
            </a:r>
            <a:r>
              <a:rPr dirty="0" smtClean="0" sz="1800" spc="-126">
                <a:latin typeface="Times New Roman"/>
                <a:cs typeface="Times New Roman"/>
              </a:rPr>
              <a:t>ذ</a:t>
            </a:r>
            <a:r>
              <a:rPr dirty="0" smtClean="0" sz="1800" spc="-126">
                <a:latin typeface="Times New Roman"/>
                <a:cs typeface="Times New Roman"/>
              </a:rPr>
              <a:t>خ</a:t>
            </a:r>
            <a:r>
              <a:rPr dirty="0" smtClean="0" sz="1800" spc="-126">
                <a:latin typeface="Times New Roman"/>
                <a:cs typeface="Times New Roman"/>
              </a:rPr>
              <a:t>ت</a:t>
            </a:r>
            <a:r>
              <a:rPr dirty="0" smtClean="0" sz="1800" spc="-126">
                <a:latin typeface="Times New Roman"/>
                <a:cs typeface="Times New Roman"/>
              </a:rPr>
              <a:t>س</a:t>
            </a:r>
            <a:r>
              <a:rPr dirty="0" smtClean="0" sz="1800" spc="-126">
                <a:latin typeface="Times New Roman"/>
                <a:cs typeface="Times New Roman"/>
              </a:rPr>
              <a:t>اب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79901" y="9915855"/>
            <a:ext cx="117516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2731" y="449579"/>
            <a:ext cx="6609588" cy="36575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8288">
              <a:lnSpc>
                <a:spcPts val="1600"/>
              </a:lnSpc>
            </a:pP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4" b="1">
                <a:latin typeface="Times New Roman"/>
                <a:cs typeface="Times New Roman"/>
              </a:rPr>
              <a:t>s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4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f.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r.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4" b="1">
                <a:latin typeface="Times New Roman"/>
                <a:cs typeface="Times New Roman"/>
              </a:rPr>
              <a:t>y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K.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                                          </a:t>
            </a:r>
            <a:r>
              <a:rPr dirty="0" smtClean="0" sz="1400" spc="340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1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-9" b="1">
                <a:latin typeface="Times New Roman"/>
                <a:cs typeface="Times New Roman"/>
              </a:rPr>
              <a:t>c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9" b="1">
                <a:latin typeface="Times New Roman"/>
                <a:cs typeface="Times New Roman"/>
              </a:rPr>
              <a:t> </a:t>
            </a:r>
            <a:r>
              <a:rPr dirty="0" smtClean="0" sz="1400" spc="4" b="1">
                <a:latin typeface="Times New Roman"/>
                <a:cs typeface="Times New Roman"/>
              </a:rPr>
              <a:t>l</a:t>
            </a:r>
            <a:r>
              <a:rPr dirty="0" smtClean="0" sz="1400" spc="-4" b="1">
                <a:latin typeface="Times New Roman"/>
                <a:cs typeface="Times New Roman"/>
              </a:rPr>
              <a:t>o</a:t>
            </a:r>
            <a:r>
              <a:rPr dirty="0" smtClean="0" sz="1400" spc="4" b="1">
                <a:latin typeface="Times New Roman"/>
                <a:cs typeface="Times New Roman"/>
              </a:rPr>
              <a:t>g</a:t>
            </a:r>
            <a:r>
              <a:rPr dirty="0" smtClean="0" sz="1400" spc="9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774230" y="986535"/>
            <a:ext cx="57150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bject 24"/>
          <p:cNvSpPr/>
          <p:nvPr/>
        </p:nvSpPr>
        <p:spPr>
          <a:xfrm>
            <a:off x="522731" y="449579"/>
            <a:ext cx="6609588" cy="204216"/>
          </a:xfrm>
          <a:custGeom>
            <a:avLst/>
            <a:gdLst/>
            <a:ahLst/>
            <a:cxnLst/>
            <a:rect l="l" t="t" r="r" b="b"/>
            <a:pathLst>
              <a:path w="6609588" h="204216">
                <a:moveTo>
                  <a:pt x="0" y="204216"/>
                </a:moveTo>
                <a:lnTo>
                  <a:pt x="6609588" y="204216"/>
                </a:lnTo>
                <a:lnTo>
                  <a:pt x="6609588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522731" y="653795"/>
            <a:ext cx="6609588" cy="161544"/>
          </a:xfrm>
          <a:custGeom>
            <a:avLst/>
            <a:gdLst/>
            <a:ahLst/>
            <a:cxnLst/>
            <a:rect l="l" t="t" r="r" b="b"/>
            <a:pathLst>
              <a:path w="6609588" h="161544">
                <a:moveTo>
                  <a:pt x="0" y="161544"/>
                </a:moveTo>
                <a:lnTo>
                  <a:pt x="6609588" y="161544"/>
                </a:lnTo>
                <a:lnTo>
                  <a:pt x="6609588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3129915" y="1657781"/>
            <a:ext cx="3980815" cy="3428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2159000" y="3460876"/>
            <a:ext cx="3324225" cy="17716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528396" y="931111"/>
            <a:ext cx="1254124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246">
                <a:latin typeface="Times New Roman"/>
                <a:cs typeface="Times New Roman"/>
              </a:rPr>
              <a:t>ع</a:t>
            </a:r>
            <a:r>
              <a:rPr dirty="0" smtClean="0" sz="1800" spc="-246">
                <a:latin typeface="Times New Roman"/>
                <a:cs typeface="Times New Roman"/>
              </a:rPr>
              <a:t>ب</a:t>
            </a:r>
            <a:r>
              <a:rPr dirty="0" smtClean="0" sz="1800" spc="-246">
                <a:latin typeface="Times New Roman"/>
                <a:cs typeface="Times New Roman"/>
              </a:rPr>
              <a:t>اسنا</a:t>
            </a:r>
            <a:r>
              <a:rPr dirty="0" smtClean="0" sz="1800" spc="-246">
                <a:latin typeface="Times New Roman"/>
                <a:cs typeface="Times New Roman"/>
              </a:rPr>
              <a:t> </a:t>
            </a:r>
            <a:r>
              <a:rPr dirty="0" smtClean="0" sz="1800" spc="-246">
                <a:latin typeface="Times New Roman"/>
                <a:cs typeface="Times New Roman"/>
              </a:rPr>
              <a:t>د</a:t>
            </a:r>
            <a:r>
              <a:rPr dirty="0" smtClean="0" sz="1800" spc="-246">
                <a:latin typeface="Times New Roman"/>
                <a:cs typeface="Times New Roman"/>
              </a:rPr>
              <a:t>ىًعنا</a:t>
            </a:r>
            <a:r>
              <a:rPr dirty="0" smtClean="0" sz="1800" spc="-246">
                <a:latin typeface="Times New Roman"/>
                <a:cs typeface="Times New Roman"/>
              </a:rPr>
              <a:t> </a:t>
            </a:r>
            <a:r>
              <a:rPr dirty="0" smtClean="0" sz="1800" spc="-246">
                <a:latin typeface="Times New Roman"/>
                <a:cs typeface="Times New Roman"/>
              </a:rPr>
              <a:t>ي</a:t>
            </a:r>
            <a:r>
              <a:rPr dirty="0" smtClean="0" sz="1800" spc="-246">
                <a:latin typeface="Times New Roman"/>
                <a:cs typeface="Times New Roman"/>
              </a:rPr>
              <a:t>ف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48358" y="931111"/>
            <a:ext cx="1933524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189">
                <a:latin typeface="Times New Roman"/>
                <a:cs typeface="Times New Roman"/>
              </a:rPr>
              <a:t>ق</a:t>
            </a:r>
            <a:r>
              <a:rPr dirty="0" smtClean="0" sz="1800" spc="-189">
                <a:latin typeface="Times New Roman"/>
                <a:cs typeface="Times New Roman"/>
              </a:rPr>
              <a:t>ذ</a:t>
            </a:r>
            <a:r>
              <a:rPr dirty="0" smtClean="0" sz="1800" spc="-189">
                <a:latin typeface="Times New Roman"/>
                <a:cs typeface="Times New Roman"/>
              </a:rPr>
              <a:t>ص</a:t>
            </a:r>
            <a:r>
              <a:rPr dirty="0" smtClean="0" sz="1800" spc="-189">
                <a:latin typeface="Times New Roman"/>
                <a:cs typeface="Times New Roman"/>
              </a:rPr>
              <a:t> </a:t>
            </a:r>
            <a:r>
              <a:rPr dirty="0" smtClean="0" sz="1800" spc="-189">
                <a:latin typeface="Times New Roman"/>
                <a:cs typeface="Times New Roman"/>
              </a:rPr>
              <a:t>ى</a:t>
            </a:r>
            <a:r>
              <a:rPr dirty="0" smtClean="0" sz="1800" spc="-189">
                <a:latin typeface="Times New Roman"/>
                <a:cs typeface="Times New Roman"/>
              </a:rPr>
              <a:t>ي</a:t>
            </a:r>
            <a:r>
              <a:rPr dirty="0" smtClean="0" sz="1800" spc="-189">
                <a:latin typeface="Times New Roman"/>
                <a:cs typeface="Times New Roman"/>
              </a:rPr>
              <a:t>قو</a:t>
            </a:r>
            <a:r>
              <a:rPr dirty="0" smtClean="0" sz="1800" spc="-189">
                <a:latin typeface="Times New Roman"/>
                <a:cs typeface="Times New Roman"/>
              </a:rPr>
              <a:t> </a:t>
            </a:r>
            <a:r>
              <a:rPr dirty="0" smtClean="0" sz="1800" spc="-189">
                <a:latin typeface="Times New Roman"/>
                <a:cs typeface="Times New Roman"/>
              </a:rPr>
              <a:t>سي</a:t>
            </a:r>
            <a:r>
              <a:rPr dirty="0" smtClean="0" sz="1800" spc="-189">
                <a:latin typeface="Times New Roman"/>
                <a:cs typeface="Times New Roman"/>
              </a:rPr>
              <a:t>ا</a:t>
            </a:r>
            <a:r>
              <a:rPr dirty="0" smtClean="0" sz="1800" spc="-189">
                <a:latin typeface="Times New Roman"/>
                <a:cs typeface="Times New Roman"/>
              </a:rPr>
              <a:t>خ</a:t>
            </a:r>
            <a:r>
              <a:rPr dirty="0" smtClean="0" sz="1800" spc="-189">
                <a:latin typeface="Times New Roman"/>
                <a:cs typeface="Times New Roman"/>
              </a:rPr>
              <a:t>نا</a:t>
            </a:r>
            <a:r>
              <a:rPr dirty="0" smtClean="0" sz="1800" spc="-189">
                <a:latin typeface="Times New Roman"/>
                <a:cs typeface="Times New Roman"/>
              </a:rPr>
              <a:t> </a:t>
            </a:r>
            <a:r>
              <a:rPr dirty="0" smtClean="0" sz="1800" spc="-189">
                <a:latin typeface="Times New Roman"/>
                <a:cs typeface="Times New Roman"/>
              </a:rPr>
              <a:t>د</a:t>
            </a:r>
            <a:r>
              <a:rPr dirty="0" smtClean="0" sz="1800" spc="-189">
                <a:latin typeface="Times New Roman"/>
                <a:cs typeface="Times New Roman"/>
              </a:rPr>
              <a:t>ى</a:t>
            </a:r>
            <a:r>
              <a:rPr dirty="0" smtClean="0" sz="1800" spc="-189">
                <a:latin typeface="Times New Roman"/>
                <a:cs typeface="Times New Roman"/>
              </a:rPr>
              <a:t>ً</a:t>
            </a:r>
            <a:r>
              <a:rPr dirty="0" smtClean="0" sz="1800" spc="-189">
                <a:latin typeface="Times New Roman"/>
                <a:cs typeface="Times New Roman"/>
              </a:rPr>
              <a:t>عنا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85692" y="931111"/>
            <a:ext cx="1646554" cy="562101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 marR="34289">
              <a:lnSpc>
                <a:spcPts val="1939"/>
              </a:lnSpc>
            </a:pPr>
            <a:r>
              <a:rPr dirty="0" smtClean="0" sz="1800" spc="-141">
                <a:latin typeface="Times New Roman"/>
                <a:cs typeface="Times New Roman"/>
              </a:rPr>
              <a:t>يف</a:t>
            </a:r>
            <a:r>
              <a:rPr dirty="0" smtClean="0" sz="1800" spc="-141">
                <a:latin typeface="Times New Roman"/>
                <a:cs typeface="Times New Roman"/>
              </a:rPr>
              <a:t> </a:t>
            </a:r>
            <a:r>
              <a:rPr dirty="0" smtClean="0" sz="1800" spc="-141">
                <a:latin typeface="Times New Roman"/>
                <a:cs typeface="Times New Roman"/>
              </a:rPr>
              <a:t>ةدىجىًنا</a:t>
            </a:r>
            <a:r>
              <a:rPr dirty="0" smtClean="0" sz="1800" spc="-141">
                <a:latin typeface="Times New Roman"/>
                <a:cs typeface="Times New Roman"/>
              </a:rPr>
              <a:t> </a:t>
            </a:r>
            <a:r>
              <a:rPr dirty="0" smtClean="0" sz="1800" spc="-141">
                <a:latin typeface="Times New Roman"/>
                <a:cs typeface="Times New Roman"/>
              </a:rPr>
              <a:t>(p</a:t>
            </a:r>
            <a:endParaRPr sz="1800">
              <a:latin typeface="Times New Roman"/>
              <a:cs typeface="Times New Roman"/>
            </a:endParaRPr>
          </a:p>
          <a:p>
            <a:pPr marL="410768">
              <a:lnSpc>
                <a:spcPct val="95825"/>
              </a:lnSpc>
              <a:spcBef>
                <a:spcPts val="258"/>
              </a:spcBef>
            </a:pPr>
            <a:r>
              <a:rPr dirty="0" smtClean="0" sz="1800" spc="-86">
                <a:latin typeface="Times New Roman"/>
                <a:cs typeface="Times New Roman"/>
              </a:rPr>
              <a:t>-</a:t>
            </a:r>
            <a:r>
              <a:rPr dirty="0" smtClean="0" sz="1800" spc="-86">
                <a:latin typeface="Times New Roman"/>
                <a:cs typeface="Times New Roman"/>
              </a:rPr>
              <a:t>:</a:t>
            </a:r>
            <a:r>
              <a:rPr dirty="0" smtClean="0" sz="1800" spc="-86">
                <a:latin typeface="Times New Roman"/>
                <a:cs typeface="Times New Roman"/>
              </a:rPr>
              <a:t> </a:t>
            </a:r>
            <a:r>
              <a:rPr dirty="0" smtClean="0" sz="1800" spc="-86">
                <a:latin typeface="Times New Roman"/>
                <a:cs typeface="Times New Roman"/>
              </a:rPr>
              <a:t>ٌا</a:t>
            </a:r>
            <a:r>
              <a:rPr dirty="0" smtClean="0" sz="1800" spc="-86">
                <a:latin typeface="Times New Roman"/>
                <a:cs typeface="Times New Roman"/>
              </a:rPr>
              <a:t> </a:t>
            </a:r>
            <a:r>
              <a:rPr dirty="0" smtClean="0" sz="1800" spc="-86">
                <a:latin typeface="Times New Roman"/>
                <a:cs typeface="Times New Roman"/>
              </a:rPr>
              <a:t>ج</a:t>
            </a:r>
            <a:r>
              <a:rPr dirty="0" smtClean="0" sz="1800" spc="-86">
                <a:latin typeface="Times New Roman"/>
                <a:cs typeface="Times New Roman"/>
              </a:rPr>
              <a:t>ت</a:t>
            </a:r>
            <a:r>
              <a:rPr dirty="0" smtClean="0" sz="1800" spc="-86">
                <a:latin typeface="Times New Roman"/>
                <a:cs typeface="Times New Roman"/>
              </a:rPr>
              <a:t>ُ</a:t>
            </a:r>
            <a:r>
              <a:rPr dirty="0" smtClean="0" sz="1800" spc="-86">
                <a:latin typeface="Times New Roman"/>
                <a:cs typeface="Times New Roman"/>
              </a:rPr>
              <a:t>ت</a:t>
            </a:r>
            <a:r>
              <a:rPr dirty="0" smtClean="0" sz="1800" spc="-86">
                <a:latin typeface="Times New Roman"/>
                <a:cs typeface="Times New Roman"/>
              </a:rPr>
              <a:t>س</a:t>
            </a:r>
            <a:r>
              <a:rPr dirty="0" smtClean="0" sz="1800" spc="-86">
                <a:latin typeface="Times New Roman"/>
                <a:cs typeface="Times New Roman"/>
              </a:rPr>
              <a:t>َ</a:t>
            </a:r>
            <a:r>
              <a:rPr dirty="0" smtClean="0" sz="1800" spc="-86">
                <a:latin typeface="Times New Roman"/>
                <a:cs typeface="Times New Roman"/>
              </a:rPr>
              <a:t> </a:t>
            </a:r>
            <a:r>
              <a:rPr dirty="0" smtClean="0" sz="1800" spc="-86">
                <a:latin typeface="Times New Roman"/>
                <a:cs typeface="Times New Roman"/>
              </a:rPr>
              <a:t>ٌ</a:t>
            </a:r>
            <a:r>
              <a:rPr dirty="0" smtClean="0" sz="1800" spc="-86">
                <a:latin typeface="Times New Roman"/>
                <a:cs typeface="Times New Roman"/>
              </a:rPr>
              <a:t>ر</a:t>
            </a:r>
            <a:r>
              <a:rPr dirty="0" smtClean="0" sz="1800" spc="-86">
                <a:latin typeface="Times New Roman"/>
                <a:cs typeface="Times New Roman"/>
              </a:rPr>
              <a:t>ا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29707" y="931111"/>
            <a:ext cx="1729460" cy="562101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287782">
              <a:lnSpc>
                <a:spcPts val="1939"/>
              </a:lnSpc>
            </a:pPr>
            <a:r>
              <a:rPr dirty="0" smtClean="0" sz="1800" spc="-126">
                <a:latin typeface="Times New Roman"/>
                <a:cs typeface="Times New Roman"/>
              </a:rPr>
              <a:t>ق</a:t>
            </a:r>
            <a:r>
              <a:rPr dirty="0" smtClean="0" sz="1800" spc="-126">
                <a:latin typeface="Times New Roman"/>
                <a:cs typeface="Times New Roman"/>
              </a:rPr>
              <a:t>ذص</a:t>
            </a:r>
            <a:r>
              <a:rPr dirty="0" smtClean="0" sz="1800" spc="-126">
                <a:latin typeface="Times New Roman"/>
                <a:cs typeface="Times New Roman"/>
              </a:rPr>
              <a:t> </a:t>
            </a:r>
            <a:r>
              <a:rPr dirty="0" smtClean="0" sz="1800" spc="-126">
                <a:latin typeface="Times New Roman"/>
                <a:cs typeface="Times New Roman"/>
              </a:rPr>
              <a:t>ى</a:t>
            </a:r>
            <a:r>
              <a:rPr dirty="0" smtClean="0" sz="1800" spc="-126">
                <a:latin typeface="Times New Roman"/>
                <a:cs typeface="Times New Roman"/>
              </a:rPr>
              <a:t>يق</a:t>
            </a:r>
            <a:r>
              <a:rPr dirty="0" smtClean="0" sz="1800" spc="-126">
                <a:latin typeface="Times New Roman"/>
                <a:cs typeface="Times New Roman"/>
              </a:rPr>
              <a:t> </a:t>
            </a:r>
            <a:r>
              <a:rPr dirty="0" smtClean="0" sz="1800" spc="-126">
                <a:latin typeface="Times New Roman"/>
                <a:cs typeface="Times New Roman"/>
              </a:rPr>
              <a:t> </a:t>
            </a:r>
            <a:r>
              <a:rPr dirty="0" smtClean="0" sz="1800" spc="-126">
                <a:latin typeface="Times New Roman"/>
                <a:cs typeface="Times New Roman"/>
              </a:rPr>
              <a:t>ٌا</a:t>
            </a:r>
            <a:r>
              <a:rPr dirty="0" smtClean="0" sz="1800" spc="-126">
                <a:latin typeface="Times New Roman"/>
                <a:cs typeface="Times New Roman"/>
              </a:rPr>
              <a:t> </a:t>
            </a:r>
            <a:r>
              <a:rPr dirty="0" smtClean="0" sz="1800" spc="-126">
                <a:latin typeface="Times New Roman"/>
                <a:cs typeface="Times New Roman"/>
              </a:rPr>
              <a:t>ظ</a:t>
            </a:r>
            <a:r>
              <a:rPr dirty="0" smtClean="0" sz="1800" spc="-126">
                <a:latin typeface="Times New Roman"/>
                <a:cs typeface="Times New Roman"/>
              </a:rPr>
              <a:t>ح</a:t>
            </a:r>
            <a:r>
              <a:rPr dirty="0" smtClean="0" sz="1800" spc="-126">
                <a:latin typeface="Times New Roman"/>
                <a:cs typeface="Times New Roman"/>
              </a:rPr>
              <a:t>لاَ</a:t>
            </a:r>
            <a:endParaRPr sz="1800">
              <a:latin typeface="Times New Roman"/>
              <a:cs typeface="Times New Roman"/>
            </a:endParaRPr>
          </a:p>
          <a:p>
            <a:pPr marL="12700" marR="34290">
              <a:lnSpc>
                <a:spcPct val="95825"/>
              </a:lnSpc>
              <a:spcBef>
                <a:spcPts val="258"/>
              </a:spcBef>
            </a:pPr>
            <a:r>
              <a:rPr dirty="0" smtClean="0" sz="1800" spc="-468">
                <a:latin typeface="Times New Roman"/>
                <a:cs typeface="Times New Roman"/>
              </a:rPr>
              <a:t>تقبا</a:t>
            </a:r>
            <a:r>
              <a:rPr dirty="0" smtClean="0" sz="1800" spc="-468">
                <a:latin typeface="Times New Roman"/>
                <a:cs typeface="Times New Roman"/>
              </a:rPr>
              <a:t>ط</a:t>
            </a:r>
            <a:r>
              <a:rPr dirty="0" smtClean="0" sz="1800" spc="-468">
                <a:latin typeface="Times New Roman"/>
                <a:cs typeface="Times New Roman"/>
              </a:rPr>
              <a:t>تي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85864" y="2182569"/>
            <a:ext cx="375310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9" b="1" u="heavy">
                <a:latin typeface="Times New Roman"/>
                <a:cs typeface="Times New Roman"/>
              </a:rPr>
              <a:t> </a:t>
            </a:r>
            <a:r>
              <a:rPr dirty="0" smtClean="0" sz="1800" spc="-221" b="1" u="heavy">
                <a:latin typeface="Times New Roman"/>
                <a:cs typeface="Times New Roman"/>
              </a:rPr>
              <a:t>لاث</a:t>
            </a:r>
            <a:r>
              <a:rPr dirty="0" smtClean="0" sz="1800" spc="4" b="1" u="heavy">
                <a:latin typeface="Times New Roman"/>
                <a:cs typeface="Times New Roman"/>
              </a:rPr>
              <a:t> </a:t>
            </a:r>
            <a:r>
              <a:rPr dirty="0" smtClean="0" sz="1800" spc="96" b="1" u="heavy">
                <a:latin typeface="Times New Roman"/>
                <a:cs typeface="Times New Roman"/>
              </a:rPr>
              <a:t>م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345563" y="2613861"/>
            <a:ext cx="263067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b="1">
                <a:latin typeface="Times New Roman"/>
                <a:cs typeface="Times New Roman"/>
              </a:rPr>
              <a:t>(p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811649" y="2613861"/>
            <a:ext cx="2348433" cy="682244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 marR="1447">
              <a:lnSpc>
                <a:spcPts val="1939"/>
              </a:lnSpc>
            </a:pPr>
            <a:r>
              <a:rPr dirty="0" smtClean="0" sz="1800" spc="-141">
                <a:latin typeface="Times New Roman"/>
                <a:cs typeface="Times New Roman"/>
              </a:rPr>
              <a:t>-</a:t>
            </a:r>
            <a:r>
              <a:rPr dirty="0" smtClean="0" sz="1800" spc="-141">
                <a:latin typeface="Times New Roman"/>
                <a:cs typeface="Times New Roman"/>
              </a:rPr>
              <a:t>:</a:t>
            </a:r>
            <a:r>
              <a:rPr dirty="0" smtClean="0" sz="1800" spc="-141">
                <a:latin typeface="Times New Roman"/>
                <a:cs typeface="Times New Roman"/>
              </a:rPr>
              <a:t>ٌا</a:t>
            </a:r>
            <a:r>
              <a:rPr dirty="0" smtClean="0" sz="1800" spc="-141">
                <a:latin typeface="Times New Roman"/>
                <a:cs typeface="Times New Roman"/>
              </a:rPr>
              <a:t> </a:t>
            </a:r>
            <a:r>
              <a:rPr dirty="0" smtClean="0" sz="1800" spc="-141">
                <a:latin typeface="Times New Roman"/>
                <a:cs typeface="Times New Roman"/>
              </a:rPr>
              <a:t>ٍ</a:t>
            </a:r>
            <a:r>
              <a:rPr dirty="0" smtClean="0" sz="1800" spc="-141">
                <a:latin typeface="Times New Roman"/>
                <a:cs typeface="Times New Roman"/>
              </a:rPr>
              <a:t>يب</a:t>
            </a:r>
            <a:r>
              <a:rPr dirty="0" smtClean="0" sz="1800" spc="-141">
                <a:latin typeface="Times New Roman"/>
                <a:cs typeface="Times New Roman"/>
              </a:rPr>
              <a:t> </a:t>
            </a:r>
            <a:r>
              <a:rPr dirty="0" smtClean="0" sz="1800" spc="-141">
                <a:latin typeface="Times New Roman"/>
                <a:cs typeface="Times New Roman"/>
              </a:rPr>
              <a:t>ق</a:t>
            </a:r>
            <a:r>
              <a:rPr dirty="0" smtClean="0" sz="1800" spc="-141">
                <a:latin typeface="Times New Roman"/>
                <a:cs typeface="Times New Roman"/>
              </a:rPr>
              <a:t>ذ</a:t>
            </a:r>
            <a:r>
              <a:rPr dirty="0" smtClean="0" sz="1800" spc="-141">
                <a:latin typeface="Times New Roman"/>
                <a:cs typeface="Times New Roman"/>
              </a:rPr>
              <a:t>صنا</a:t>
            </a:r>
            <a:r>
              <a:rPr dirty="0" smtClean="0" sz="1800" spc="-141">
                <a:latin typeface="Times New Roman"/>
                <a:cs typeface="Times New Roman"/>
              </a:rPr>
              <a:t> </a:t>
            </a:r>
            <a:r>
              <a:rPr dirty="0" smtClean="0" sz="1800" spc="-141">
                <a:latin typeface="Times New Roman"/>
                <a:cs typeface="Times New Roman"/>
              </a:rPr>
              <a:t>ل</a:t>
            </a:r>
            <a:r>
              <a:rPr dirty="0" smtClean="0" sz="1800" spc="-141">
                <a:latin typeface="Times New Roman"/>
                <a:cs typeface="Times New Roman"/>
              </a:rPr>
              <a:t>و</a:t>
            </a:r>
            <a:r>
              <a:rPr dirty="0" smtClean="0" sz="1800" spc="-141">
                <a:latin typeface="Times New Roman"/>
                <a:cs typeface="Times New Roman"/>
              </a:rPr>
              <a:t>ذ</a:t>
            </a:r>
            <a:r>
              <a:rPr dirty="0" smtClean="0" sz="1800" spc="-141">
                <a:latin typeface="Times New Roman"/>
                <a:cs typeface="Times New Roman"/>
              </a:rPr>
              <a:t>ج</a:t>
            </a:r>
            <a:r>
              <a:rPr dirty="0" smtClean="0" sz="1800" spc="-141">
                <a:latin typeface="Times New Roman"/>
                <a:cs typeface="Times New Roman"/>
              </a:rPr>
              <a:t> </a:t>
            </a:r>
            <a:r>
              <a:rPr dirty="0" smtClean="0" sz="1800" spc="-141">
                <a:latin typeface="Times New Roman"/>
                <a:cs typeface="Times New Roman"/>
              </a:rPr>
              <a:t>وا</a:t>
            </a:r>
            <a:r>
              <a:rPr dirty="0" smtClean="0" sz="1800" spc="-141">
                <a:latin typeface="Times New Roman"/>
                <a:cs typeface="Times New Roman"/>
              </a:rPr>
              <a:t>ذ</a:t>
            </a:r>
            <a:r>
              <a:rPr dirty="0" smtClean="0" sz="1800" spc="-141">
                <a:latin typeface="Times New Roman"/>
                <a:cs typeface="Times New Roman"/>
              </a:rPr>
              <a:t>خ</a:t>
            </a:r>
            <a:r>
              <a:rPr dirty="0" smtClean="0" sz="1800" spc="-141">
                <a:latin typeface="Times New Roman"/>
                <a:cs typeface="Times New Roman"/>
              </a:rPr>
              <a:t>ت</a:t>
            </a:r>
            <a:r>
              <a:rPr dirty="0" smtClean="0" sz="1800" spc="-141">
                <a:latin typeface="Times New Roman"/>
                <a:cs typeface="Times New Roman"/>
              </a:rPr>
              <a:t>س</a:t>
            </a:r>
            <a:r>
              <a:rPr dirty="0" smtClean="0" sz="1800" spc="-141">
                <a:latin typeface="Times New Roman"/>
                <a:cs typeface="Times New Roman"/>
              </a:rPr>
              <a:t>اب</a:t>
            </a:r>
            <a:endParaRPr sz="1800">
              <a:latin typeface="Times New Roman"/>
              <a:cs typeface="Times New Roman"/>
            </a:endParaRPr>
          </a:p>
          <a:p>
            <a:pPr marL="889380">
              <a:lnSpc>
                <a:spcPct val="95825"/>
              </a:lnSpc>
              <a:spcBef>
                <a:spcPts val="1205"/>
              </a:spcBef>
            </a:pPr>
            <a:r>
              <a:rPr dirty="0" smtClean="0" sz="1800" spc="-145">
                <a:latin typeface="Times New Roman"/>
                <a:cs typeface="Times New Roman"/>
              </a:rPr>
              <a:t>)</a:t>
            </a:r>
            <a:r>
              <a:rPr dirty="0" smtClean="0" sz="1800" spc="-145">
                <a:latin typeface="Times New Roman"/>
                <a:cs typeface="Times New Roman"/>
              </a:rPr>
              <a:t>صاصتيل</a:t>
            </a:r>
            <a:r>
              <a:rPr dirty="0" smtClean="0" sz="1800" spc="-145">
                <a:latin typeface="Times New Roman"/>
                <a:cs typeface="Times New Roman"/>
              </a:rPr>
              <a:t>ا</a:t>
            </a:r>
            <a:r>
              <a:rPr dirty="0" smtClean="0" sz="1800" spc="-145">
                <a:latin typeface="Times New Roman"/>
                <a:cs typeface="Times New Roman"/>
              </a:rPr>
              <a:t>ا</a:t>
            </a:r>
            <a:r>
              <a:rPr dirty="0" smtClean="0" sz="1800" spc="-145">
                <a:latin typeface="Times New Roman"/>
                <a:cs typeface="Times New Roman"/>
              </a:rPr>
              <a:t> </a:t>
            </a:r>
            <a:r>
              <a:rPr dirty="0" smtClean="0" sz="1800" spc="-145">
                <a:latin typeface="Times New Roman"/>
                <a:cs typeface="Times New Roman"/>
              </a:rPr>
              <a:t>ٌ</a:t>
            </a:r>
            <a:r>
              <a:rPr dirty="0" smtClean="0" sz="1800" spc="-145">
                <a:latin typeface="Times New Roman"/>
                <a:cs typeface="Times New Roman"/>
              </a:rPr>
              <a:t>ى</a:t>
            </a:r>
            <a:r>
              <a:rPr dirty="0" smtClean="0" sz="1800" spc="-145">
                <a:latin typeface="Times New Roman"/>
                <a:cs typeface="Times New Roman"/>
              </a:rPr>
              <a:t>َ</a:t>
            </a:r>
            <a:r>
              <a:rPr dirty="0" smtClean="0" sz="1800" spc="-145">
                <a:latin typeface="Times New Roman"/>
                <a:cs typeface="Times New Roman"/>
              </a:rPr>
              <a:t>ا</a:t>
            </a:r>
            <a:r>
              <a:rPr dirty="0" smtClean="0" sz="1800" spc="-145">
                <a:latin typeface="Times New Roman"/>
                <a:cs typeface="Times New Roman"/>
              </a:rPr>
              <a:t>ق</a:t>
            </a:r>
            <a:r>
              <a:rPr dirty="0" smtClean="0" sz="1800" spc="-145">
                <a:latin typeface="Times New Roman"/>
                <a:cs typeface="Times New Roman"/>
              </a:rPr>
              <a:t>(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79675" y="5416878"/>
            <a:ext cx="263067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b="1">
                <a:latin typeface="Times New Roman"/>
                <a:cs typeface="Times New Roman"/>
              </a:rPr>
              <a:t>(p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542157" y="5416878"/>
            <a:ext cx="3618788" cy="682498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64287" marR="1244">
              <a:lnSpc>
                <a:spcPts val="1939"/>
              </a:lnSpc>
            </a:pPr>
            <a:r>
              <a:rPr dirty="0" smtClean="0" sz="1800" spc="-91">
                <a:latin typeface="Times New Roman"/>
                <a:cs typeface="Times New Roman"/>
              </a:rPr>
              <a:t>ري</a:t>
            </a:r>
            <a:r>
              <a:rPr dirty="0" smtClean="0" sz="1800" spc="-91">
                <a:latin typeface="Times New Roman"/>
                <a:cs typeface="Times New Roman"/>
              </a:rPr>
              <a:t>خ</a:t>
            </a:r>
            <a:r>
              <a:rPr dirty="0" smtClean="0" sz="1800" spc="-91">
                <a:latin typeface="Times New Roman"/>
                <a:cs typeface="Times New Roman"/>
              </a:rPr>
              <a:t>لاا</a:t>
            </a:r>
            <a:r>
              <a:rPr dirty="0" smtClean="0" sz="1800" spc="-91">
                <a:latin typeface="Times New Roman"/>
                <a:cs typeface="Times New Roman"/>
              </a:rPr>
              <a:t> </a:t>
            </a:r>
            <a:r>
              <a:rPr dirty="0" smtClean="0" sz="1800" spc="-91">
                <a:latin typeface="Times New Roman"/>
                <a:cs typeface="Times New Roman"/>
              </a:rPr>
              <a:t>د</a:t>
            </a:r>
            <a:r>
              <a:rPr dirty="0" smtClean="0" sz="1800" spc="-91">
                <a:latin typeface="Times New Roman"/>
                <a:cs typeface="Times New Roman"/>
              </a:rPr>
              <a:t>ى</a:t>
            </a:r>
            <a:r>
              <a:rPr dirty="0" smtClean="0" sz="1800" spc="-91">
                <a:latin typeface="Times New Roman"/>
                <a:cs typeface="Times New Roman"/>
              </a:rPr>
              <a:t>ًعهن</a:t>
            </a:r>
            <a:r>
              <a:rPr dirty="0" smtClean="0" sz="1800" spc="-91">
                <a:latin typeface="Times New Roman"/>
                <a:cs typeface="Times New Roman"/>
              </a:rPr>
              <a:t> </a:t>
            </a:r>
            <a:r>
              <a:rPr dirty="0" smtClean="0" sz="1800" spc="-91">
                <a:latin typeface="Times New Roman"/>
                <a:cs typeface="Times New Roman"/>
              </a:rPr>
              <a:t>قباطي</a:t>
            </a:r>
            <a:r>
              <a:rPr dirty="0" smtClean="0" sz="1800" spc="-91">
                <a:latin typeface="Times New Roman"/>
                <a:cs typeface="Times New Roman"/>
              </a:rPr>
              <a:t> </a:t>
            </a:r>
            <a:r>
              <a:rPr dirty="0" smtClean="0" sz="1800" spc="-91">
                <a:latin typeface="Times New Roman"/>
                <a:cs typeface="Times New Roman"/>
              </a:rPr>
              <a:t>(</a:t>
            </a:r>
            <a:r>
              <a:rPr dirty="0" smtClean="0" sz="1800" spc="-91" b="1">
                <a:latin typeface="Times New Roman"/>
                <a:cs typeface="Times New Roman"/>
              </a:rPr>
              <a:t>p</a:t>
            </a:r>
            <a:r>
              <a:rPr dirty="0" smtClean="0" sz="1800" spc="-91">
                <a:latin typeface="Times New Roman"/>
                <a:cs typeface="Times New Roman"/>
              </a:rPr>
              <a:t>)</a:t>
            </a:r>
            <a:r>
              <a:rPr dirty="0" smtClean="0" sz="1800" spc="-91">
                <a:latin typeface="Times New Roman"/>
                <a:cs typeface="Times New Roman"/>
              </a:rPr>
              <a:t> </a:t>
            </a:r>
            <a:r>
              <a:rPr dirty="0" smtClean="0" sz="1800" spc="-91">
                <a:latin typeface="Times New Roman"/>
                <a:cs typeface="Times New Roman"/>
              </a:rPr>
              <a:t>ل</a:t>
            </a:r>
            <a:r>
              <a:rPr dirty="0" smtClean="0" sz="1800" spc="-91">
                <a:latin typeface="Times New Roman"/>
                <a:cs typeface="Times New Roman"/>
              </a:rPr>
              <a:t>و</a:t>
            </a:r>
            <a:r>
              <a:rPr dirty="0" smtClean="0" sz="1800" spc="-91">
                <a:latin typeface="Times New Roman"/>
                <a:cs typeface="Times New Roman"/>
              </a:rPr>
              <a:t>لاا</a:t>
            </a:r>
            <a:r>
              <a:rPr dirty="0" smtClean="0" sz="1800" spc="-91">
                <a:latin typeface="Times New Roman"/>
                <a:cs typeface="Times New Roman"/>
              </a:rPr>
              <a:t> </a:t>
            </a:r>
            <a:r>
              <a:rPr dirty="0" smtClean="0" sz="1800" spc="-91">
                <a:latin typeface="Times New Roman"/>
                <a:cs typeface="Times New Roman"/>
              </a:rPr>
              <a:t>د</a:t>
            </a:r>
            <a:r>
              <a:rPr dirty="0" smtClean="0" sz="1800" spc="-91">
                <a:latin typeface="Times New Roman"/>
                <a:cs typeface="Times New Roman"/>
              </a:rPr>
              <a:t>ى</a:t>
            </a:r>
            <a:r>
              <a:rPr dirty="0" smtClean="0" sz="1800" spc="-91">
                <a:latin typeface="Times New Roman"/>
                <a:cs typeface="Times New Roman"/>
              </a:rPr>
              <a:t>ًعنا</a:t>
            </a:r>
            <a:r>
              <a:rPr dirty="0" smtClean="0" sz="1800" spc="-91">
                <a:latin typeface="Times New Roman"/>
                <a:cs typeface="Times New Roman"/>
              </a:rPr>
              <a:t> </a:t>
            </a:r>
            <a:r>
              <a:rPr dirty="0" smtClean="0" sz="1800" spc="-91">
                <a:latin typeface="Times New Roman"/>
                <a:cs typeface="Times New Roman"/>
              </a:rPr>
              <a:t>ٌا</a:t>
            </a:r>
            <a:r>
              <a:rPr dirty="0" smtClean="0" sz="1800" spc="-91">
                <a:latin typeface="Times New Roman"/>
                <a:cs typeface="Times New Roman"/>
              </a:rPr>
              <a:t> </a:t>
            </a:r>
            <a:r>
              <a:rPr dirty="0" smtClean="0" sz="1800" spc="-91">
                <a:latin typeface="Times New Roman"/>
                <a:cs typeface="Times New Roman"/>
              </a:rPr>
              <a:t>ظ</a:t>
            </a:r>
            <a:r>
              <a:rPr dirty="0" smtClean="0" sz="1800" spc="-91">
                <a:latin typeface="Times New Roman"/>
                <a:cs typeface="Times New Roman"/>
              </a:rPr>
              <a:t>ح</a:t>
            </a:r>
            <a:r>
              <a:rPr dirty="0" smtClean="0" sz="1800" spc="-91">
                <a:latin typeface="Times New Roman"/>
                <a:cs typeface="Times New Roman"/>
              </a:rPr>
              <a:t>لاَ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207"/>
              </a:spcBef>
            </a:pPr>
            <a:r>
              <a:rPr dirty="0" smtClean="0" sz="1800" spc="-199">
                <a:latin typeface="Times New Roman"/>
                <a:cs typeface="Times New Roman"/>
              </a:rPr>
              <a:t>-</a:t>
            </a:r>
            <a:r>
              <a:rPr dirty="0" smtClean="0" sz="1800" spc="-199">
                <a:latin typeface="Times New Roman"/>
                <a:cs typeface="Times New Roman"/>
              </a:rPr>
              <a:t>:يهي</a:t>
            </a:r>
            <a:r>
              <a:rPr dirty="0" smtClean="0" sz="1800" spc="-199">
                <a:latin typeface="Times New Roman"/>
                <a:cs typeface="Times New Roman"/>
              </a:rPr>
              <a:t> </a:t>
            </a:r>
            <a:r>
              <a:rPr dirty="0" smtClean="0" sz="1800" spc="-199">
                <a:latin typeface="Times New Roman"/>
                <a:cs typeface="Times New Roman"/>
              </a:rPr>
              <a:t>اي</a:t>
            </a:r>
            <a:r>
              <a:rPr dirty="0" smtClean="0" sz="1800" spc="-199">
                <a:latin typeface="Times New Roman"/>
                <a:cs typeface="Times New Roman"/>
              </a:rPr>
              <a:t> </a:t>
            </a:r>
            <a:r>
              <a:rPr dirty="0" smtClean="0" sz="1800" spc="-199">
                <a:latin typeface="Times New Roman"/>
                <a:cs typeface="Times New Roman"/>
              </a:rPr>
              <a:t>ٍ</a:t>
            </a:r>
            <a:r>
              <a:rPr dirty="0" smtClean="0" sz="1800" spc="-199">
                <a:latin typeface="Times New Roman"/>
                <a:cs typeface="Times New Roman"/>
              </a:rPr>
              <a:t>يب</a:t>
            </a:r>
            <a:r>
              <a:rPr dirty="0" smtClean="0" sz="1800" spc="-199">
                <a:latin typeface="Times New Roman"/>
                <a:cs typeface="Times New Roman"/>
              </a:rPr>
              <a:t> </a:t>
            </a:r>
            <a:r>
              <a:rPr dirty="0" smtClean="0" sz="1800" spc="-199">
                <a:latin typeface="Times New Roman"/>
                <a:cs typeface="Times New Roman"/>
              </a:rPr>
              <a:t>ثار</a:t>
            </a:r>
            <a:r>
              <a:rPr dirty="0" smtClean="0" sz="1800" spc="-199">
                <a:latin typeface="Times New Roman"/>
                <a:cs typeface="Times New Roman"/>
              </a:rPr>
              <a:t>ا</a:t>
            </a:r>
            <a:r>
              <a:rPr dirty="0" smtClean="0" sz="1800" spc="-199">
                <a:latin typeface="Times New Roman"/>
                <a:cs typeface="Times New Roman"/>
              </a:rPr>
              <a:t>بعنا</a:t>
            </a:r>
            <a:r>
              <a:rPr dirty="0" smtClean="0" sz="1800" spc="-199">
                <a:latin typeface="Times New Roman"/>
                <a:cs typeface="Times New Roman"/>
              </a:rPr>
              <a:t> </a:t>
            </a:r>
            <a:r>
              <a:rPr dirty="0" smtClean="0" sz="1800" spc="-199">
                <a:latin typeface="Times New Roman"/>
                <a:cs typeface="Times New Roman"/>
              </a:rPr>
              <a:t>ربج</a:t>
            </a:r>
            <a:r>
              <a:rPr dirty="0" smtClean="0" sz="1800" spc="-199">
                <a:latin typeface="Times New Roman"/>
                <a:cs typeface="Times New Roman"/>
              </a:rPr>
              <a:t> </a:t>
            </a:r>
            <a:r>
              <a:rPr dirty="0" smtClean="0" sz="1800" spc="-199">
                <a:latin typeface="Times New Roman"/>
                <a:cs typeface="Times New Roman"/>
              </a:rPr>
              <a:t>ٍ</a:t>
            </a:r>
            <a:r>
              <a:rPr dirty="0" smtClean="0" sz="1800" spc="-199">
                <a:latin typeface="Times New Roman"/>
                <a:cs typeface="Times New Roman"/>
              </a:rPr>
              <a:t>ي</a:t>
            </a:r>
            <a:r>
              <a:rPr dirty="0" smtClean="0" sz="1800" spc="-199">
                <a:latin typeface="Times New Roman"/>
                <a:cs typeface="Times New Roman"/>
              </a:rPr>
              <a:t>َ</a:t>
            </a:r>
            <a:r>
              <a:rPr dirty="0" smtClean="0" sz="1800" spc="-199">
                <a:latin typeface="Times New Roman"/>
                <a:cs typeface="Times New Roman"/>
              </a:rPr>
              <a:t>اىق</a:t>
            </a:r>
            <a:r>
              <a:rPr dirty="0" smtClean="0" sz="1800" spc="-199">
                <a:latin typeface="Times New Roman"/>
                <a:cs typeface="Times New Roman"/>
              </a:rPr>
              <a:t> </a:t>
            </a:r>
            <a:r>
              <a:rPr dirty="0" smtClean="0" sz="1800" spc="-199">
                <a:latin typeface="Times New Roman"/>
                <a:cs typeface="Times New Roman"/>
              </a:rPr>
              <a:t>و</a:t>
            </a:r>
            <a:r>
              <a:rPr dirty="0" smtClean="0" sz="1800" spc="-199">
                <a:latin typeface="Times New Roman"/>
                <a:cs typeface="Times New Roman"/>
              </a:rPr>
              <a:t>ا</a:t>
            </a:r>
            <a:r>
              <a:rPr dirty="0" smtClean="0" sz="1800" spc="-199">
                <a:latin typeface="Times New Roman"/>
                <a:cs typeface="Times New Roman"/>
              </a:rPr>
              <a:t>ذخت</a:t>
            </a:r>
            <a:r>
              <a:rPr dirty="0" smtClean="0" sz="1800" spc="-199">
                <a:latin typeface="Times New Roman"/>
                <a:cs typeface="Times New Roman"/>
              </a:rPr>
              <a:t>س</a:t>
            </a:r>
            <a:r>
              <a:rPr dirty="0" smtClean="0" sz="1800" spc="-199">
                <a:latin typeface="Times New Roman"/>
                <a:cs typeface="Times New Roman"/>
              </a:rPr>
              <a:t>اب</a:t>
            </a:r>
            <a:r>
              <a:rPr dirty="0" smtClean="0" sz="1800" spc="-199">
                <a:latin typeface="Times New Roman"/>
                <a:cs typeface="Times New Roman"/>
              </a:rPr>
              <a:t> </a:t>
            </a:r>
            <a:r>
              <a:rPr dirty="0" smtClean="0" sz="1800" spc="-199">
                <a:latin typeface="Times New Roman"/>
                <a:cs typeface="Times New Roman"/>
              </a:rPr>
              <a:t>-</a:t>
            </a:r>
            <a:r>
              <a:rPr dirty="0" smtClean="0" sz="1800" spc="-199">
                <a:latin typeface="Times New Roman"/>
                <a:cs typeface="Times New Roman"/>
              </a:rPr>
              <a:t>:لا</a:t>
            </a:r>
            <a:r>
              <a:rPr dirty="0" smtClean="0" sz="1800" spc="-199">
                <a:latin typeface="Times New Roman"/>
                <a:cs typeface="Times New Roman"/>
              </a:rPr>
              <a:t>ث</a:t>
            </a:r>
            <a:r>
              <a:rPr dirty="0" smtClean="0" sz="1800" spc="-199">
                <a:latin typeface="Times New Roman"/>
                <a:cs typeface="Times New Roman"/>
              </a:rPr>
              <a:t>ي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9896" y="6273132"/>
            <a:ext cx="209346" cy="1034288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 spc="4" b="1">
                <a:latin typeface="Times New Roman"/>
                <a:cs typeface="Times New Roman"/>
              </a:rPr>
              <a:t>1.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83"/>
              </a:spcBef>
            </a:pPr>
            <a:r>
              <a:rPr dirty="0" smtClean="0" sz="1600" spc="4" b="1">
                <a:latin typeface="Times New Roman"/>
                <a:cs typeface="Times New Roman"/>
              </a:rPr>
              <a:t>2.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84"/>
              </a:spcBef>
            </a:pPr>
            <a:r>
              <a:rPr dirty="0" smtClean="0" sz="1600" spc="4" b="1">
                <a:latin typeface="Times New Roman"/>
                <a:cs typeface="Times New Roman"/>
              </a:rPr>
              <a:t>3.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70"/>
              </a:spcBef>
            </a:pPr>
            <a:r>
              <a:rPr dirty="0" smtClean="0" sz="1600" spc="4" b="1">
                <a:latin typeface="Times New Roman"/>
                <a:cs typeface="Times New Roman"/>
              </a:rPr>
              <a:t>4.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28496" y="6273132"/>
            <a:ext cx="1448748" cy="1034288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 marR="30403">
              <a:lnSpc>
                <a:spcPts val="1730"/>
              </a:lnSpc>
            </a:pP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0">
                <a:latin typeface="Times New Roman"/>
                <a:cs typeface="Times New Roman"/>
              </a:rPr>
              <a:t>p</a:t>
            </a:r>
            <a:r>
              <a:rPr dirty="0" smtClean="0" sz="1600" spc="0">
                <a:latin typeface="Times New Roman"/>
                <a:cs typeface="Times New Roman"/>
              </a:rPr>
              <a:t>˄~q</a:t>
            </a:r>
            <a:endParaRPr sz="1600">
              <a:latin typeface="Times New Roman"/>
              <a:cs typeface="Times New Roman"/>
            </a:endParaRPr>
          </a:p>
          <a:p>
            <a:pPr marL="12700" marR="30403">
              <a:lnSpc>
                <a:spcPct val="95825"/>
              </a:lnSpc>
              <a:spcBef>
                <a:spcPts val="183"/>
              </a:spcBef>
            </a:pP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(</a:t>
            </a: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0">
                <a:latin typeface="Times New Roman"/>
                <a:cs typeface="Times New Roman"/>
              </a:rPr>
              <a:t>p</a:t>
            </a:r>
            <a:r>
              <a:rPr dirty="0" smtClean="0" sz="1600" spc="0">
                <a:latin typeface="Times New Roman"/>
                <a:cs typeface="Times New Roman"/>
              </a:rPr>
              <a:t>˄~</a:t>
            </a:r>
            <a:r>
              <a:rPr dirty="0" smtClean="0" sz="1600" spc="0">
                <a:latin typeface="Times New Roman"/>
                <a:cs typeface="Times New Roman"/>
              </a:rPr>
              <a:t>q</a:t>
            </a:r>
            <a:r>
              <a:rPr dirty="0" smtClean="0" sz="1600" spc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 marR="30403">
              <a:lnSpc>
                <a:spcPct val="95825"/>
              </a:lnSpc>
              <a:spcBef>
                <a:spcPts val="284"/>
              </a:spcBef>
            </a:pPr>
            <a:r>
              <a:rPr dirty="0" smtClean="0" sz="1600" spc="-5">
                <a:latin typeface="Times New Roman"/>
                <a:cs typeface="Times New Roman"/>
              </a:rPr>
              <a:t>p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5">
                <a:latin typeface="Times New Roman"/>
                <a:cs typeface="Times New Roman"/>
              </a:rPr>
              <a:t>˄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5">
                <a:latin typeface="Times New Roman"/>
                <a:cs typeface="Times New Roman"/>
              </a:rPr>
              <a:t>(</a:t>
            </a:r>
            <a:r>
              <a:rPr dirty="0" smtClean="0" sz="1600" spc="-5">
                <a:latin typeface="Times New Roman"/>
                <a:cs typeface="Times New Roman"/>
              </a:rPr>
              <a:t>~</a:t>
            </a:r>
            <a:r>
              <a:rPr dirty="0" smtClean="0" sz="1600" spc="-5">
                <a:latin typeface="Times New Roman"/>
                <a:cs typeface="Times New Roman"/>
              </a:rPr>
              <a:t>p</a:t>
            </a:r>
            <a:r>
              <a:rPr dirty="0" smtClean="0" sz="1600" spc="-5">
                <a:latin typeface="Times New Roman"/>
                <a:cs typeface="Times New Roman"/>
              </a:rPr>
              <a:t>˅</a:t>
            </a:r>
            <a:r>
              <a:rPr dirty="0" smtClean="0" sz="1600" spc="-5">
                <a:latin typeface="Times New Roman"/>
                <a:cs typeface="Times New Roman"/>
              </a:rPr>
              <a:t> </a:t>
            </a:r>
            <a:r>
              <a:rPr dirty="0" smtClean="0" sz="1600" spc="-5">
                <a:latin typeface="Times New Roman"/>
                <a:cs typeface="Times New Roman"/>
              </a:rPr>
              <a:t>q)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270"/>
              </a:spcBef>
            </a:pP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(</a:t>
            </a:r>
            <a:r>
              <a:rPr dirty="0" smtClean="0" sz="1600" spc="0">
                <a:latin typeface="Times New Roman"/>
                <a:cs typeface="Times New Roman"/>
              </a:rPr>
              <a:t>p</a:t>
            </a:r>
            <a:r>
              <a:rPr dirty="0" smtClean="0" sz="1600" spc="0">
                <a:latin typeface="Times New Roman"/>
                <a:cs typeface="Times New Roman"/>
              </a:rPr>
              <a:t>˅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q</a:t>
            </a:r>
            <a:r>
              <a:rPr dirty="0" smtClean="0" sz="1600" spc="0">
                <a:latin typeface="Times New Roman"/>
                <a:cs typeface="Times New Roman"/>
              </a:rPr>
              <a:t>)</a:t>
            </a:r>
            <a:r>
              <a:rPr dirty="0" smtClean="0" sz="1600" spc="0">
                <a:latin typeface="Times New Roman"/>
                <a:cs typeface="Times New Roman"/>
              </a:rPr>
              <a:t>˅</a:t>
            </a:r>
            <a:r>
              <a:rPr dirty="0" smtClean="0" sz="1600" spc="0">
                <a:latin typeface="Times New Roman"/>
                <a:cs typeface="Times New Roman"/>
              </a:rPr>
              <a:t>(~p˄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q)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28892" y="7477580"/>
            <a:ext cx="532434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14">
                <a:latin typeface="Times New Roman"/>
                <a:cs typeface="Times New Roman"/>
              </a:rPr>
              <a:t>-</a:t>
            </a:r>
            <a:r>
              <a:rPr dirty="0" smtClean="0" sz="1800" spc="0">
                <a:latin typeface="Times New Roman"/>
                <a:cs typeface="Times New Roman"/>
              </a:rPr>
              <a:t>:محنا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7140" y="7903812"/>
            <a:ext cx="821334" cy="228091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 spc="-2">
                <a:latin typeface="Times New Roman"/>
                <a:cs typeface="Times New Roman"/>
              </a:rPr>
              <a:t>1</a:t>
            </a:r>
            <a:r>
              <a:rPr dirty="0" smtClean="0" sz="1600" spc="-3">
                <a:latin typeface="Times New Roman"/>
                <a:cs typeface="Times New Roman"/>
              </a:rPr>
              <a:t>.</a:t>
            </a:r>
            <a:r>
              <a:rPr dirty="0" smtClean="0" sz="1600" spc="194">
                <a:latin typeface="Times New Roman"/>
                <a:cs typeface="Times New Roman"/>
              </a:rPr>
              <a:t> </a:t>
            </a:r>
            <a:r>
              <a:rPr dirty="0" smtClean="0" sz="1600" spc="-8">
                <a:latin typeface="Times New Roman"/>
                <a:cs typeface="Times New Roman"/>
              </a:rPr>
              <a:t>~</a:t>
            </a:r>
            <a:r>
              <a:rPr dirty="0" smtClean="0" sz="1600" spc="-2">
                <a:latin typeface="Times New Roman"/>
                <a:cs typeface="Times New Roman"/>
              </a:rPr>
              <a:t>p</a:t>
            </a:r>
            <a:r>
              <a:rPr dirty="0" smtClean="0" sz="1600" spc="-8">
                <a:latin typeface="Times New Roman"/>
                <a:cs typeface="Times New Roman"/>
              </a:rPr>
              <a:t>˄~q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18663" y="7903812"/>
            <a:ext cx="837141" cy="228091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>
                <a:latin typeface="Times New Roman"/>
                <a:cs typeface="Times New Roman"/>
              </a:rPr>
              <a:t>≡~</a:t>
            </a:r>
            <a:r>
              <a:rPr dirty="0" smtClean="0" sz="1600" spc="-17">
                <a:latin typeface="Times New Roman"/>
                <a:cs typeface="Times New Roman"/>
              </a:rPr>
              <a:t> </a:t>
            </a:r>
            <a:r>
              <a:rPr dirty="0" smtClean="0" sz="1600" spc="-6">
                <a:latin typeface="Times New Roman"/>
                <a:cs typeface="Times New Roman"/>
              </a:rPr>
              <a:t>(p˅</a:t>
            </a:r>
            <a:r>
              <a:rPr dirty="0" smtClean="0" sz="1600" spc="19">
                <a:latin typeface="Times New Roman"/>
                <a:cs typeface="Times New Roman"/>
              </a:rPr>
              <a:t> </a:t>
            </a:r>
            <a:r>
              <a:rPr dirty="0" smtClean="0" sz="1600" spc="-2">
                <a:latin typeface="Times New Roman"/>
                <a:cs typeface="Times New Roman"/>
              </a:rPr>
              <a:t>q</a:t>
            </a:r>
            <a:r>
              <a:rPr dirty="0" smtClean="0" sz="1600" spc="-5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55389" y="7903812"/>
            <a:ext cx="1432296" cy="766444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29463">
              <a:lnSpc>
                <a:spcPts val="1730"/>
              </a:lnSpc>
            </a:pPr>
            <a:r>
              <a:rPr dirty="0" smtClean="0" sz="1600" spc="-31">
                <a:latin typeface="Times New Roman"/>
                <a:cs typeface="Times New Roman"/>
              </a:rPr>
              <a:t>(</a:t>
            </a:r>
            <a:r>
              <a:rPr dirty="0" smtClean="0" sz="1600" spc="-31">
                <a:latin typeface="Times New Roman"/>
                <a:cs typeface="Times New Roman"/>
              </a:rPr>
              <a:t>ٌ</a:t>
            </a:r>
            <a:r>
              <a:rPr dirty="0" smtClean="0" sz="1600" spc="-31">
                <a:latin typeface="Times New Roman"/>
                <a:cs typeface="Times New Roman"/>
              </a:rPr>
              <a:t>ا</a:t>
            </a:r>
            <a:r>
              <a:rPr dirty="0" smtClean="0" sz="1600" spc="-31">
                <a:latin typeface="Times New Roman"/>
                <a:cs typeface="Times New Roman"/>
              </a:rPr>
              <a:t>غر</a:t>
            </a:r>
            <a:r>
              <a:rPr dirty="0" smtClean="0" sz="1600" spc="-31">
                <a:latin typeface="Times New Roman"/>
                <a:cs typeface="Times New Roman"/>
              </a:rPr>
              <a:t>ى</a:t>
            </a:r>
            <a:r>
              <a:rPr dirty="0" smtClean="0" sz="1600" spc="-31">
                <a:latin typeface="Times New Roman"/>
                <a:cs typeface="Times New Roman"/>
              </a:rPr>
              <a:t>ي</a:t>
            </a:r>
            <a:r>
              <a:rPr dirty="0" smtClean="0" sz="1600" spc="-31">
                <a:latin typeface="Times New Roman"/>
                <a:cs typeface="Times New Roman"/>
              </a:rPr>
              <a:t> </a:t>
            </a:r>
            <a:r>
              <a:rPr dirty="0" smtClean="0" sz="1600" spc="-31">
                <a:latin typeface="Times New Roman"/>
                <a:cs typeface="Times New Roman"/>
              </a:rPr>
              <a:t>يد</a:t>
            </a:r>
            <a:r>
              <a:rPr dirty="0" smtClean="0" sz="1600" spc="-31">
                <a:latin typeface="Times New Roman"/>
                <a:cs typeface="Times New Roman"/>
              </a:rPr>
              <a:t> </a:t>
            </a:r>
            <a:r>
              <a:rPr dirty="0" smtClean="0" sz="1600" spc="-31">
                <a:latin typeface="Times New Roman"/>
                <a:cs typeface="Times New Roman"/>
              </a:rPr>
              <a:t>ٌى</a:t>
            </a:r>
            <a:r>
              <a:rPr dirty="0" smtClean="0" sz="1600" spc="-31">
                <a:latin typeface="Times New Roman"/>
                <a:cs typeface="Times New Roman"/>
              </a:rPr>
              <a:t>َ</a:t>
            </a:r>
            <a:r>
              <a:rPr dirty="0" smtClean="0" sz="1600" spc="-31">
                <a:latin typeface="Times New Roman"/>
                <a:cs typeface="Times New Roman"/>
              </a:rPr>
              <a:t>ا</a:t>
            </a:r>
            <a:r>
              <a:rPr dirty="0" smtClean="0" sz="1600" spc="-31">
                <a:latin typeface="Times New Roman"/>
                <a:cs typeface="Times New Roman"/>
              </a:rPr>
              <a:t>ق</a:t>
            </a:r>
            <a:r>
              <a:rPr dirty="0" smtClean="0" sz="1600" spc="-31">
                <a:latin typeface="Times New Roman"/>
                <a:cs typeface="Times New Roman"/>
              </a:rPr>
              <a:t>).</a:t>
            </a:r>
            <a:endParaRPr sz="1600">
              <a:latin typeface="Times New Roman"/>
              <a:cs typeface="Times New Roman"/>
            </a:endParaRPr>
          </a:p>
          <a:p>
            <a:pPr marL="41656" marR="24818" indent="-28956">
              <a:lnSpc>
                <a:spcPts val="2110"/>
              </a:lnSpc>
              <a:spcBef>
                <a:spcPts val="109"/>
              </a:spcBef>
            </a:pPr>
            <a:r>
              <a:rPr dirty="0" smtClean="0" sz="1600" spc="3">
                <a:latin typeface="Times New Roman"/>
                <a:cs typeface="Times New Roman"/>
              </a:rPr>
              <a:t>(</a:t>
            </a:r>
            <a:r>
              <a:rPr dirty="0" smtClean="0" sz="1600" spc="469">
                <a:latin typeface="Times New Roman"/>
                <a:cs typeface="Times New Roman"/>
              </a:rPr>
              <a:t>ٌ</a:t>
            </a:r>
            <a:r>
              <a:rPr dirty="0" smtClean="0" sz="1600" spc="37">
                <a:latin typeface="Times New Roman"/>
                <a:cs typeface="Times New Roman"/>
              </a:rPr>
              <a:t>ا</a:t>
            </a:r>
            <a:r>
              <a:rPr dirty="0" smtClean="0" sz="1600" spc="-115">
                <a:latin typeface="Times New Roman"/>
                <a:cs typeface="Times New Roman"/>
              </a:rPr>
              <a:t>غر</a:t>
            </a:r>
            <a:r>
              <a:rPr dirty="0" smtClean="0" sz="1600" spc="-147">
                <a:latin typeface="Times New Roman"/>
                <a:cs typeface="Times New Roman"/>
              </a:rPr>
              <a:t>ى</a:t>
            </a:r>
            <a:r>
              <a:rPr dirty="0" smtClean="0" sz="1600" spc="-398">
                <a:latin typeface="Times New Roman"/>
                <a:cs typeface="Times New Roman"/>
              </a:rPr>
              <a:t>ي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9">
                <a:latin typeface="Times New Roman"/>
                <a:cs typeface="Times New Roman"/>
              </a:rPr>
              <a:t>ي</a:t>
            </a:r>
            <a:r>
              <a:rPr dirty="0" smtClean="0" sz="1600" spc="0">
                <a:latin typeface="Times New Roman"/>
                <a:cs typeface="Times New Roman"/>
              </a:rPr>
              <a:t>د</a:t>
            </a:r>
            <a:r>
              <a:rPr dirty="0" smtClean="0" sz="1600" spc="-15">
                <a:latin typeface="Times New Roman"/>
                <a:cs typeface="Times New Roman"/>
              </a:rPr>
              <a:t> </a:t>
            </a:r>
            <a:r>
              <a:rPr dirty="0" smtClean="0" sz="1600" spc="32">
                <a:latin typeface="Times New Roman"/>
                <a:cs typeface="Times New Roman"/>
              </a:rPr>
              <a:t>ٌ</a:t>
            </a:r>
            <a:r>
              <a:rPr dirty="0" smtClean="0" sz="1600" spc="85">
                <a:latin typeface="Times New Roman"/>
                <a:cs typeface="Times New Roman"/>
              </a:rPr>
              <a:t>ى</a:t>
            </a:r>
            <a:r>
              <a:rPr dirty="0" smtClean="0" sz="1600" spc="62">
                <a:latin typeface="Times New Roman"/>
                <a:cs typeface="Times New Roman"/>
              </a:rPr>
              <a:t>َ</a:t>
            </a:r>
            <a:r>
              <a:rPr dirty="0" smtClean="0" sz="1600" spc="37">
                <a:latin typeface="Times New Roman"/>
                <a:cs typeface="Times New Roman"/>
              </a:rPr>
              <a:t>ا</a:t>
            </a:r>
            <a:r>
              <a:rPr dirty="0" smtClean="0" sz="1600" spc="-487">
                <a:latin typeface="Times New Roman"/>
                <a:cs typeface="Times New Roman"/>
              </a:rPr>
              <a:t>ق</a:t>
            </a:r>
            <a:r>
              <a:rPr dirty="0" smtClean="0" sz="1600" spc="-9">
                <a:latin typeface="Times New Roman"/>
                <a:cs typeface="Times New Roman"/>
              </a:rPr>
              <a:t>).</a:t>
            </a:r>
            <a:r>
              <a:rPr dirty="0" smtClean="0" sz="1600" spc="-8">
                <a:latin typeface="Times New Roman"/>
                <a:cs typeface="Times New Roman"/>
              </a:rPr>
              <a:t> </a:t>
            </a:r>
            <a:r>
              <a:rPr dirty="0" smtClean="0" sz="1600" spc="3">
                <a:latin typeface="Times New Roman"/>
                <a:cs typeface="Times New Roman"/>
              </a:rPr>
              <a:t>(</a:t>
            </a:r>
            <a:r>
              <a:rPr dirty="0" smtClean="0" sz="1600" spc="-479">
                <a:latin typeface="Times New Roman"/>
                <a:cs typeface="Times New Roman"/>
              </a:rPr>
              <a:t>ى</a:t>
            </a:r>
            <a:r>
              <a:rPr dirty="0" smtClean="0" sz="1600" spc="300">
                <a:latin typeface="Times New Roman"/>
                <a:cs typeface="Times New Roman"/>
              </a:rPr>
              <a:t>ً</a:t>
            </a:r>
            <a:r>
              <a:rPr dirty="0" smtClean="0" sz="1600" spc="-757">
                <a:latin typeface="Times New Roman"/>
                <a:cs typeface="Times New Roman"/>
              </a:rPr>
              <a:t>ت</a:t>
            </a:r>
            <a:r>
              <a:rPr dirty="0" smtClean="0" sz="1600" spc="309">
                <a:latin typeface="Times New Roman"/>
                <a:cs typeface="Times New Roman"/>
              </a:rPr>
              <a:t>ً</a:t>
            </a:r>
            <a:r>
              <a:rPr dirty="0" smtClean="0" sz="1600" spc="-508">
                <a:latin typeface="Times New Roman"/>
                <a:cs typeface="Times New Roman"/>
              </a:rPr>
              <a:t>ن</a:t>
            </a:r>
            <a:r>
              <a:rPr dirty="0" smtClean="0" sz="1600" spc="-3">
                <a:latin typeface="Times New Roman"/>
                <a:cs typeface="Times New Roman"/>
              </a:rPr>
              <a:t>ا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-132">
                <a:latin typeface="Times New Roman"/>
                <a:cs typeface="Times New Roman"/>
              </a:rPr>
              <a:t>ى</a:t>
            </a:r>
            <a:r>
              <a:rPr dirty="0" smtClean="0" sz="1600" spc="-51">
                <a:latin typeface="Times New Roman"/>
                <a:cs typeface="Times New Roman"/>
              </a:rPr>
              <a:t>ً</a:t>
            </a:r>
            <a:r>
              <a:rPr dirty="0" smtClean="0" sz="1600" spc="-747">
                <a:latin typeface="Times New Roman"/>
                <a:cs typeface="Times New Roman"/>
              </a:rPr>
              <a:t>ت</a:t>
            </a:r>
            <a:r>
              <a:rPr dirty="0" smtClean="0" sz="1600" spc="-398">
                <a:latin typeface="Times New Roman"/>
                <a:cs typeface="Times New Roman"/>
              </a:rPr>
              <a:t>ي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32">
                <a:latin typeface="Times New Roman"/>
                <a:cs typeface="Times New Roman"/>
              </a:rPr>
              <a:t>ٌ</a:t>
            </a:r>
            <a:r>
              <a:rPr dirty="0" smtClean="0" sz="1600" spc="85">
                <a:latin typeface="Times New Roman"/>
                <a:cs typeface="Times New Roman"/>
              </a:rPr>
              <a:t>ى</a:t>
            </a:r>
            <a:r>
              <a:rPr dirty="0" smtClean="0" sz="1600" spc="62">
                <a:latin typeface="Times New Roman"/>
                <a:cs typeface="Times New Roman"/>
              </a:rPr>
              <a:t>َ</a:t>
            </a:r>
            <a:r>
              <a:rPr dirty="0" smtClean="0" sz="1600" spc="37">
                <a:latin typeface="Times New Roman"/>
                <a:cs typeface="Times New Roman"/>
              </a:rPr>
              <a:t>ا</a:t>
            </a:r>
            <a:r>
              <a:rPr dirty="0" smtClean="0" sz="1600" spc="-487">
                <a:latin typeface="Times New Roman"/>
                <a:cs typeface="Times New Roman"/>
              </a:rPr>
              <a:t>ق</a:t>
            </a:r>
            <a:r>
              <a:rPr dirty="0" smtClean="0" sz="1600" spc="-9">
                <a:latin typeface="Times New Roman"/>
                <a:cs typeface="Times New Roman"/>
              </a:rPr>
              <a:t>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7140" y="8173941"/>
            <a:ext cx="2243764" cy="496315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 spc="4">
                <a:latin typeface="Times New Roman"/>
                <a:cs typeface="Times New Roman"/>
              </a:rPr>
              <a:t>2</a:t>
            </a:r>
            <a:r>
              <a:rPr dirty="0" smtClean="0" sz="1600" spc="0">
                <a:latin typeface="Times New Roman"/>
                <a:cs typeface="Times New Roman"/>
              </a:rPr>
              <a:t>.</a:t>
            </a:r>
            <a:r>
              <a:rPr dirty="0" smtClean="0" sz="1600" spc="182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-8">
                <a:latin typeface="Times New Roman"/>
                <a:cs typeface="Times New Roman"/>
              </a:rPr>
              <a:t> </a:t>
            </a:r>
            <a:r>
              <a:rPr dirty="0" smtClean="0" sz="1600" spc="-4">
                <a:latin typeface="Times New Roman"/>
                <a:cs typeface="Times New Roman"/>
              </a:rPr>
              <a:t>(</a:t>
            </a: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4">
                <a:latin typeface="Times New Roman"/>
                <a:cs typeface="Times New Roman"/>
              </a:rPr>
              <a:t>p</a:t>
            </a:r>
            <a:r>
              <a:rPr dirty="0" smtClean="0" sz="1600" spc="0">
                <a:latin typeface="Times New Roman"/>
                <a:cs typeface="Times New Roman"/>
              </a:rPr>
              <a:t>˄~</a:t>
            </a:r>
            <a:r>
              <a:rPr dirty="0" smtClean="0" sz="1600" spc="4">
                <a:latin typeface="Times New Roman"/>
                <a:cs typeface="Times New Roman"/>
              </a:rPr>
              <a:t>q</a:t>
            </a:r>
            <a:r>
              <a:rPr dirty="0" smtClean="0" sz="1600" spc="0">
                <a:latin typeface="Times New Roman"/>
                <a:cs typeface="Times New Roman"/>
              </a:rPr>
              <a:t>)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339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≡~</a:t>
            </a:r>
            <a:r>
              <a:rPr dirty="0" smtClean="0" sz="1600" spc="-7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19">
                <a:latin typeface="Times New Roman"/>
                <a:cs typeface="Times New Roman"/>
              </a:rPr>
              <a:t>p</a:t>
            </a:r>
            <a:r>
              <a:rPr dirty="0" smtClean="0" sz="1600" spc="0">
                <a:latin typeface="Times New Roman"/>
                <a:cs typeface="Times New Roman"/>
              </a:rPr>
              <a:t>˅~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~q</a:t>
            </a:r>
            <a:endParaRPr sz="1600">
              <a:latin typeface="Times New Roman"/>
              <a:cs typeface="Times New Roman"/>
            </a:endParaRPr>
          </a:p>
          <a:p>
            <a:pPr marL="1256614" marR="30403">
              <a:lnSpc>
                <a:spcPct val="95825"/>
              </a:lnSpc>
              <a:spcBef>
                <a:spcPts val="183"/>
              </a:spcBef>
            </a:pPr>
            <a:r>
              <a:rPr dirty="0" smtClean="0" sz="1600" spc="-1">
                <a:latin typeface="Times New Roman"/>
                <a:cs typeface="Times New Roman"/>
              </a:rPr>
              <a:t>≡</a:t>
            </a:r>
            <a:r>
              <a:rPr dirty="0" smtClean="0" sz="1600" spc="-1">
                <a:latin typeface="Times New Roman"/>
                <a:cs typeface="Times New Roman"/>
              </a:rPr>
              <a:t> </a:t>
            </a:r>
            <a:r>
              <a:rPr dirty="0" smtClean="0" sz="1600" spc="-1">
                <a:latin typeface="Times New Roman"/>
                <a:cs typeface="Times New Roman"/>
              </a:rPr>
              <a:t>(p˅</a:t>
            </a:r>
            <a:r>
              <a:rPr dirty="0" smtClean="0" sz="1600" spc="-1">
                <a:latin typeface="Times New Roman"/>
                <a:cs typeface="Times New Roman"/>
              </a:rPr>
              <a:t> </a:t>
            </a:r>
            <a:r>
              <a:rPr dirty="0" smtClean="0" sz="1600" spc="-1">
                <a:latin typeface="Times New Roman"/>
                <a:cs typeface="Times New Roman"/>
              </a:rPr>
              <a:t>q</a:t>
            </a:r>
            <a:r>
              <a:rPr dirty="0" smtClean="0" sz="1600" spc="-1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47140" y="8978613"/>
            <a:ext cx="2651946" cy="228091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200" spc="0">
                <a:latin typeface="Times New Roman"/>
                <a:cs typeface="Times New Roman"/>
              </a:rPr>
              <a:t>3.</a:t>
            </a:r>
            <a:r>
              <a:rPr dirty="0" smtClean="0" sz="1200" spc="0">
                <a:latin typeface="Times New Roman"/>
                <a:cs typeface="Times New Roman"/>
              </a:rPr>
              <a:t>  </a:t>
            </a:r>
            <a:r>
              <a:rPr dirty="0" smtClean="0" sz="1200" spc="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p</a:t>
            </a:r>
            <a:r>
              <a:rPr dirty="0" smtClean="0" sz="1600" spc="-7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˄</a:t>
            </a:r>
            <a:r>
              <a:rPr dirty="0" smtClean="0" sz="1600" spc="-2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(~p˅</a:t>
            </a:r>
            <a:r>
              <a:rPr dirty="0" smtClean="0" sz="1600" spc="-37">
                <a:latin typeface="Times New Roman"/>
                <a:cs typeface="Times New Roman"/>
              </a:rPr>
              <a:t> </a:t>
            </a:r>
            <a:r>
              <a:rPr dirty="0" smtClean="0" sz="1600" spc="4">
                <a:latin typeface="Times New Roman"/>
                <a:cs typeface="Times New Roman"/>
              </a:rPr>
              <a:t>q</a:t>
            </a:r>
            <a:r>
              <a:rPr dirty="0" smtClean="0" sz="1600" spc="0">
                <a:latin typeface="Times New Roman"/>
                <a:cs typeface="Times New Roman"/>
              </a:rPr>
              <a:t>)</a:t>
            </a:r>
            <a:r>
              <a:rPr dirty="0" smtClean="0" sz="1600" spc="296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≡</a:t>
            </a:r>
            <a:r>
              <a:rPr dirty="0" smtClean="0" sz="1600" spc="0">
                <a:latin typeface="Times New Roman"/>
                <a:cs typeface="Times New Roman"/>
              </a:rPr>
              <a:t>  </a:t>
            </a:r>
            <a:r>
              <a:rPr dirty="0" smtClean="0" sz="1600" spc="0">
                <a:latin typeface="Times New Roman"/>
                <a:cs typeface="Times New Roman"/>
              </a:rPr>
              <a:t>(p</a:t>
            </a:r>
            <a:r>
              <a:rPr dirty="0" smtClean="0" sz="1600" spc="14">
                <a:latin typeface="Times New Roman"/>
                <a:cs typeface="Times New Roman"/>
              </a:rPr>
              <a:t>˄</a:t>
            </a: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4">
                <a:latin typeface="Times New Roman"/>
                <a:cs typeface="Times New Roman"/>
              </a:rPr>
              <a:t>p</a:t>
            </a:r>
            <a:r>
              <a:rPr dirty="0" smtClean="0" sz="1600" spc="0">
                <a:latin typeface="Times New Roman"/>
                <a:cs typeface="Times New Roman"/>
              </a:rPr>
              <a:t>)˅</a:t>
            </a:r>
            <a:r>
              <a:rPr dirty="0" smtClean="0" sz="1600" spc="-4">
                <a:latin typeface="Times New Roman"/>
                <a:cs typeface="Times New Roman"/>
              </a:rPr>
              <a:t>(</a:t>
            </a:r>
            <a:r>
              <a:rPr dirty="0" smtClean="0" sz="1600" spc="4">
                <a:latin typeface="Times New Roman"/>
                <a:cs typeface="Times New Roman"/>
              </a:rPr>
              <a:t>p</a:t>
            </a:r>
            <a:r>
              <a:rPr dirty="0" smtClean="0" sz="1600" spc="0">
                <a:latin typeface="Times New Roman"/>
                <a:cs typeface="Times New Roman"/>
              </a:rPr>
              <a:t>˄</a:t>
            </a:r>
            <a:r>
              <a:rPr dirty="0" smtClean="0" sz="1600" spc="4">
                <a:latin typeface="Times New Roman"/>
                <a:cs typeface="Times New Roman"/>
              </a:rPr>
              <a:t>q</a:t>
            </a:r>
            <a:r>
              <a:rPr dirty="0" smtClean="0" sz="1600" spc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05681" y="8978613"/>
            <a:ext cx="1050273" cy="228091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 spc="-177">
                <a:latin typeface="Times New Roman"/>
                <a:cs typeface="Times New Roman"/>
              </a:rPr>
              <a:t>(</a:t>
            </a:r>
            <a:r>
              <a:rPr dirty="0" smtClean="0" sz="1600" spc="-177">
                <a:latin typeface="Times New Roman"/>
                <a:cs typeface="Times New Roman"/>
              </a:rPr>
              <a:t>ع</a:t>
            </a:r>
            <a:r>
              <a:rPr dirty="0" smtClean="0" sz="1600" spc="-177">
                <a:latin typeface="Times New Roman"/>
                <a:cs typeface="Times New Roman"/>
              </a:rPr>
              <a:t>ي</a:t>
            </a:r>
            <a:r>
              <a:rPr dirty="0" smtClean="0" sz="1600" spc="-177">
                <a:latin typeface="Times New Roman"/>
                <a:cs typeface="Times New Roman"/>
              </a:rPr>
              <a:t>ز</a:t>
            </a:r>
            <a:r>
              <a:rPr dirty="0" smtClean="0" sz="1600" spc="-177">
                <a:latin typeface="Times New Roman"/>
                <a:cs typeface="Times New Roman"/>
              </a:rPr>
              <a:t>ى</a:t>
            </a:r>
            <a:r>
              <a:rPr dirty="0" smtClean="0" sz="1600" spc="-177">
                <a:latin typeface="Times New Roman"/>
                <a:cs typeface="Times New Roman"/>
              </a:rPr>
              <a:t>ت</a:t>
            </a:r>
            <a:r>
              <a:rPr dirty="0" smtClean="0" sz="1600" spc="-177">
                <a:latin typeface="Times New Roman"/>
                <a:cs typeface="Times New Roman"/>
              </a:rPr>
              <a:t>ن</a:t>
            </a:r>
            <a:r>
              <a:rPr dirty="0" smtClean="0" sz="1600" spc="-177">
                <a:latin typeface="Times New Roman"/>
                <a:cs typeface="Times New Roman"/>
              </a:rPr>
              <a:t>ا</a:t>
            </a:r>
            <a:r>
              <a:rPr dirty="0" smtClean="0" sz="1600" spc="-177">
                <a:latin typeface="Times New Roman"/>
                <a:cs typeface="Times New Roman"/>
              </a:rPr>
              <a:t> </a:t>
            </a:r>
            <a:r>
              <a:rPr dirty="0" smtClean="0" sz="1600" spc="-177">
                <a:latin typeface="Times New Roman"/>
                <a:cs typeface="Times New Roman"/>
              </a:rPr>
              <a:t>ٌ</a:t>
            </a:r>
            <a:r>
              <a:rPr dirty="0" smtClean="0" sz="1600" spc="-177">
                <a:latin typeface="Times New Roman"/>
                <a:cs typeface="Times New Roman"/>
              </a:rPr>
              <a:t>ى</a:t>
            </a:r>
            <a:r>
              <a:rPr dirty="0" smtClean="0" sz="1600" spc="-177">
                <a:latin typeface="Times New Roman"/>
                <a:cs typeface="Times New Roman"/>
              </a:rPr>
              <a:t>َ</a:t>
            </a:r>
            <a:r>
              <a:rPr dirty="0" smtClean="0" sz="1600" spc="-177">
                <a:latin typeface="Times New Roman"/>
                <a:cs typeface="Times New Roman"/>
              </a:rPr>
              <a:t>ا</a:t>
            </a:r>
            <a:r>
              <a:rPr dirty="0" smtClean="0" sz="1600" spc="-177">
                <a:latin typeface="Times New Roman"/>
                <a:cs typeface="Times New Roman"/>
              </a:rPr>
              <a:t>ق</a:t>
            </a:r>
            <a:r>
              <a:rPr dirty="0" smtClean="0" sz="1600" spc="-177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79901" y="9915855"/>
            <a:ext cx="117516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>
                <a:latin typeface="Calibri"/>
                <a:cs typeface="Calibri"/>
              </a:rPr>
              <a:t>2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22731" y="449579"/>
            <a:ext cx="6609588" cy="36575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8288">
              <a:lnSpc>
                <a:spcPts val="1600"/>
              </a:lnSpc>
            </a:pP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4" b="1">
                <a:latin typeface="Times New Roman"/>
                <a:cs typeface="Times New Roman"/>
              </a:rPr>
              <a:t>s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4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f.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r.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4" b="1">
                <a:latin typeface="Times New Roman"/>
                <a:cs typeface="Times New Roman"/>
              </a:rPr>
              <a:t>y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K.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                                          </a:t>
            </a:r>
            <a:r>
              <a:rPr dirty="0" smtClean="0" sz="1400" spc="340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1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-9" b="1">
                <a:latin typeface="Times New Roman"/>
                <a:cs typeface="Times New Roman"/>
              </a:rPr>
              <a:t>c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9" b="1">
                <a:latin typeface="Times New Roman"/>
                <a:cs typeface="Times New Roman"/>
              </a:rPr>
              <a:t> </a:t>
            </a:r>
            <a:r>
              <a:rPr dirty="0" smtClean="0" sz="1400" spc="4" b="1">
                <a:latin typeface="Times New Roman"/>
                <a:cs typeface="Times New Roman"/>
              </a:rPr>
              <a:t>l</a:t>
            </a:r>
            <a:r>
              <a:rPr dirty="0" smtClean="0" sz="1400" spc="-4" b="1">
                <a:latin typeface="Times New Roman"/>
                <a:cs typeface="Times New Roman"/>
              </a:rPr>
              <a:t>o</a:t>
            </a:r>
            <a:r>
              <a:rPr dirty="0" smtClean="0" sz="1400" spc="4" b="1">
                <a:latin typeface="Times New Roman"/>
                <a:cs typeface="Times New Roman"/>
              </a:rPr>
              <a:t>g</a:t>
            </a:r>
            <a:r>
              <a:rPr dirty="0" smtClean="0" sz="1400" spc="9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522731" y="449579"/>
            <a:ext cx="6609588" cy="204216"/>
          </a:xfrm>
          <a:custGeom>
            <a:avLst/>
            <a:gdLst/>
            <a:ahLst/>
            <a:cxnLst/>
            <a:rect l="l" t="t" r="r" b="b"/>
            <a:pathLst>
              <a:path w="6609588" h="204216">
                <a:moveTo>
                  <a:pt x="0" y="204216"/>
                </a:moveTo>
                <a:lnTo>
                  <a:pt x="6609588" y="204216"/>
                </a:lnTo>
                <a:lnTo>
                  <a:pt x="6609588" y="0"/>
                </a:lnTo>
                <a:lnTo>
                  <a:pt x="0" y="0"/>
                </a:lnTo>
                <a:lnTo>
                  <a:pt x="0" y="204216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522731" y="653795"/>
            <a:ext cx="6609588" cy="161544"/>
          </a:xfrm>
          <a:custGeom>
            <a:avLst/>
            <a:gdLst/>
            <a:ahLst/>
            <a:cxnLst/>
            <a:rect l="l" t="t" r="r" b="b"/>
            <a:pathLst>
              <a:path w="6609588" h="161544">
                <a:moveTo>
                  <a:pt x="0" y="161544"/>
                </a:moveTo>
                <a:lnTo>
                  <a:pt x="6609588" y="161544"/>
                </a:lnTo>
                <a:lnTo>
                  <a:pt x="6609588" y="0"/>
                </a:lnTo>
                <a:lnTo>
                  <a:pt x="0" y="0"/>
                </a:lnTo>
                <a:lnTo>
                  <a:pt x="0" y="161544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1054100" y="4651756"/>
            <a:ext cx="5542407" cy="24085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226616" y="923003"/>
            <a:ext cx="969618" cy="496570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 marR="30403">
              <a:lnSpc>
                <a:spcPts val="1730"/>
              </a:lnSpc>
            </a:pPr>
            <a:r>
              <a:rPr dirty="0" smtClean="0" sz="1600" spc="-9">
                <a:latin typeface="Times New Roman"/>
                <a:cs typeface="Times New Roman"/>
              </a:rPr>
              <a:t>≡</a:t>
            </a:r>
            <a:r>
              <a:rPr dirty="0" smtClean="0" sz="1600" spc="0">
                <a:latin typeface="Times New Roman"/>
                <a:cs typeface="Times New Roman"/>
              </a:rPr>
              <a:t>F</a:t>
            </a:r>
            <a:r>
              <a:rPr dirty="0" smtClean="0" sz="1600" spc="-6">
                <a:latin typeface="Times New Roman"/>
                <a:cs typeface="Times New Roman"/>
              </a:rPr>
              <a:t>˅(q˄</a:t>
            </a:r>
            <a:r>
              <a:rPr dirty="0" smtClean="0" sz="1600" spc="-2">
                <a:latin typeface="Times New Roman"/>
                <a:cs typeface="Times New Roman"/>
              </a:rPr>
              <a:t>p</a:t>
            </a:r>
            <a:r>
              <a:rPr dirty="0" smtClean="0" sz="1600" spc="-5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64465">
              <a:lnSpc>
                <a:spcPct val="95825"/>
              </a:lnSpc>
              <a:spcBef>
                <a:spcPts val="188"/>
              </a:spcBef>
            </a:pPr>
            <a:r>
              <a:rPr dirty="0" smtClean="0" sz="1600">
                <a:latin typeface="Times New Roman"/>
                <a:cs typeface="Times New Roman"/>
              </a:rPr>
              <a:t>≡F</a:t>
            </a:r>
            <a:r>
              <a:rPr dirty="0" smtClean="0" sz="1600" spc="-17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˅</a:t>
            </a:r>
            <a:r>
              <a:rPr dirty="0" smtClean="0" sz="1600" spc="-1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p</a:t>
            </a:r>
            <a:r>
              <a:rPr dirty="0" smtClean="0" sz="1600" spc="-7">
                <a:latin typeface="Times New Roman"/>
                <a:cs typeface="Times New Roman"/>
              </a:rPr>
              <a:t> </a:t>
            </a:r>
            <a:r>
              <a:rPr dirty="0" smtClean="0" sz="1600" spc="-9">
                <a:latin typeface="Times New Roman"/>
                <a:cs typeface="Times New Roman"/>
              </a:rPr>
              <a:t>≡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-7">
                <a:latin typeface="Times New Roman"/>
                <a:cs typeface="Times New Roman"/>
              </a:rPr>
              <a:t>p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410837" y="923003"/>
            <a:ext cx="1042152" cy="496570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 marR="30403">
              <a:lnSpc>
                <a:spcPts val="1730"/>
              </a:lnSpc>
            </a:pPr>
            <a:r>
              <a:rPr dirty="0" smtClean="0" sz="1600" spc="-95">
                <a:latin typeface="Times New Roman"/>
                <a:cs typeface="Times New Roman"/>
              </a:rPr>
              <a:t>(</a:t>
            </a:r>
            <a:r>
              <a:rPr dirty="0" smtClean="0" sz="1600" spc="-95">
                <a:latin typeface="Times New Roman"/>
                <a:cs typeface="Times New Roman"/>
              </a:rPr>
              <a:t>ى</a:t>
            </a:r>
            <a:r>
              <a:rPr dirty="0" smtClean="0" sz="1600" spc="-95">
                <a:latin typeface="Times New Roman"/>
                <a:cs typeface="Times New Roman"/>
              </a:rPr>
              <a:t>ً</a:t>
            </a:r>
            <a:r>
              <a:rPr dirty="0" smtClean="0" sz="1600" spc="-95">
                <a:latin typeface="Times New Roman"/>
                <a:cs typeface="Times New Roman"/>
              </a:rPr>
              <a:t>ت</a:t>
            </a:r>
            <a:r>
              <a:rPr dirty="0" smtClean="0" sz="1600" spc="-95">
                <a:latin typeface="Times New Roman"/>
                <a:cs typeface="Times New Roman"/>
              </a:rPr>
              <a:t>ً</a:t>
            </a:r>
            <a:r>
              <a:rPr dirty="0" smtClean="0" sz="1600" spc="-95">
                <a:latin typeface="Times New Roman"/>
                <a:cs typeface="Times New Roman"/>
              </a:rPr>
              <a:t>ن</a:t>
            </a:r>
            <a:r>
              <a:rPr dirty="0" smtClean="0" sz="1600" spc="-95">
                <a:latin typeface="Times New Roman"/>
                <a:cs typeface="Times New Roman"/>
              </a:rPr>
              <a:t>ا</a:t>
            </a:r>
            <a:r>
              <a:rPr dirty="0" smtClean="0" sz="1600" spc="-95">
                <a:latin typeface="Times New Roman"/>
                <a:cs typeface="Times New Roman"/>
              </a:rPr>
              <a:t> </a:t>
            </a:r>
            <a:r>
              <a:rPr dirty="0" smtClean="0" sz="1600" spc="-95">
                <a:latin typeface="Times New Roman"/>
                <a:cs typeface="Times New Roman"/>
              </a:rPr>
              <a:t>ٌ</a:t>
            </a:r>
            <a:r>
              <a:rPr dirty="0" smtClean="0" sz="1600" spc="-95">
                <a:latin typeface="Times New Roman"/>
                <a:cs typeface="Times New Roman"/>
              </a:rPr>
              <a:t>ى</a:t>
            </a:r>
            <a:r>
              <a:rPr dirty="0" smtClean="0" sz="1600" spc="-95">
                <a:latin typeface="Times New Roman"/>
                <a:cs typeface="Times New Roman"/>
              </a:rPr>
              <a:t>َ</a:t>
            </a:r>
            <a:r>
              <a:rPr dirty="0" smtClean="0" sz="1600" spc="-95">
                <a:latin typeface="Times New Roman"/>
                <a:cs typeface="Times New Roman"/>
              </a:rPr>
              <a:t>ا</a:t>
            </a:r>
            <a:r>
              <a:rPr dirty="0" smtClean="0" sz="1600" spc="-95">
                <a:latin typeface="Times New Roman"/>
                <a:cs typeface="Times New Roman"/>
              </a:rPr>
              <a:t>ق</a:t>
            </a:r>
            <a:r>
              <a:rPr dirty="0" smtClean="0" sz="1600" spc="-95">
                <a:latin typeface="Times New Roman"/>
                <a:cs typeface="Times New Roman"/>
              </a:rPr>
              <a:t>).</a:t>
            </a:r>
            <a:endParaRPr sz="1600">
              <a:latin typeface="Times New Roman"/>
              <a:cs typeface="Times New Roman"/>
            </a:endParaRPr>
          </a:p>
          <a:p>
            <a:pPr marL="47751">
              <a:lnSpc>
                <a:spcPct val="95825"/>
              </a:lnSpc>
              <a:spcBef>
                <a:spcPts val="188"/>
              </a:spcBef>
            </a:pPr>
            <a:r>
              <a:rPr dirty="0" smtClean="0" sz="1600" spc="-75">
                <a:latin typeface="Times New Roman"/>
                <a:cs typeface="Times New Roman"/>
              </a:rPr>
              <a:t>ذ</a:t>
            </a:r>
            <a:r>
              <a:rPr dirty="0" smtClean="0" sz="1600" spc="-75">
                <a:latin typeface="Times New Roman"/>
                <a:cs typeface="Times New Roman"/>
              </a:rPr>
              <a:t>ي</a:t>
            </a:r>
            <a:r>
              <a:rPr dirty="0" smtClean="0" sz="1600" spc="-75">
                <a:latin typeface="Times New Roman"/>
                <a:cs typeface="Times New Roman"/>
              </a:rPr>
              <a:t>ا</a:t>
            </a:r>
            <a:r>
              <a:rPr dirty="0" smtClean="0" sz="1600" spc="-75">
                <a:latin typeface="Times New Roman"/>
                <a:cs typeface="Times New Roman"/>
              </a:rPr>
              <a:t>ح</a:t>
            </a:r>
            <a:r>
              <a:rPr dirty="0" smtClean="0" sz="1600" spc="-75">
                <a:latin typeface="Times New Roman"/>
                <a:cs typeface="Times New Roman"/>
              </a:rPr>
              <a:t>ً</a:t>
            </a:r>
            <a:r>
              <a:rPr dirty="0" smtClean="0" sz="1600" spc="-75">
                <a:latin typeface="Times New Roman"/>
                <a:cs typeface="Times New Roman"/>
              </a:rPr>
              <a:t>ن</a:t>
            </a:r>
            <a:r>
              <a:rPr dirty="0" smtClean="0" sz="1600" spc="-75">
                <a:latin typeface="Times New Roman"/>
                <a:cs typeface="Times New Roman"/>
              </a:rPr>
              <a:t>ا</a:t>
            </a:r>
            <a:r>
              <a:rPr dirty="0" smtClean="0" sz="1600" spc="-75">
                <a:latin typeface="Times New Roman"/>
                <a:cs typeface="Times New Roman"/>
              </a:rPr>
              <a:t> </a:t>
            </a:r>
            <a:r>
              <a:rPr dirty="0" smtClean="0" sz="1600" spc="-75">
                <a:latin typeface="Times New Roman"/>
                <a:cs typeface="Times New Roman"/>
              </a:rPr>
              <a:t>ٌ</a:t>
            </a:r>
            <a:r>
              <a:rPr dirty="0" smtClean="0" sz="1600" spc="-75">
                <a:latin typeface="Times New Roman"/>
                <a:cs typeface="Times New Roman"/>
              </a:rPr>
              <a:t>ى</a:t>
            </a:r>
            <a:r>
              <a:rPr dirty="0" smtClean="0" sz="1600" spc="-75">
                <a:latin typeface="Times New Roman"/>
                <a:cs typeface="Times New Roman"/>
              </a:rPr>
              <a:t>َ</a:t>
            </a:r>
            <a:r>
              <a:rPr dirty="0" smtClean="0" sz="1600" spc="-75">
                <a:latin typeface="Times New Roman"/>
                <a:cs typeface="Times New Roman"/>
              </a:rPr>
              <a:t>ا</a:t>
            </a:r>
            <a:r>
              <a:rPr dirty="0" smtClean="0" sz="1600" spc="-75">
                <a:latin typeface="Times New Roman"/>
                <a:cs typeface="Times New Roman"/>
              </a:rPr>
              <a:t>ق</a:t>
            </a:r>
            <a:r>
              <a:rPr dirty="0" smtClean="0" sz="1600" spc="-75">
                <a:latin typeface="Times New Roman"/>
                <a:cs typeface="Times New Roman"/>
              </a:rPr>
              <a:t>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75201" y="1191481"/>
            <a:ext cx="123300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>
                <a:latin typeface="Times New Roman"/>
                <a:cs typeface="Times New Roman"/>
              </a:rPr>
              <a:t>(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47140" y="1729453"/>
            <a:ext cx="209346" cy="228092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 spc="4">
                <a:latin typeface="Times New Roman"/>
                <a:cs typeface="Times New Roman"/>
              </a:rPr>
              <a:t>4.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75740" y="1729453"/>
            <a:ext cx="2861298" cy="1034288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marL="12700">
              <a:lnSpc>
                <a:spcPts val="1730"/>
              </a:lnSpc>
            </a:pP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(p˅</a:t>
            </a:r>
            <a:r>
              <a:rPr dirty="0" smtClean="0" sz="1600" spc="0">
                <a:latin typeface="Times New Roman"/>
                <a:cs typeface="Times New Roman"/>
              </a:rPr>
              <a:t>q</a:t>
            </a:r>
            <a:r>
              <a:rPr dirty="0" smtClean="0" sz="1600" spc="0">
                <a:latin typeface="Times New Roman"/>
                <a:cs typeface="Times New Roman"/>
              </a:rPr>
              <a:t>)˅</a:t>
            </a:r>
            <a:r>
              <a:rPr dirty="0" smtClean="0" sz="1600" spc="0">
                <a:latin typeface="Times New Roman"/>
                <a:cs typeface="Times New Roman"/>
              </a:rPr>
              <a:t>(</a:t>
            </a: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0">
                <a:latin typeface="Times New Roman"/>
                <a:cs typeface="Times New Roman"/>
              </a:rPr>
              <a:t>p</a:t>
            </a:r>
            <a:r>
              <a:rPr dirty="0" smtClean="0" sz="1600" spc="0">
                <a:latin typeface="Times New Roman"/>
                <a:cs typeface="Times New Roman"/>
              </a:rPr>
              <a:t>˄</a:t>
            </a:r>
            <a:r>
              <a:rPr dirty="0" smtClean="0" sz="1600" spc="0">
                <a:latin typeface="Times New Roman"/>
                <a:cs typeface="Times New Roman"/>
              </a:rPr>
              <a:t>q</a:t>
            </a:r>
            <a:r>
              <a:rPr dirty="0" smtClean="0" sz="1600" spc="0">
                <a:latin typeface="Times New Roman"/>
                <a:cs typeface="Times New Roman"/>
              </a:rPr>
              <a:t>)</a:t>
            </a:r>
            <a:r>
              <a:rPr dirty="0" smtClean="0" sz="1600" spc="0">
                <a:latin typeface="Times New Roman"/>
                <a:cs typeface="Times New Roman"/>
              </a:rPr>
              <a:t> </a:t>
            </a:r>
            <a:r>
              <a:rPr dirty="0" smtClean="0" sz="1600" spc="0">
                <a:latin typeface="Times New Roman"/>
                <a:cs typeface="Times New Roman"/>
              </a:rPr>
              <a:t>≡</a:t>
            </a:r>
            <a:r>
              <a:rPr dirty="0" smtClean="0" sz="1600" spc="0">
                <a:latin typeface="Times New Roman"/>
                <a:cs typeface="Times New Roman"/>
              </a:rPr>
              <a:t>(</a:t>
            </a: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0">
                <a:latin typeface="Times New Roman"/>
                <a:cs typeface="Times New Roman"/>
              </a:rPr>
              <a:t>p</a:t>
            </a:r>
            <a:r>
              <a:rPr dirty="0" smtClean="0" sz="1600" spc="0">
                <a:latin typeface="Times New Roman"/>
                <a:cs typeface="Times New Roman"/>
              </a:rPr>
              <a:t>˄~</a:t>
            </a:r>
            <a:r>
              <a:rPr dirty="0" smtClean="0" sz="1600" spc="0">
                <a:latin typeface="Times New Roman"/>
                <a:cs typeface="Times New Roman"/>
              </a:rPr>
              <a:t>q</a:t>
            </a:r>
            <a:r>
              <a:rPr dirty="0" smtClean="0" sz="1600" spc="0">
                <a:latin typeface="Times New Roman"/>
                <a:cs typeface="Times New Roman"/>
              </a:rPr>
              <a:t>)˅</a:t>
            </a:r>
            <a:r>
              <a:rPr dirty="0" smtClean="0" sz="1600" spc="0">
                <a:latin typeface="Times New Roman"/>
                <a:cs typeface="Times New Roman"/>
              </a:rPr>
              <a:t>(</a:t>
            </a:r>
            <a:r>
              <a:rPr dirty="0" smtClean="0" sz="1600" spc="0">
                <a:latin typeface="Times New Roman"/>
                <a:cs typeface="Times New Roman"/>
              </a:rPr>
              <a:t>~</a:t>
            </a:r>
            <a:r>
              <a:rPr dirty="0" smtClean="0" sz="1600" spc="0">
                <a:latin typeface="Times New Roman"/>
                <a:cs typeface="Times New Roman"/>
              </a:rPr>
              <a:t>p</a:t>
            </a:r>
            <a:r>
              <a:rPr dirty="0" smtClean="0" sz="1600" spc="0">
                <a:latin typeface="Times New Roman"/>
                <a:cs typeface="Times New Roman"/>
              </a:rPr>
              <a:t>˄</a:t>
            </a:r>
            <a:r>
              <a:rPr dirty="0" smtClean="0" sz="1600" spc="0">
                <a:latin typeface="Times New Roman"/>
                <a:cs typeface="Times New Roman"/>
              </a:rPr>
              <a:t>q</a:t>
            </a:r>
            <a:r>
              <a:rPr dirty="0" smtClean="0" sz="1600" spc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395298" marR="30403">
              <a:lnSpc>
                <a:spcPct val="95825"/>
              </a:lnSpc>
              <a:spcBef>
                <a:spcPts val="183"/>
              </a:spcBef>
            </a:pPr>
            <a:r>
              <a:rPr dirty="0" smtClean="0" sz="1600" spc="1">
                <a:latin typeface="Times New Roman"/>
                <a:cs typeface="Times New Roman"/>
              </a:rPr>
              <a:t>≡~</a:t>
            </a:r>
            <a:r>
              <a:rPr dirty="0" smtClean="0" sz="1600" spc="1">
                <a:latin typeface="Times New Roman"/>
                <a:cs typeface="Times New Roman"/>
              </a:rPr>
              <a:t>p</a:t>
            </a:r>
            <a:r>
              <a:rPr dirty="0" smtClean="0" sz="1600" spc="1">
                <a:latin typeface="Times New Roman"/>
                <a:cs typeface="Times New Roman"/>
              </a:rPr>
              <a:t>˄(~q˅</a:t>
            </a:r>
            <a:r>
              <a:rPr dirty="0" smtClean="0" sz="1600" spc="1">
                <a:latin typeface="Times New Roman"/>
                <a:cs typeface="Times New Roman"/>
              </a:rPr>
              <a:t>q</a:t>
            </a:r>
            <a:r>
              <a:rPr dirty="0" smtClean="0" sz="1600" spc="1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445590" marR="30403">
              <a:lnSpc>
                <a:spcPct val="95825"/>
              </a:lnSpc>
              <a:spcBef>
                <a:spcPts val="284"/>
              </a:spcBef>
            </a:pPr>
            <a:r>
              <a:rPr dirty="0" smtClean="0" sz="1600" spc="1">
                <a:latin typeface="Times New Roman"/>
                <a:cs typeface="Times New Roman"/>
              </a:rPr>
              <a:t>≡</a:t>
            </a:r>
            <a:r>
              <a:rPr dirty="0" smtClean="0" sz="1600" spc="1">
                <a:latin typeface="Times New Roman"/>
                <a:cs typeface="Times New Roman"/>
              </a:rPr>
              <a:t>(~p˄t)</a:t>
            </a:r>
            <a:endParaRPr sz="1600">
              <a:latin typeface="Times New Roman"/>
              <a:cs typeface="Times New Roman"/>
            </a:endParaRPr>
          </a:p>
          <a:p>
            <a:pPr marL="1417688" marR="1062540" algn="ctr">
              <a:lnSpc>
                <a:spcPct val="95825"/>
              </a:lnSpc>
              <a:spcBef>
                <a:spcPts val="270"/>
              </a:spcBef>
            </a:pPr>
            <a:r>
              <a:rPr dirty="0" smtClean="0" sz="1600" spc="-8">
                <a:latin typeface="Times New Roman"/>
                <a:cs typeface="Times New Roman"/>
              </a:rPr>
              <a:t>≡~p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50492" y="1729453"/>
            <a:ext cx="1403117" cy="766064"/>
          </a:xfrm>
          <a:prstGeom prst="rect">
            <a:avLst/>
          </a:prstGeom>
        </p:spPr>
        <p:txBody>
          <a:bodyPr wrap="square" lIns="0" tIns="10985" rIns="0" bIns="0" rtlCol="0">
            <a:noAutofit/>
          </a:bodyPr>
          <a:lstStyle/>
          <a:p>
            <a:pPr algn="ctr">
              <a:lnSpc>
                <a:spcPts val="1730"/>
              </a:lnSpc>
            </a:pPr>
            <a:r>
              <a:rPr dirty="0" smtClean="0" sz="1600" spc="-30">
                <a:latin typeface="Times New Roman"/>
                <a:cs typeface="Times New Roman"/>
              </a:rPr>
              <a:t>(</a:t>
            </a:r>
            <a:r>
              <a:rPr dirty="0" smtClean="0" sz="1600" spc="-30">
                <a:latin typeface="Times New Roman"/>
                <a:cs typeface="Times New Roman"/>
              </a:rPr>
              <a:t>ٌ</a:t>
            </a:r>
            <a:r>
              <a:rPr dirty="0" smtClean="0" sz="1600" spc="-30">
                <a:latin typeface="Times New Roman"/>
                <a:cs typeface="Times New Roman"/>
              </a:rPr>
              <a:t>ا</a:t>
            </a:r>
            <a:r>
              <a:rPr dirty="0" smtClean="0" sz="1600" spc="-30">
                <a:latin typeface="Times New Roman"/>
                <a:cs typeface="Times New Roman"/>
              </a:rPr>
              <a:t>غر</a:t>
            </a:r>
            <a:r>
              <a:rPr dirty="0" smtClean="0" sz="1600" spc="-30">
                <a:latin typeface="Times New Roman"/>
                <a:cs typeface="Times New Roman"/>
              </a:rPr>
              <a:t>ى</a:t>
            </a:r>
            <a:r>
              <a:rPr dirty="0" smtClean="0" sz="1600" spc="-30">
                <a:latin typeface="Times New Roman"/>
                <a:cs typeface="Times New Roman"/>
              </a:rPr>
              <a:t>ي</a:t>
            </a:r>
            <a:r>
              <a:rPr dirty="0" smtClean="0" sz="1600" spc="-30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يد</a:t>
            </a:r>
            <a:r>
              <a:rPr dirty="0" smtClean="0" sz="1600" spc="-30">
                <a:latin typeface="Times New Roman"/>
                <a:cs typeface="Times New Roman"/>
              </a:rPr>
              <a:t> </a:t>
            </a:r>
            <a:r>
              <a:rPr dirty="0" smtClean="0" sz="1600" spc="-30">
                <a:latin typeface="Times New Roman"/>
                <a:cs typeface="Times New Roman"/>
              </a:rPr>
              <a:t>ٌ</a:t>
            </a:r>
            <a:r>
              <a:rPr dirty="0" smtClean="0" sz="1600" spc="-30">
                <a:latin typeface="Times New Roman"/>
                <a:cs typeface="Times New Roman"/>
              </a:rPr>
              <a:t>ى</a:t>
            </a:r>
            <a:r>
              <a:rPr dirty="0" smtClean="0" sz="1600" spc="-30">
                <a:latin typeface="Times New Roman"/>
                <a:cs typeface="Times New Roman"/>
              </a:rPr>
              <a:t>َ</a:t>
            </a:r>
            <a:r>
              <a:rPr dirty="0" smtClean="0" sz="1600" spc="-30">
                <a:latin typeface="Times New Roman"/>
                <a:cs typeface="Times New Roman"/>
              </a:rPr>
              <a:t>ا</a:t>
            </a:r>
            <a:r>
              <a:rPr dirty="0" smtClean="0" sz="1600" spc="-30">
                <a:latin typeface="Times New Roman"/>
                <a:cs typeface="Times New Roman"/>
              </a:rPr>
              <a:t>ق</a:t>
            </a:r>
            <a:r>
              <a:rPr dirty="0" smtClean="0" sz="1600" spc="-30">
                <a:latin typeface="Times New Roman"/>
                <a:cs typeface="Times New Roman"/>
              </a:rPr>
              <a:t>).</a:t>
            </a:r>
            <a:endParaRPr sz="1600">
              <a:latin typeface="Times New Roman"/>
              <a:cs typeface="Times New Roman"/>
            </a:endParaRPr>
          </a:p>
          <a:p>
            <a:pPr marL="126395" marR="226829" algn="ctr">
              <a:lnSpc>
                <a:spcPct val="95825"/>
              </a:lnSpc>
              <a:spcBef>
                <a:spcPts val="183"/>
              </a:spcBef>
            </a:pPr>
            <a:r>
              <a:rPr dirty="0" smtClean="0" sz="1600" spc="-177">
                <a:latin typeface="Times New Roman"/>
                <a:cs typeface="Times New Roman"/>
              </a:rPr>
              <a:t>(</a:t>
            </a:r>
            <a:r>
              <a:rPr dirty="0" smtClean="0" sz="1600" spc="-177">
                <a:latin typeface="Times New Roman"/>
                <a:cs typeface="Times New Roman"/>
              </a:rPr>
              <a:t>ع</a:t>
            </a:r>
            <a:r>
              <a:rPr dirty="0" smtClean="0" sz="1600" spc="-177">
                <a:latin typeface="Times New Roman"/>
                <a:cs typeface="Times New Roman"/>
              </a:rPr>
              <a:t>ي</a:t>
            </a:r>
            <a:r>
              <a:rPr dirty="0" smtClean="0" sz="1600" spc="-177">
                <a:latin typeface="Times New Roman"/>
                <a:cs typeface="Times New Roman"/>
              </a:rPr>
              <a:t>ز</a:t>
            </a:r>
            <a:r>
              <a:rPr dirty="0" smtClean="0" sz="1600" spc="-177">
                <a:latin typeface="Times New Roman"/>
                <a:cs typeface="Times New Roman"/>
              </a:rPr>
              <a:t>ى</a:t>
            </a:r>
            <a:r>
              <a:rPr dirty="0" smtClean="0" sz="1600" spc="-177">
                <a:latin typeface="Times New Roman"/>
                <a:cs typeface="Times New Roman"/>
              </a:rPr>
              <a:t>ت</a:t>
            </a:r>
            <a:r>
              <a:rPr dirty="0" smtClean="0" sz="1600" spc="-177">
                <a:latin typeface="Times New Roman"/>
                <a:cs typeface="Times New Roman"/>
              </a:rPr>
              <a:t>ن</a:t>
            </a:r>
            <a:r>
              <a:rPr dirty="0" smtClean="0" sz="1600" spc="-177">
                <a:latin typeface="Times New Roman"/>
                <a:cs typeface="Times New Roman"/>
              </a:rPr>
              <a:t>ا</a:t>
            </a:r>
            <a:r>
              <a:rPr dirty="0" smtClean="0" sz="1600" spc="-177">
                <a:latin typeface="Times New Roman"/>
                <a:cs typeface="Times New Roman"/>
              </a:rPr>
              <a:t> </a:t>
            </a:r>
            <a:r>
              <a:rPr dirty="0" smtClean="0" sz="1600" spc="-177">
                <a:latin typeface="Times New Roman"/>
                <a:cs typeface="Times New Roman"/>
              </a:rPr>
              <a:t>ٌ</a:t>
            </a:r>
            <a:r>
              <a:rPr dirty="0" smtClean="0" sz="1600" spc="-177">
                <a:latin typeface="Times New Roman"/>
                <a:cs typeface="Times New Roman"/>
              </a:rPr>
              <a:t>ى</a:t>
            </a:r>
            <a:r>
              <a:rPr dirty="0" smtClean="0" sz="1600" spc="-177">
                <a:latin typeface="Times New Roman"/>
                <a:cs typeface="Times New Roman"/>
              </a:rPr>
              <a:t>َ</a:t>
            </a:r>
            <a:r>
              <a:rPr dirty="0" smtClean="0" sz="1600" spc="-177">
                <a:latin typeface="Times New Roman"/>
                <a:cs typeface="Times New Roman"/>
              </a:rPr>
              <a:t>ا</a:t>
            </a:r>
            <a:r>
              <a:rPr dirty="0" smtClean="0" sz="1600" spc="-177">
                <a:latin typeface="Times New Roman"/>
                <a:cs typeface="Times New Roman"/>
              </a:rPr>
              <a:t>ق</a:t>
            </a:r>
            <a:r>
              <a:rPr dirty="0" smtClean="0" sz="1600" spc="-177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291457" marR="15201">
              <a:lnSpc>
                <a:spcPct val="95825"/>
              </a:lnSpc>
              <a:spcBef>
                <a:spcPts val="284"/>
              </a:spcBef>
            </a:pPr>
            <a:r>
              <a:rPr dirty="0" smtClean="0" sz="1600" spc="-72">
                <a:latin typeface="Times New Roman"/>
                <a:cs typeface="Times New Roman"/>
              </a:rPr>
              <a:t>)</a:t>
            </a:r>
            <a:r>
              <a:rPr dirty="0" smtClean="0" sz="1600" spc="-72">
                <a:latin typeface="Times New Roman"/>
                <a:cs typeface="Times New Roman"/>
              </a:rPr>
              <a:t>ذ</a:t>
            </a:r>
            <a:r>
              <a:rPr dirty="0" smtClean="0" sz="1600" spc="-72">
                <a:latin typeface="Times New Roman"/>
                <a:cs typeface="Times New Roman"/>
              </a:rPr>
              <a:t>ي</a:t>
            </a:r>
            <a:r>
              <a:rPr dirty="0" smtClean="0" sz="1600" spc="-72">
                <a:latin typeface="Times New Roman"/>
                <a:cs typeface="Times New Roman"/>
              </a:rPr>
              <a:t>ا</a:t>
            </a:r>
            <a:r>
              <a:rPr dirty="0" smtClean="0" sz="1600" spc="-72">
                <a:latin typeface="Times New Roman"/>
                <a:cs typeface="Times New Roman"/>
              </a:rPr>
              <a:t>ح</a:t>
            </a:r>
            <a:r>
              <a:rPr dirty="0" smtClean="0" sz="1600" spc="-72">
                <a:latin typeface="Times New Roman"/>
                <a:cs typeface="Times New Roman"/>
              </a:rPr>
              <a:t>ً</a:t>
            </a:r>
            <a:r>
              <a:rPr dirty="0" smtClean="0" sz="1600" spc="-72">
                <a:latin typeface="Times New Roman"/>
                <a:cs typeface="Times New Roman"/>
              </a:rPr>
              <a:t>ن</a:t>
            </a:r>
            <a:r>
              <a:rPr dirty="0" smtClean="0" sz="1600" spc="-72">
                <a:latin typeface="Times New Roman"/>
                <a:cs typeface="Times New Roman"/>
              </a:rPr>
              <a:t>ا</a:t>
            </a:r>
            <a:r>
              <a:rPr dirty="0" smtClean="0" sz="1600" spc="-72">
                <a:latin typeface="Times New Roman"/>
                <a:cs typeface="Times New Roman"/>
              </a:rPr>
              <a:t> </a:t>
            </a:r>
            <a:r>
              <a:rPr dirty="0" smtClean="0" sz="1600" spc="-72">
                <a:latin typeface="Times New Roman"/>
                <a:cs typeface="Times New Roman"/>
              </a:rPr>
              <a:t>ٌ</a:t>
            </a:r>
            <a:r>
              <a:rPr dirty="0" smtClean="0" sz="1600" spc="-72">
                <a:latin typeface="Times New Roman"/>
                <a:cs typeface="Times New Roman"/>
              </a:rPr>
              <a:t>ى</a:t>
            </a:r>
            <a:r>
              <a:rPr dirty="0" smtClean="0" sz="1600" spc="-72">
                <a:latin typeface="Times New Roman"/>
                <a:cs typeface="Times New Roman"/>
              </a:rPr>
              <a:t>َ</a:t>
            </a:r>
            <a:r>
              <a:rPr dirty="0" smtClean="0" sz="1600" spc="-72">
                <a:latin typeface="Times New Roman"/>
                <a:cs typeface="Times New Roman"/>
              </a:rPr>
              <a:t>ا</a:t>
            </a:r>
            <a:r>
              <a:rPr dirty="0" smtClean="0" sz="1600" spc="-72">
                <a:latin typeface="Times New Roman"/>
                <a:cs typeface="Times New Roman"/>
              </a:rPr>
              <a:t>ق</a:t>
            </a:r>
            <a:r>
              <a:rPr dirty="0" smtClean="0" sz="1600" spc="-72">
                <a:latin typeface="Times New Roman"/>
                <a:cs typeface="Times New Roman"/>
              </a:rPr>
              <a:t>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41347" y="3371670"/>
            <a:ext cx="1721154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158" b="1">
                <a:latin typeface="Times New Roman"/>
                <a:cs typeface="Times New Roman"/>
              </a:rPr>
              <a:t>ق</a:t>
            </a:r>
            <a:r>
              <a:rPr dirty="0" smtClean="0" sz="1800" spc="-158" b="1">
                <a:latin typeface="Times New Roman"/>
                <a:cs typeface="Times New Roman"/>
              </a:rPr>
              <a:t>دصلا</a:t>
            </a:r>
            <a:r>
              <a:rPr dirty="0" smtClean="0" sz="1800" spc="-158" b="1">
                <a:latin typeface="Times New Roman"/>
                <a:cs typeface="Times New Roman"/>
              </a:rPr>
              <a:t> </a:t>
            </a:r>
            <a:r>
              <a:rPr dirty="0" smtClean="0" sz="1800" spc="-158" b="1">
                <a:latin typeface="Times New Roman"/>
                <a:cs typeface="Times New Roman"/>
              </a:rPr>
              <a:t>لو</a:t>
            </a:r>
            <a:r>
              <a:rPr dirty="0" smtClean="0" sz="1800" spc="-158" b="1">
                <a:latin typeface="Times New Roman"/>
                <a:cs typeface="Times New Roman"/>
              </a:rPr>
              <a:t>د</a:t>
            </a:r>
            <a:r>
              <a:rPr dirty="0" smtClean="0" sz="1800" spc="-158" b="1">
                <a:latin typeface="Times New Roman"/>
                <a:cs typeface="Times New Roman"/>
              </a:rPr>
              <a:t>ج</a:t>
            </a:r>
            <a:r>
              <a:rPr dirty="0" smtClean="0" sz="1800" spc="-158" b="1">
                <a:latin typeface="Times New Roman"/>
                <a:cs typeface="Times New Roman"/>
              </a:rPr>
              <a:t> </a:t>
            </a:r>
            <a:r>
              <a:rPr dirty="0" smtClean="0" sz="1800" spc="-158" b="1">
                <a:latin typeface="Times New Roman"/>
                <a:cs typeface="Times New Roman"/>
              </a:rPr>
              <a:t>م</a:t>
            </a:r>
            <a:r>
              <a:rPr dirty="0" smtClean="0" sz="1800" spc="-158" b="1">
                <a:latin typeface="Times New Roman"/>
                <a:cs typeface="Times New Roman"/>
              </a:rPr>
              <a:t>ا</a:t>
            </a:r>
            <a:r>
              <a:rPr dirty="0" smtClean="0" sz="1800" spc="-158" b="1">
                <a:latin typeface="Times New Roman"/>
                <a:cs typeface="Times New Roman"/>
              </a:rPr>
              <a:t>دخ</a:t>
            </a:r>
            <a:r>
              <a:rPr dirty="0" smtClean="0" sz="1800" spc="-158" b="1">
                <a:latin typeface="Times New Roman"/>
                <a:cs typeface="Times New Roman"/>
              </a:rPr>
              <a:t>ت</a:t>
            </a:r>
            <a:r>
              <a:rPr dirty="0" smtClean="0" sz="1800" spc="-158" b="1">
                <a:latin typeface="Times New Roman"/>
                <a:cs typeface="Times New Roman"/>
              </a:rPr>
              <a:t>ساب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920109" y="3371670"/>
            <a:ext cx="263067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b="1">
                <a:latin typeface="Times New Roman"/>
                <a:cs typeface="Times New Roman"/>
              </a:rPr>
              <a:t>(p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814822" y="3371670"/>
            <a:ext cx="1346276" cy="254000"/>
          </a:xfrm>
          <a:prstGeom prst="rect">
            <a:avLst/>
          </a:prstGeom>
        </p:spPr>
        <p:txBody>
          <a:bodyPr wrap="square" lIns="0" tIns="12319" rIns="0" bIns="0" rtlCol="0">
            <a:noAutofit/>
          </a:bodyPr>
          <a:lstStyle/>
          <a:p>
            <a:pPr marL="12700">
              <a:lnSpc>
                <a:spcPts val="1939"/>
              </a:lnSpc>
            </a:pPr>
            <a:r>
              <a:rPr dirty="0" smtClean="0" sz="1800" spc="-124" b="1">
                <a:latin typeface="Times New Roman"/>
                <a:cs typeface="Times New Roman"/>
              </a:rPr>
              <a:t>-</a:t>
            </a:r>
            <a:r>
              <a:rPr dirty="0" smtClean="0" sz="1800" spc="-124" b="1">
                <a:latin typeface="Times New Roman"/>
                <a:cs typeface="Times New Roman"/>
              </a:rPr>
              <a:t>:</a:t>
            </a:r>
            <a:r>
              <a:rPr dirty="0" smtClean="0" sz="1800" spc="-124" b="1">
                <a:latin typeface="Times New Roman"/>
                <a:cs typeface="Times New Roman"/>
              </a:rPr>
              <a:t> </a:t>
            </a:r>
            <a:r>
              <a:rPr dirty="0" smtClean="0" sz="1800" spc="-124" b="1">
                <a:latin typeface="Times New Roman"/>
                <a:cs typeface="Times New Roman"/>
              </a:rPr>
              <a:t>ن</a:t>
            </a:r>
            <a:r>
              <a:rPr dirty="0" smtClean="0" sz="1800" spc="-124" b="1">
                <a:latin typeface="Times New Roman"/>
                <a:cs typeface="Times New Roman"/>
              </a:rPr>
              <a:t>ا</a:t>
            </a:r>
            <a:r>
              <a:rPr dirty="0" smtClean="0" sz="1800" spc="-124" b="1">
                <a:latin typeface="Times New Roman"/>
                <a:cs typeface="Times New Roman"/>
              </a:rPr>
              <a:t> </a:t>
            </a:r>
            <a:r>
              <a:rPr dirty="0" smtClean="0" sz="1800" spc="-124" b="1">
                <a:latin typeface="Times New Roman"/>
                <a:cs typeface="Times New Roman"/>
              </a:rPr>
              <a:t>تبثأ</a:t>
            </a:r>
            <a:r>
              <a:rPr dirty="0" smtClean="0" sz="1800" spc="-124" b="1">
                <a:latin typeface="Times New Roman"/>
                <a:cs typeface="Times New Roman"/>
              </a:rPr>
              <a:t> </a:t>
            </a:r>
            <a:r>
              <a:rPr dirty="0" smtClean="0" sz="1800" spc="-124" b="1">
                <a:latin typeface="Times New Roman"/>
                <a:cs typeface="Times New Roman"/>
              </a:rPr>
              <a:t>-</a:t>
            </a:r>
            <a:r>
              <a:rPr dirty="0" smtClean="0" sz="1800" spc="-124" b="1">
                <a:latin typeface="Times New Roman"/>
                <a:cs typeface="Times New Roman"/>
              </a:rPr>
              <a:t>:لا</a:t>
            </a:r>
            <a:r>
              <a:rPr dirty="0" smtClean="0" sz="1800" spc="-124" b="1">
                <a:latin typeface="Times New Roman"/>
                <a:cs typeface="Times New Roman"/>
              </a:rPr>
              <a:t>ث</a:t>
            </a:r>
            <a:r>
              <a:rPr dirty="0" smtClean="0" sz="1800" spc="-124" b="1">
                <a:latin typeface="Times New Roman"/>
                <a:cs typeface="Times New Roman"/>
              </a:rPr>
              <a:t>م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779901" y="9915855"/>
            <a:ext cx="117516" cy="165608"/>
          </a:xfrm>
          <a:prstGeom prst="rect">
            <a:avLst/>
          </a:prstGeom>
        </p:spPr>
        <p:txBody>
          <a:bodyPr wrap="square" lIns="0" tIns="7651" rIns="0" bIns="0" rtlCol="0">
            <a:noAutofit/>
          </a:bodyPr>
          <a:lstStyle/>
          <a:p>
            <a:pPr marL="12700">
              <a:lnSpc>
                <a:spcPts val="1205"/>
              </a:lnSpc>
            </a:pPr>
            <a:r>
              <a:rPr dirty="0" smtClean="0" sz="1100">
                <a:latin typeface="Calibri"/>
                <a:cs typeface="Calibri"/>
              </a:rPr>
              <a:t>3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22731" y="449579"/>
            <a:ext cx="6609588" cy="365759"/>
          </a:xfrm>
          <a:prstGeom prst="rect">
            <a:avLst/>
          </a:prstGeom>
        </p:spPr>
        <p:txBody>
          <a:bodyPr wrap="square" lIns="0" tIns="10160" rIns="0" bIns="0" rtlCol="0">
            <a:noAutofit/>
          </a:bodyPr>
          <a:lstStyle/>
          <a:p>
            <a:pPr marL="18288">
              <a:lnSpc>
                <a:spcPts val="1600"/>
              </a:lnSpc>
            </a:pPr>
            <a:r>
              <a:rPr dirty="0" smtClean="0" sz="1400" spc="-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4" b="1">
                <a:latin typeface="Times New Roman"/>
                <a:cs typeface="Times New Roman"/>
              </a:rPr>
              <a:t>s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4" b="1">
                <a:latin typeface="Times New Roman"/>
                <a:cs typeface="Times New Roman"/>
              </a:rPr>
              <a:t>s</a:t>
            </a:r>
            <a:r>
              <a:rPr dirty="0" smtClean="0" sz="1400" spc="-9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nt</a:t>
            </a:r>
            <a:r>
              <a:rPr dirty="0" smtClean="0" sz="1400" spc="0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p</a:t>
            </a:r>
            <a:r>
              <a:rPr dirty="0" smtClean="0" sz="1400" spc="-14" b="1">
                <a:latin typeface="Times New Roman"/>
                <a:cs typeface="Times New Roman"/>
              </a:rPr>
              <a:t>r</a:t>
            </a:r>
            <a:r>
              <a:rPr dirty="0" smtClean="0" sz="1400" spc="4" b="1">
                <a:latin typeface="Times New Roman"/>
                <a:cs typeface="Times New Roman"/>
              </a:rPr>
              <a:t>o</a:t>
            </a:r>
            <a:r>
              <a:rPr dirty="0" smtClean="0" sz="1400" spc="0" b="1">
                <a:latin typeface="Times New Roman"/>
                <a:cs typeface="Times New Roman"/>
              </a:rPr>
              <a:t>f.</a:t>
            </a:r>
            <a:r>
              <a:rPr dirty="0" smtClean="0" sz="1400" spc="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r.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F</a:t>
            </a:r>
            <a:r>
              <a:rPr dirty="0" smtClean="0" sz="1400" spc="0" b="1">
                <a:latin typeface="Times New Roman"/>
                <a:cs typeface="Times New Roman"/>
              </a:rPr>
              <a:t>er</a:t>
            </a:r>
            <a:r>
              <a:rPr dirty="0" smtClean="0" sz="1400" spc="-4" b="1">
                <a:latin typeface="Times New Roman"/>
                <a:cs typeface="Times New Roman"/>
              </a:rPr>
              <a:t>y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4" b="1">
                <a:latin typeface="Times New Roman"/>
                <a:cs typeface="Times New Roman"/>
              </a:rPr>
              <a:t>l</a:t>
            </a:r>
            <a:r>
              <a:rPr dirty="0" smtClean="0" sz="1400" spc="0" b="1">
                <a:latin typeface="Times New Roman"/>
                <a:cs typeface="Times New Roman"/>
              </a:rPr>
              <a:t>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K.</a:t>
            </a:r>
            <a:r>
              <a:rPr dirty="0" smtClean="0" sz="1400" spc="-4" b="1">
                <a:latin typeface="Times New Roman"/>
                <a:cs typeface="Times New Roman"/>
              </a:rPr>
              <a:t> </a:t>
            </a:r>
            <a:r>
              <a:rPr dirty="0" smtClean="0" sz="1400" spc="0" b="1">
                <a:latin typeface="Times New Roman"/>
                <a:cs typeface="Times New Roman"/>
              </a:rPr>
              <a:t>D</a:t>
            </a:r>
            <a:r>
              <a:rPr dirty="0" smtClean="0" sz="1400" spc="0" b="1">
                <a:latin typeface="Times New Roman"/>
                <a:cs typeface="Times New Roman"/>
              </a:rPr>
              <a:t>                                          </a:t>
            </a:r>
            <a:r>
              <a:rPr dirty="0" smtClean="0" sz="1400" spc="340" b="1">
                <a:latin typeface="Times New Roman"/>
                <a:cs typeface="Times New Roman"/>
              </a:rPr>
              <a:t> </a:t>
            </a:r>
            <a:r>
              <a:rPr dirty="0" smtClean="0" sz="1400" spc="-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the</a:t>
            </a:r>
            <a:r>
              <a:rPr dirty="0" smtClean="0" sz="1400" spc="-14" b="1">
                <a:latin typeface="Times New Roman"/>
                <a:cs typeface="Times New Roman"/>
              </a:rPr>
              <a:t>m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t</a:t>
            </a:r>
            <a:r>
              <a:rPr dirty="0" smtClean="0" sz="1400" spc="4" b="1">
                <a:latin typeface="Times New Roman"/>
                <a:cs typeface="Times New Roman"/>
              </a:rPr>
              <a:t>i</a:t>
            </a:r>
            <a:r>
              <a:rPr dirty="0" smtClean="0" sz="1400" spc="-9" b="1">
                <a:latin typeface="Times New Roman"/>
                <a:cs typeface="Times New Roman"/>
              </a:rPr>
              <a:t>c</a:t>
            </a:r>
            <a:r>
              <a:rPr dirty="0" smtClean="0" sz="1400" spc="4" b="1">
                <a:latin typeface="Times New Roman"/>
                <a:cs typeface="Times New Roman"/>
              </a:rPr>
              <a:t>a</a:t>
            </a:r>
            <a:r>
              <a:rPr dirty="0" smtClean="0" sz="1400" spc="0" b="1">
                <a:latin typeface="Times New Roman"/>
                <a:cs typeface="Times New Roman"/>
              </a:rPr>
              <a:t>l</a:t>
            </a:r>
            <a:r>
              <a:rPr dirty="0" smtClean="0" sz="1400" spc="-9" b="1">
                <a:latin typeface="Times New Roman"/>
                <a:cs typeface="Times New Roman"/>
              </a:rPr>
              <a:t> </a:t>
            </a:r>
            <a:r>
              <a:rPr dirty="0" smtClean="0" sz="1400" spc="4" b="1">
                <a:latin typeface="Times New Roman"/>
                <a:cs typeface="Times New Roman"/>
              </a:rPr>
              <a:t>l</a:t>
            </a:r>
            <a:r>
              <a:rPr dirty="0" smtClean="0" sz="1400" spc="-4" b="1">
                <a:latin typeface="Times New Roman"/>
                <a:cs typeface="Times New Roman"/>
              </a:rPr>
              <a:t>o</a:t>
            </a:r>
            <a:r>
              <a:rPr dirty="0" smtClean="0" sz="1400" spc="4" b="1">
                <a:latin typeface="Times New Roman"/>
                <a:cs typeface="Times New Roman"/>
              </a:rPr>
              <a:t>g</a:t>
            </a:r>
            <a:r>
              <a:rPr dirty="0" smtClean="0" sz="1400" spc="9" b="1">
                <a:latin typeface="Times New Roman"/>
                <a:cs typeface="Times New Roman"/>
              </a:rPr>
              <a:t>i</a:t>
            </a:r>
            <a:r>
              <a:rPr dirty="0" smtClean="0" sz="1400" spc="0" b="1">
                <a:latin typeface="Times New Roman"/>
                <a:cs typeface="Times New Roman"/>
              </a:rPr>
              <a:t>c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