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97255" y="914400"/>
            <a:ext cx="6214110" cy="8863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</a:t>
            </a:r>
            <a:r>
              <a:rPr dirty="0" smtClean="0" sz="1400" spc="34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9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97255" y="914400"/>
            <a:ext cx="6214110" cy="8863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</a:t>
            </a:r>
            <a:r>
              <a:rPr dirty="0" smtClean="0" sz="1400" spc="34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9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97255" y="914400"/>
            <a:ext cx="6214110" cy="8863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</a:t>
            </a:r>
            <a:r>
              <a:rPr dirty="0" smtClean="0" sz="1400" spc="34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9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