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F2E4707-999E-411C-A80B-C458776E617A}"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rot="10800000">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F2E4707-999E-411C-A80B-C458776E617A}"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98838"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rot="10800000">
            <a:off x="2683014"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CF2E4707-999E-411C-A80B-C458776E617A}"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CF2E4707-999E-411C-A80B-C458776E617A}"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l">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l">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F2E4707-999E-411C-A80B-C458776E617A}" type="datetimeFigureOut">
              <a:rPr lang="ar-IQ" smtClean="0"/>
              <a:t>10/05/1441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F2E4707-999E-411C-A80B-C458776E617A}" type="datetimeFigureOut">
              <a:rPr lang="ar-IQ" smtClean="0"/>
              <a:t>10/05/1441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CF2E4707-999E-411C-A80B-C458776E617A}" type="datetimeFigureOut">
              <a:rPr lang="ar-IQ" smtClean="0"/>
              <a:t>10/05/1441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CF2E4707-999E-411C-A80B-C458776E617A}" type="datetimeFigureOut">
              <a:rPr lang="ar-IQ" smtClean="0"/>
              <a:t>10/05/1441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E4707-999E-411C-A80B-C458776E617A}" type="datetimeFigureOut">
              <a:rPr lang="ar-IQ" smtClean="0"/>
              <a:t>10/05/1441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469652" y="446087"/>
            <a:ext cx="2660650" cy="1185861"/>
          </a:xfrm>
        </p:spPr>
        <p:txBody>
          <a:bodyPr anchor="b"/>
          <a:lstStyle>
            <a:lvl1pPr algn="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1043608"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546965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F2E4707-999E-411C-A80B-C458776E617A}" type="datetimeFigureOut">
              <a:rPr lang="ar-IQ" smtClean="0"/>
              <a:t>10/05/1441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A939F6A-1E48-4F66-8DC2-BB97B838724B}"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932040" y="1387058"/>
            <a:ext cx="3297953" cy="1113254"/>
          </a:xfrm>
        </p:spPr>
        <p:txBody>
          <a:bodyPr anchor="b">
            <a:normAutofit/>
          </a:bodyPr>
          <a:lstStyle>
            <a:lvl1pPr algn="r">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932040"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F2E4707-999E-411C-A80B-C458776E617A}" type="datetimeFigureOut">
              <a:rPr lang="ar-IQ" smtClean="0"/>
              <a:t>10/05/1441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A939F6A-1E48-4F66-8DC2-BB97B838724B}" type="slidenum">
              <a:rPr lang="ar-IQ" smtClean="0"/>
              <a:t>‹#›</a:t>
            </a:fld>
            <a:endParaRPr lang="ar-IQ"/>
          </a:p>
        </p:txBody>
      </p:sp>
      <p:grpSp>
        <p:nvGrpSpPr>
          <p:cNvPr id="16" name="Group 15"/>
          <p:cNvGrpSpPr/>
          <p:nvPr/>
        </p:nvGrpSpPr>
        <p:grpSpPr>
          <a:xfrm flipH="1">
            <a:off x="2771800"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1052285" y="1601512"/>
            <a:ext cx="3429000" cy="3429000"/>
          </a:xfrm>
          <a:prstGeom prst="ellipse">
            <a:avLst/>
          </a:prstGeom>
          <a:ln w="76200">
            <a:solidFill>
              <a:schemeClr val="tx2">
                <a:lumMod val="75000"/>
              </a:schemeClr>
            </a:solidFill>
          </a:ln>
        </p:spPr>
        <p:txBody>
          <a:bodyPr/>
          <a:lstStyle/>
          <a:p>
            <a:r>
              <a:rPr lang="ar-SA" smtClean="0"/>
              <a:t>انقر فوق الأيقونة لإضافة صورة</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04537"/>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57271"/>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44894"/>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691096"/>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99748"/>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99662"/>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22699"/>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99748"/>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99747"/>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57270"/>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02307"/>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24873"/>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10727"/>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52297"/>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45949"/>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02307"/>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59822"/>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168473"/>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12606"/>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11888"/>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23595"/>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39015"/>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39015"/>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39015"/>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283744"/>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51926"/>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370801"/>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370802"/>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03947"/>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34530"/>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20536"/>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44347"/>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798754"/>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14221"/>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48944"/>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881643"/>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99748"/>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99748"/>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44894"/>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11564"/>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690459"/>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288437"/>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573388"/>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04215"/>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8901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28472"/>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59803"/>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19839"/>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52296"/>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37685"/>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769322"/>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86590" y="5913771"/>
            <a:ext cx="2133600" cy="365125"/>
          </a:xfrm>
          <a:prstGeom prst="rect">
            <a:avLst/>
          </a:prstGeom>
        </p:spPr>
        <p:txBody>
          <a:bodyPr vert="horz" lIns="91440" tIns="45720" rIns="91440" bIns="45720" rtlCol="0" anchor="b"/>
          <a:lstStyle>
            <a:lvl1pPr algn="l" rtl="1">
              <a:defRPr sz="900">
                <a:solidFill>
                  <a:schemeClr val="tx1">
                    <a:tint val="75000"/>
                  </a:schemeClr>
                </a:solidFill>
              </a:defRPr>
            </a:lvl1pPr>
          </a:lstStyle>
          <a:p>
            <a:fld id="{CF2E4707-999E-411C-A80B-C458776E617A}" type="datetimeFigureOut">
              <a:rPr lang="ar-IQ" smtClean="0"/>
              <a:t>10/05/1441</a:t>
            </a:fld>
            <a:endParaRPr lang="ar-IQ"/>
          </a:p>
        </p:txBody>
      </p:sp>
      <p:sp>
        <p:nvSpPr>
          <p:cNvPr id="5" name="Footer Placeholder 4"/>
          <p:cNvSpPr>
            <a:spLocks noGrp="1"/>
          </p:cNvSpPr>
          <p:nvPr>
            <p:ph type="ftr" sz="quarter" idx="3"/>
          </p:nvPr>
        </p:nvSpPr>
        <p:spPr>
          <a:xfrm>
            <a:off x="2717954" y="5913771"/>
            <a:ext cx="5256399" cy="365125"/>
          </a:xfrm>
          <a:prstGeom prst="rect">
            <a:avLst/>
          </a:prstGeom>
        </p:spPr>
        <p:txBody>
          <a:bodyPr vert="horz" lIns="91440" tIns="45720" rIns="91440" bIns="45720" rtlCol="0" anchor="b"/>
          <a:lstStyle>
            <a:lvl1pPr algn="r" rtl="1">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7980801" y="5913771"/>
            <a:ext cx="608287" cy="365125"/>
          </a:xfrm>
          <a:prstGeom prst="rect">
            <a:avLst/>
          </a:prstGeom>
        </p:spPr>
        <p:txBody>
          <a:bodyPr vert="horz" lIns="91440" tIns="45720" rIns="91440" bIns="45720" rtlCol="0" anchor="b"/>
          <a:lstStyle>
            <a:lvl1pPr algn="r" rtl="1">
              <a:defRPr sz="1800">
                <a:solidFill>
                  <a:schemeClr val="tx1">
                    <a:tint val="75000"/>
                  </a:schemeClr>
                </a:solidFill>
              </a:defRPr>
            </a:lvl1pPr>
          </a:lstStyle>
          <a:p>
            <a:fld id="{4A939F6A-1E48-4F66-8DC2-BB97B838724B}" type="slidenum">
              <a:rPr lang="ar-IQ" smtClean="0"/>
              <a:t>‹#›</a:t>
            </a:fld>
            <a:endParaRPr lang="ar-IQ"/>
          </a:p>
        </p:txBody>
      </p:sp>
      <p:sp>
        <p:nvSpPr>
          <p:cNvPr id="55" name="Oval 54"/>
          <p:cNvSpPr>
            <a:spLocks noChangeAspect="1"/>
          </p:cNvSpPr>
          <p:nvPr/>
        </p:nvSpPr>
        <p:spPr>
          <a:xfrm>
            <a:off x="1583172" y="5416184"/>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44903"/>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498058"/>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50458"/>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60889"/>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28516"/>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44903"/>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43440"/>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57377"/>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457200" rtl="1" eaLnBrk="1" latinLnBrk="0" hangingPunct="1">
        <a:spcBef>
          <a:spcPct val="0"/>
        </a:spcBef>
        <a:buNone/>
        <a:defRPr sz="32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1859340"/>
            <a:ext cx="7560840" cy="3737946"/>
          </a:xfrm>
          <a:prstGeom prst="rect">
            <a:avLst/>
          </a:prstGeom>
        </p:spPr>
        <p:txBody>
          <a:bodyPr wrap="square">
            <a:spAutoFit/>
          </a:bodyPr>
          <a:lstStyle/>
          <a:p>
            <a:pPr algn="l">
              <a:lnSpc>
                <a:spcPct val="150000"/>
              </a:lnSpc>
            </a:pPr>
            <a:r>
              <a:rPr lang="en-US" sz="2000" b="1" dirty="0" smtClean="0"/>
              <a:t>Sixpence Worth of trouble</a:t>
            </a:r>
          </a:p>
          <a:p>
            <a:pPr algn="l">
              <a:lnSpc>
                <a:spcPct val="150000"/>
              </a:lnSpc>
            </a:pPr>
            <a:r>
              <a:rPr lang="en-US" sz="2000" b="1" dirty="0" smtClean="0"/>
              <a:t>   Children always appreciate small gifts of money. Father, of course, provides a regular supply of pocket-money, but uncles and aunts are always a source of extra income. With some children, small sums go a long way. If sixpences are not exchanged for sweets, they rattle for months inside money boxes. Only very thrifty children manage to fill up a money-box. For most of them, sixpence is a small price to pay for a satisfying bar of chocolate.</a:t>
            </a:r>
            <a:endParaRPr lang="en-US" sz="2000" b="1" dirty="0"/>
          </a:p>
        </p:txBody>
      </p:sp>
    </p:spTree>
    <p:extLst>
      <p:ext uri="{BB962C8B-B14F-4D97-AF65-F5344CB8AC3E}">
        <p14:creationId xmlns:p14="http://schemas.microsoft.com/office/powerpoint/2010/main" val="2074714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63688" y="981883"/>
            <a:ext cx="6174432" cy="4524315"/>
          </a:xfrm>
          <a:prstGeom prst="rect">
            <a:avLst/>
          </a:prstGeom>
        </p:spPr>
        <p:txBody>
          <a:bodyPr wrap="square">
            <a:spAutoFit/>
          </a:bodyPr>
          <a:lstStyle/>
          <a:p>
            <a:pPr algn="just"/>
            <a:r>
              <a:rPr lang="en-US" b="1" dirty="0" smtClean="0"/>
              <a:t> My nephew, George, has a money-box but it is always empty. Very few of the sixpences I have given him found their way there. I gave him sixpence yesterday and advised him to save it. Instead, he bought himself sixpence worth of trouble. On his way to the sweet shop, he dropped his sixpence and it rolled along the pavement and then disappeared down a drain. George took off his jacket, rolled up his sleeves and pushed his right arm through the drain cover. He could not find his sixpence anywhere, and what is more, he could not get his arm out. A crowd of people gathered around him and a lady rubbed his arm with soap and butter, but George was firmly stuck. The fire brigade was called and two firemen freed George using a special type of grease. George was not too upset by his experience because the lady who owns the sweets shop heard about his troubles and rewarded him with a large box of chocolates.</a:t>
            </a:r>
            <a:endParaRPr lang="ar-IQ" b="1" dirty="0"/>
          </a:p>
        </p:txBody>
      </p:sp>
    </p:spTree>
    <p:extLst>
      <p:ext uri="{BB962C8B-B14F-4D97-AF65-F5344CB8AC3E}">
        <p14:creationId xmlns:p14="http://schemas.microsoft.com/office/powerpoint/2010/main" val="887505756"/>
      </p:ext>
    </p:extLst>
  </p:cSld>
  <p:clrMapOvr>
    <a:masterClrMapping/>
  </p:clrMapOvr>
</p:sld>
</file>

<file path=ppt/theme/theme1.xml><?xml version="1.0" encoding="utf-8"?>
<a:theme xmlns:a="http://schemas.openxmlformats.org/drawingml/2006/main" name="Summer_TP102499175">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TM01972873[[fn=الصيف]]</Template>
  <TotalTime>4</TotalTime>
  <Words>282</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Summer_TP102499175</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cp:revision>
  <dcterms:created xsi:type="dcterms:W3CDTF">2020-01-05T10:53:44Z</dcterms:created>
  <dcterms:modified xsi:type="dcterms:W3CDTF">2020-01-05T10:57:45Z</dcterms:modified>
</cp:coreProperties>
</file>