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27/02/1445</a:t>
            </a:fld>
            <a:endParaRPr lang="ar-SA"/>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B34F065-1154-456A-91E3-76DE8E75E17B}" type="slidenum">
              <a:rPr lang="ar-SA" smtClean="0"/>
              <a:t>‹#›</a:t>
            </a:fld>
            <a:endParaRPr lang="ar-SA"/>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SA"/>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1B8ABB09-4A1D-463E-8065-109CC2B7EFAA}" type="datetimeFigureOut">
              <a:rPr lang="ar-SA" smtClean="0"/>
              <a:t>27/02/1445</a:t>
            </a:fld>
            <a:endParaRPr lang="ar-SA"/>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B34F065-1154-456A-91E3-76DE8E75E17B}" type="slidenum">
              <a:rPr lang="ar-SA" smtClean="0"/>
              <a:t>‹#›</a:t>
            </a:fld>
            <a:endParaRPr lang="ar-SA"/>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SA"/>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27/02/1445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t>27/02/1445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8ABB09-4A1D-463E-8065-109CC2B7EFAA}" type="datetimeFigureOut">
              <a:rPr lang="ar-SA" smtClean="0"/>
              <a:t>27/02/1445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B34F065-1154-456A-91E3-76DE8E75E17B}" type="slidenum">
              <a:rPr lang="ar-SA" smtClean="0"/>
              <a:t>‹#›</a:t>
            </a:fld>
            <a:endParaRPr lang="ar-SA"/>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B8ABB09-4A1D-463E-8065-109CC2B7EFAA}" type="datetimeFigureOut">
              <a:rPr lang="ar-SA" smtClean="0"/>
              <a:t>27/02/1445</a:t>
            </a:fld>
            <a:endParaRPr lang="ar-SA"/>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SA"/>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en-US" dirty="0"/>
              <a:t>by </a:t>
            </a:r>
            <a:r>
              <a:rPr lang="en-US" dirty="0" err="1" smtClean="0"/>
              <a:t>Ethar</a:t>
            </a:r>
            <a:r>
              <a:rPr lang="en-US" dirty="0" smtClean="0"/>
              <a:t> R. </a:t>
            </a:r>
            <a:r>
              <a:rPr lang="en-US" dirty="0" err="1" smtClean="0"/>
              <a:t>Abdullha</a:t>
            </a:r>
            <a:endParaRPr lang="ar-IQ" dirty="0"/>
          </a:p>
        </p:txBody>
      </p:sp>
      <p:sp>
        <p:nvSpPr>
          <p:cNvPr id="2" name="عنوان 1"/>
          <p:cNvSpPr>
            <a:spLocks noGrp="1"/>
          </p:cNvSpPr>
          <p:nvPr>
            <p:ph type="title"/>
          </p:nvPr>
        </p:nvSpPr>
        <p:spPr>
          <a:xfrm>
            <a:off x="457200" y="548680"/>
            <a:ext cx="6324600" cy="3333080"/>
          </a:xfrm>
        </p:spPr>
        <p:txBody>
          <a:bodyPr/>
          <a:lstStyle/>
          <a:p>
            <a:pPr algn="l" rtl="0"/>
            <a:r>
              <a:rPr lang="en-US" dirty="0"/>
              <a:t>Advanced Communication Listening Skills</a:t>
            </a:r>
            <a:br>
              <a:rPr lang="en-US" dirty="0"/>
            </a:br>
            <a:endParaRPr lang="ar-IQ" dirty="0"/>
          </a:p>
        </p:txBody>
      </p:sp>
    </p:spTree>
    <p:extLst>
      <p:ext uri="{BB962C8B-B14F-4D97-AF65-F5344CB8AC3E}">
        <p14:creationId xmlns:p14="http://schemas.microsoft.com/office/powerpoint/2010/main" val="3401011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496" y="1628800"/>
            <a:ext cx="9001000" cy="5040559"/>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rtl="0">
              <a:buFont typeface="Arial" pitchFamily="34" charset="0"/>
              <a:buChar char="•"/>
            </a:pPr>
            <a:r>
              <a:rPr lang="en-US" sz="2800" b="1" dirty="0">
                <a:solidFill>
                  <a:srgbClr val="FFFF00"/>
                </a:solidFill>
              </a:rPr>
              <a:t>• To be a great communicator, the first step is being a good </a:t>
            </a:r>
            <a:r>
              <a:rPr lang="en-US" sz="2800" b="1" dirty="0" smtClean="0">
                <a:solidFill>
                  <a:srgbClr val="FFFF00"/>
                </a:solidFill>
              </a:rPr>
              <a:t>listener</a:t>
            </a:r>
          </a:p>
          <a:p>
            <a:pPr algn="l" rtl="0">
              <a:buFont typeface="Arial" pitchFamily="34" charset="0"/>
              <a:buChar char="•"/>
            </a:pPr>
            <a:r>
              <a:rPr lang="en-US" sz="2800" b="1" dirty="0" smtClean="0">
                <a:solidFill>
                  <a:srgbClr val="FFFF00"/>
                </a:solidFill>
              </a:rPr>
              <a:t>Many </a:t>
            </a:r>
            <a:r>
              <a:rPr lang="en-US" sz="2800" b="1" dirty="0">
                <a:solidFill>
                  <a:srgbClr val="FFFF00"/>
                </a:solidFill>
              </a:rPr>
              <a:t>lawyers believe they are </a:t>
            </a:r>
            <a:r>
              <a:rPr lang="en-US" sz="2800" b="1" dirty="0" smtClean="0">
                <a:solidFill>
                  <a:srgbClr val="FFFF00"/>
                </a:solidFill>
              </a:rPr>
              <a:t>good listeners</a:t>
            </a:r>
            <a:r>
              <a:rPr lang="en-US" sz="2800" b="1" dirty="0">
                <a:solidFill>
                  <a:srgbClr val="FFFF00"/>
                </a:solidFill>
              </a:rPr>
              <a:t>, but on a 5 step level </a:t>
            </a:r>
            <a:r>
              <a:rPr lang="en-US" sz="2800" b="1" dirty="0" smtClean="0">
                <a:solidFill>
                  <a:srgbClr val="FFFF00"/>
                </a:solidFill>
              </a:rPr>
              <a:t>of listening </a:t>
            </a:r>
            <a:r>
              <a:rPr lang="en-US" sz="2800" b="1" dirty="0">
                <a:solidFill>
                  <a:srgbClr val="FFFF00"/>
                </a:solidFill>
              </a:rPr>
              <a:t>skills most only rank a level </a:t>
            </a:r>
            <a:r>
              <a:rPr lang="en-US" sz="2800" b="1" dirty="0" smtClean="0">
                <a:solidFill>
                  <a:srgbClr val="FFFF00"/>
                </a:solidFill>
              </a:rPr>
              <a:t>2 Lawyers </a:t>
            </a:r>
            <a:r>
              <a:rPr lang="en-US" sz="2800" b="1" dirty="0">
                <a:solidFill>
                  <a:srgbClr val="FFFF00"/>
                </a:solidFill>
              </a:rPr>
              <a:t>are usually good at responding to content or the cognitive </a:t>
            </a:r>
            <a:r>
              <a:rPr lang="en-US" sz="2800" b="1" dirty="0" smtClean="0">
                <a:solidFill>
                  <a:srgbClr val="FFFF00"/>
                </a:solidFill>
              </a:rPr>
              <a:t>portion</a:t>
            </a:r>
            <a:endParaRPr lang="en-US" sz="2800" b="1" dirty="0">
              <a:solidFill>
                <a:srgbClr val="FFFF00"/>
              </a:solidFill>
            </a:endParaRPr>
          </a:p>
          <a:p>
            <a:pPr algn="l" rtl="0">
              <a:buFont typeface="Arial" pitchFamily="34" charset="0"/>
              <a:buChar char="•"/>
            </a:pPr>
            <a:r>
              <a:rPr lang="en-US" sz="2800" b="1" dirty="0">
                <a:solidFill>
                  <a:srgbClr val="FFFF00"/>
                </a:solidFill>
              </a:rPr>
              <a:t>• Effective communication exists between two people when the receiver interprets and understands the senders message in the </a:t>
            </a:r>
            <a:r>
              <a:rPr lang="en-US" sz="2800" b="1" dirty="0">
                <a:solidFill>
                  <a:srgbClr val="FFFF00"/>
                </a:solidFill>
              </a:rPr>
              <a:t>same way the </a:t>
            </a:r>
            <a:r>
              <a:rPr lang="en-US" sz="2800" b="1" dirty="0" err="1">
                <a:solidFill>
                  <a:srgbClr val="FFFF00"/>
                </a:solidFill>
              </a:rPr>
              <a:t>senderAP</a:t>
            </a:r>
            <a:r>
              <a:rPr lang="en-US" sz="2800" b="1" dirty="0">
                <a:solidFill>
                  <a:srgbClr val="FFFF00"/>
                </a:solidFill>
              </a:rPr>
              <a:t> intended it</a:t>
            </a:r>
            <a:endParaRPr lang="ar-IQ" sz="2800" b="1" dirty="0">
              <a:solidFill>
                <a:srgbClr val="FFFF00"/>
              </a:solidFill>
            </a:endParaRPr>
          </a:p>
        </p:txBody>
      </p:sp>
      <p:sp>
        <p:nvSpPr>
          <p:cNvPr id="3" name="عنوان 2"/>
          <p:cNvSpPr>
            <a:spLocks noGrp="1"/>
          </p:cNvSpPr>
          <p:nvPr>
            <p:ph type="title"/>
          </p:nvPr>
        </p:nvSpPr>
        <p:spPr/>
        <p:txBody>
          <a:bodyPr/>
          <a:lstStyle/>
          <a:p>
            <a:r>
              <a:rPr lang="en-US" dirty="0"/>
              <a:t>Effective Listening Skills</a:t>
            </a:r>
            <a:endParaRPr lang="ar-IQ" dirty="0"/>
          </a:p>
        </p:txBody>
      </p:sp>
    </p:spTree>
    <p:extLst>
      <p:ext uri="{BB962C8B-B14F-4D97-AF65-F5344CB8AC3E}">
        <p14:creationId xmlns:p14="http://schemas.microsoft.com/office/powerpoint/2010/main" val="183477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1700808"/>
            <a:ext cx="8784976" cy="4950290"/>
          </a:xfrm>
        </p:spPr>
        <p:style>
          <a:lnRef idx="1">
            <a:schemeClr val="accent1"/>
          </a:lnRef>
          <a:fillRef idx="2">
            <a:schemeClr val="accent1"/>
          </a:fillRef>
          <a:effectRef idx="1">
            <a:schemeClr val="accent1"/>
          </a:effectRef>
          <a:fontRef idx="minor">
            <a:schemeClr val="dk1"/>
          </a:fontRef>
        </p:style>
        <p:txBody>
          <a:bodyPr>
            <a:noAutofit/>
          </a:bodyPr>
          <a:lstStyle/>
          <a:p>
            <a:pPr algn="l" rtl="0"/>
            <a:r>
              <a:rPr lang="en-US" sz="2400" b="1" dirty="0">
                <a:solidFill>
                  <a:srgbClr val="0070C0"/>
                </a:solidFill>
              </a:rPr>
              <a:t>Most people have difficulty listening because: They are preoccupied with something </a:t>
            </a:r>
            <a:r>
              <a:rPr lang="en-US" sz="2400" b="1" dirty="0" smtClean="0">
                <a:solidFill>
                  <a:srgbClr val="0070C0"/>
                </a:solidFill>
              </a:rPr>
              <a:t>else</a:t>
            </a:r>
            <a:endParaRPr lang="en-US" sz="2400" b="1" dirty="0">
              <a:solidFill>
                <a:srgbClr val="0070C0"/>
              </a:solidFill>
            </a:endParaRPr>
          </a:p>
          <a:p>
            <a:pPr algn="l" rtl="0"/>
            <a:r>
              <a:rPr lang="en-US" sz="2400" b="1" dirty="0">
                <a:solidFill>
                  <a:srgbClr val="0070C0"/>
                </a:solidFill>
              </a:rPr>
              <a:t>They are waiting for a chance to put forth their view and are just waiting for an </a:t>
            </a:r>
            <a:r>
              <a:rPr lang="en-US" sz="2400" b="1" dirty="0" smtClean="0">
                <a:solidFill>
                  <a:srgbClr val="0070C0"/>
                </a:solidFill>
              </a:rPr>
              <a:t>opening</a:t>
            </a:r>
            <a:endParaRPr lang="en-US" sz="2400" b="1" dirty="0">
              <a:solidFill>
                <a:srgbClr val="0070C0"/>
              </a:solidFill>
            </a:endParaRPr>
          </a:p>
          <a:p>
            <a:pPr algn="l" rtl="0"/>
            <a:r>
              <a:rPr lang="en-US" sz="2400" b="1" dirty="0">
                <a:solidFill>
                  <a:srgbClr val="0070C0"/>
                </a:solidFill>
              </a:rPr>
              <a:t>They are formulating a rebuttal to what </a:t>
            </a:r>
            <a:r>
              <a:rPr lang="en-US" sz="2400" b="1" dirty="0" smtClean="0">
                <a:solidFill>
                  <a:srgbClr val="0070C0"/>
                </a:solidFill>
              </a:rPr>
              <a:t>the</a:t>
            </a:r>
            <a:endParaRPr lang="en-US" sz="2400" b="1" dirty="0">
              <a:solidFill>
                <a:srgbClr val="0070C0"/>
              </a:solidFill>
            </a:endParaRPr>
          </a:p>
          <a:p>
            <a:pPr algn="l" rtl="0"/>
            <a:r>
              <a:rPr lang="en-US" sz="2400" b="1" dirty="0">
                <a:solidFill>
                  <a:srgbClr val="0070C0"/>
                </a:solidFill>
              </a:rPr>
              <a:t>speaker is </a:t>
            </a:r>
            <a:r>
              <a:rPr lang="en-US" sz="2400" b="1" dirty="0" smtClean="0">
                <a:solidFill>
                  <a:srgbClr val="0070C0"/>
                </a:solidFill>
              </a:rPr>
              <a:t>saying</a:t>
            </a:r>
            <a:endParaRPr lang="en-US" sz="2400" b="1" dirty="0">
              <a:solidFill>
                <a:srgbClr val="0070C0"/>
              </a:solidFill>
            </a:endParaRPr>
          </a:p>
          <a:p>
            <a:pPr algn="l" rtl="0"/>
            <a:r>
              <a:rPr lang="en-US" sz="2400" b="1" dirty="0">
                <a:solidFill>
                  <a:srgbClr val="0070C0"/>
                </a:solidFill>
              </a:rPr>
              <a:t>They are listening to their own beliefs </a:t>
            </a:r>
            <a:r>
              <a:rPr lang="en-US" sz="2400" b="1" dirty="0" smtClean="0">
                <a:solidFill>
                  <a:srgbClr val="0070C0"/>
                </a:solidFill>
              </a:rPr>
              <a:t>about</a:t>
            </a:r>
            <a:endParaRPr lang="en-US" sz="2400" b="1" dirty="0">
              <a:solidFill>
                <a:srgbClr val="0070C0"/>
              </a:solidFill>
            </a:endParaRPr>
          </a:p>
          <a:p>
            <a:pPr algn="l" rtl="0"/>
            <a:r>
              <a:rPr lang="en-US" sz="2400" b="1" dirty="0">
                <a:solidFill>
                  <a:srgbClr val="0070C0"/>
                </a:solidFill>
              </a:rPr>
              <a:t>what is being </a:t>
            </a:r>
            <a:r>
              <a:rPr lang="en-US" sz="2400" b="1" dirty="0" smtClean="0">
                <a:solidFill>
                  <a:srgbClr val="0070C0"/>
                </a:solidFill>
              </a:rPr>
              <a:t>said</a:t>
            </a:r>
            <a:endParaRPr lang="en-US" sz="2400" b="1" dirty="0">
              <a:solidFill>
                <a:srgbClr val="0070C0"/>
              </a:solidFill>
            </a:endParaRPr>
          </a:p>
          <a:p>
            <a:pPr algn="l" rtl="0"/>
            <a:r>
              <a:rPr lang="en-US" sz="2400" b="1" dirty="0">
                <a:solidFill>
                  <a:srgbClr val="0070C0"/>
                </a:solidFill>
              </a:rPr>
              <a:t>They are evaluating and making judgments about the speaker or the </a:t>
            </a:r>
            <a:r>
              <a:rPr lang="en-US" sz="2400" b="1" dirty="0" smtClean="0">
                <a:solidFill>
                  <a:srgbClr val="0070C0"/>
                </a:solidFill>
              </a:rPr>
              <a:t>message</a:t>
            </a:r>
            <a:endParaRPr lang="en-US" sz="2400" b="1" dirty="0">
              <a:solidFill>
                <a:srgbClr val="0070C0"/>
              </a:solidFill>
            </a:endParaRPr>
          </a:p>
          <a:p>
            <a:pPr algn="l" rtl="0"/>
            <a:r>
              <a:rPr lang="en-US" sz="2400" b="1" dirty="0">
                <a:solidFill>
                  <a:srgbClr val="0070C0"/>
                </a:solidFill>
              </a:rPr>
              <a:t>They don't ask for clarification when they don't understand</a:t>
            </a:r>
            <a:endParaRPr lang="ar-IQ" sz="2400" b="1" dirty="0">
              <a:solidFill>
                <a:srgbClr val="0070C0"/>
              </a:solidFill>
            </a:endParaRPr>
          </a:p>
        </p:txBody>
      </p:sp>
      <p:sp>
        <p:nvSpPr>
          <p:cNvPr id="3" name="عنوان 2"/>
          <p:cNvSpPr>
            <a:spLocks noGrp="1"/>
          </p:cNvSpPr>
          <p:nvPr>
            <p:ph type="title"/>
          </p:nvPr>
        </p:nvSpPr>
        <p:spPr/>
        <p:txBody>
          <a:bodyPr/>
          <a:lstStyle/>
          <a:p>
            <a:r>
              <a:rPr lang="en-US" dirty="0"/>
              <a:t>Difficulty Listening</a:t>
            </a:r>
            <a:endParaRPr lang="ar-IQ" dirty="0"/>
          </a:p>
        </p:txBody>
      </p:sp>
    </p:spTree>
    <p:extLst>
      <p:ext uri="{BB962C8B-B14F-4D97-AF65-F5344CB8AC3E}">
        <p14:creationId xmlns:p14="http://schemas.microsoft.com/office/powerpoint/2010/main" val="332065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628800"/>
            <a:ext cx="8928992" cy="5040560"/>
          </a:xfrm>
        </p:spPr>
        <p:style>
          <a:lnRef idx="3">
            <a:schemeClr val="lt1"/>
          </a:lnRef>
          <a:fillRef idx="1">
            <a:schemeClr val="accent2"/>
          </a:fillRef>
          <a:effectRef idx="1">
            <a:schemeClr val="accent2"/>
          </a:effectRef>
          <a:fontRef idx="minor">
            <a:schemeClr val="lt1"/>
          </a:fontRef>
        </p:style>
        <p:txBody>
          <a:bodyPr>
            <a:noAutofit/>
          </a:bodyPr>
          <a:lstStyle/>
          <a:p>
            <a:pPr algn="l" rtl="0"/>
            <a:r>
              <a:rPr lang="en-US" sz="2800" b="1" dirty="0"/>
              <a:t>Competitive or Combative listening- when we are more interested in promoting our own point of view than in understanding or exploring someone else's view-we lie in wait for an opening to </a:t>
            </a:r>
            <a:r>
              <a:rPr lang="en-US" sz="2800" b="1" dirty="0" smtClean="0"/>
              <a:t>disagree</a:t>
            </a:r>
          </a:p>
          <a:p>
            <a:pPr marL="45720" indent="0" algn="l" rtl="0">
              <a:buNone/>
            </a:pPr>
            <a:endParaRPr lang="en-US" sz="2800" b="1" dirty="0"/>
          </a:p>
          <a:p>
            <a:pPr algn="l" rtl="0"/>
            <a:r>
              <a:rPr lang="en-US" sz="2800" b="1" dirty="0"/>
              <a:t>• Passive or Attentive Listening-we are genuinely interested in hearing and understanding the others persons point of view. We are attentive but passively listen-we assume we are understanding but don't confirm it at all</a:t>
            </a:r>
            <a:endParaRPr lang="ar-IQ" sz="2800" b="1" dirty="0"/>
          </a:p>
        </p:txBody>
      </p:sp>
      <p:sp>
        <p:nvSpPr>
          <p:cNvPr id="3" name="عنوان 2"/>
          <p:cNvSpPr>
            <a:spLocks noGrp="1"/>
          </p:cNvSpPr>
          <p:nvPr>
            <p:ph type="title"/>
          </p:nvPr>
        </p:nvSpPr>
        <p:spPr/>
        <p:txBody>
          <a:bodyPr/>
          <a:lstStyle/>
          <a:p>
            <a:r>
              <a:rPr lang="en-US" dirty="0"/>
              <a:t>Listening Modes</a:t>
            </a:r>
            <a:endParaRPr lang="ar-IQ" dirty="0"/>
          </a:p>
        </p:txBody>
      </p:sp>
    </p:spTree>
    <p:extLst>
      <p:ext uri="{BB962C8B-B14F-4D97-AF65-F5344CB8AC3E}">
        <p14:creationId xmlns:p14="http://schemas.microsoft.com/office/powerpoint/2010/main" val="34288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1556792"/>
            <a:ext cx="8928991" cy="5184576"/>
          </a:xfrm>
        </p:spPr>
        <p:style>
          <a:lnRef idx="1">
            <a:schemeClr val="accent4"/>
          </a:lnRef>
          <a:fillRef idx="2">
            <a:schemeClr val="accent4"/>
          </a:fillRef>
          <a:effectRef idx="1">
            <a:schemeClr val="accent4"/>
          </a:effectRef>
          <a:fontRef idx="minor">
            <a:schemeClr val="dk1"/>
          </a:fontRef>
        </p:style>
        <p:txBody>
          <a:bodyPr>
            <a:noAutofit/>
          </a:bodyPr>
          <a:lstStyle/>
          <a:p>
            <a:pPr algn="l" rtl="0"/>
            <a:r>
              <a:rPr lang="en-US" sz="2800" b="1" dirty="0"/>
              <a:t>This is most useful and important listening skill. In active listening we are also genuinely interested in understanding what the other person is thinking, feeling, wanting or what the message means, and we are active in checking out our understanding before we respond with our own message. We restate or paraphrase our understanding of their message and reflect it back to the sender for clarification. This verification or feedback process is what distinguishes active listening and makes it effective</a:t>
            </a:r>
            <a:endParaRPr lang="ar-IQ" sz="2800" b="1" dirty="0"/>
          </a:p>
        </p:txBody>
      </p:sp>
      <p:sp>
        <p:nvSpPr>
          <p:cNvPr id="3" name="عنوان 2"/>
          <p:cNvSpPr>
            <a:spLocks noGrp="1"/>
          </p:cNvSpPr>
          <p:nvPr>
            <p:ph type="title"/>
          </p:nvPr>
        </p:nvSpPr>
        <p:spPr/>
        <p:txBody>
          <a:bodyPr/>
          <a:lstStyle/>
          <a:p>
            <a:r>
              <a:rPr lang="en-US" dirty="0"/>
              <a:t>Reflective or Active Listening</a:t>
            </a:r>
            <a:endParaRPr lang="ar-IQ" dirty="0"/>
          </a:p>
        </p:txBody>
      </p:sp>
    </p:spTree>
    <p:extLst>
      <p:ext uri="{BB962C8B-B14F-4D97-AF65-F5344CB8AC3E}">
        <p14:creationId xmlns:p14="http://schemas.microsoft.com/office/powerpoint/2010/main" val="68005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45720" indent="0" algn="ctr" rtl="0">
              <a:buNone/>
            </a:pPr>
            <a:r>
              <a:rPr lang="en-US" sz="6600" dirty="0" smtClean="0"/>
              <a:t>Thanks for listening</a:t>
            </a:r>
            <a:endParaRPr lang="ar-IQ" sz="6600" dirty="0"/>
          </a:p>
        </p:txBody>
      </p:sp>
    </p:spTree>
    <p:extLst>
      <p:ext uri="{BB962C8B-B14F-4D97-AF65-F5344CB8AC3E}">
        <p14:creationId xmlns:p14="http://schemas.microsoft.com/office/powerpoint/2010/main" val="3492378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شبكة">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TotalTime>
  <Words>324</Words>
  <Application>Microsoft Office PowerPoint</Application>
  <PresentationFormat>عرض على الشاشة (3:4)‏</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شبكة</vt:lpstr>
      <vt:lpstr>Advanced Communication Listening Skills </vt:lpstr>
      <vt:lpstr>Effective Listening Skills</vt:lpstr>
      <vt:lpstr>Difficulty Listening</vt:lpstr>
      <vt:lpstr>Listening Modes</vt:lpstr>
      <vt:lpstr>Reflective or Active Listening</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Communication Listening Skills </dc:title>
  <dc:creator>ALSAMIR</dc:creator>
  <cp:lastModifiedBy>ALSAMIR</cp:lastModifiedBy>
  <cp:revision>2</cp:revision>
  <dcterms:created xsi:type="dcterms:W3CDTF">2023-09-12T12:11:54Z</dcterms:created>
  <dcterms:modified xsi:type="dcterms:W3CDTF">2023-09-12T12:36:46Z</dcterms:modified>
</cp:coreProperties>
</file>