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27/02/1445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27/02/1445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27/02/1445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27/02/1445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27/02/1445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27/02/1445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27/02/1445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27/02/1445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27/02/1445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27/02/1445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27/02/1445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27/02/1445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Benefits of Reflective Listening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</a:p>
          <a:p>
            <a:r>
              <a:rPr lang="en-US" dirty="0" err="1" smtClean="0"/>
              <a:t>Ethar</a:t>
            </a:r>
            <a:r>
              <a:rPr lang="en-US" dirty="0" smtClean="0"/>
              <a:t> R. </a:t>
            </a:r>
            <a:r>
              <a:rPr lang="en-US" dirty="0" err="1" smtClean="0"/>
              <a:t>Abdullha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3322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-171400"/>
            <a:ext cx="7498080" cy="1143000"/>
          </a:xfrm>
        </p:spPr>
        <p:txBody>
          <a:bodyPr/>
          <a:lstStyle/>
          <a:p>
            <a:r>
              <a:rPr lang="en-US" dirty="0"/>
              <a:t>Benefits of Reflective Listening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764704"/>
            <a:ext cx="8316416" cy="5832648"/>
          </a:xfrm>
        </p:spPr>
        <p:txBody>
          <a:bodyPr>
            <a:noAutofit/>
          </a:bodyPr>
          <a:lstStyle/>
          <a:p>
            <a:pPr algn="l" rtl="0"/>
            <a:r>
              <a:rPr lang="en-US" dirty="0"/>
              <a:t> You demonstrate</a:t>
            </a:r>
            <a:r>
              <a:rPr lang="en-US" dirty="0" smtClean="0"/>
              <a:t>:</a:t>
            </a:r>
            <a:endParaRPr lang="en-US" dirty="0"/>
          </a:p>
          <a:p>
            <a:pPr algn="l" rtl="0"/>
            <a:r>
              <a:rPr lang="en-US" dirty="0" smtClean="0"/>
              <a:t>Your </a:t>
            </a:r>
            <a:r>
              <a:rPr lang="en-US" dirty="0"/>
              <a:t>desire to understand how the person is thinking and </a:t>
            </a:r>
            <a:r>
              <a:rPr lang="en-US" dirty="0" smtClean="0"/>
              <a:t>feeling</a:t>
            </a:r>
            <a:endParaRPr lang="en-US" dirty="0"/>
          </a:p>
          <a:p>
            <a:pPr algn="l" rtl="0"/>
            <a:r>
              <a:rPr lang="en-US" dirty="0"/>
              <a:t>Your willingness not to </a:t>
            </a:r>
            <a:r>
              <a:rPr lang="en-US" dirty="0" smtClean="0"/>
              <a:t>judge</a:t>
            </a:r>
            <a:endParaRPr lang="en-US" dirty="0"/>
          </a:p>
          <a:p>
            <a:pPr algn="l" rtl="0"/>
            <a:r>
              <a:rPr lang="en-US" dirty="0"/>
              <a:t>Your belief the person </a:t>
            </a:r>
            <a:r>
              <a:rPr lang="en-US" dirty="0" smtClean="0"/>
              <a:t>is</a:t>
            </a:r>
            <a:endParaRPr lang="en-US" dirty="0"/>
          </a:p>
          <a:p>
            <a:pPr algn="l" rtl="0"/>
            <a:r>
              <a:rPr lang="en-US" dirty="0" smtClean="0"/>
              <a:t>worthwhile</a:t>
            </a:r>
            <a:endParaRPr lang="en-US" dirty="0"/>
          </a:p>
          <a:p>
            <a:pPr algn="l" rtl="0"/>
            <a:r>
              <a:rPr lang="en-US" dirty="0" smtClean="0"/>
              <a:t>Your </a:t>
            </a:r>
            <a:r>
              <a:rPr lang="en-US" dirty="0"/>
              <a:t>respect and willingness to accept the others thoughts and feeling • Your willingness to enter their </a:t>
            </a:r>
            <a:r>
              <a:rPr lang="en-US" dirty="0" smtClean="0"/>
              <a:t>AP</a:t>
            </a:r>
            <a:endParaRPr lang="en-US" dirty="0"/>
          </a:p>
          <a:p>
            <a:pPr algn="l" rtl="0"/>
            <a:r>
              <a:rPr lang="en-US" dirty="0"/>
              <a:t>reality (world view)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811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-171400"/>
            <a:ext cx="7498080" cy="1143000"/>
          </a:xfrm>
        </p:spPr>
        <p:txBody>
          <a:bodyPr/>
          <a:lstStyle/>
          <a:p>
            <a:pPr rtl="0"/>
            <a:r>
              <a:rPr lang="en-US" dirty="0"/>
              <a:t>Benefits of Reflective Listening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124744"/>
            <a:ext cx="8280920" cy="5256584"/>
          </a:xfrm>
        </p:spPr>
        <p:txBody>
          <a:bodyPr>
            <a:noAutofit/>
          </a:bodyPr>
          <a:lstStyle/>
          <a:p>
            <a:pPr algn="l" rtl="0"/>
            <a:r>
              <a:rPr lang="en-US" sz="3600" dirty="0"/>
              <a:t>There is a difference between hearing </a:t>
            </a:r>
            <a:r>
              <a:rPr lang="en-US" sz="3600" dirty="0" smtClean="0"/>
              <a:t>the words </a:t>
            </a:r>
            <a:r>
              <a:rPr lang="en-US" sz="3600" dirty="0"/>
              <a:t>and listening for the message </a:t>
            </a:r>
            <a:endParaRPr lang="en-US" sz="3600" dirty="0" smtClean="0"/>
          </a:p>
          <a:p>
            <a:pPr algn="l" rtl="0"/>
            <a:r>
              <a:rPr lang="en-US" sz="3600" dirty="0" smtClean="0"/>
              <a:t>When </a:t>
            </a:r>
            <a:r>
              <a:rPr lang="en-US" sz="3600" dirty="0"/>
              <a:t>we listen effectively we understand what the person is thinking and/or </a:t>
            </a:r>
            <a:r>
              <a:rPr lang="en-US" sz="3600" dirty="0" smtClean="0"/>
              <a:t>feeling from </a:t>
            </a:r>
            <a:r>
              <a:rPr lang="en-US" sz="3600" dirty="0"/>
              <a:t>the others own </a:t>
            </a:r>
            <a:r>
              <a:rPr lang="en-US" sz="3600" dirty="0" smtClean="0"/>
              <a:t>perspective</a:t>
            </a:r>
            <a:endParaRPr lang="en-US" sz="3600" dirty="0"/>
          </a:p>
          <a:p>
            <a:pPr algn="l" rtl="0"/>
            <a:r>
              <a:rPr lang="en-US" sz="3600" dirty="0"/>
              <a:t>Our own worldview may be different but </a:t>
            </a:r>
            <a:r>
              <a:rPr lang="en-US" sz="3600" dirty="0" smtClean="0"/>
              <a:t>to work </a:t>
            </a:r>
            <a:r>
              <a:rPr lang="en-US" sz="3600" dirty="0"/>
              <a:t>with anyone we must accept </a:t>
            </a:r>
            <a:r>
              <a:rPr lang="en-US" sz="3600" dirty="0" smtClean="0"/>
              <a:t>and understand </a:t>
            </a:r>
            <a:r>
              <a:rPr lang="en-US" sz="3600" dirty="0"/>
              <a:t>deeply their internal </a:t>
            </a:r>
            <a:r>
              <a:rPr lang="en-US" sz="3600" dirty="0" smtClean="0"/>
              <a:t>reality.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752855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692696"/>
            <a:ext cx="7498080" cy="4800600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/>
              <a:t>Understanding or accepting does not mean agree with </a:t>
            </a:r>
          </a:p>
          <a:p>
            <a:pPr algn="l" rtl="0"/>
            <a:r>
              <a:rPr lang="en-US" sz="3600" dirty="0"/>
              <a:t>To listen effectively we must be actively involved in the communication process, and not just listening passively</a:t>
            </a:r>
          </a:p>
          <a:p>
            <a:pPr algn="l" rtl="0"/>
            <a:r>
              <a:rPr lang="en-US" sz="3600" dirty="0"/>
              <a:t>This process also clears up any potential misunderstandings</a:t>
            </a:r>
            <a:endParaRPr lang="ar-IQ" sz="3600" dirty="0"/>
          </a:p>
          <a:p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95821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Empathy Before Solutions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340768"/>
            <a:ext cx="8496944" cy="522156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People don't care how much you know until they know how much you </a:t>
            </a:r>
            <a:r>
              <a:rPr lang="en-US" dirty="0" smtClean="0"/>
              <a:t>care</a:t>
            </a:r>
            <a:endParaRPr lang="en-US" dirty="0"/>
          </a:p>
          <a:p>
            <a:pPr algn="l" rtl="0"/>
            <a:r>
              <a:rPr lang="en-US" dirty="0"/>
              <a:t>People need to be heard and acknowledged before they are willing to consider an alternative or change their point of </a:t>
            </a:r>
            <a:r>
              <a:rPr lang="en-US" dirty="0" smtClean="0"/>
              <a:t>view</a:t>
            </a:r>
            <a:endParaRPr lang="en-US" dirty="0"/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is much easier for a person to listen to another point of view when they know you are listening to and understand their point of </a:t>
            </a:r>
            <a:r>
              <a:rPr lang="en-US" dirty="0" smtClean="0"/>
              <a:t>view</a:t>
            </a:r>
            <a:endParaRPr lang="en-US" dirty="0"/>
          </a:p>
          <a:p>
            <a:pPr algn="l" rtl="0"/>
            <a:r>
              <a:rPr lang="en-US" dirty="0" smtClean="0"/>
              <a:t>This </a:t>
            </a:r>
            <a:r>
              <a:rPr lang="en-US" dirty="0"/>
              <a:t>process identifies and makes obvious flaws in the persons reasoning when they hear it reflected back to LAT them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924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404664"/>
            <a:ext cx="7498080" cy="4800600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endParaRPr lang="en-US" sz="6600" dirty="0" smtClean="0"/>
          </a:p>
          <a:p>
            <a:pPr marL="82296" indent="0" algn="l" rtl="0">
              <a:buNone/>
            </a:pPr>
            <a:endParaRPr lang="en-US" sz="6600" dirty="0" smtClean="0"/>
          </a:p>
          <a:p>
            <a:pPr marL="82296" indent="0" algn="l" rtl="0">
              <a:buNone/>
            </a:pPr>
            <a:r>
              <a:rPr lang="en-US" sz="6600" dirty="0" smtClean="0"/>
              <a:t>Thanks for Listening</a:t>
            </a:r>
            <a:endParaRPr lang="ar-IQ" sz="6600" dirty="0"/>
          </a:p>
        </p:txBody>
      </p:sp>
    </p:spTree>
    <p:extLst>
      <p:ext uri="{BB962C8B-B14F-4D97-AF65-F5344CB8AC3E}">
        <p14:creationId xmlns:p14="http://schemas.microsoft.com/office/powerpoint/2010/main" val="978685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241</Words>
  <Application>Microsoft Office PowerPoint</Application>
  <PresentationFormat>عرض على الشاشة (3:4)‏</PresentationFormat>
  <Paragraphs>26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Benefits of Reflective Listening</vt:lpstr>
      <vt:lpstr>Benefits of Reflective Listening</vt:lpstr>
      <vt:lpstr>Benefits of Reflective Listening</vt:lpstr>
      <vt:lpstr>عرض تقديمي في PowerPoint</vt:lpstr>
      <vt:lpstr>Empathy Before Solutions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Reflective Listening</dc:title>
  <dc:creator>ALSAMIR</dc:creator>
  <cp:lastModifiedBy>ALSAMIR</cp:lastModifiedBy>
  <cp:revision>2</cp:revision>
  <dcterms:created xsi:type="dcterms:W3CDTF">2023-09-12T12:36:56Z</dcterms:created>
  <dcterms:modified xsi:type="dcterms:W3CDTF">2023-09-12T12:48:41Z</dcterms:modified>
</cp:coreProperties>
</file>