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48.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8.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47.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7" r:id="rId4"/>
    <p:sldMasterId id="214748367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Lst>
  <p:sldSz cy="5143500" cx="9144000"/>
  <p:notesSz cx="6858000" cy="9144000"/>
  <p:embeddedFontLst>
    <p:embeddedFont>
      <p:font typeface="Proxima Nova"/>
      <p:regular r:id="rId55"/>
      <p:bold r:id="rId56"/>
      <p:italic r:id="rId57"/>
      <p:boldItalic r:id="rId58"/>
    </p:embeddedFont>
    <p:embeddedFont>
      <p:font typeface="Roboto Medium"/>
      <p:regular r:id="rId59"/>
      <p:bold r:id="rId60"/>
      <p:italic r:id="rId61"/>
      <p:boldItalic r:id="rId62"/>
    </p:embeddedFont>
    <p:embeddedFont>
      <p:font typeface="Amatic SC"/>
      <p:regular r:id="rId63"/>
      <p:bold r:id="rId64"/>
    </p:embeddedFont>
    <p:embeddedFont>
      <p:font typeface="Lato"/>
      <p:regular r:id="rId65"/>
      <p:bold r:id="rId66"/>
      <p:italic r:id="rId67"/>
      <p:boldItalic r:id="rId68"/>
    </p:embeddedFont>
    <p:embeddedFont>
      <p:font typeface="Lilita One"/>
      <p:regular r:id="rId69"/>
    </p:embeddedFont>
    <p:embeddedFont>
      <p:font typeface="Proxima Nova Semibold"/>
      <p:regular r:id="rId70"/>
      <p:bold r:id="rId71"/>
      <p:boldItalic r:id="rId7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E38BDB2-BF6C-4292-B358-5F41BDFB0FC4}">
  <a:tblStyle styleId="{1E38BDB2-BF6C-4292-B358-5F41BDFB0FC4}"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2" Type="http://schemas.openxmlformats.org/officeDocument/2006/relationships/font" Target="fonts/ProximaNovaSemibold-boldItalic.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ProximaNovaSemibold-bold.fntdata"/><Relationship Id="rId70" Type="http://schemas.openxmlformats.org/officeDocument/2006/relationships/font" Target="fonts/ProximaNovaSemibold-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Medium-boldItalic.fntdata"/><Relationship Id="rId61" Type="http://schemas.openxmlformats.org/officeDocument/2006/relationships/font" Target="fonts/RobotoMedium-italic.fntdata"/><Relationship Id="rId20" Type="http://schemas.openxmlformats.org/officeDocument/2006/relationships/slide" Target="slides/slide14.xml"/><Relationship Id="rId64" Type="http://schemas.openxmlformats.org/officeDocument/2006/relationships/font" Target="fonts/AmaticSC-bold.fntdata"/><Relationship Id="rId63" Type="http://schemas.openxmlformats.org/officeDocument/2006/relationships/font" Target="fonts/AmaticSC-regular.fntdata"/><Relationship Id="rId22" Type="http://schemas.openxmlformats.org/officeDocument/2006/relationships/slide" Target="slides/slide16.xml"/><Relationship Id="rId66" Type="http://schemas.openxmlformats.org/officeDocument/2006/relationships/font" Target="fonts/Lato-bold.fntdata"/><Relationship Id="rId21" Type="http://schemas.openxmlformats.org/officeDocument/2006/relationships/slide" Target="slides/slide15.xml"/><Relationship Id="rId65" Type="http://schemas.openxmlformats.org/officeDocument/2006/relationships/font" Target="fonts/Lato-regular.fntdata"/><Relationship Id="rId24" Type="http://schemas.openxmlformats.org/officeDocument/2006/relationships/slide" Target="slides/slide18.xml"/><Relationship Id="rId68" Type="http://schemas.openxmlformats.org/officeDocument/2006/relationships/font" Target="fonts/Lato-boldItalic.fntdata"/><Relationship Id="rId23" Type="http://schemas.openxmlformats.org/officeDocument/2006/relationships/slide" Target="slides/slide17.xml"/><Relationship Id="rId67" Type="http://schemas.openxmlformats.org/officeDocument/2006/relationships/font" Target="fonts/Lato-italic.fntdata"/><Relationship Id="rId60" Type="http://schemas.openxmlformats.org/officeDocument/2006/relationships/font" Target="fonts/RobotoMedium-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LilitaOne-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font" Target="fonts/ProximaNova-regular.fntdata"/><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font" Target="fonts/ProximaNova-italic.fntdata"/><Relationship Id="rId12" Type="http://schemas.openxmlformats.org/officeDocument/2006/relationships/slide" Target="slides/slide6.xml"/><Relationship Id="rId56" Type="http://schemas.openxmlformats.org/officeDocument/2006/relationships/font" Target="fonts/ProximaNova-bold.fntdata"/><Relationship Id="rId15" Type="http://schemas.openxmlformats.org/officeDocument/2006/relationships/slide" Target="slides/slide9.xml"/><Relationship Id="rId59" Type="http://schemas.openxmlformats.org/officeDocument/2006/relationships/font" Target="fonts/RobotoMedium-regular.fntdata"/><Relationship Id="rId14" Type="http://schemas.openxmlformats.org/officeDocument/2006/relationships/slide" Target="slides/slide8.xml"/><Relationship Id="rId58" Type="http://schemas.openxmlformats.org/officeDocument/2006/relationships/font" Target="fonts/ProximaNova-bold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 name="Shape 197"/>
        <p:cNvGrpSpPr/>
        <p:nvPr/>
      </p:nvGrpSpPr>
      <p:grpSpPr>
        <a:xfrm>
          <a:off x="0" y="0"/>
          <a:ext cx="0" cy="0"/>
          <a:chOff x="0" y="0"/>
          <a:chExt cx="0" cy="0"/>
        </a:xfrm>
      </p:grpSpPr>
      <p:sp>
        <p:nvSpPr>
          <p:cNvPr id="198" name="Google Shape;198;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99" name="Google Shape;19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 name="Shape 502"/>
        <p:cNvGrpSpPr/>
        <p:nvPr/>
      </p:nvGrpSpPr>
      <p:grpSpPr>
        <a:xfrm>
          <a:off x="0" y="0"/>
          <a:ext cx="0" cy="0"/>
          <a:chOff x="0" y="0"/>
          <a:chExt cx="0" cy="0"/>
        </a:xfrm>
      </p:grpSpPr>
      <p:sp>
        <p:nvSpPr>
          <p:cNvPr id="503" name="Google Shape;503;gb134692701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 name="Google Shape;504;gb134692701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 name="Shape 586"/>
        <p:cNvGrpSpPr/>
        <p:nvPr/>
      </p:nvGrpSpPr>
      <p:grpSpPr>
        <a:xfrm>
          <a:off x="0" y="0"/>
          <a:ext cx="0" cy="0"/>
          <a:chOff x="0" y="0"/>
          <a:chExt cx="0" cy="0"/>
        </a:xfrm>
      </p:grpSpPr>
      <p:sp>
        <p:nvSpPr>
          <p:cNvPr id="587" name="Google Shape;587;gb1ba396da9_0_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8" name="Google Shape;588;gb1ba396da9_0_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 name="Shape 612"/>
        <p:cNvGrpSpPr/>
        <p:nvPr/>
      </p:nvGrpSpPr>
      <p:grpSpPr>
        <a:xfrm>
          <a:off x="0" y="0"/>
          <a:ext cx="0" cy="0"/>
          <a:chOff x="0" y="0"/>
          <a:chExt cx="0" cy="0"/>
        </a:xfrm>
      </p:grpSpPr>
      <p:sp>
        <p:nvSpPr>
          <p:cNvPr id="613" name="Google Shape;613;gb26cd0ec58_0_3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4" name="Google Shape;614;gb26cd0ec58_0_3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 name="Shape 620"/>
        <p:cNvGrpSpPr/>
        <p:nvPr/>
      </p:nvGrpSpPr>
      <p:grpSpPr>
        <a:xfrm>
          <a:off x="0" y="0"/>
          <a:ext cx="0" cy="0"/>
          <a:chOff x="0" y="0"/>
          <a:chExt cx="0" cy="0"/>
        </a:xfrm>
      </p:grpSpPr>
      <p:sp>
        <p:nvSpPr>
          <p:cNvPr id="621" name="Google Shape;621;gb229853c5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2" name="Google Shape;622;gb229853c5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0" name="Shape 680"/>
        <p:cNvGrpSpPr/>
        <p:nvPr/>
      </p:nvGrpSpPr>
      <p:grpSpPr>
        <a:xfrm>
          <a:off x="0" y="0"/>
          <a:ext cx="0" cy="0"/>
          <a:chOff x="0" y="0"/>
          <a:chExt cx="0" cy="0"/>
        </a:xfrm>
      </p:grpSpPr>
      <p:sp>
        <p:nvSpPr>
          <p:cNvPr id="681" name="Google Shape;681;ga85fd9f456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2" name="Google Shape;682;ga85fd9f456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8" name="Shape 698"/>
        <p:cNvGrpSpPr/>
        <p:nvPr/>
      </p:nvGrpSpPr>
      <p:grpSpPr>
        <a:xfrm>
          <a:off x="0" y="0"/>
          <a:ext cx="0" cy="0"/>
          <a:chOff x="0" y="0"/>
          <a:chExt cx="0" cy="0"/>
        </a:xfrm>
      </p:grpSpPr>
      <p:sp>
        <p:nvSpPr>
          <p:cNvPr id="699" name="Google Shape;699;gb1ba396da9_0_2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0" name="Google Shape;700;gb1ba396da9_0_2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4" name="Shape 814"/>
        <p:cNvGrpSpPr/>
        <p:nvPr/>
      </p:nvGrpSpPr>
      <p:grpSpPr>
        <a:xfrm>
          <a:off x="0" y="0"/>
          <a:ext cx="0" cy="0"/>
          <a:chOff x="0" y="0"/>
          <a:chExt cx="0" cy="0"/>
        </a:xfrm>
      </p:grpSpPr>
      <p:sp>
        <p:nvSpPr>
          <p:cNvPr id="815" name="Google Shape;815;gb26cd0ec58_0_3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 name="Google Shape;816;gb26cd0ec58_0_3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0" name="Shape 860"/>
        <p:cNvGrpSpPr/>
        <p:nvPr/>
      </p:nvGrpSpPr>
      <p:grpSpPr>
        <a:xfrm>
          <a:off x="0" y="0"/>
          <a:ext cx="0" cy="0"/>
          <a:chOff x="0" y="0"/>
          <a:chExt cx="0" cy="0"/>
        </a:xfrm>
      </p:grpSpPr>
      <p:sp>
        <p:nvSpPr>
          <p:cNvPr id="861" name="Google Shape;861;gaa84b2f319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2" name="Google Shape;862;gaa84b2f319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4" name="Shape 924"/>
        <p:cNvGrpSpPr/>
        <p:nvPr/>
      </p:nvGrpSpPr>
      <p:grpSpPr>
        <a:xfrm>
          <a:off x="0" y="0"/>
          <a:ext cx="0" cy="0"/>
          <a:chOff x="0" y="0"/>
          <a:chExt cx="0" cy="0"/>
        </a:xfrm>
      </p:grpSpPr>
      <p:sp>
        <p:nvSpPr>
          <p:cNvPr id="925" name="Google Shape;925;gaa84b2f319_0_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6" name="Google Shape;926;gaa84b2f319_0_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4" name="Shape 964"/>
        <p:cNvGrpSpPr/>
        <p:nvPr/>
      </p:nvGrpSpPr>
      <p:grpSpPr>
        <a:xfrm>
          <a:off x="0" y="0"/>
          <a:ext cx="0" cy="0"/>
          <a:chOff x="0" y="0"/>
          <a:chExt cx="0" cy="0"/>
        </a:xfrm>
      </p:grpSpPr>
      <p:sp>
        <p:nvSpPr>
          <p:cNvPr id="965" name="Google Shape;965;gaa84b2f319_0_4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6" name="Google Shape;966;gaa84b2f319_0_4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 name="Shape 262"/>
        <p:cNvGrpSpPr/>
        <p:nvPr/>
      </p:nvGrpSpPr>
      <p:grpSpPr>
        <a:xfrm>
          <a:off x="0" y="0"/>
          <a:ext cx="0" cy="0"/>
          <a:chOff x="0" y="0"/>
          <a:chExt cx="0" cy="0"/>
        </a:xfrm>
      </p:grpSpPr>
      <p:sp>
        <p:nvSpPr>
          <p:cNvPr id="263" name="Google Shape;263;g786ddabda9_0_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 name="Google Shape;264;g786ddabda9_0_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8" name="Shape 978"/>
        <p:cNvGrpSpPr/>
        <p:nvPr/>
      </p:nvGrpSpPr>
      <p:grpSpPr>
        <a:xfrm>
          <a:off x="0" y="0"/>
          <a:ext cx="0" cy="0"/>
          <a:chOff x="0" y="0"/>
          <a:chExt cx="0" cy="0"/>
        </a:xfrm>
      </p:grpSpPr>
      <p:sp>
        <p:nvSpPr>
          <p:cNvPr id="979" name="Google Shape;979;gb134692701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0" name="Google Shape;980;gb134692701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7" name="Shape 1037"/>
        <p:cNvGrpSpPr/>
        <p:nvPr/>
      </p:nvGrpSpPr>
      <p:grpSpPr>
        <a:xfrm>
          <a:off x="0" y="0"/>
          <a:ext cx="0" cy="0"/>
          <a:chOff x="0" y="0"/>
          <a:chExt cx="0" cy="0"/>
        </a:xfrm>
      </p:grpSpPr>
      <p:sp>
        <p:nvSpPr>
          <p:cNvPr id="1038" name="Google Shape;1038;gaa84b2f319_0_1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9" name="Google Shape;1039;gaa84b2f319_0_1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7" name="Shape 1057"/>
        <p:cNvGrpSpPr/>
        <p:nvPr/>
      </p:nvGrpSpPr>
      <p:grpSpPr>
        <a:xfrm>
          <a:off x="0" y="0"/>
          <a:ext cx="0" cy="0"/>
          <a:chOff x="0" y="0"/>
          <a:chExt cx="0" cy="0"/>
        </a:xfrm>
      </p:grpSpPr>
      <p:sp>
        <p:nvSpPr>
          <p:cNvPr id="1058" name="Google Shape;1058;gaa84b2f31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9" name="Google Shape;1059;gaa84b2f31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 name="Shape 1091"/>
        <p:cNvGrpSpPr/>
        <p:nvPr/>
      </p:nvGrpSpPr>
      <p:grpSpPr>
        <a:xfrm>
          <a:off x="0" y="0"/>
          <a:ext cx="0" cy="0"/>
          <a:chOff x="0" y="0"/>
          <a:chExt cx="0" cy="0"/>
        </a:xfrm>
      </p:grpSpPr>
      <p:sp>
        <p:nvSpPr>
          <p:cNvPr id="1092" name="Google Shape;1092;gb1ada16f8e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3" name="Google Shape;1093;gb1ada16f8e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0" name="Shape 1120"/>
        <p:cNvGrpSpPr/>
        <p:nvPr/>
      </p:nvGrpSpPr>
      <p:grpSpPr>
        <a:xfrm>
          <a:off x="0" y="0"/>
          <a:ext cx="0" cy="0"/>
          <a:chOff x="0" y="0"/>
          <a:chExt cx="0" cy="0"/>
        </a:xfrm>
      </p:grpSpPr>
      <p:sp>
        <p:nvSpPr>
          <p:cNvPr id="1121" name="Google Shape;1121;gaa84b2f319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2" name="Google Shape;1122;gaa84b2f319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0" name="Shape 1140"/>
        <p:cNvGrpSpPr/>
        <p:nvPr/>
      </p:nvGrpSpPr>
      <p:grpSpPr>
        <a:xfrm>
          <a:off x="0" y="0"/>
          <a:ext cx="0" cy="0"/>
          <a:chOff x="0" y="0"/>
          <a:chExt cx="0" cy="0"/>
        </a:xfrm>
      </p:grpSpPr>
      <p:sp>
        <p:nvSpPr>
          <p:cNvPr id="1141" name="Google Shape;1141;gaa84b2f319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2" name="Google Shape;1142;gaa84b2f319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 name="Shape 1183"/>
        <p:cNvGrpSpPr/>
        <p:nvPr/>
      </p:nvGrpSpPr>
      <p:grpSpPr>
        <a:xfrm>
          <a:off x="0" y="0"/>
          <a:ext cx="0" cy="0"/>
          <a:chOff x="0" y="0"/>
          <a:chExt cx="0" cy="0"/>
        </a:xfrm>
      </p:grpSpPr>
      <p:sp>
        <p:nvSpPr>
          <p:cNvPr id="1184" name="Google Shape;1184;gaa84b2f319_0_4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5" name="Google Shape;1185;gaa84b2f319_0_4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9" name="Shape 1209"/>
        <p:cNvGrpSpPr/>
        <p:nvPr/>
      </p:nvGrpSpPr>
      <p:grpSpPr>
        <a:xfrm>
          <a:off x="0" y="0"/>
          <a:ext cx="0" cy="0"/>
          <a:chOff x="0" y="0"/>
          <a:chExt cx="0" cy="0"/>
        </a:xfrm>
      </p:grpSpPr>
      <p:sp>
        <p:nvSpPr>
          <p:cNvPr id="1210" name="Google Shape;1210;gaa84b2f319_0_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1" name="Google Shape;1211;gaa84b2f319_0_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7" name="Shape 1487"/>
        <p:cNvGrpSpPr/>
        <p:nvPr/>
      </p:nvGrpSpPr>
      <p:grpSpPr>
        <a:xfrm>
          <a:off x="0" y="0"/>
          <a:ext cx="0" cy="0"/>
          <a:chOff x="0" y="0"/>
          <a:chExt cx="0" cy="0"/>
        </a:xfrm>
      </p:grpSpPr>
      <p:sp>
        <p:nvSpPr>
          <p:cNvPr id="1488" name="Google Shape;1488;gbc2f5b2c01_0_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9" name="Google Shape;1489;gbc2f5b2c01_0_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9" name="Shape 1879"/>
        <p:cNvGrpSpPr/>
        <p:nvPr/>
      </p:nvGrpSpPr>
      <p:grpSpPr>
        <a:xfrm>
          <a:off x="0" y="0"/>
          <a:ext cx="0" cy="0"/>
          <a:chOff x="0" y="0"/>
          <a:chExt cx="0" cy="0"/>
        </a:xfrm>
      </p:grpSpPr>
      <p:sp>
        <p:nvSpPr>
          <p:cNvPr id="1880" name="Google Shape;1880;gaa84b2f319_0_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1" name="Google Shape;1881;gaa84b2f319_0_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 name="Shape 274"/>
        <p:cNvGrpSpPr/>
        <p:nvPr/>
      </p:nvGrpSpPr>
      <p:grpSpPr>
        <a:xfrm>
          <a:off x="0" y="0"/>
          <a:ext cx="0" cy="0"/>
          <a:chOff x="0" y="0"/>
          <a:chExt cx="0" cy="0"/>
        </a:xfrm>
      </p:grpSpPr>
      <p:sp>
        <p:nvSpPr>
          <p:cNvPr id="275" name="Google Shape;275;gb13b8bf5c6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 name="Google Shape;276;gb13b8bf5c6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9" name="Shape 1889"/>
        <p:cNvGrpSpPr/>
        <p:nvPr/>
      </p:nvGrpSpPr>
      <p:grpSpPr>
        <a:xfrm>
          <a:off x="0" y="0"/>
          <a:ext cx="0" cy="0"/>
          <a:chOff x="0" y="0"/>
          <a:chExt cx="0" cy="0"/>
        </a:xfrm>
      </p:grpSpPr>
      <p:sp>
        <p:nvSpPr>
          <p:cNvPr id="1890" name="Google Shape;1890;gaa84b2f319_0_6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1" name="Google Shape;1891;gaa84b2f319_0_6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9" name="Shape 1899"/>
        <p:cNvGrpSpPr/>
        <p:nvPr/>
      </p:nvGrpSpPr>
      <p:grpSpPr>
        <a:xfrm>
          <a:off x="0" y="0"/>
          <a:ext cx="0" cy="0"/>
          <a:chOff x="0" y="0"/>
          <a:chExt cx="0" cy="0"/>
        </a:xfrm>
      </p:grpSpPr>
      <p:sp>
        <p:nvSpPr>
          <p:cNvPr id="1900" name="Google Shape;1900;SLIDES_API395515955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1" name="Google Shape;1901;SLIDES_API395515955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6" name="Shape 1906"/>
        <p:cNvGrpSpPr/>
        <p:nvPr/>
      </p:nvGrpSpPr>
      <p:grpSpPr>
        <a:xfrm>
          <a:off x="0" y="0"/>
          <a:ext cx="0" cy="0"/>
          <a:chOff x="0" y="0"/>
          <a:chExt cx="0" cy="0"/>
        </a:xfrm>
      </p:grpSpPr>
      <p:sp>
        <p:nvSpPr>
          <p:cNvPr id="1907" name="Google Shape;1907;SLIDES_API395515955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8" name="Google Shape;1908;SLIDES_API395515955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3" name="Shape 1913"/>
        <p:cNvGrpSpPr/>
        <p:nvPr/>
      </p:nvGrpSpPr>
      <p:grpSpPr>
        <a:xfrm>
          <a:off x="0" y="0"/>
          <a:ext cx="0" cy="0"/>
          <a:chOff x="0" y="0"/>
          <a:chExt cx="0" cy="0"/>
        </a:xfrm>
      </p:grpSpPr>
      <p:sp>
        <p:nvSpPr>
          <p:cNvPr id="1914" name="Google Shape;1914;gb1ada16f8e_0_76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5" name="Google Shape;1915;gb1ada16f8e_0_76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5" name="Shape 1935"/>
        <p:cNvGrpSpPr/>
        <p:nvPr/>
      </p:nvGrpSpPr>
      <p:grpSpPr>
        <a:xfrm>
          <a:off x="0" y="0"/>
          <a:ext cx="0" cy="0"/>
          <a:chOff x="0" y="0"/>
          <a:chExt cx="0" cy="0"/>
        </a:xfrm>
      </p:grpSpPr>
      <p:sp>
        <p:nvSpPr>
          <p:cNvPr id="1936" name="Google Shape;1936;gb1ada16f8e_0_7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7" name="Google Shape;1937;gb1ada16f8e_0_7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1" name="Shape 1951"/>
        <p:cNvGrpSpPr/>
        <p:nvPr/>
      </p:nvGrpSpPr>
      <p:grpSpPr>
        <a:xfrm>
          <a:off x="0" y="0"/>
          <a:ext cx="0" cy="0"/>
          <a:chOff x="0" y="0"/>
          <a:chExt cx="0" cy="0"/>
        </a:xfrm>
      </p:grpSpPr>
      <p:sp>
        <p:nvSpPr>
          <p:cNvPr id="1952" name="Google Shape;1952;gb1ada16f8e_0_77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3" name="Google Shape;1953;gb1ada16f8e_0_77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8" name="Shape 2288"/>
        <p:cNvGrpSpPr/>
        <p:nvPr/>
      </p:nvGrpSpPr>
      <p:grpSpPr>
        <a:xfrm>
          <a:off x="0" y="0"/>
          <a:ext cx="0" cy="0"/>
          <a:chOff x="0" y="0"/>
          <a:chExt cx="0" cy="0"/>
        </a:xfrm>
      </p:grpSpPr>
      <p:sp>
        <p:nvSpPr>
          <p:cNvPr id="2289" name="Google Shape;2289;gb1ada16f8e_0_80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0" name="Google Shape;2290;gb1ada16f8e_0_80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5" name="Shape 5075"/>
        <p:cNvGrpSpPr/>
        <p:nvPr/>
      </p:nvGrpSpPr>
      <p:grpSpPr>
        <a:xfrm>
          <a:off x="0" y="0"/>
          <a:ext cx="0" cy="0"/>
          <a:chOff x="0" y="0"/>
          <a:chExt cx="0" cy="0"/>
        </a:xfrm>
      </p:grpSpPr>
      <p:sp>
        <p:nvSpPr>
          <p:cNvPr id="5076" name="Google Shape;5076;gb1ada16f8e_0_108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7" name="Google Shape;5077;gb1ada16f8e_0_108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4" name="Shape 5494"/>
        <p:cNvGrpSpPr/>
        <p:nvPr/>
      </p:nvGrpSpPr>
      <p:grpSpPr>
        <a:xfrm>
          <a:off x="0" y="0"/>
          <a:ext cx="0" cy="0"/>
          <a:chOff x="0" y="0"/>
          <a:chExt cx="0" cy="0"/>
        </a:xfrm>
      </p:grpSpPr>
      <p:sp>
        <p:nvSpPr>
          <p:cNvPr id="5495" name="Google Shape;5495;gb1ada16f8e_0_112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96" name="Google Shape;5496;gb1ada16f8e_0_112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4" name="Shape 5664"/>
        <p:cNvGrpSpPr/>
        <p:nvPr/>
      </p:nvGrpSpPr>
      <p:grpSpPr>
        <a:xfrm>
          <a:off x="0" y="0"/>
          <a:ext cx="0" cy="0"/>
          <a:chOff x="0" y="0"/>
          <a:chExt cx="0" cy="0"/>
        </a:xfrm>
      </p:grpSpPr>
      <p:sp>
        <p:nvSpPr>
          <p:cNvPr id="5665" name="Google Shape;5665;gb1ada16f8e_0_114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6" name="Google Shape;5666;gb1ada16f8e_0_114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 name="Shape 298"/>
        <p:cNvGrpSpPr/>
        <p:nvPr/>
      </p:nvGrpSpPr>
      <p:grpSpPr>
        <a:xfrm>
          <a:off x="0" y="0"/>
          <a:ext cx="0" cy="0"/>
          <a:chOff x="0" y="0"/>
          <a:chExt cx="0" cy="0"/>
        </a:xfrm>
      </p:grpSpPr>
      <p:sp>
        <p:nvSpPr>
          <p:cNvPr id="299" name="Google Shape;299;g786ddabda9_0_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 name="Google Shape;300;g786ddabda9_0_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9" name="Shape 6069"/>
        <p:cNvGrpSpPr/>
        <p:nvPr/>
      </p:nvGrpSpPr>
      <p:grpSpPr>
        <a:xfrm>
          <a:off x="0" y="0"/>
          <a:ext cx="0" cy="0"/>
          <a:chOff x="0" y="0"/>
          <a:chExt cx="0" cy="0"/>
        </a:xfrm>
      </p:grpSpPr>
      <p:sp>
        <p:nvSpPr>
          <p:cNvPr id="6070" name="Google Shape;6070;gb1ada16f8e_0_118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71" name="Google Shape;6071;gb1ada16f8e_0_118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49" name="Shape 6449"/>
        <p:cNvGrpSpPr/>
        <p:nvPr/>
      </p:nvGrpSpPr>
      <p:grpSpPr>
        <a:xfrm>
          <a:off x="0" y="0"/>
          <a:ext cx="0" cy="0"/>
          <a:chOff x="0" y="0"/>
          <a:chExt cx="0" cy="0"/>
        </a:xfrm>
      </p:grpSpPr>
      <p:sp>
        <p:nvSpPr>
          <p:cNvPr id="6450" name="Google Shape;6450;gb1ada16f8e_0_121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51" name="Google Shape;6451;gb1ada16f8e_0_121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3" name="Shape 6863"/>
        <p:cNvGrpSpPr/>
        <p:nvPr/>
      </p:nvGrpSpPr>
      <p:grpSpPr>
        <a:xfrm>
          <a:off x="0" y="0"/>
          <a:ext cx="0" cy="0"/>
          <a:chOff x="0" y="0"/>
          <a:chExt cx="0" cy="0"/>
        </a:xfrm>
      </p:grpSpPr>
      <p:sp>
        <p:nvSpPr>
          <p:cNvPr id="6864" name="Google Shape;6864;gb1ada16f8e_0_126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65" name="Google Shape;6865;gb1ada16f8e_0_126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24" name="Shape 7224"/>
        <p:cNvGrpSpPr/>
        <p:nvPr/>
      </p:nvGrpSpPr>
      <p:grpSpPr>
        <a:xfrm>
          <a:off x="0" y="0"/>
          <a:ext cx="0" cy="0"/>
          <a:chOff x="0" y="0"/>
          <a:chExt cx="0" cy="0"/>
        </a:xfrm>
      </p:grpSpPr>
      <p:sp>
        <p:nvSpPr>
          <p:cNvPr id="7225" name="Google Shape;7225;gb1ada16f8e_0_129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26" name="Google Shape;7226;gb1ada16f8e_0_129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34" name="Shape 7734"/>
        <p:cNvGrpSpPr/>
        <p:nvPr/>
      </p:nvGrpSpPr>
      <p:grpSpPr>
        <a:xfrm>
          <a:off x="0" y="0"/>
          <a:ext cx="0" cy="0"/>
          <a:chOff x="0" y="0"/>
          <a:chExt cx="0" cy="0"/>
        </a:xfrm>
      </p:grpSpPr>
      <p:sp>
        <p:nvSpPr>
          <p:cNvPr id="7735" name="Google Shape;7735;gb1ada16f8e_0_134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36" name="Google Shape;7736;gb1ada16f8e_0_134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54" name="Shape 8354"/>
        <p:cNvGrpSpPr/>
        <p:nvPr/>
      </p:nvGrpSpPr>
      <p:grpSpPr>
        <a:xfrm>
          <a:off x="0" y="0"/>
          <a:ext cx="0" cy="0"/>
          <a:chOff x="0" y="0"/>
          <a:chExt cx="0" cy="0"/>
        </a:xfrm>
      </p:grpSpPr>
      <p:sp>
        <p:nvSpPr>
          <p:cNvPr id="8355" name="Google Shape;8355;gb1ada16f8e_0_140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56" name="Google Shape;8356;gb1ada16f8e_0_140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48" name="Shape 8948"/>
        <p:cNvGrpSpPr/>
        <p:nvPr/>
      </p:nvGrpSpPr>
      <p:grpSpPr>
        <a:xfrm>
          <a:off x="0" y="0"/>
          <a:ext cx="0" cy="0"/>
          <a:chOff x="0" y="0"/>
          <a:chExt cx="0" cy="0"/>
        </a:xfrm>
      </p:grpSpPr>
      <p:sp>
        <p:nvSpPr>
          <p:cNvPr id="8949" name="Google Shape;8949;gb1ada16f8e_0_14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0" name="Google Shape;8950;gb1ada16f8e_0_14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69" name="Shape 9269"/>
        <p:cNvGrpSpPr/>
        <p:nvPr/>
      </p:nvGrpSpPr>
      <p:grpSpPr>
        <a:xfrm>
          <a:off x="0" y="0"/>
          <a:ext cx="0" cy="0"/>
          <a:chOff x="0" y="0"/>
          <a:chExt cx="0" cy="0"/>
        </a:xfrm>
      </p:grpSpPr>
      <p:sp>
        <p:nvSpPr>
          <p:cNvPr id="9270" name="Google Shape;9270;gb1ada16f8e_0_150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71" name="Google Shape;9271;gb1ada16f8e_0_150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74" name="Shape 9574"/>
        <p:cNvGrpSpPr/>
        <p:nvPr/>
      </p:nvGrpSpPr>
      <p:grpSpPr>
        <a:xfrm>
          <a:off x="0" y="0"/>
          <a:ext cx="0" cy="0"/>
          <a:chOff x="0" y="0"/>
          <a:chExt cx="0" cy="0"/>
        </a:xfrm>
      </p:grpSpPr>
      <p:sp>
        <p:nvSpPr>
          <p:cNvPr id="9575" name="Google Shape;9575;gb1ada16f8e_0_15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76" name="Google Shape;9576;gb1ada16f8e_0_15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 name="Shape 311"/>
        <p:cNvGrpSpPr/>
        <p:nvPr/>
      </p:nvGrpSpPr>
      <p:grpSpPr>
        <a:xfrm>
          <a:off x="0" y="0"/>
          <a:ext cx="0" cy="0"/>
          <a:chOff x="0" y="0"/>
          <a:chExt cx="0" cy="0"/>
        </a:xfrm>
      </p:grpSpPr>
      <p:sp>
        <p:nvSpPr>
          <p:cNvPr id="312" name="Google Shape;312;ga85fd9f456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 name="Google Shape;313;ga85fd9f456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 name="Shape 349"/>
        <p:cNvGrpSpPr/>
        <p:nvPr/>
      </p:nvGrpSpPr>
      <p:grpSpPr>
        <a:xfrm>
          <a:off x="0" y="0"/>
          <a:ext cx="0" cy="0"/>
          <a:chOff x="0" y="0"/>
          <a:chExt cx="0" cy="0"/>
        </a:xfrm>
      </p:grpSpPr>
      <p:sp>
        <p:nvSpPr>
          <p:cNvPr id="350" name="Google Shape;350;g786ddabda9_0_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1" name="Google Shape;351;g786ddabda9_0_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9" name="Shape 409"/>
        <p:cNvGrpSpPr/>
        <p:nvPr/>
      </p:nvGrpSpPr>
      <p:grpSpPr>
        <a:xfrm>
          <a:off x="0" y="0"/>
          <a:ext cx="0" cy="0"/>
          <a:chOff x="0" y="0"/>
          <a:chExt cx="0" cy="0"/>
        </a:xfrm>
      </p:grpSpPr>
      <p:sp>
        <p:nvSpPr>
          <p:cNvPr id="410" name="Google Shape;410;g786ddabda9_0_2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1" name="Google Shape;411;g786ddabda9_0_2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 name="Shape 449"/>
        <p:cNvGrpSpPr/>
        <p:nvPr/>
      </p:nvGrpSpPr>
      <p:grpSpPr>
        <a:xfrm>
          <a:off x="0" y="0"/>
          <a:ext cx="0" cy="0"/>
          <a:chOff x="0" y="0"/>
          <a:chExt cx="0" cy="0"/>
        </a:xfrm>
      </p:grpSpPr>
      <p:sp>
        <p:nvSpPr>
          <p:cNvPr id="450" name="Google Shape;450;g786ddabda9_0_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1" name="Google Shape;451;g786ddabda9_0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 name="Shape 491"/>
        <p:cNvGrpSpPr/>
        <p:nvPr/>
      </p:nvGrpSpPr>
      <p:grpSpPr>
        <a:xfrm>
          <a:off x="0" y="0"/>
          <a:ext cx="0" cy="0"/>
          <a:chOff x="0" y="0"/>
          <a:chExt cx="0" cy="0"/>
        </a:xfrm>
      </p:grpSpPr>
      <p:sp>
        <p:nvSpPr>
          <p:cNvPr id="492" name="Google Shape;492;gb13b8bf5c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 name="Google Shape;493;gb13b8bf5c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B2BF6D"/>
        </a:solidFill>
      </p:bgPr>
    </p:bg>
    <p:spTree>
      <p:nvGrpSpPr>
        <p:cNvPr id="8" name="Shape 8"/>
        <p:cNvGrpSpPr/>
        <p:nvPr/>
      </p:nvGrpSpPr>
      <p:grpSpPr>
        <a:xfrm>
          <a:off x="0" y="0"/>
          <a:ext cx="0" cy="0"/>
          <a:chOff x="0" y="0"/>
          <a:chExt cx="0" cy="0"/>
        </a:xfrm>
      </p:grpSpPr>
      <p:sp>
        <p:nvSpPr>
          <p:cNvPr id="9" name="Google Shape;9;p2"/>
          <p:cNvSpPr/>
          <p:nvPr/>
        </p:nvSpPr>
        <p:spPr>
          <a:xfrm flipH="1">
            <a:off x="-60" y="1120050"/>
            <a:ext cx="5799961" cy="4023445"/>
          </a:xfrm>
          <a:custGeom>
            <a:rect b="b" l="l" r="r" t="t"/>
            <a:pathLst>
              <a:path extrusionOk="0" h="118861" w="171343">
                <a:moveTo>
                  <a:pt x="171343" y="0"/>
                </a:moveTo>
                <a:cubicBezTo>
                  <a:pt x="167807" y="2631"/>
                  <a:pt x="164783" y="6203"/>
                  <a:pt x="162449" y="9954"/>
                </a:cubicBezTo>
                <a:cubicBezTo>
                  <a:pt x="156722" y="19157"/>
                  <a:pt x="153746" y="29790"/>
                  <a:pt x="148721" y="39398"/>
                </a:cubicBezTo>
                <a:cubicBezTo>
                  <a:pt x="143685" y="49006"/>
                  <a:pt x="135672" y="58091"/>
                  <a:pt x="124992" y="59924"/>
                </a:cubicBezTo>
                <a:cubicBezTo>
                  <a:pt x="123582" y="60166"/>
                  <a:pt x="122166" y="60274"/>
                  <a:pt x="120749" y="60274"/>
                </a:cubicBezTo>
                <a:cubicBezTo>
                  <a:pt x="115454" y="60274"/>
                  <a:pt x="110145" y="58764"/>
                  <a:pt x="105073" y="57055"/>
                </a:cubicBezTo>
                <a:cubicBezTo>
                  <a:pt x="88090" y="51322"/>
                  <a:pt x="71096" y="43102"/>
                  <a:pt x="53406" y="43102"/>
                </a:cubicBezTo>
                <a:cubicBezTo>
                  <a:pt x="51625" y="43102"/>
                  <a:pt x="49837" y="43185"/>
                  <a:pt x="48042" y="43363"/>
                </a:cubicBezTo>
                <a:cubicBezTo>
                  <a:pt x="30825" y="45065"/>
                  <a:pt x="14835" y="56126"/>
                  <a:pt x="7156" y="71628"/>
                </a:cubicBezTo>
                <a:cubicBezTo>
                  <a:pt x="0" y="86094"/>
                  <a:pt x="155" y="103001"/>
                  <a:pt x="4048" y="118860"/>
                </a:cubicBezTo>
                <a:lnTo>
                  <a:pt x="171343" y="118860"/>
                </a:lnTo>
                <a:lnTo>
                  <a:pt x="171343"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3436200" y="1172875"/>
            <a:ext cx="5022000" cy="1982400"/>
          </a:xfrm>
          <a:prstGeom prst="rect">
            <a:avLst/>
          </a:prstGeom>
        </p:spPr>
        <p:txBody>
          <a:bodyPr anchorCtr="0" anchor="ctr" bIns="91425" lIns="91425" spcFirstLastPara="1" rIns="91425" wrap="square" tIns="91425">
            <a:noAutofit/>
          </a:bodyPr>
          <a:lstStyle>
            <a:lvl1pPr lvl="0" algn="r">
              <a:spcBef>
                <a:spcPts val="0"/>
              </a:spcBef>
              <a:spcAft>
                <a:spcPts val="0"/>
              </a:spcAft>
              <a:buClr>
                <a:srgbClr val="E6EFB5"/>
              </a:buClr>
              <a:buSzPts val="4800"/>
              <a:buNone/>
              <a:defRPr sz="4800">
                <a:solidFill>
                  <a:srgbClr val="E6EFB5"/>
                </a:solidFill>
              </a:defRPr>
            </a:lvl1pPr>
            <a:lvl2pPr lvl="1" algn="r">
              <a:spcBef>
                <a:spcPts val="0"/>
              </a:spcBef>
              <a:spcAft>
                <a:spcPts val="0"/>
              </a:spcAft>
              <a:buSzPts val="5200"/>
              <a:buNone/>
              <a:defRPr sz="5200"/>
            </a:lvl2pPr>
            <a:lvl3pPr lvl="2" algn="r">
              <a:spcBef>
                <a:spcPts val="0"/>
              </a:spcBef>
              <a:spcAft>
                <a:spcPts val="0"/>
              </a:spcAft>
              <a:buSzPts val="5200"/>
              <a:buNone/>
              <a:defRPr sz="5200"/>
            </a:lvl3pPr>
            <a:lvl4pPr lvl="3" algn="r">
              <a:spcBef>
                <a:spcPts val="0"/>
              </a:spcBef>
              <a:spcAft>
                <a:spcPts val="0"/>
              </a:spcAft>
              <a:buSzPts val="5200"/>
              <a:buNone/>
              <a:defRPr sz="5200"/>
            </a:lvl4pPr>
            <a:lvl5pPr lvl="4" algn="r">
              <a:spcBef>
                <a:spcPts val="0"/>
              </a:spcBef>
              <a:spcAft>
                <a:spcPts val="0"/>
              </a:spcAft>
              <a:buSzPts val="5200"/>
              <a:buNone/>
              <a:defRPr sz="5200"/>
            </a:lvl5pPr>
            <a:lvl6pPr lvl="5" algn="r">
              <a:spcBef>
                <a:spcPts val="0"/>
              </a:spcBef>
              <a:spcAft>
                <a:spcPts val="0"/>
              </a:spcAft>
              <a:buSzPts val="5200"/>
              <a:buNone/>
              <a:defRPr sz="5200"/>
            </a:lvl6pPr>
            <a:lvl7pPr lvl="6" algn="r">
              <a:spcBef>
                <a:spcPts val="0"/>
              </a:spcBef>
              <a:spcAft>
                <a:spcPts val="0"/>
              </a:spcAft>
              <a:buSzPts val="5200"/>
              <a:buNone/>
              <a:defRPr sz="5200"/>
            </a:lvl7pPr>
            <a:lvl8pPr lvl="7" algn="r">
              <a:spcBef>
                <a:spcPts val="0"/>
              </a:spcBef>
              <a:spcAft>
                <a:spcPts val="0"/>
              </a:spcAft>
              <a:buSzPts val="5200"/>
              <a:buNone/>
              <a:defRPr sz="5200"/>
            </a:lvl8pPr>
            <a:lvl9pPr lvl="8" algn="r">
              <a:spcBef>
                <a:spcPts val="0"/>
              </a:spcBef>
              <a:spcAft>
                <a:spcPts val="0"/>
              </a:spcAft>
              <a:buSzPts val="5200"/>
              <a:buNone/>
              <a:defRPr sz="5200"/>
            </a:lvl9pPr>
          </a:lstStyle>
          <a:p/>
        </p:txBody>
      </p:sp>
      <p:sp>
        <p:nvSpPr>
          <p:cNvPr id="11" name="Google Shape;11;p2"/>
          <p:cNvSpPr txBox="1"/>
          <p:nvPr>
            <p:ph idx="1" type="subTitle"/>
          </p:nvPr>
        </p:nvSpPr>
        <p:spPr>
          <a:xfrm>
            <a:off x="5202000" y="3622300"/>
            <a:ext cx="3256200" cy="501000"/>
          </a:xfrm>
          <a:prstGeom prst="rect">
            <a:avLst/>
          </a:prstGeom>
        </p:spPr>
        <p:txBody>
          <a:bodyPr anchorCtr="0" anchor="ctr" bIns="91425" lIns="91425" spcFirstLastPara="1" rIns="91425" wrap="square" tIns="91425">
            <a:noAutofit/>
          </a:bodyPr>
          <a:lstStyle>
            <a:lvl1pPr lvl="0" algn="r">
              <a:lnSpc>
                <a:spcPct val="100000"/>
              </a:lnSpc>
              <a:spcBef>
                <a:spcPts val="0"/>
              </a:spcBef>
              <a:spcAft>
                <a:spcPts val="0"/>
              </a:spcAft>
              <a:buClr>
                <a:srgbClr val="6F772E"/>
              </a:buClr>
              <a:buSzPts val="1800"/>
              <a:buNone/>
              <a:defRPr>
                <a:solidFill>
                  <a:srgbClr val="6F772E"/>
                </a:solidFill>
              </a:defRPr>
            </a:lvl1pPr>
            <a:lvl2pPr lvl="1" algn="r">
              <a:lnSpc>
                <a:spcPct val="100000"/>
              </a:lnSpc>
              <a:spcBef>
                <a:spcPts val="0"/>
              </a:spcBef>
              <a:spcAft>
                <a:spcPts val="0"/>
              </a:spcAft>
              <a:buClr>
                <a:srgbClr val="E6EFB5"/>
              </a:buClr>
              <a:buSzPts val="1800"/>
              <a:buNone/>
              <a:defRPr sz="1800">
                <a:solidFill>
                  <a:srgbClr val="E6EFB5"/>
                </a:solidFill>
              </a:defRPr>
            </a:lvl2pPr>
            <a:lvl3pPr lvl="2" algn="r">
              <a:lnSpc>
                <a:spcPct val="100000"/>
              </a:lnSpc>
              <a:spcBef>
                <a:spcPts val="0"/>
              </a:spcBef>
              <a:spcAft>
                <a:spcPts val="0"/>
              </a:spcAft>
              <a:buClr>
                <a:srgbClr val="E6EFB5"/>
              </a:buClr>
              <a:buSzPts val="1800"/>
              <a:buNone/>
              <a:defRPr sz="1800">
                <a:solidFill>
                  <a:srgbClr val="E6EFB5"/>
                </a:solidFill>
              </a:defRPr>
            </a:lvl3pPr>
            <a:lvl4pPr lvl="3" algn="r">
              <a:lnSpc>
                <a:spcPct val="100000"/>
              </a:lnSpc>
              <a:spcBef>
                <a:spcPts val="0"/>
              </a:spcBef>
              <a:spcAft>
                <a:spcPts val="0"/>
              </a:spcAft>
              <a:buClr>
                <a:srgbClr val="E6EFB5"/>
              </a:buClr>
              <a:buSzPts val="1800"/>
              <a:buNone/>
              <a:defRPr sz="1800">
                <a:solidFill>
                  <a:srgbClr val="E6EFB5"/>
                </a:solidFill>
              </a:defRPr>
            </a:lvl4pPr>
            <a:lvl5pPr lvl="4" algn="r">
              <a:lnSpc>
                <a:spcPct val="100000"/>
              </a:lnSpc>
              <a:spcBef>
                <a:spcPts val="0"/>
              </a:spcBef>
              <a:spcAft>
                <a:spcPts val="0"/>
              </a:spcAft>
              <a:buClr>
                <a:srgbClr val="E6EFB5"/>
              </a:buClr>
              <a:buSzPts val="1800"/>
              <a:buNone/>
              <a:defRPr sz="1800">
                <a:solidFill>
                  <a:srgbClr val="E6EFB5"/>
                </a:solidFill>
              </a:defRPr>
            </a:lvl5pPr>
            <a:lvl6pPr lvl="5" algn="r">
              <a:lnSpc>
                <a:spcPct val="100000"/>
              </a:lnSpc>
              <a:spcBef>
                <a:spcPts val="0"/>
              </a:spcBef>
              <a:spcAft>
                <a:spcPts val="0"/>
              </a:spcAft>
              <a:buClr>
                <a:srgbClr val="E6EFB5"/>
              </a:buClr>
              <a:buSzPts val="1800"/>
              <a:buNone/>
              <a:defRPr sz="1800">
                <a:solidFill>
                  <a:srgbClr val="E6EFB5"/>
                </a:solidFill>
              </a:defRPr>
            </a:lvl6pPr>
            <a:lvl7pPr lvl="6" algn="r">
              <a:lnSpc>
                <a:spcPct val="100000"/>
              </a:lnSpc>
              <a:spcBef>
                <a:spcPts val="0"/>
              </a:spcBef>
              <a:spcAft>
                <a:spcPts val="0"/>
              </a:spcAft>
              <a:buClr>
                <a:srgbClr val="E6EFB5"/>
              </a:buClr>
              <a:buSzPts val="1800"/>
              <a:buNone/>
              <a:defRPr sz="1800">
                <a:solidFill>
                  <a:srgbClr val="E6EFB5"/>
                </a:solidFill>
              </a:defRPr>
            </a:lvl7pPr>
            <a:lvl8pPr lvl="7" algn="r">
              <a:lnSpc>
                <a:spcPct val="100000"/>
              </a:lnSpc>
              <a:spcBef>
                <a:spcPts val="0"/>
              </a:spcBef>
              <a:spcAft>
                <a:spcPts val="0"/>
              </a:spcAft>
              <a:buClr>
                <a:srgbClr val="E6EFB5"/>
              </a:buClr>
              <a:buSzPts val="1800"/>
              <a:buNone/>
              <a:defRPr sz="1800">
                <a:solidFill>
                  <a:srgbClr val="E6EFB5"/>
                </a:solidFill>
              </a:defRPr>
            </a:lvl8pPr>
            <a:lvl9pPr lvl="8" algn="r">
              <a:lnSpc>
                <a:spcPct val="100000"/>
              </a:lnSpc>
              <a:spcBef>
                <a:spcPts val="0"/>
              </a:spcBef>
              <a:spcAft>
                <a:spcPts val="0"/>
              </a:spcAft>
              <a:buClr>
                <a:srgbClr val="E6EFB5"/>
              </a:buClr>
              <a:buSzPts val="1800"/>
              <a:buNone/>
              <a:defRPr sz="1800">
                <a:solidFill>
                  <a:srgbClr val="E6EFB5"/>
                </a:solidFill>
              </a:defRPr>
            </a:lvl9pPr>
          </a:lstStyle>
          <a:p/>
        </p:txBody>
      </p:sp>
      <p:sp>
        <p:nvSpPr>
          <p:cNvPr id="12" name="Google Shape;12;p2"/>
          <p:cNvSpPr/>
          <p:nvPr/>
        </p:nvSpPr>
        <p:spPr>
          <a:xfrm>
            <a:off x="850950" y="-1119100"/>
            <a:ext cx="3010570" cy="1982321"/>
          </a:xfrm>
          <a:custGeom>
            <a:rect b="b" l="l" r="r" t="t"/>
            <a:pathLst>
              <a:path extrusionOk="0" h="54730" w="83119">
                <a:moveTo>
                  <a:pt x="25514" y="0"/>
                </a:moveTo>
                <a:cubicBezTo>
                  <a:pt x="17721" y="0"/>
                  <a:pt x="9655" y="4301"/>
                  <a:pt x="5787" y="11251"/>
                </a:cubicBezTo>
                <a:cubicBezTo>
                  <a:pt x="1" y="21669"/>
                  <a:pt x="3120" y="35635"/>
                  <a:pt x="11550" y="44053"/>
                </a:cubicBezTo>
                <a:cubicBezTo>
                  <a:pt x="18818" y="51321"/>
                  <a:pt x="29255" y="54730"/>
                  <a:pt x="39594" y="54730"/>
                </a:cubicBezTo>
                <a:cubicBezTo>
                  <a:pt x="41247" y="54730"/>
                  <a:pt x="42896" y="54643"/>
                  <a:pt x="44530" y="54471"/>
                </a:cubicBezTo>
                <a:cubicBezTo>
                  <a:pt x="54936" y="53375"/>
                  <a:pt x="65152" y="48922"/>
                  <a:pt x="72272" y="41243"/>
                </a:cubicBezTo>
                <a:cubicBezTo>
                  <a:pt x="79391" y="33575"/>
                  <a:pt x="83118" y="22574"/>
                  <a:pt x="81082" y="12299"/>
                </a:cubicBezTo>
                <a:cubicBezTo>
                  <a:pt x="80254" y="8075"/>
                  <a:pt x="76841" y="2947"/>
                  <a:pt x="73848" y="2947"/>
                </a:cubicBezTo>
                <a:cubicBezTo>
                  <a:pt x="72580" y="2947"/>
                  <a:pt x="71387" y="3868"/>
                  <a:pt x="70498" y="6167"/>
                </a:cubicBezTo>
                <a:cubicBezTo>
                  <a:pt x="68176" y="12156"/>
                  <a:pt x="70474" y="19859"/>
                  <a:pt x="62092" y="22288"/>
                </a:cubicBezTo>
                <a:cubicBezTo>
                  <a:pt x="61208" y="22542"/>
                  <a:pt x="60320" y="22659"/>
                  <a:pt x="59436" y="22659"/>
                </a:cubicBezTo>
                <a:cubicBezTo>
                  <a:pt x="54923" y="22659"/>
                  <a:pt x="50519" y="19607"/>
                  <a:pt x="47423" y="16073"/>
                </a:cubicBezTo>
                <a:cubicBezTo>
                  <a:pt x="43732" y="11858"/>
                  <a:pt x="40934" y="6739"/>
                  <a:pt x="36422" y="3417"/>
                </a:cubicBezTo>
                <a:cubicBezTo>
                  <a:pt x="33224" y="1071"/>
                  <a:pt x="29403" y="0"/>
                  <a:pt x="2551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lt2"/>
        </a:solidFill>
      </p:bgPr>
    </p:bg>
    <p:spTree>
      <p:nvGrpSpPr>
        <p:cNvPr id="51" name="Shape 51"/>
        <p:cNvGrpSpPr/>
        <p:nvPr/>
      </p:nvGrpSpPr>
      <p:grpSpPr>
        <a:xfrm>
          <a:off x="0" y="0"/>
          <a:ext cx="0" cy="0"/>
          <a:chOff x="0" y="0"/>
          <a:chExt cx="0" cy="0"/>
        </a:xfrm>
      </p:grpSpPr>
      <p:sp>
        <p:nvSpPr>
          <p:cNvPr id="52" name="Google Shape;52;p11"/>
          <p:cNvSpPr/>
          <p:nvPr/>
        </p:nvSpPr>
        <p:spPr>
          <a:xfrm>
            <a:off x="694050" y="1472555"/>
            <a:ext cx="7755900" cy="21984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11"/>
          <p:cNvSpPr txBox="1"/>
          <p:nvPr>
            <p:ph hasCustomPrompt="1" type="title"/>
          </p:nvPr>
        </p:nvSpPr>
        <p:spPr>
          <a:xfrm>
            <a:off x="685800" y="1848025"/>
            <a:ext cx="7772400" cy="853500"/>
          </a:xfrm>
          <a:prstGeom prst="rect">
            <a:avLst/>
          </a:prstGeom>
        </p:spPr>
        <p:txBody>
          <a:bodyPr anchorCtr="0" anchor="ctr" bIns="91425" lIns="91425" spcFirstLastPara="1" rIns="91425" wrap="square" tIns="91425">
            <a:noAutofit/>
          </a:bodyPr>
          <a:lstStyle>
            <a:lvl1pPr lvl="0" algn="ctr">
              <a:spcBef>
                <a:spcPts val="0"/>
              </a:spcBef>
              <a:spcAft>
                <a:spcPts val="0"/>
              </a:spcAft>
              <a:buSzPts val="72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4" name="Google Shape;54;p11"/>
          <p:cNvSpPr txBox="1"/>
          <p:nvPr>
            <p:ph idx="1" type="subTitle"/>
          </p:nvPr>
        </p:nvSpPr>
        <p:spPr>
          <a:xfrm>
            <a:off x="685800" y="2809150"/>
            <a:ext cx="7772400" cy="4863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5"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8">
    <p:bg>
      <p:bgPr>
        <a:solidFill>
          <a:schemeClr val="lt2"/>
        </a:solidFill>
      </p:bgPr>
    </p:bg>
    <p:spTree>
      <p:nvGrpSpPr>
        <p:cNvPr id="56" name="Shape 56"/>
        <p:cNvGrpSpPr/>
        <p:nvPr/>
      </p:nvGrpSpPr>
      <p:grpSpPr>
        <a:xfrm>
          <a:off x="0" y="0"/>
          <a:ext cx="0" cy="0"/>
          <a:chOff x="0" y="0"/>
          <a:chExt cx="0" cy="0"/>
        </a:xfrm>
      </p:grpSpPr>
      <p:sp>
        <p:nvSpPr>
          <p:cNvPr id="57" name="Google Shape;57;p13"/>
          <p:cNvSpPr/>
          <p:nvPr/>
        </p:nvSpPr>
        <p:spPr>
          <a:xfrm>
            <a:off x="-2227824" y="-2733799"/>
            <a:ext cx="13106412" cy="8629963"/>
          </a:xfrm>
          <a:custGeom>
            <a:rect b="b" l="l" r="r" t="t"/>
            <a:pathLst>
              <a:path extrusionOk="0" h="54730" w="83119">
                <a:moveTo>
                  <a:pt x="25514" y="0"/>
                </a:moveTo>
                <a:cubicBezTo>
                  <a:pt x="17721" y="0"/>
                  <a:pt x="9655" y="4301"/>
                  <a:pt x="5787" y="11251"/>
                </a:cubicBezTo>
                <a:cubicBezTo>
                  <a:pt x="1" y="21669"/>
                  <a:pt x="3120" y="35635"/>
                  <a:pt x="11550" y="44053"/>
                </a:cubicBezTo>
                <a:cubicBezTo>
                  <a:pt x="18818" y="51321"/>
                  <a:pt x="29255" y="54730"/>
                  <a:pt x="39594" y="54730"/>
                </a:cubicBezTo>
                <a:cubicBezTo>
                  <a:pt x="41247" y="54730"/>
                  <a:pt x="42896" y="54643"/>
                  <a:pt x="44530" y="54471"/>
                </a:cubicBezTo>
                <a:cubicBezTo>
                  <a:pt x="54936" y="53375"/>
                  <a:pt x="65152" y="48922"/>
                  <a:pt x="72272" y="41243"/>
                </a:cubicBezTo>
                <a:cubicBezTo>
                  <a:pt x="79391" y="33575"/>
                  <a:pt x="83118" y="22574"/>
                  <a:pt x="81082" y="12299"/>
                </a:cubicBezTo>
                <a:cubicBezTo>
                  <a:pt x="80254" y="8075"/>
                  <a:pt x="76841" y="2947"/>
                  <a:pt x="73848" y="2947"/>
                </a:cubicBezTo>
                <a:cubicBezTo>
                  <a:pt x="72580" y="2947"/>
                  <a:pt x="71387" y="3868"/>
                  <a:pt x="70498" y="6167"/>
                </a:cubicBezTo>
                <a:cubicBezTo>
                  <a:pt x="68176" y="12156"/>
                  <a:pt x="70474" y="19859"/>
                  <a:pt x="62092" y="22288"/>
                </a:cubicBezTo>
                <a:cubicBezTo>
                  <a:pt x="61208" y="22542"/>
                  <a:pt x="60320" y="22659"/>
                  <a:pt x="59436" y="22659"/>
                </a:cubicBezTo>
                <a:cubicBezTo>
                  <a:pt x="54923" y="22659"/>
                  <a:pt x="50519" y="19607"/>
                  <a:pt x="47423" y="16073"/>
                </a:cubicBezTo>
                <a:cubicBezTo>
                  <a:pt x="43732" y="11858"/>
                  <a:pt x="40934" y="6739"/>
                  <a:pt x="36422" y="3417"/>
                </a:cubicBezTo>
                <a:cubicBezTo>
                  <a:pt x="33224" y="1071"/>
                  <a:pt x="29403" y="0"/>
                  <a:pt x="25514"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3"/>
          <p:cNvSpPr txBox="1"/>
          <p:nvPr>
            <p:ph type="title"/>
          </p:nvPr>
        </p:nvSpPr>
        <p:spPr>
          <a:xfrm>
            <a:off x="685800" y="2272650"/>
            <a:ext cx="4679700" cy="1428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9" name="Google Shape;59;p13"/>
          <p:cNvSpPr txBox="1"/>
          <p:nvPr>
            <p:ph hasCustomPrompt="1" idx="2" type="title"/>
          </p:nvPr>
        </p:nvSpPr>
        <p:spPr>
          <a:xfrm>
            <a:off x="685800" y="1442250"/>
            <a:ext cx="4679700" cy="678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1">
    <p:bg>
      <p:bgPr>
        <a:solidFill>
          <a:schemeClr val="lt1"/>
        </a:solidFill>
      </p:bgPr>
    </p:bg>
    <p:spTree>
      <p:nvGrpSpPr>
        <p:cNvPr id="60" name="Shape 60"/>
        <p:cNvGrpSpPr/>
        <p:nvPr/>
      </p:nvGrpSpPr>
      <p:grpSpPr>
        <a:xfrm>
          <a:off x="0" y="0"/>
          <a:ext cx="0" cy="0"/>
          <a:chOff x="0" y="0"/>
          <a:chExt cx="0" cy="0"/>
        </a:xfrm>
      </p:grpSpPr>
      <p:sp>
        <p:nvSpPr>
          <p:cNvPr id="61" name="Google Shape;61;p14"/>
          <p:cNvSpPr/>
          <p:nvPr/>
        </p:nvSpPr>
        <p:spPr>
          <a:xfrm>
            <a:off x="671800" y="538025"/>
            <a:ext cx="7786500" cy="634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4"/>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 name="Google Shape;63;p14"/>
          <p:cNvSpPr txBox="1"/>
          <p:nvPr>
            <p:ph idx="1" type="subTitle"/>
          </p:nvPr>
        </p:nvSpPr>
        <p:spPr>
          <a:xfrm>
            <a:off x="685800" y="3819300"/>
            <a:ext cx="4565700" cy="796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4" name="Google Shape;64;p14"/>
          <p:cNvSpPr txBox="1"/>
          <p:nvPr>
            <p:ph idx="2" type="subTitle"/>
          </p:nvPr>
        </p:nvSpPr>
        <p:spPr>
          <a:xfrm>
            <a:off x="685800" y="3459600"/>
            <a:ext cx="4565700" cy="359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2"/>
              </a:buClr>
              <a:buSzPts val="1800"/>
              <a:buFont typeface="Lilita One"/>
              <a:buNone/>
              <a:defRPr>
                <a:solidFill>
                  <a:schemeClr val="dk2"/>
                </a:solidFill>
                <a:latin typeface="Lilita One"/>
                <a:ea typeface="Lilita One"/>
                <a:cs typeface="Lilita One"/>
                <a:sym typeface="Lilita One"/>
              </a:defRPr>
            </a:lvl1pPr>
            <a:lvl2pPr lvl="1"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65" name="Google Shape;65;p14"/>
          <p:cNvSpPr txBox="1"/>
          <p:nvPr>
            <p:ph idx="3" type="subTitle"/>
          </p:nvPr>
        </p:nvSpPr>
        <p:spPr>
          <a:xfrm>
            <a:off x="685800" y="2199000"/>
            <a:ext cx="4565700" cy="118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6" name="Google Shape;66;p14"/>
          <p:cNvSpPr txBox="1"/>
          <p:nvPr>
            <p:ph idx="4" type="subTitle"/>
          </p:nvPr>
        </p:nvSpPr>
        <p:spPr>
          <a:xfrm>
            <a:off x="685800" y="1839300"/>
            <a:ext cx="4565700" cy="359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2"/>
              </a:buClr>
              <a:buSzPts val="1800"/>
              <a:buFont typeface="Lilita One"/>
              <a:buNone/>
              <a:defRPr>
                <a:solidFill>
                  <a:schemeClr val="dk2"/>
                </a:solidFill>
                <a:latin typeface="Lilita One"/>
                <a:ea typeface="Lilita One"/>
                <a:cs typeface="Lilita One"/>
                <a:sym typeface="Lilita One"/>
              </a:defRPr>
            </a:lvl1pPr>
            <a:lvl2pPr lvl="1"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67" name="Google Shape;67;p14"/>
          <p:cNvSpPr txBox="1"/>
          <p:nvPr>
            <p:ph idx="5" type="subTitle"/>
          </p:nvPr>
        </p:nvSpPr>
        <p:spPr>
          <a:xfrm>
            <a:off x="685800" y="1311900"/>
            <a:ext cx="7772400" cy="44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1_1">
    <p:bg>
      <p:bgPr>
        <a:solidFill>
          <a:schemeClr val="lt1"/>
        </a:solidFill>
      </p:bgPr>
    </p:bg>
    <p:spTree>
      <p:nvGrpSpPr>
        <p:cNvPr id="68" name="Shape 68"/>
        <p:cNvGrpSpPr/>
        <p:nvPr/>
      </p:nvGrpSpPr>
      <p:grpSpPr>
        <a:xfrm>
          <a:off x="0" y="0"/>
          <a:ext cx="0" cy="0"/>
          <a:chOff x="0" y="0"/>
          <a:chExt cx="0" cy="0"/>
        </a:xfrm>
      </p:grpSpPr>
      <p:sp>
        <p:nvSpPr>
          <p:cNvPr id="69" name="Google Shape;69;p15"/>
          <p:cNvSpPr/>
          <p:nvPr/>
        </p:nvSpPr>
        <p:spPr>
          <a:xfrm>
            <a:off x="671800" y="538025"/>
            <a:ext cx="7786500" cy="6348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5"/>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 name="Google Shape;71;p15"/>
          <p:cNvSpPr txBox="1"/>
          <p:nvPr>
            <p:ph idx="1" type="subTitle"/>
          </p:nvPr>
        </p:nvSpPr>
        <p:spPr>
          <a:xfrm>
            <a:off x="4638000" y="2732400"/>
            <a:ext cx="3820200" cy="1883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2" name="Google Shape;72;p15"/>
          <p:cNvSpPr txBox="1"/>
          <p:nvPr>
            <p:ph idx="2" type="subTitle"/>
          </p:nvPr>
        </p:nvSpPr>
        <p:spPr>
          <a:xfrm>
            <a:off x="4638000" y="2372700"/>
            <a:ext cx="3820200" cy="359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2"/>
              </a:buClr>
              <a:buSzPts val="1800"/>
              <a:buFont typeface="Lilita One"/>
              <a:buNone/>
              <a:defRPr>
                <a:solidFill>
                  <a:schemeClr val="dk2"/>
                </a:solidFill>
                <a:latin typeface="Lilita One"/>
                <a:ea typeface="Lilita One"/>
                <a:cs typeface="Lilita One"/>
                <a:sym typeface="Lilita One"/>
              </a:defRPr>
            </a:lvl1pPr>
            <a:lvl2pPr lvl="1"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73" name="Google Shape;73;p15"/>
          <p:cNvSpPr txBox="1"/>
          <p:nvPr>
            <p:ph idx="3" type="subTitle"/>
          </p:nvPr>
        </p:nvSpPr>
        <p:spPr>
          <a:xfrm>
            <a:off x="685800" y="2732400"/>
            <a:ext cx="3820200" cy="1883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74" name="Google Shape;74;p15"/>
          <p:cNvSpPr txBox="1"/>
          <p:nvPr>
            <p:ph idx="4" type="subTitle"/>
          </p:nvPr>
        </p:nvSpPr>
        <p:spPr>
          <a:xfrm>
            <a:off x="685800" y="2372700"/>
            <a:ext cx="3820200" cy="359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2"/>
              </a:buClr>
              <a:buSzPts val="1800"/>
              <a:buFont typeface="Lilita One"/>
              <a:buNone/>
              <a:defRPr>
                <a:solidFill>
                  <a:schemeClr val="dk2"/>
                </a:solidFill>
                <a:latin typeface="Lilita One"/>
                <a:ea typeface="Lilita One"/>
                <a:cs typeface="Lilita One"/>
                <a:sym typeface="Lilita One"/>
              </a:defRPr>
            </a:lvl1pPr>
            <a:lvl2pPr lvl="1"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75" name="Google Shape;75;p15"/>
          <p:cNvSpPr txBox="1"/>
          <p:nvPr>
            <p:ph idx="5" type="subTitle"/>
          </p:nvPr>
        </p:nvSpPr>
        <p:spPr>
          <a:xfrm>
            <a:off x="685800" y="1769100"/>
            <a:ext cx="7772400" cy="443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2">
    <p:bg>
      <p:bgPr>
        <a:solidFill>
          <a:schemeClr val="lt2"/>
        </a:solidFill>
      </p:bgPr>
    </p:bg>
    <p:spTree>
      <p:nvGrpSpPr>
        <p:cNvPr id="76" name="Shape 76"/>
        <p:cNvGrpSpPr/>
        <p:nvPr/>
      </p:nvGrpSpPr>
      <p:grpSpPr>
        <a:xfrm>
          <a:off x="0" y="0"/>
          <a:ext cx="0" cy="0"/>
          <a:chOff x="0" y="0"/>
          <a:chExt cx="0" cy="0"/>
        </a:xfrm>
      </p:grpSpPr>
      <p:sp>
        <p:nvSpPr>
          <p:cNvPr id="77" name="Google Shape;77;p16"/>
          <p:cNvSpPr txBox="1"/>
          <p:nvPr>
            <p:ph idx="1" type="subTitle"/>
          </p:nvPr>
        </p:nvSpPr>
        <p:spPr>
          <a:xfrm>
            <a:off x="895175" y="1622975"/>
            <a:ext cx="2679900" cy="199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3000"/>
              <a:buFont typeface="Lilita One"/>
              <a:buNone/>
              <a:defRPr sz="3000">
                <a:solidFill>
                  <a:schemeClr val="dk2"/>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78" name="Google Shape;78;p16"/>
          <p:cNvSpPr txBox="1"/>
          <p:nvPr>
            <p:ph idx="2" type="subTitle"/>
          </p:nvPr>
        </p:nvSpPr>
        <p:spPr>
          <a:xfrm>
            <a:off x="895250" y="3622024"/>
            <a:ext cx="2679900" cy="78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6">
    <p:bg>
      <p:bgPr>
        <a:solidFill>
          <a:schemeClr val="lt2"/>
        </a:solidFill>
      </p:bgPr>
    </p:bg>
    <p:spTree>
      <p:nvGrpSpPr>
        <p:cNvPr id="79" name="Shape 79"/>
        <p:cNvGrpSpPr/>
        <p:nvPr/>
      </p:nvGrpSpPr>
      <p:grpSpPr>
        <a:xfrm>
          <a:off x="0" y="0"/>
          <a:ext cx="0" cy="0"/>
          <a:chOff x="0" y="0"/>
          <a:chExt cx="0" cy="0"/>
        </a:xfrm>
      </p:grpSpPr>
      <p:sp>
        <p:nvSpPr>
          <p:cNvPr id="80" name="Google Shape;80;p17"/>
          <p:cNvSpPr/>
          <p:nvPr/>
        </p:nvSpPr>
        <p:spPr>
          <a:xfrm>
            <a:off x="671800" y="538025"/>
            <a:ext cx="7786500" cy="6348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7"/>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30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6_1">
    <p:bg>
      <p:bgPr>
        <a:solidFill>
          <a:schemeClr val="lt2"/>
        </a:solidFill>
      </p:bgPr>
    </p:bg>
    <p:spTree>
      <p:nvGrpSpPr>
        <p:cNvPr id="82" name="Shape 82"/>
        <p:cNvGrpSpPr/>
        <p:nvPr/>
      </p:nvGrpSpPr>
      <p:grpSpPr>
        <a:xfrm>
          <a:off x="0" y="0"/>
          <a:ext cx="0" cy="0"/>
          <a:chOff x="0" y="0"/>
          <a:chExt cx="0" cy="0"/>
        </a:xfrm>
      </p:grpSpPr>
      <p:sp>
        <p:nvSpPr>
          <p:cNvPr id="83" name="Google Shape;83;p18"/>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bg>
      <p:bgPr>
        <a:solidFill>
          <a:schemeClr val="lt2"/>
        </a:solidFill>
      </p:bgPr>
    </p:bg>
    <p:spTree>
      <p:nvGrpSpPr>
        <p:cNvPr id="84" name="Shape 84"/>
        <p:cNvGrpSpPr/>
        <p:nvPr/>
      </p:nvGrpSpPr>
      <p:grpSpPr>
        <a:xfrm>
          <a:off x="0" y="0"/>
          <a:ext cx="0" cy="0"/>
          <a:chOff x="0" y="0"/>
          <a:chExt cx="0" cy="0"/>
        </a:xfrm>
      </p:grpSpPr>
      <p:sp>
        <p:nvSpPr>
          <p:cNvPr id="85" name="Google Shape;85;p19"/>
          <p:cNvSpPr/>
          <p:nvPr/>
        </p:nvSpPr>
        <p:spPr>
          <a:xfrm>
            <a:off x="1613951" y="1270000"/>
            <a:ext cx="5916300" cy="4863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9"/>
          <p:cNvSpPr txBox="1"/>
          <p:nvPr>
            <p:ph hasCustomPrompt="1" type="title"/>
          </p:nvPr>
        </p:nvSpPr>
        <p:spPr>
          <a:xfrm>
            <a:off x="1613850" y="548075"/>
            <a:ext cx="5916300" cy="61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87" name="Google Shape;87;p19"/>
          <p:cNvSpPr txBox="1"/>
          <p:nvPr>
            <p:ph idx="1" type="subTitle"/>
          </p:nvPr>
        </p:nvSpPr>
        <p:spPr>
          <a:xfrm>
            <a:off x="1774800" y="1269400"/>
            <a:ext cx="5594700" cy="486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8" name="Google Shape;88;p19"/>
          <p:cNvSpPr/>
          <p:nvPr/>
        </p:nvSpPr>
        <p:spPr>
          <a:xfrm>
            <a:off x="1613851" y="2689562"/>
            <a:ext cx="5916300" cy="4863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9"/>
          <p:cNvSpPr txBox="1"/>
          <p:nvPr>
            <p:ph hasCustomPrompt="1" idx="2" type="title"/>
          </p:nvPr>
        </p:nvSpPr>
        <p:spPr>
          <a:xfrm>
            <a:off x="1613750" y="1967638"/>
            <a:ext cx="5916300" cy="61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90" name="Google Shape;90;p19"/>
          <p:cNvSpPr txBox="1"/>
          <p:nvPr>
            <p:ph idx="3" type="subTitle"/>
          </p:nvPr>
        </p:nvSpPr>
        <p:spPr>
          <a:xfrm>
            <a:off x="1774700" y="2688963"/>
            <a:ext cx="5594700" cy="486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91" name="Google Shape;91;p19"/>
          <p:cNvSpPr/>
          <p:nvPr/>
        </p:nvSpPr>
        <p:spPr>
          <a:xfrm>
            <a:off x="1613901" y="4109125"/>
            <a:ext cx="5916300" cy="4863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9"/>
          <p:cNvSpPr txBox="1"/>
          <p:nvPr>
            <p:ph hasCustomPrompt="1" idx="4" type="title"/>
          </p:nvPr>
        </p:nvSpPr>
        <p:spPr>
          <a:xfrm>
            <a:off x="1613800" y="3387200"/>
            <a:ext cx="5916300" cy="61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93" name="Google Shape;93;p19"/>
          <p:cNvSpPr txBox="1"/>
          <p:nvPr>
            <p:ph idx="5" type="subTitle"/>
          </p:nvPr>
        </p:nvSpPr>
        <p:spPr>
          <a:xfrm>
            <a:off x="1774750" y="4108525"/>
            <a:ext cx="5594700" cy="486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bg>
      <p:bgPr>
        <a:solidFill>
          <a:schemeClr val="lt2"/>
        </a:solidFill>
      </p:bgPr>
    </p:bg>
    <p:spTree>
      <p:nvGrpSpPr>
        <p:cNvPr id="94" name="Shape 94"/>
        <p:cNvGrpSpPr/>
        <p:nvPr/>
      </p:nvGrpSpPr>
      <p:grpSpPr>
        <a:xfrm>
          <a:off x="0" y="0"/>
          <a:ext cx="0" cy="0"/>
          <a:chOff x="0" y="0"/>
          <a:chExt cx="0" cy="0"/>
        </a:xfrm>
      </p:grpSpPr>
      <p:sp>
        <p:nvSpPr>
          <p:cNvPr id="95" name="Google Shape;95;p20"/>
          <p:cNvSpPr txBox="1"/>
          <p:nvPr>
            <p:ph idx="1" type="subTitle"/>
          </p:nvPr>
        </p:nvSpPr>
        <p:spPr>
          <a:xfrm>
            <a:off x="914650" y="2152100"/>
            <a:ext cx="2396700" cy="559800"/>
          </a:xfrm>
          <a:prstGeom prst="rect">
            <a:avLst/>
          </a:prstGeom>
        </p:spPr>
        <p:txBody>
          <a:bodyPr anchorCtr="0" anchor="ctr" bIns="91425" lIns="91425" spcFirstLastPara="1" rIns="91425" wrap="square" tIns="91425">
            <a:noAutofit/>
          </a:bodyPr>
          <a:lstStyle>
            <a:lvl1pPr lvl="0" algn="r">
              <a:lnSpc>
                <a:spcPct val="100000"/>
              </a:lnSpc>
              <a:spcBef>
                <a:spcPts val="0"/>
              </a:spcBef>
              <a:spcAft>
                <a:spcPts val="0"/>
              </a:spcAft>
              <a:buClr>
                <a:schemeClr val="dk2"/>
              </a:buClr>
              <a:buSzPts val="1400"/>
              <a:buNone/>
              <a:defRPr sz="1400">
                <a:solidFill>
                  <a:schemeClr val="dk2"/>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96" name="Google Shape;96;p20"/>
          <p:cNvSpPr/>
          <p:nvPr/>
        </p:nvSpPr>
        <p:spPr>
          <a:xfrm>
            <a:off x="3370700" y="1775288"/>
            <a:ext cx="839400" cy="839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0"/>
          <p:cNvSpPr/>
          <p:nvPr/>
        </p:nvSpPr>
        <p:spPr>
          <a:xfrm>
            <a:off x="4948100" y="1775288"/>
            <a:ext cx="839400" cy="839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0"/>
          <p:cNvSpPr/>
          <p:nvPr/>
        </p:nvSpPr>
        <p:spPr>
          <a:xfrm>
            <a:off x="3370650" y="3197225"/>
            <a:ext cx="839400" cy="839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0"/>
          <p:cNvSpPr/>
          <p:nvPr/>
        </p:nvSpPr>
        <p:spPr>
          <a:xfrm>
            <a:off x="4948050" y="3197225"/>
            <a:ext cx="839400" cy="839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0"/>
          <p:cNvSpPr/>
          <p:nvPr/>
        </p:nvSpPr>
        <p:spPr>
          <a:xfrm>
            <a:off x="671800" y="538025"/>
            <a:ext cx="7786500" cy="6348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0"/>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2" name="Google Shape;102;p20"/>
          <p:cNvSpPr txBox="1"/>
          <p:nvPr>
            <p:ph hasCustomPrompt="1" idx="2" type="title"/>
          </p:nvPr>
        </p:nvSpPr>
        <p:spPr>
          <a:xfrm>
            <a:off x="3300450" y="1892750"/>
            <a:ext cx="979800" cy="604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03" name="Google Shape;103;p20"/>
          <p:cNvSpPr txBox="1"/>
          <p:nvPr>
            <p:ph idx="3" type="subTitle"/>
          </p:nvPr>
        </p:nvSpPr>
        <p:spPr>
          <a:xfrm>
            <a:off x="903875" y="1775300"/>
            <a:ext cx="2396700" cy="3765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04" name="Google Shape;104;p20"/>
          <p:cNvSpPr txBox="1"/>
          <p:nvPr>
            <p:ph hasCustomPrompt="1" idx="4" type="title"/>
          </p:nvPr>
        </p:nvSpPr>
        <p:spPr>
          <a:xfrm>
            <a:off x="3300450" y="3314684"/>
            <a:ext cx="979800" cy="604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05" name="Google Shape;105;p20"/>
          <p:cNvSpPr txBox="1"/>
          <p:nvPr>
            <p:ph idx="5" type="subTitle"/>
          </p:nvPr>
        </p:nvSpPr>
        <p:spPr>
          <a:xfrm>
            <a:off x="903875" y="3197234"/>
            <a:ext cx="2396700" cy="3765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06" name="Google Shape;106;p20"/>
          <p:cNvSpPr txBox="1"/>
          <p:nvPr>
            <p:ph idx="6" type="subTitle"/>
          </p:nvPr>
        </p:nvSpPr>
        <p:spPr>
          <a:xfrm>
            <a:off x="5857650" y="1775300"/>
            <a:ext cx="2396700" cy="376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07" name="Google Shape;107;p20"/>
          <p:cNvSpPr txBox="1"/>
          <p:nvPr>
            <p:ph idx="7" type="subTitle"/>
          </p:nvPr>
        </p:nvSpPr>
        <p:spPr>
          <a:xfrm>
            <a:off x="5857650" y="3197234"/>
            <a:ext cx="2396700" cy="376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08" name="Google Shape;108;p20"/>
          <p:cNvSpPr txBox="1"/>
          <p:nvPr>
            <p:ph hasCustomPrompt="1" idx="8" type="title"/>
          </p:nvPr>
        </p:nvSpPr>
        <p:spPr>
          <a:xfrm>
            <a:off x="4877850" y="1892750"/>
            <a:ext cx="979800" cy="604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09" name="Google Shape;109;p20"/>
          <p:cNvSpPr txBox="1"/>
          <p:nvPr>
            <p:ph hasCustomPrompt="1" idx="9" type="title"/>
          </p:nvPr>
        </p:nvSpPr>
        <p:spPr>
          <a:xfrm>
            <a:off x="4877850" y="3314684"/>
            <a:ext cx="979800" cy="604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10" name="Google Shape;110;p20"/>
          <p:cNvSpPr txBox="1"/>
          <p:nvPr>
            <p:ph idx="13" type="subTitle"/>
          </p:nvPr>
        </p:nvSpPr>
        <p:spPr>
          <a:xfrm>
            <a:off x="914650" y="3573725"/>
            <a:ext cx="2396700" cy="559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dk2"/>
              </a:buClr>
              <a:buSzPts val="1400"/>
              <a:buNone/>
              <a:defRPr sz="1400">
                <a:solidFill>
                  <a:schemeClr val="dk2"/>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1" name="Google Shape;111;p20"/>
          <p:cNvSpPr txBox="1"/>
          <p:nvPr>
            <p:ph idx="14" type="subTitle"/>
          </p:nvPr>
        </p:nvSpPr>
        <p:spPr>
          <a:xfrm>
            <a:off x="5857650" y="2152100"/>
            <a:ext cx="2396700" cy="559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2" name="Google Shape;112;p20"/>
          <p:cNvSpPr txBox="1"/>
          <p:nvPr>
            <p:ph idx="15" type="subTitle"/>
          </p:nvPr>
        </p:nvSpPr>
        <p:spPr>
          <a:xfrm>
            <a:off x="5857650" y="3573725"/>
            <a:ext cx="2396700" cy="559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rgbClr val="B2BF6D"/>
        </a:solidFill>
      </p:bgPr>
    </p:bg>
    <p:spTree>
      <p:nvGrpSpPr>
        <p:cNvPr id="13" name="Shape 13"/>
        <p:cNvGrpSpPr/>
        <p:nvPr/>
      </p:nvGrpSpPr>
      <p:grpSpPr>
        <a:xfrm>
          <a:off x="0" y="0"/>
          <a:ext cx="0" cy="0"/>
          <a:chOff x="0" y="0"/>
          <a:chExt cx="0" cy="0"/>
        </a:xfrm>
      </p:grpSpPr>
      <p:sp>
        <p:nvSpPr>
          <p:cNvPr id="14" name="Google Shape;14;p3"/>
          <p:cNvSpPr/>
          <p:nvPr/>
        </p:nvSpPr>
        <p:spPr>
          <a:xfrm>
            <a:off x="-2227824" y="-2733799"/>
            <a:ext cx="13106412" cy="8629963"/>
          </a:xfrm>
          <a:custGeom>
            <a:rect b="b" l="l" r="r" t="t"/>
            <a:pathLst>
              <a:path extrusionOk="0" h="54730" w="83119">
                <a:moveTo>
                  <a:pt x="25514" y="0"/>
                </a:moveTo>
                <a:cubicBezTo>
                  <a:pt x="17721" y="0"/>
                  <a:pt x="9655" y="4301"/>
                  <a:pt x="5787" y="11251"/>
                </a:cubicBezTo>
                <a:cubicBezTo>
                  <a:pt x="1" y="21669"/>
                  <a:pt x="3120" y="35635"/>
                  <a:pt x="11550" y="44053"/>
                </a:cubicBezTo>
                <a:cubicBezTo>
                  <a:pt x="18818" y="51321"/>
                  <a:pt x="29255" y="54730"/>
                  <a:pt x="39594" y="54730"/>
                </a:cubicBezTo>
                <a:cubicBezTo>
                  <a:pt x="41247" y="54730"/>
                  <a:pt x="42896" y="54643"/>
                  <a:pt x="44530" y="54471"/>
                </a:cubicBezTo>
                <a:cubicBezTo>
                  <a:pt x="54936" y="53375"/>
                  <a:pt x="65152" y="48922"/>
                  <a:pt x="72272" y="41243"/>
                </a:cubicBezTo>
                <a:cubicBezTo>
                  <a:pt x="79391" y="33575"/>
                  <a:pt x="83118" y="22574"/>
                  <a:pt x="81082" y="12299"/>
                </a:cubicBezTo>
                <a:cubicBezTo>
                  <a:pt x="80254" y="8075"/>
                  <a:pt x="76841" y="2947"/>
                  <a:pt x="73848" y="2947"/>
                </a:cubicBezTo>
                <a:cubicBezTo>
                  <a:pt x="72580" y="2947"/>
                  <a:pt x="71387" y="3868"/>
                  <a:pt x="70498" y="6167"/>
                </a:cubicBezTo>
                <a:cubicBezTo>
                  <a:pt x="68176" y="12156"/>
                  <a:pt x="70474" y="19859"/>
                  <a:pt x="62092" y="22288"/>
                </a:cubicBezTo>
                <a:cubicBezTo>
                  <a:pt x="61208" y="22542"/>
                  <a:pt x="60320" y="22659"/>
                  <a:pt x="59436" y="22659"/>
                </a:cubicBezTo>
                <a:cubicBezTo>
                  <a:pt x="54923" y="22659"/>
                  <a:pt x="50519" y="19607"/>
                  <a:pt x="47423" y="16073"/>
                </a:cubicBezTo>
                <a:cubicBezTo>
                  <a:pt x="43732" y="11858"/>
                  <a:pt x="40934" y="6739"/>
                  <a:pt x="36422" y="3417"/>
                </a:cubicBezTo>
                <a:cubicBezTo>
                  <a:pt x="33224" y="1071"/>
                  <a:pt x="29403" y="0"/>
                  <a:pt x="25514"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3"/>
          <p:cNvSpPr txBox="1"/>
          <p:nvPr>
            <p:ph type="title"/>
          </p:nvPr>
        </p:nvSpPr>
        <p:spPr>
          <a:xfrm>
            <a:off x="3778500" y="2272650"/>
            <a:ext cx="4679700" cy="1428600"/>
          </a:xfrm>
          <a:prstGeom prst="rect">
            <a:avLst/>
          </a:prstGeom>
        </p:spPr>
        <p:txBody>
          <a:bodyPr anchorCtr="0" anchor="ctr" bIns="91425" lIns="91425" spcFirstLastPara="1" rIns="91425" wrap="square" tIns="91425">
            <a:noAutofit/>
          </a:bodyPr>
          <a:lstStyle>
            <a:lvl1pPr lvl="0" algn="ctr">
              <a:spcBef>
                <a:spcPts val="0"/>
              </a:spcBef>
              <a:spcAft>
                <a:spcPts val="0"/>
              </a:spcAft>
              <a:buSzPts val="48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6" name="Google Shape;16;p3"/>
          <p:cNvSpPr txBox="1"/>
          <p:nvPr>
            <p:ph hasCustomPrompt="1" idx="2" type="title"/>
          </p:nvPr>
        </p:nvSpPr>
        <p:spPr>
          <a:xfrm>
            <a:off x="3778500" y="1442250"/>
            <a:ext cx="4679700" cy="678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bg>
      <p:bgPr>
        <a:solidFill>
          <a:schemeClr val="lt2"/>
        </a:solidFill>
      </p:bgPr>
    </p:bg>
    <p:spTree>
      <p:nvGrpSpPr>
        <p:cNvPr id="113" name="Shape 113"/>
        <p:cNvGrpSpPr/>
        <p:nvPr/>
      </p:nvGrpSpPr>
      <p:grpSpPr>
        <a:xfrm>
          <a:off x="0" y="0"/>
          <a:ext cx="0" cy="0"/>
          <a:chOff x="0" y="0"/>
          <a:chExt cx="0" cy="0"/>
        </a:xfrm>
      </p:grpSpPr>
      <p:sp>
        <p:nvSpPr>
          <p:cNvPr id="114" name="Google Shape;114;p21"/>
          <p:cNvSpPr/>
          <p:nvPr/>
        </p:nvSpPr>
        <p:spPr>
          <a:xfrm>
            <a:off x="682350" y="3505650"/>
            <a:ext cx="7793400" cy="11109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1"/>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 name="Google Shape;116;p21"/>
          <p:cNvSpPr txBox="1"/>
          <p:nvPr>
            <p:ph idx="1" type="subTitle"/>
          </p:nvPr>
        </p:nvSpPr>
        <p:spPr>
          <a:xfrm>
            <a:off x="823700" y="3668025"/>
            <a:ext cx="2227500" cy="7854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spcBef>
                <a:spcPts val="0"/>
              </a:spcBef>
              <a:spcAft>
                <a:spcPts val="0"/>
              </a:spcAft>
              <a:buClr>
                <a:schemeClr val="dk2"/>
              </a:buClr>
              <a:buSzPts val="1400"/>
              <a:buNone/>
              <a:defRPr>
                <a:solidFill>
                  <a:schemeClr val="dk2"/>
                </a:solidFill>
              </a:defRPr>
            </a:lvl2pPr>
            <a:lvl3pPr lvl="2">
              <a:spcBef>
                <a:spcPts val="1600"/>
              </a:spcBef>
              <a:spcAft>
                <a:spcPts val="0"/>
              </a:spcAft>
              <a:buClr>
                <a:schemeClr val="dk2"/>
              </a:buClr>
              <a:buSzPts val="1400"/>
              <a:buNone/>
              <a:defRPr>
                <a:solidFill>
                  <a:schemeClr val="dk2"/>
                </a:solidFill>
              </a:defRPr>
            </a:lvl3pPr>
            <a:lvl4pPr lvl="3">
              <a:spcBef>
                <a:spcPts val="1600"/>
              </a:spcBef>
              <a:spcAft>
                <a:spcPts val="0"/>
              </a:spcAft>
              <a:buClr>
                <a:schemeClr val="dk2"/>
              </a:buClr>
              <a:buSzPts val="1400"/>
              <a:buNone/>
              <a:defRPr>
                <a:solidFill>
                  <a:schemeClr val="dk2"/>
                </a:solidFill>
              </a:defRPr>
            </a:lvl4pPr>
            <a:lvl5pPr lvl="4">
              <a:spcBef>
                <a:spcPts val="1600"/>
              </a:spcBef>
              <a:spcAft>
                <a:spcPts val="0"/>
              </a:spcAft>
              <a:buClr>
                <a:schemeClr val="dk2"/>
              </a:buClr>
              <a:buSzPts val="1400"/>
              <a:buNone/>
              <a:defRPr>
                <a:solidFill>
                  <a:schemeClr val="dk2"/>
                </a:solidFill>
              </a:defRPr>
            </a:lvl5pPr>
            <a:lvl6pPr lvl="5">
              <a:spcBef>
                <a:spcPts val="1600"/>
              </a:spcBef>
              <a:spcAft>
                <a:spcPts val="0"/>
              </a:spcAft>
              <a:buClr>
                <a:schemeClr val="dk2"/>
              </a:buClr>
              <a:buSzPts val="1400"/>
              <a:buNone/>
              <a:defRPr>
                <a:solidFill>
                  <a:schemeClr val="dk2"/>
                </a:solidFill>
              </a:defRPr>
            </a:lvl6pPr>
            <a:lvl7pPr lvl="6">
              <a:spcBef>
                <a:spcPts val="1600"/>
              </a:spcBef>
              <a:spcAft>
                <a:spcPts val="0"/>
              </a:spcAft>
              <a:buClr>
                <a:schemeClr val="dk2"/>
              </a:buClr>
              <a:buSzPts val="1400"/>
              <a:buNone/>
              <a:defRPr>
                <a:solidFill>
                  <a:schemeClr val="dk2"/>
                </a:solidFill>
              </a:defRPr>
            </a:lvl7pPr>
            <a:lvl8pPr lvl="7">
              <a:spcBef>
                <a:spcPts val="1600"/>
              </a:spcBef>
              <a:spcAft>
                <a:spcPts val="0"/>
              </a:spcAft>
              <a:buClr>
                <a:schemeClr val="dk2"/>
              </a:buClr>
              <a:buSzPts val="1400"/>
              <a:buNone/>
              <a:defRPr>
                <a:solidFill>
                  <a:schemeClr val="dk2"/>
                </a:solidFill>
              </a:defRPr>
            </a:lvl8pPr>
            <a:lvl9pPr lvl="8">
              <a:spcBef>
                <a:spcPts val="1600"/>
              </a:spcBef>
              <a:spcAft>
                <a:spcPts val="1600"/>
              </a:spcAft>
              <a:buClr>
                <a:schemeClr val="dk2"/>
              </a:buClr>
              <a:buSzPts val="1400"/>
              <a:buNone/>
              <a:defRPr>
                <a:solidFill>
                  <a:schemeClr val="dk2"/>
                </a:solidFill>
              </a:defRPr>
            </a:lvl9pPr>
          </a:lstStyle>
          <a:p/>
        </p:txBody>
      </p:sp>
      <p:sp>
        <p:nvSpPr>
          <p:cNvPr id="117" name="Google Shape;117;p21"/>
          <p:cNvSpPr txBox="1"/>
          <p:nvPr>
            <p:ph idx="2" type="subTitle"/>
          </p:nvPr>
        </p:nvSpPr>
        <p:spPr>
          <a:xfrm>
            <a:off x="3366700" y="2903572"/>
            <a:ext cx="2396700" cy="510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1800"/>
              <a:buFont typeface="Lilita One"/>
              <a:buNone/>
              <a:defRPr>
                <a:solidFill>
                  <a:schemeClr val="dk2"/>
                </a:solidFill>
                <a:latin typeface="Lilita One"/>
                <a:ea typeface="Lilita One"/>
                <a:cs typeface="Lilita One"/>
                <a:sym typeface="Lilita One"/>
              </a:defRPr>
            </a:lvl1pPr>
            <a:lvl2pPr lvl="1"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2pPr>
            <a:lvl3pPr lvl="2"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3pPr>
            <a:lvl4pPr lvl="3"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4pPr>
            <a:lvl5pPr lvl="4"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5pPr>
            <a:lvl6pPr lvl="5"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6pPr>
            <a:lvl7pPr lvl="6"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7pPr>
            <a:lvl8pPr lvl="7"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8pPr>
            <a:lvl9pPr lvl="8"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9pPr>
          </a:lstStyle>
          <a:p/>
        </p:txBody>
      </p:sp>
      <p:sp>
        <p:nvSpPr>
          <p:cNvPr id="118" name="Google Shape;118;p21"/>
          <p:cNvSpPr txBox="1"/>
          <p:nvPr>
            <p:ph idx="3" type="subTitle"/>
          </p:nvPr>
        </p:nvSpPr>
        <p:spPr>
          <a:xfrm>
            <a:off x="739100" y="2903572"/>
            <a:ext cx="2396700" cy="510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1800"/>
              <a:buFont typeface="Lilita One"/>
              <a:buNone/>
              <a:defRPr>
                <a:solidFill>
                  <a:schemeClr val="dk2"/>
                </a:solidFill>
                <a:latin typeface="Lilita One"/>
                <a:ea typeface="Lilita One"/>
                <a:cs typeface="Lilita One"/>
                <a:sym typeface="Lilita One"/>
              </a:defRPr>
            </a:lvl1pPr>
            <a:lvl2pPr lvl="1"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2pPr>
            <a:lvl3pPr lvl="2"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3pPr>
            <a:lvl4pPr lvl="3"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4pPr>
            <a:lvl5pPr lvl="4"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5pPr>
            <a:lvl6pPr lvl="5"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6pPr>
            <a:lvl7pPr lvl="6"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7pPr>
            <a:lvl8pPr lvl="7"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8pPr>
            <a:lvl9pPr lvl="8"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9pPr>
          </a:lstStyle>
          <a:p/>
        </p:txBody>
      </p:sp>
      <p:sp>
        <p:nvSpPr>
          <p:cNvPr id="119" name="Google Shape;119;p21"/>
          <p:cNvSpPr txBox="1"/>
          <p:nvPr>
            <p:ph idx="4" type="subTitle"/>
          </p:nvPr>
        </p:nvSpPr>
        <p:spPr>
          <a:xfrm>
            <a:off x="6008213" y="2903572"/>
            <a:ext cx="2396700" cy="510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1800"/>
              <a:buFont typeface="Lilita One"/>
              <a:buNone/>
              <a:defRPr>
                <a:solidFill>
                  <a:schemeClr val="dk2"/>
                </a:solidFill>
                <a:latin typeface="Lilita One"/>
                <a:ea typeface="Lilita One"/>
                <a:cs typeface="Lilita One"/>
                <a:sym typeface="Lilita One"/>
              </a:defRPr>
            </a:lvl1pPr>
            <a:lvl2pPr lvl="1"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2pPr>
            <a:lvl3pPr lvl="2"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3pPr>
            <a:lvl4pPr lvl="3"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4pPr>
            <a:lvl5pPr lvl="4"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5pPr>
            <a:lvl6pPr lvl="5"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6pPr>
            <a:lvl7pPr lvl="6"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7pPr>
            <a:lvl8pPr lvl="7"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8pPr>
            <a:lvl9pPr lvl="8" rtl="0" algn="ctr">
              <a:lnSpc>
                <a:spcPct val="100000"/>
              </a:lnSpc>
              <a:spcBef>
                <a:spcPts val="0"/>
              </a:spcBef>
              <a:spcAft>
                <a:spcPts val="0"/>
              </a:spcAft>
              <a:buClr>
                <a:schemeClr val="dk2"/>
              </a:buClr>
              <a:buSzPts val="1800"/>
              <a:buFont typeface="Lilita One"/>
              <a:buNone/>
              <a:defRPr sz="1800">
                <a:solidFill>
                  <a:schemeClr val="dk2"/>
                </a:solidFill>
                <a:latin typeface="Lilita One"/>
                <a:ea typeface="Lilita One"/>
                <a:cs typeface="Lilita One"/>
                <a:sym typeface="Lilita One"/>
              </a:defRPr>
            </a:lvl9pPr>
          </a:lstStyle>
          <a:p/>
        </p:txBody>
      </p:sp>
      <p:sp>
        <p:nvSpPr>
          <p:cNvPr id="120" name="Google Shape;120;p21"/>
          <p:cNvSpPr txBox="1"/>
          <p:nvPr>
            <p:ph idx="5" type="subTitle"/>
          </p:nvPr>
        </p:nvSpPr>
        <p:spPr>
          <a:xfrm>
            <a:off x="3483163" y="3668400"/>
            <a:ext cx="2177700" cy="78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spcBef>
                <a:spcPts val="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121" name="Google Shape;121;p21"/>
          <p:cNvSpPr txBox="1"/>
          <p:nvPr>
            <p:ph idx="6" type="subTitle"/>
          </p:nvPr>
        </p:nvSpPr>
        <p:spPr>
          <a:xfrm>
            <a:off x="6092825" y="3668025"/>
            <a:ext cx="2227500" cy="78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2"/>
              </a:buClr>
              <a:buSzPts val="1400"/>
              <a:buNone/>
              <a:defRPr sz="1400">
                <a:solidFill>
                  <a:schemeClr val="dk2"/>
                </a:solidFill>
              </a:defRPr>
            </a:lvl1pPr>
            <a:lvl2pPr lvl="1" rtl="0">
              <a:spcBef>
                <a:spcPts val="0"/>
              </a:spcBef>
              <a:spcAft>
                <a:spcPts val="0"/>
              </a:spcAft>
              <a:buClr>
                <a:schemeClr val="dk2"/>
              </a:buClr>
              <a:buSzPts val="1400"/>
              <a:buNone/>
              <a:defRPr>
                <a:solidFill>
                  <a:schemeClr val="dk2"/>
                </a:solidFill>
              </a:defRPr>
            </a:lvl2pPr>
            <a:lvl3pPr lvl="2" rtl="0">
              <a:spcBef>
                <a:spcPts val="1600"/>
              </a:spcBef>
              <a:spcAft>
                <a:spcPts val="0"/>
              </a:spcAft>
              <a:buClr>
                <a:schemeClr val="dk2"/>
              </a:buClr>
              <a:buSzPts val="1400"/>
              <a:buNone/>
              <a:defRPr>
                <a:solidFill>
                  <a:schemeClr val="dk2"/>
                </a:solidFill>
              </a:defRPr>
            </a:lvl3pPr>
            <a:lvl4pPr lvl="3" rtl="0">
              <a:spcBef>
                <a:spcPts val="1600"/>
              </a:spcBef>
              <a:spcAft>
                <a:spcPts val="0"/>
              </a:spcAft>
              <a:buClr>
                <a:schemeClr val="dk2"/>
              </a:buClr>
              <a:buSzPts val="1400"/>
              <a:buNone/>
              <a:defRPr>
                <a:solidFill>
                  <a:schemeClr val="dk2"/>
                </a:solidFill>
              </a:defRPr>
            </a:lvl4pPr>
            <a:lvl5pPr lvl="4" rtl="0">
              <a:spcBef>
                <a:spcPts val="1600"/>
              </a:spcBef>
              <a:spcAft>
                <a:spcPts val="0"/>
              </a:spcAft>
              <a:buClr>
                <a:schemeClr val="dk2"/>
              </a:buClr>
              <a:buSzPts val="1400"/>
              <a:buNone/>
              <a:defRPr>
                <a:solidFill>
                  <a:schemeClr val="dk2"/>
                </a:solidFill>
              </a:defRPr>
            </a:lvl5pPr>
            <a:lvl6pPr lvl="5" rtl="0">
              <a:spcBef>
                <a:spcPts val="1600"/>
              </a:spcBef>
              <a:spcAft>
                <a:spcPts val="0"/>
              </a:spcAft>
              <a:buClr>
                <a:schemeClr val="dk2"/>
              </a:buClr>
              <a:buSzPts val="1400"/>
              <a:buNone/>
              <a:defRPr>
                <a:solidFill>
                  <a:schemeClr val="dk2"/>
                </a:solidFill>
              </a:defRPr>
            </a:lvl6pPr>
            <a:lvl7pPr lvl="6" rtl="0">
              <a:spcBef>
                <a:spcPts val="1600"/>
              </a:spcBef>
              <a:spcAft>
                <a:spcPts val="0"/>
              </a:spcAft>
              <a:buClr>
                <a:schemeClr val="dk2"/>
              </a:buClr>
              <a:buSzPts val="1400"/>
              <a:buNone/>
              <a:defRPr>
                <a:solidFill>
                  <a:schemeClr val="dk2"/>
                </a:solidFill>
              </a:defRPr>
            </a:lvl7pPr>
            <a:lvl8pPr lvl="7" rtl="0">
              <a:spcBef>
                <a:spcPts val="1600"/>
              </a:spcBef>
              <a:spcAft>
                <a:spcPts val="0"/>
              </a:spcAft>
              <a:buClr>
                <a:schemeClr val="dk2"/>
              </a:buClr>
              <a:buSzPts val="1400"/>
              <a:buNone/>
              <a:defRPr>
                <a:solidFill>
                  <a:schemeClr val="dk2"/>
                </a:solidFill>
              </a:defRPr>
            </a:lvl8pPr>
            <a:lvl9pPr lvl="8" rtl="0">
              <a:spcBef>
                <a:spcPts val="1600"/>
              </a:spcBef>
              <a:spcAft>
                <a:spcPts val="1600"/>
              </a:spcAft>
              <a:buClr>
                <a:schemeClr val="dk2"/>
              </a:buClr>
              <a:buSzPts val="1400"/>
              <a:buNone/>
              <a:defRPr>
                <a:solidFill>
                  <a:schemeClr val="dk2"/>
                </a:solidFill>
              </a:defRPr>
            </a:lvl9pPr>
          </a:lstStyle>
          <a:p/>
        </p:txBody>
      </p:sp>
      <p:sp>
        <p:nvSpPr>
          <p:cNvPr id="122" name="Google Shape;122;p21"/>
          <p:cNvSpPr/>
          <p:nvPr/>
        </p:nvSpPr>
        <p:spPr>
          <a:xfrm>
            <a:off x="6441825" y="4459850"/>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 and four Columns">
  <p:cSld name="CUSTOM_3">
    <p:bg>
      <p:bgPr>
        <a:solidFill>
          <a:schemeClr val="lt2"/>
        </a:solidFill>
      </p:bgPr>
    </p:bg>
    <p:spTree>
      <p:nvGrpSpPr>
        <p:cNvPr id="123" name="Shape 123"/>
        <p:cNvGrpSpPr/>
        <p:nvPr/>
      </p:nvGrpSpPr>
      <p:grpSpPr>
        <a:xfrm>
          <a:off x="0" y="0"/>
          <a:ext cx="0" cy="0"/>
          <a:chOff x="0" y="0"/>
          <a:chExt cx="0" cy="0"/>
        </a:xfrm>
      </p:grpSpPr>
      <p:sp>
        <p:nvSpPr>
          <p:cNvPr id="124" name="Google Shape;124;p22"/>
          <p:cNvSpPr/>
          <p:nvPr/>
        </p:nvSpPr>
        <p:spPr>
          <a:xfrm>
            <a:off x="0" y="3811809"/>
            <a:ext cx="1919898" cy="1331540"/>
          </a:xfrm>
          <a:custGeom>
            <a:rect b="b" l="l" r="r" t="t"/>
            <a:pathLst>
              <a:path extrusionOk="0" h="118861" w="171343">
                <a:moveTo>
                  <a:pt x="0" y="0"/>
                </a:moveTo>
                <a:lnTo>
                  <a:pt x="0" y="118860"/>
                </a:lnTo>
                <a:lnTo>
                  <a:pt x="167295" y="118860"/>
                </a:lnTo>
                <a:cubicBezTo>
                  <a:pt x="171188" y="103001"/>
                  <a:pt x="171343" y="86094"/>
                  <a:pt x="164187" y="71628"/>
                </a:cubicBezTo>
                <a:cubicBezTo>
                  <a:pt x="156520" y="56126"/>
                  <a:pt x="140518" y="45065"/>
                  <a:pt x="123301" y="43363"/>
                </a:cubicBezTo>
                <a:cubicBezTo>
                  <a:pt x="121506" y="43185"/>
                  <a:pt x="119718" y="43102"/>
                  <a:pt x="117937" y="43102"/>
                </a:cubicBezTo>
                <a:cubicBezTo>
                  <a:pt x="100247" y="43102"/>
                  <a:pt x="83254" y="51322"/>
                  <a:pt x="66270" y="57055"/>
                </a:cubicBezTo>
                <a:cubicBezTo>
                  <a:pt x="61208" y="58764"/>
                  <a:pt x="55893" y="60274"/>
                  <a:pt x="50596" y="60274"/>
                </a:cubicBezTo>
                <a:cubicBezTo>
                  <a:pt x="49178" y="60274"/>
                  <a:pt x="47761" y="60166"/>
                  <a:pt x="46351" y="59924"/>
                </a:cubicBezTo>
                <a:cubicBezTo>
                  <a:pt x="35671" y="58091"/>
                  <a:pt x="27658" y="49006"/>
                  <a:pt x="22634" y="39398"/>
                </a:cubicBezTo>
                <a:cubicBezTo>
                  <a:pt x="17597" y="29790"/>
                  <a:pt x="14621" y="19157"/>
                  <a:pt x="8894" y="9954"/>
                </a:cubicBezTo>
                <a:cubicBezTo>
                  <a:pt x="6560" y="6203"/>
                  <a:pt x="3548" y="263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2"/>
          <p:cNvSpPr txBox="1"/>
          <p:nvPr>
            <p:ph idx="1" type="subTitle"/>
          </p:nvPr>
        </p:nvSpPr>
        <p:spPr>
          <a:xfrm>
            <a:off x="688178" y="2128825"/>
            <a:ext cx="2174100" cy="6348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400"/>
              <a:buNone/>
              <a:defRPr sz="14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126" name="Google Shape;126;p22"/>
          <p:cNvSpPr/>
          <p:nvPr/>
        </p:nvSpPr>
        <p:spPr>
          <a:xfrm>
            <a:off x="671800" y="538025"/>
            <a:ext cx="7786500" cy="6348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2"/>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8" name="Google Shape;128;p22"/>
          <p:cNvSpPr txBox="1"/>
          <p:nvPr>
            <p:ph idx="2" type="subTitle"/>
          </p:nvPr>
        </p:nvSpPr>
        <p:spPr>
          <a:xfrm>
            <a:off x="685725" y="1753775"/>
            <a:ext cx="2174100" cy="376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29" name="Google Shape;129;p22"/>
          <p:cNvSpPr txBox="1"/>
          <p:nvPr>
            <p:ph idx="3" type="subTitle"/>
          </p:nvPr>
        </p:nvSpPr>
        <p:spPr>
          <a:xfrm>
            <a:off x="685725" y="3023309"/>
            <a:ext cx="2174100" cy="376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30" name="Google Shape;130;p22"/>
          <p:cNvSpPr txBox="1"/>
          <p:nvPr>
            <p:ph idx="4" type="subTitle"/>
          </p:nvPr>
        </p:nvSpPr>
        <p:spPr>
          <a:xfrm>
            <a:off x="6285325" y="1753775"/>
            <a:ext cx="2171700" cy="3765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31" name="Google Shape;131;p22"/>
          <p:cNvSpPr txBox="1"/>
          <p:nvPr>
            <p:ph idx="5" type="subTitle"/>
          </p:nvPr>
        </p:nvSpPr>
        <p:spPr>
          <a:xfrm>
            <a:off x="6285325" y="3023309"/>
            <a:ext cx="2171700" cy="3765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32" name="Google Shape;132;p22"/>
          <p:cNvSpPr txBox="1"/>
          <p:nvPr>
            <p:ph idx="6" type="subTitle"/>
          </p:nvPr>
        </p:nvSpPr>
        <p:spPr>
          <a:xfrm>
            <a:off x="685725" y="3399800"/>
            <a:ext cx="2174100" cy="63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33" name="Google Shape;133;p22"/>
          <p:cNvSpPr txBox="1"/>
          <p:nvPr>
            <p:ph idx="7" type="subTitle"/>
          </p:nvPr>
        </p:nvSpPr>
        <p:spPr>
          <a:xfrm>
            <a:off x="6286550" y="2128825"/>
            <a:ext cx="2171700" cy="63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r">
              <a:spcBef>
                <a:spcPts val="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134" name="Google Shape;134;p22"/>
          <p:cNvSpPr txBox="1"/>
          <p:nvPr>
            <p:ph idx="8" type="subTitle"/>
          </p:nvPr>
        </p:nvSpPr>
        <p:spPr>
          <a:xfrm>
            <a:off x="6284100" y="3399800"/>
            <a:ext cx="2171700" cy="63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r">
              <a:spcBef>
                <a:spcPts val="0"/>
              </a:spcBef>
              <a:spcAft>
                <a:spcPts val="0"/>
              </a:spcAft>
              <a:buSzPts val="1400"/>
              <a:buNone/>
              <a:defRPr/>
            </a:lvl2pPr>
            <a:lvl3pPr lvl="2" rtl="0" algn="r">
              <a:spcBef>
                <a:spcPts val="1600"/>
              </a:spcBef>
              <a:spcAft>
                <a:spcPts val="0"/>
              </a:spcAft>
              <a:buSzPts val="1400"/>
              <a:buNone/>
              <a:defRPr/>
            </a:lvl3pPr>
            <a:lvl4pPr lvl="3" rtl="0" algn="r">
              <a:spcBef>
                <a:spcPts val="1600"/>
              </a:spcBef>
              <a:spcAft>
                <a:spcPts val="0"/>
              </a:spcAft>
              <a:buSzPts val="1400"/>
              <a:buNone/>
              <a:defRPr/>
            </a:lvl4pPr>
            <a:lvl5pPr lvl="4" rtl="0" algn="r">
              <a:spcBef>
                <a:spcPts val="1600"/>
              </a:spcBef>
              <a:spcAft>
                <a:spcPts val="0"/>
              </a:spcAft>
              <a:buSzPts val="1400"/>
              <a:buNone/>
              <a:defRPr/>
            </a:lvl5pPr>
            <a:lvl6pPr lvl="5" rtl="0" algn="r">
              <a:spcBef>
                <a:spcPts val="1600"/>
              </a:spcBef>
              <a:spcAft>
                <a:spcPts val="0"/>
              </a:spcAft>
              <a:buSzPts val="1400"/>
              <a:buNone/>
              <a:defRPr/>
            </a:lvl6pPr>
            <a:lvl7pPr lvl="6" rtl="0" algn="r">
              <a:spcBef>
                <a:spcPts val="1600"/>
              </a:spcBef>
              <a:spcAft>
                <a:spcPts val="0"/>
              </a:spcAft>
              <a:buSzPts val="1400"/>
              <a:buNone/>
              <a:defRPr/>
            </a:lvl7pPr>
            <a:lvl8pPr lvl="7" rtl="0" algn="r">
              <a:spcBef>
                <a:spcPts val="1600"/>
              </a:spcBef>
              <a:spcAft>
                <a:spcPts val="0"/>
              </a:spcAft>
              <a:buSzPts val="1400"/>
              <a:buNone/>
              <a:defRPr/>
            </a:lvl8pPr>
            <a:lvl9pPr lvl="8" rtl="0" algn="r">
              <a:spcBef>
                <a:spcPts val="1600"/>
              </a:spcBef>
              <a:spcAft>
                <a:spcPts val="1600"/>
              </a:spcAft>
              <a:buSzPts val="1400"/>
              <a:buNone/>
              <a:defRPr/>
            </a:lvl9pPr>
          </a:lstStyle>
          <a:p/>
        </p:txBody>
      </p:sp>
      <p:sp>
        <p:nvSpPr>
          <p:cNvPr id="135" name="Google Shape;135;p22"/>
          <p:cNvSpPr/>
          <p:nvPr/>
        </p:nvSpPr>
        <p:spPr>
          <a:xfrm flipH="1">
            <a:off x="7228930" y="3811877"/>
            <a:ext cx="1919898" cy="1331540"/>
          </a:xfrm>
          <a:custGeom>
            <a:rect b="b" l="l" r="r" t="t"/>
            <a:pathLst>
              <a:path extrusionOk="0" h="118861" w="171343">
                <a:moveTo>
                  <a:pt x="0" y="0"/>
                </a:moveTo>
                <a:lnTo>
                  <a:pt x="0" y="118860"/>
                </a:lnTo>
                <a:lnTo>
                  <a:pt x="167295" y="118860"/>
                </a:lnTo>
                <a:cubicBezTo>
                  <a:pt x="171188" y="103001"/>
                  <a:pt x="171343" y="86094"/>
                  <a:pt x="164187" y="71628"/>
                </a:cubicBezTo>
                <a:cubicBezTo>
                  <a:pt x="156520" y="56126"/>
                  <a:pt x="140518" y="45065"/>
                  <a:pt x="123301" y="43363"/>
                </a:cubicBezTo>
                <a:cubicBezTo>
                  <a:pt x="121506" y="43185"/>
                  <a:pt x="119718" y="43102"/>
                  <a:pt x="117937" y="43102"/>
                </a:cubicBezTo>
                <a:cubicBezTo>
                  <a:pt x="100247" y="43102"/>
                  <a:pt x="83254" y="51322"/>
                  <a:pt x="66270" y="57055"/>
                </a:cubicBezTo>
                <a:cubicBezTo>
                  <a:pt x="61208" y="58764"/>
                  <a:pt x="55893" y="60274"/>
                  <a:pt x="50596" y="60274"/>
                </a:cubicBezTo>
                <a:cubicBezTo>
                  <a:pt x="49178" y="60274"/>
                  <a:pt x="47761" y="60166"/>
                  <a:pt x="46351" y="59924"/>
                </a:cubicBezTo>
                <a:cubicBezTo>
                  <a:pt x="35671" y="58091"/>
                  <a:pt x="27658" y="49006"/>
                  <a:pt x="22634" y="39398"/>
                </a:cubicBezTo>
                <a:cubicBezTo>
                  <a:pt x="17597" y="29790"/>
                  <a:pt x="14621" y="19157"/>
                  <a:pt x="8894" y="9954"/>
                </a:cubicBezTo>
                <a:cubicBezTo>
                  <a:pt x="6560" y="6203"/>
                  <a:pt x="3548" y="2631"/>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3_1">
    <p:bg>
      <p:bgPr>
        <a:solidFill>
          <a:schemeClr val="lt2"/>
        </a:solidFill>
      </p:bgPr>
    </p:bg>
    <p:spTree>
      <p:nvGrpSpPr>
        <p:cNvPr id="136" name="Shape 136"/>
        <p:cNvGrpSpPr/>
        <p:nvPr/>
      </p:nvGrpSpPr>
      <p:grpSpPr>
        <a:xfrm>
          <a:off x="0" y="0"/>
          <a:ext cx="0" cy="0"/>
          <a:chOff x="0" y="0"/>
          <a:chExt cx="0" cy="0"/>
        </a:xfrm>
      </p:grpSpPr>
      <p:sp>
        <p:nvSpPr>
          <p:cNvPr id="137" name="Google Shape;137;p23"/>
          <p:cNvSpPr/>
          <p:nvPr/>
        </p:nvSpPr>
        <p:spPr>
          <a:xfrm>
            <a:off x="4735200" y="1534400"/>
            <a:ext cx="3723000" cy="9510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3"/>
          <p:cNvSpPr/>
          <p:nvPr/>
        </p:nvSpPr>
        <p:spPr>
          <a:xfrm>
            <a:off x="685800" y="1534400"/>
            <a:ext cx="2615100" cy="30816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3"/>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30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0" name="Google Shape;140;p23"/>
          <p:cNvSpPr txBox="1"/>
          <p:nvPr>
            <p:ph idx="1" type="subTitle"/>
          </p:nvPr>
        </p:nvSpPr>
        <p:spPr>
          <a:xfrm>
            <a:off x="4810950" y="1612025"/>
            <a:ext cx="3571500" cy="296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800"/>
              <a:buFont typeface="Lilita One"/>
              <a:buNone/>
              <a:defRPr>
                <a:solidFill>
                  <a:schemeClr val="dk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41" name="Google Shape;141;p23"/>
          <p:cNvSpPr txBox="1"/>
          <p:nvPr>
            <p:ph idx="2" type="subTitle"/>
          </p:nvPr>
        </p:nvSpPr>
        <p:spPr>
          <a:xfrm>
            <a:off x="793950" y="1780100"/>
            <a:ext cx="2398800" cy="2590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42" name="Google Shape;142;p23"/>
          <p:cNvSpPr txBox="1"/>
          <p:nvPr>
            <p:ph idx="3" type="subTitle"/>
          </p:nvPr>
        </p:nvSpPr>
        <p:spPr>
          <a:xfrm>
            <a:off x="4810950" y="1908259"/>
            <a:ext cx="3571500" cy="499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43" name="Google Shape;143;p23"/>
          <p:cNvSpPr/>
          <p:nvPr/>
        </p:nvSpPr>
        <p:spPr>
          <a:xfrm>
            <a:off x="4735200" y="3665000"/>
            <a:ext cx="3723000" cy="9510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3"/>
          <p:cNvSpPr txBox="1"/>
          <p:nvPr>
            <p:ph idx="4" type="subTitle"/>
          </p:nvPr>
        </p:nvSpPr>
        <p:spPr>
          <a:xfrm>
            <a:off x="4810950" y="3742625"/>
            <a:ext cx="3571500" cy="296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800"/>
              <a:buFont typeface="Lilita One"/>
              <a:buNone/>
              <a:defRPr>
                <a:solidFill>
                  <a:schemeClr val="dk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45" name="Google Shape;145;p23"/>
          <p:cNvSpPr txBox="1"/>
          <p:nvPr>
            <p:ph idx="5" type="subTitle"/>
          </p:nvPr>
        </p:nvSpPr>
        <p:spPr>
          <a:xfrm>
            <a:off x="4810950" y="4038859"/>
            <a:ext cx="3571500" cy="499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46" name="Google Shape;146;p23"/>
          <p:cNvSpPr/>
          <p:nvPr/>
        </p:nvSpPr>
        <p:spPr>
          <a:xfrm>
            <a:off x="4735200" y="2599700"/>
            <a:ext cx="3723000" cy="9510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3"/>
          <p:cNvSpPr txBox="1"/>
          <p:nvPr>
            <p:ph idx="6" type="subTitle"/>
          </p:nvPr>
        </p:nvSpPr>
        <p:spPr>
          <a:xfrm>
            <a:off x="4810950" y="2677325"/>
            <a:ext cx="3571500" cy="296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800"/>
              <a:buFont typeface="Lilita One"/>
              <a:buNone/>
              <a:defRPr>
                <a:solidFill>
                  <a:schemeClr val="dk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48" name="Google Shape;148;p23"/>
          <p:cNvSpPr txBox="1"/>
          <p:nvPr>
            <p:ph idx="7" type="subTitle"/>
          </p:nvPr>
        </p:nvSpPr>
        <p:spPr>
          <a:xfrm>
            <a:off x="4810950" y="2973559"/>
            <a:ext cx="3571500" cy="499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2">
  <p:cSld name="CUSTOM_4">
    <p:bg>
      <p:bgPr>
        <a:solidFill>
          <a:schemeClr val="lt2"/>
        </a:solidFill>
      </p:bgPr>
    </p:bg>
    <p:spTree>
      <p:nvGrpSpPr>
        <p:cNvPr id="149" name="Shape 149"/>
        <p:cNvGrpSpPr/>
        <p:nvPr/>
      </p:nvGrpSpPr>
      <p:grpSpPr>
        <a:xfrm>
          <a:off x="0" y="0"/>
          <a:ext cx="0" cy="0"/>
          <a:chOff x="0" y="0"/>
          <a:chExt cx="0" cy="0"/>
        </a:xfrm>
      </p:grpSpPr>
      <p:sp>
        <p:nvSpPr>
          <p:cNvPr id="150" name="Google Shape;150;p24"/>
          <p:cNvSpPr txBox="1"/>
          <p:nvPr>
            <p:ph idx="1" type="subTitle"/>
          </p:nvPr>
        </p:nvSpPr>
        <p:spPr>
          <a:xfrm>
            <a:off x="685800" y="3539725"/>
            <a:ext cx="1706100" cy="8658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51" name="Google Shape;151;p24"/>
          <p:cNvSpPr/>
          <p:nvPr/>
        </p:nvSpPr>
        <p:spPr>
          <a:xfrm>
            <a:off x="671800" y="538025"/>
            <a:ext cx="7786500" cy="6348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4"/>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3" name="Google Shape;153;p24"/>
          <p:cNvSpPr txBox="1"/>
          <p:nvPr>
            <p:ph idx="2" type="subTitle"/>
          </p:nvPr>
        </p:nvSpPr>
        <p:spPr>
          <a:xfrm>
            <a:off x="671800" y="2974100"/>
            <a:ext cx="1706100" cy="5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54" name="Google Shape;154;p24"/>
          <p:cNvSpPr txBox="1"/>
          <p:nvPr>
            <p:ph idx="3" type="subTitle"/>
          </p:nvPr>
        </p:nvSpPr>
        <p:spPr>
          <a:xfrm>
            <a:off x="6752100" y="2974100"/>
            <a:ext cx="1706100" cy="5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55" name="Google Shape;155;p24"/>
          <p:cNvSpPr txBox="1"/>
          <p:nvPr>
            <p:ph idx="4" type="subTitle"/>
          </p:nvPr>
        </p:nvSpPr>
        <p:spPr>
          <a:xfrm>
            <a:off x="2698567" y="2974100"/>
            <a:ext cx="1706100" cy="5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56" name="Google Shape;156;p24"/>
          <p:cNvSpPr txBox="1"/>
          <p:nvPr>
            <p:ph idx="5" type="subTitle"/>
          </p:nvPr>
        </p:nvSpPr>
        <p:spPr>
          <a:xfrm>
            <a:off x="4725333" y="2974100"/>
            <a:ext cx="1706100" cy="582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57" name="Google Shape;157;p24"/>
          <p:cNvSpPr txBox="1"/>
          <p:nvPr>
            <p:ph idx="6" type="subTitle"/>
          </p:nvPr>
        </p:nvSpPr>
        <p:spPr>
          <a:xfrm>
            <a:off x="2705563" y="3539725"/>
            <a:ext cx="1706100" cy="86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8" name="Google Shape;158;p24"/>
          <p:cNvSpPr txBox="1"/>
          <p:nvPr>
            <p:ph idx="7" type="subTitle"/>
          </p:nvPr>
        </p:nvSpPr>
        <p:spPr>
          <a:xfrm>
            <a:off x="4728825" y="3539725"/>
            <a:ext cx="1706100" cy="86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9" name="Google Shape;159;p24"/>
          <p:cNvSpPr txBox="1"/>
          <p:nvPr>
            <p:ph idx="8" type="subTitle"/>
          </p:nvPr>
        </p:nvSpPr>
        <p:spPr>
          <a:xfrm>
            <a:off x="6745075" y="3539725"/>
            <a:ext cx="1706100" cy="86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5">
    <p:bg>
      <p:bgPr>
        <a:solidFill>
          <a:schemeClr val="lt2"/>
        </a:solidFill>
      </p:bgPr>
    </p:bg>
    <p:spTree>
      <p:nvGrpSpPr>
        <p:cNvPr id="160" name="Shape 160"/>
        <p:cNvGrpSpPr/>
        <p:nvPr/>
      </p:nvGrpSpPr>
      <p:grpSpPr>
        <a:xfrm>
          <a:off x="0" y="0"/>
          <a:ext cx="0" cy="0"/>
          <a:chOff x="0" y="0"/>
          <a:chExt cx="0" cy="0"/>
        </a:xfrm>
      </p:grpSpPr>
      <p:sp>
        <p:nvSpPr>
          <p:cNvPr id="161" name="Google Shape;161;p25"/>
          <p:cNvSpPr txBox="1"/>
          <p:nvPr>
            <p:ph idx="1" type="subTitle"/>
          </p:nvPr>
        </p:nvSpPr>
        <p:spPr>
          <a:xfrm>
            <a:off x="671800" y="2335025"/>
            <a:ext cx="2435100" cy="6348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62" name="Google Shape;162;p25"/>
          <p:cNvSpPr/>
          <p:nvPr/>
        </p:nvSpPr>
        <p:spPr>
          <a:xfrm>
            <a:off x="671800" y="538025"/>
            <a:ext cx="7786500" cy="6348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5"/>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4" name="Google Shape;164;p25"/>
          <p:cNvSpPr txBox="1"/>
          <p:nvPr>
            <p:ph idx="2" type="subTitle"/>
          </p:nvPr>
        </p:nvSpPr>
        <p:spPr>
          <a:xfrm>
            <a:off x="3342300" y="1970250"/>
            <a:ext cx="2435100" cy="37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65" name="Google Shape;165;p25"/>
          <p:cNvSpPr txBox="1"/>
          <p:nvPr>
            <p:ph idx="3" type="subTitle"/>
          </p:nvPr>
        </p:nvSpPr>
        <p:spPr>
          <a:xfrm>
            <a:off x="685800" y="1970250"/>
            <a:ext cx="2396700" cy="37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66" name="Google Shape;166;p25"/>
          <p:cNvSpPr txBox="1"/>
          <p:nvPr>
            <p:ph idx="4" type="subTitle"/>
          </p:nvPr>
        </p:nvSpPr>
        <p:spPr>
          <a:xfrm>
            <a:off x="6037200" y="1970250"/>
            <a:ext cx="2435100" cy="37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67" name="Google Shape;167;p25"/>
          <p:cNvSpPr txBox="1"/>
          <p:nvPr>
            <p:ph idx="5" type="subTitle"/>
          </p:nvPr>
        </p:nvSpPr>
        <p:spPr>
          <a:xfrm>
            <a:off x="685800" y="3604800"/>
            <a:ext cx="2435100" cy="37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68" name="Google Shape;168;p25"/>
          <p:cNvSpPr txBox="1"/>
          <p:nvPr>
            <p:ph idx="6" type="subTitle"/>
          </p:nvPr>
        </p:nvSpPr>
        <p:spPr>
          <a:xfrm>
            <a:off x="3347500" y="2335025"/>
            <a:ext cx="2435100" cy="63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9" name="Google Shape;169;p25"/>
          <p:cNvSpPr txBox="1"/>
          <p:nvPr>
            <p:ph idx="7" type="subTitle"/>
          </p:nvPr>
        </p:nvSpPr>
        <p:spPr>
          <a:xfrm>
            <a:off x="6023200" y="2335025"/>
            <a:ext cx="2435100" cy="63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0" name="Google Shape;170;p25"/>
          <p:cNvSpPr txBox="1"/>
          <p:nvPr>
            <p:ph idx="8" type="subTitle"/>
          </p:nvPr>
        </p:nvSpPr>
        <p:spPr>
          <a:xfrm>
            <a:off x="671800" y="3981300"/>
            <a:ext cx="2435100" cy="63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1" name="Google Shape;171;p25"/>
          <p:cNvSpPr txBox="1"/>
          <p:nvPr>
            <p:ph idx="9" type="subTitle"/>
          </p:nvPr>
        </p:nvSpPr>
        <p:spPr>
          <a:xfrm>
            <a:off x="3368500" y="3604800"/>
            <a:ext cx="2435100" cy="37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72" name="Google Shape;172;p25"/>
          <p:cNvSpPr txBox="1"/>
          <p:nvPr>
            <p:ph idx="13" type="subTitle"/>
          </p:nvPr>
        </p:nvSpPr>
        <p:spPr>
          <a:xfrm>
            <a:off x="3354500" y="3981300"/>
            <a:ext cx="2435100" cy="63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3" name="Google Shape;173;p25"/>
          <p:cNvSpPr txBox="1"/>
          <p:nvPr>
            <p:ph idx="14" type="subTitle"/>
          </p:nvPr>
        </p:nvSpPr>
        <p:spPr>
          <a:xfrm>
            <a:off x="6030200" y="3604800"/>
            <a:ext cx="2435100" cy="37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800"/>
              <a:buFont typeface="Lilita One"/>
              <a:buNone/>
              <a:defRPr>
                <a:solidFill>
                  <a:schemeClr val="lt1"/>
                </a:solidFill>
                <a:latin typeface="Lilita One"/>
                <a:ea typeface="Lilita One"/>
                <a:cs typeface="Lilita One"/>
                <a:sym typeface="Lilita One"/>
              </a:defRPr>
            </a:lvl1pPr>
            <a:lvl2pPr lvl="1"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2pPr>
            <a:lvl3pPr lvl="2"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3pPr>
            <a:lvl4pPr lvl="3"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4pPr>
            <a:lvl5pPr lvl="4"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5pPr>
            <a:lvl6pPr lvl="5"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6pPr>
            <a:lvl7pPr lvl="6"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7pPr>
            <a:lvl8pPr lvl="7"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8pPr>
            <a:lvl9pPr lvl="8" rtl="0" algn="ctr">
              <a:lnSpc>
                <a:spcPct val="100000"/>
              </a:lnSpc>
              <a:spcBef>
                <a:spcPts val="0"/>
              </a:spcBef>
              <a:spcAft>
                <a:spcPts val="0"/>
              </a:spcAft>
              <a:buClr>
                <a:schemeClr val="lt1"/>
              </a:buClr>
              <a:buSzPts val="1800"/>
              <a:buFont typeface="Lilita One"/>
              <a:buNone/>
              <a:defRPr sz="1800">
                <a:solidFill>
                  <a:schemeClr val="lt1"/>
                </a:solidFill>
                <a:latin typeface="Lilita One"/>
                <a:ea typeface="Lilita One"/>
                <a:cs typeface="Lilita One"/>
                <a:sym typeface="Lilita One"/>
              </a:defRPr>
            </a:lvl9pPr>
          </a:lstStyle>
          <a:p/>
        </p:txBody>
      </p:sp>
      <p:sp>
        <p:nvSpPr>
          <p:cNvPr id="174" name="Google Shape;174;p25"/>
          <p:cNvSpPr txBox="1"/>
          <p:nvPr>
            <p:ph idx="15" type="subTitle"/>
          </p:nvPr>
        </p:nvSpPr>
        <p:spPr>
          <a:xfrm>
            <a:off x="6016200" y="3981300"/>
            <a:ext cx="2435100" cy="63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5" name="Google Shape;175;p25"/>
          <p:cNvSpPr/>
          <p:nvPr/>
        </p:nvSpPr>
        <p:spPr>
          <a:xfrm>
            <a:off x="-689600" y="1971725"/>
            <a:ext cx="1361400" cy="1361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5"/>
          <p:cNvSpPr/>
          <p:nvPr/>
        </p:nvSpPr>
        <p:spPr>
          <a:xfrm>
            <a:off x="8458300" y="1971725"/>
            <a:ext cx="1361400" cy="13614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
    <p:bg>
      <p:bgPr>
        <a:solidFill>
          <a:srgbClr val="B2BF6D"/>
        </a:solidFill>
      </p:bgPr>
    </p:bg>
    <p:spTree>
      <p:nvGrpSpPr>
        <p:cNvPr id="177" name="Shape 177"/>
        <p:cNvGrpSpPr/>
        <p:nvPr/>
      </p:nvGrpSpPr>
      <p:grpSpPr>
        <a:xfrm>
          <a:off x="0" y="0"/>
          <a:ext cx="0" cy="0"/>
          <a:chOff x="0" y="0"/>
          <a:chExt cx="0" cy="0"/>
        </a:xfrm>
      </p:grpSpPr>
      <p:sp>
        <p:nvSpPr>
          <p:cNvPr id="178" name="Google Shape;178;p26"/>
          <p:cNvSpPr/>
          <p:nvPr/>
        </p:nvSpPr>
        <p:spPr>
          <a:xfrm>
            <a:off x="0" y="0"/>
            <a:ext cx="7414440" cy="5143413"/>
          </a:xfrm>
          <a:custGeom>
            <a:rect b="b" l="l" r="r" t="t"/>
            <a:pathLst>
              <a:path extrusionOk="0" h="118861" w="171343">
                <a:moveTo>
                  <a:pt x="0" y="0"/>
                </a:moveTo>
                <a:lnTo>
                  <a:pt x="0" y="118860"/>
                </a:lnTo>
                <a:lnTo>
                  <a:pt x="167295" y="118860"/>
                </a:lnTo>
                <a:cubicBezTo>
                  <a:pt x="171188" y="103001"/>
                  <a:pt x="171343" y="86094"/>
                  <a:pt x="164187" y="71628"/>
                </a:cubicBezTo>
                <a:cubicBezTo>
                  <a:pt x="156520" y="56126"/>
                  <a:pt x="140518" y="45065"/>
                  <a:pt x="123301" y="43363"/>
                </a:cubicBezTo>
                <a:cubicBezTo>
                  <a:pt x="121506" y="43185"/>
                  <a:pt x="119718" y="43102"/>
                  <a:pt x="117937" y="43102"/>
                </a:cubicBezTo>
                <a:cubicBezTo>
                  <a:pt x="100247" y="43102"/>
                  <a:pt x="83254" y="51322"/>
                  <a:pt x="66270" y="57055"/>
                </a:cubicBezTo>
                <a:cubicBezTo>
                  <a:pt x="61208" y="58764"/>
                  <a:pt x="55893" y="60274"/>
                  <a:pt x="50596" y="60274"/>
                </a:cubicBezTo>
                <a:cubicBezTo>
                  <a:pt x="49178" y="60274"/>
                  <a:pt x="47761" y="60166"/>
                  <a:pt x="46351" y="59924"/>
                </a:cubicBezTo>
                <a:cubicBezTo>
                  <a:pt x="35671" y="58091"/>
                  <a:pt x="27658" y="49006"/>
                  <a:pt x="22634" y="39398"/>
                </a:cubicBezTo>
                <a:cubicBezTo>
                  <a:pt x="17597" y="29790"/>
                  <a:pt x="14621" y="19157"/>
                  <a:pt x="8894" y="9954"/>
                </a:cubicBezTo>
                <a:cubicBezTo>
                  <a:pt x="6560" y="6203"/>
                  <a:pt x="3548" y="2631"/>
                  <a:pt x="0"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6"/>
          <p:cNvSpPr txBox="1"/>
          <p:nvPr>
            <p:ph idx="1" type="subTitle"/>
          </p:nvPr>
        </p:nvSpPr>
        <p:spPr>
          <a:xfrm>
            <a:off x="1000725" y="2991400"/>
            <a:ext cx="4600500" cy="8364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8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180" name="Google Shape;180;p26"/>
          <p:cNvSpPr/>
          <p:nvPr/>
        </p:nvSpPr>
        <p:spPr>
          <a:xfrm>
            <a:off x="1421250" y="488750"/>
            <a:ext cx="2077975" cy="1368250"/>
          </a:xfrm>
          <a:custGeom>
            <a:rect b="b" l="l" r="r" t="t"/>
            <a:pathLst>
              <a:path extrusionOk="0" h="54730" w="83119">
                <a:moveTo>
                  <a:pt x="25514" y="0"/>
                </a:moveTo>
                <a:cubicBezTo>
                  <a:pt x="17721" y="0"/>
                  <a:pt x="9655" y="4301"/>
                  <a:pt x="5787" y="11251"/>
                </a:cubicBezTo>
                <a:cubicBezTo>
                  <a:pt x="1" y="21669"/>
                  <a:pt x="3120" y="35635"/>
                  <a:pt x="11550" y="44053"/>
                </a:cubicBezTo>
                <a:cubicBezTo>
                  <a:pt x="18818" y="51321"/>
                  <a:pt x="29255" y="54730"/>
                  <a:pt x="39594" y="54730"/>
                </a:cubicBezTo>
                <a:cubicBezTo>
                  <a:pt x="41247" y="54730"/>
                  <a:pt x="42896" y="54643"/>
                  <a:pt x="44530" y="54471"/>
                </a:cubicBezTo>
                <a:cubicBezTo>
                  <a:pt x="54936" y="53375"/>
                  <a:pt x="65152" y="48922"/>
                  <a:pt x="72272" y="41243"/>
                </a:cubicBezTo>
                <a:cubicBezTo>
                  <a:pt x="79391" y="33575"/>
                  <a:pt x="83118" y="22574"/>
                  <a:pt x="81082" y="12299"/>
                </a:cubicBezTo>
                <a:cubicBezTo>
                  <a:pt x="80254" y="8075"/>
                  <a:pt x="76841" y="2947"/>
                  <a:pt x="73848" y="2947"/>
                </a:cubicBezTo>
                <a:cubicBezTo>
                  <a:pt x="72580" y="2947"/>
                  <a:pt x="71387" y="3868"/>
                  <a:pt x="70498" y="6167"/>
                </a:cubicBezTo>
                <a:cubicBezTo>
                  <a:pt x="68176" y="12156"/>
                  <a:pt x="70474" y="19859"/>
                  <a:pt x="62092" y="22288"/>
                </a:cubicBezTo>
                <a:cubicBezTo>
                  <a:pt x="61208" y="22542"/>
                  <a:pt x="60320" y="22659"/>
                  <a:pt x="59436" y="22659"/>
                </a:cubicBezTo>
                <a:cubicBezTo>
                  <a:pt x="54923" y="22659"/>
                  <a:pt x="50519" y="19607"/>
                  <a:pt x="47423" y="16073"/>
                </a:cubicBezTo>
                <a:cubicBezTo>
                  <a:pt x="43732" y="11858"/>
                  <a:pt x="40934" y="6739"/>
                  <a:pt x="36422" y="3417"/>
                </a:cubicBezTo>
                <a:cubicBezTo>
                  <a:pt x="33224" y="1071"/>
                  <a:pt x="29403" y="0"/>
                  <a:pt x="2551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6"/>
          <p:cNvSpPr/>
          <p:nvPr/>
        </p:nvSpPr>
        <p:spPr>
          <a:xfrm>
            <a:off x="7833600" y="-678425"/>
            <a:ext cx="1851300" cy="18513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6"/>
          <p:cNvSpPr txBox="1"/>
          <p:nvPr>
            <p:ph idx="2" type="subTitle"/>
          </p:nvPr>
        </p:nvSpPr>
        <p:spPr>
          <a:xfrm>
            <a:off x="994975" y="3973550"/>
            <a:ext cx="4600500" cy="402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DD702D"/>
              </a:buClr>
              <a:buSzPts val="2400"/>
              <a:buFont typeface="Lilita One"/>
              <a:buNone/>
              <a:defRPr sz="2400">
                <a:solidFill>
                  <a:srgbClr val="DD702D"/>
                </a:solidFill>
                <a:latin typeface="Lilita One"/>
                <a:ea typeface="Lilita One"/>
                <a:cs typeface="Lilita One"/>
                <a:sym typeface="Lilita One"/>
              </a:defRPr>
            </a:lvl1pPr>
            <a:lvl2pPr lvl="1"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2pPr>
            <a:lvl3pPr lvl="2"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3pPr>
            <a:lvl4pPr lvl="3"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4pPr>
            <a:lvl5pPr lvl="4"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5pPr>
            <a:lvl6pPr lvl="5"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6pPr>
            <a:lvl7pPr lvl="6"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7pPr>
            <a:lvl8pPr lvl="7"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8pPr>
            <a:lvl9pPr lvl="8"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9pPr>
          </a:lstStyle>
          <a:p/>
        </p:txBody>
      </p:sp>
      <p:sp>
        <p:nvSpPr>
          <p:cNvPr id="183" name="Google Shape;183;p26"/>
          <p:cNvSpPr/>
          <p:nvPr/>
        </p:nvSpPr>
        <p:spPr>
          <a:xfrm>
            <a:off x="5326450" y="-408700"/>
            <a:ext cx="836400" cy="8364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0">
    <p:bg>
      <p:bgPr>
        <a:solidFill>
          <a:schemeClr val="lt2"/>
        </a:solidFill>
      </p:bgPr>
    </p:bg>
    <p:spTree>
      <p:nvGrpSpPr>
        <p:cNvPr id="184" name="Shape 184"/>
        <p:cNvGrpSpPr/>
        <p:nvPr/>
      </p:nvGrpSpPr>
      <p:grpSpPr>
        <a:xfrm>
          <a:off x="0" y="0"/>
          <a:ext cx="0" cy="0"/>
          <a:chOff x="0" y="0"/>
          <a:chExt cx="0" cy="0"/>
        </a:xfrm>
      </p:grpSpPr>
      <p:sp>
        <p:nvSpPr>
          <p:cNvPr id="185" name="Google Shape;185;p27"/>
          <p:cNvSpPr/>
          <p:nvPr/>
        </p:nvSpPr>
        <p:spPr>
          <a:xfrm flipH="1">
            <a:off x="1134571" y="25"/>
            <a:ext cx="8009429" cy="5143413"/>
          </a:xfrm>
          <a:custGeom>
            <a:rect b="b" l="l" r="r" t="t"/>
            <a:pathLst>
              <a:path extrusionOk="0" h="118861" w="171343">
                <a:moveTo>
                  <a:pt x="0" y="0"/>
                </a:moveTo>
                <a:lnTo>
                  <a:pt x="0" y="118860"/>
                </a:lnTo>
                <a:lnTo>
                  <a:pt x="167295" y="118860"/>
                </a:lnTo>
                <a:cubicBezTo>
                  <a:pt x="171188" y="103001"/>
                  <a:pt x="171343" y="86094"/>
                  <a:pt x="164187" y="71628"/>
                </a:cubicBezTo>
                <a:cubicBezTo>
                  <a:pt x="156520" y="56126"/>
                  <a:pt x="140518" y="45065"/>
                  <a:pt x="123301" y="43363"/>
                </a:cubicBezTo>
                <a:cubicBezTo>
                  <a:pt x="121506" y="43185"/>
                  <a:pt x="119718" y="43102"/>
                  <a:pt x="117937" y="43102"/>
                </a:cubicBezTo>
                <a:cubicBezTo>
                  <a:pt x="100247" y="43102"/>
                  <a:pt x="83254" y="51322"/>
                  <a:pt x="66270" y="57055"/>
                </a:cubicBezTo>
                <a:cubicBezTo>
                  <a:pt x="61208" y="58764"/>
                  <a:pt x="55893" y="60274"/>
                  <a:pt x="50596" y="60274"/>
                </a:cubicBezTo>
                <a:cubicBezTo>
                  <a:pt x="49178" y="60274"/>
                  <a:pt x="47761" y="60166"/>
                  <a:pt x="46351" y="59924"/>
                </a:cubicBezTo>
                <a:cubicBezTo>
                  <a:pt x="35671" y="58091"/>
                  <a:pt x="27658" y="49006"/>
                  <a:pt x="22634" y="39398"/>
                </a:cubicBezTo>
                <a:cubicBezTo>
                  <a:pt x="17597" y="29790"/>
                  <a:pt x="14621" y="19157"/>
                  <a:pt x="8894" y="9954"/>
                </a:cubicBezTo>
                <a:cubicBezTo>
                  <a:pt x="6560" y="6203"/>
                  <a:pt x="3548" y="2631"/>
                  <a:pt x="0"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7"/>
          <p:cNvSpPr txBox="1"/>
          <p:nvPr>
            <p:ph type="title"/>
          </p:nvPr>
        </p:nvSpPr>
        <p:spPr>
          <a:xfrm>
            <a:off x="2083800" y="527400"/>
            <a:ext cx="6388500" cy="8991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sz="6000">
                <a:solidFill>
                  <a:schemeClr val="lt1"/>
                </a:solidFill>
              </a:defRPr>
            </a:lvl1pPr>
            <a:lvl2pPr lvl="1" rtl="0">
              <a:spcBef>
                <a:spcPts val="0"/>
              </a:spcBef>
              <a:spcAft>
                <a:spcPts val="0"/>
              </a:spcAft>
              <a:buClr>
                <a:schemeClr val="lt1"/>
              </a:buClr>
              <a:buSzPts val="6000"/>
              <a:buNone/>
              <a:defRPr sz="6000">
                <a:solidFill>
                  <a:schemeClr val="lt1"/>
                </a:solidFill>
              </a:defRPr>
            </a:lvl2pPr>
            <a:lvl3pPr lvl="2" rtl="0">
              <a:spcBef>
                <a:spcPts val="0"/>
              </a:spcBef>
              <a:spcAft>
                <a:spcPts val="0"/>
              </a:spcAft>
              <a:buClr>
                <a:schemeClr val="lt1"/>
              </a:buClr>
              <a:buSzPts val="6000"/>
              <a:buNone/>
              <a:defRPr sz="6000">
                <a:solidFill>
                  <a:schemeClr val="lt1"/>
                </a:solidFill>
              </a:defRPr>
            </a:lvl3pPr>
            <a:lvl4pPr lvl="3" rtl="0">
              <a:spcBef>
                <a:spcPts val="0"/>
              </a:spcBef>
              <a:spcAft>
                <a:spcPts val="0"/>
              </a:spcAft>
              <a:buClr>
                <a:schemeClr val="lt1"/>
              </a:buClr>
              <a:buSzPts val="6000"/>
              <a:buNone/>
              <a:defRPr sz="6000">
                <a:solidFill>
                  <a:schemeClr val="lt1"/>
                </a:solidFill>
              </a:defRPr>
            </a:lvl4pPr>
            <a:lvl5pPr lvl="4" rtl="0">
              <a:spcBef>
                <a:spcPts val="0"/>
              </a:spcBef>
              <a:spcAft>
                <a:spcPts val="0"/>
              </a:spcAft>
              <a:buClr>
                <a:schemeClr val="lt1"/>
              </a:buClr>
              <a:buSzPts val="6000"/>
              <a:buNone/>
              <a:defRPr sz="6000">
                <a:solidFill>
                  <a:schemeClr val="lt1"/>
                </a:solidFill>
              </a:defRPr>
            </a:lvl5pPr>
            <a:lvl6pPr lvl="5" rtl="0">
              <a:spcBef>
                <a:spcPts val="0"/>
              </a:spcBef>
              <a:spcAft>
                <a:spcPts val="0"/>
              </a:spcAft>
              <a:buClr>
                <a:schemeClr val="lt1"/>
              </a:buClr>
              <a:buSzPts val="6000"/>
              <a:buNone/>
              <a:defRPr sz="6000">
                <a:solidFill>
                  <a:schemeClr val="lt1"/>
                </a:solidFill>
              </a:defRPr>
            </a:lvl6pPr>
            <a:lvl7pPr lvl="6" rtl="0">
              <a:spcBef>
                <a:spcPts val="0"/>
              </a:spcBef>
              <a:spcAft>
                <a:spcPts val="0"/>
              </a:spcAft>
              <a:buClr>
                <a:schemeClr val="lt1"/>
              </a:buClr>
              <a:buSzPts val="6000"/>
              <a:buNone/>
              <a:defRPr sz="6000">
                <a:solidFill>
                  <a:schemeClr val="lt1"/>
                </a:solidFill>
              </a:defRPr>
            </a:lvl7pPr>
            <a:lvl8pPr lvl="7" rtl="0">
              <a:spcBef>
                <a:spcPts val="0"/>
              </a:spcBef>
              <a:spcAft>
                <a:spcPts val="0"/>
              </a:spcAft>
              <a:buClr>
                <a:schemeClr val="lt1"/>
              </a:buClr>
              <a:buSzPts val="6000"/>
              <a:buNone/>
              <a:defRPr sz="6000">
                <a:solidFill>
                  <a:schemeClr val="lt1"/>
                </a:solidFill>
              </a:defRPr>
            </a:lvl8pPr>
            <a:lvl9pPr lvl="8" rtl="0">
              <a:spcBef>
                <a:spcPts val="0"/>
              </a:spcBef>
              <a:spcAft>
                <a:spcPts val="0"/>
              </a:spcAft>
              <a:buClr>
                <a:schemeClr val="lt1"/>
              </a:buClr>
              <a:buSzPts val="6000"/>
              <a:buNone/>
              <a:defRPr sz="6000">
                <a:solidFill>
                  <a:schemeClr val="lt1"/>
                </a:solidFill>
              </a:defRPr>
            </a:lvl9pPr>
          </a:lstStyle>
          <a:p/>
        </p:txBody>
      </p:sp>
      <p:sp>
        <p:nvSpPr>
          <p:cNvPr id="187" name="Google Shape;187;p27"/>
          <p:cNvSpPr txBox="1"/>
          <p:nvPr>
            <p:ph idx="1" type="subTitle"/>
          </p:nvPr>
        </p:nvSpPr>
        <p:spPr>
          <a:xfrm>
            <a:off x="2069725" y="2779300"/>
            <a:ext cx="3592500" cy="340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DD702D"/>
              </a:buClr>
              <a:buSzPts val="1800"/>
              <a:buFont typeface="Lilita One"/>
              <a:buNone/>
              <a:defRPr>
                <a:solidFill>
                  <a:srgbClr val="DD702D"/>
                </a:solidFill>
                <a:latin typeface="Lilita One"/>
                <a:ea typeface="Lilita One"/>
                <a:cs typeface="Lilita One"/>
                <a:sym typeface="Lilita One"/>
              </a:defRPr>
            </a:lvl1pPr>
            <a:lvl2pPr lvl="1"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2pPr>
            <a:lvl3pPr lvl="2"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3pPr>
            <a:lvl4pPr lvl="3"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4pPr>
            <a:lvl5pPr lvl="4"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5pPr>
            <a:lvl6pPr lvl="5"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6pPr>
            <a:lvl7pPr lvl="6"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7pPr>
            <a:lvl8pPr lvl="7"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8pPr>
            <a:lvl9pPr lvl="8" rtl="0">
              <a:lnSpc>
                <a:spcPct val="100000"/>
              </a:lnSpc>
              <a:spcBef>
                <a:spcPts val="0"/>
              </a:spcBef>
              <a:spcAft>
                <a:spcPts val="0"/>
              </a:spcAft>
              <a:buClr>
                <a:srgbClr val="DD702D"/>
              </a:buClr>
              <a:buSzPts val="1800"/>
              <a:buFont typeface="Lilita One"/>
              <a:buNone/>
              <a:defRPr sz="1800">
                <a:solidFill>
                  <a:srgbClr val="DD702D"/>
                </a:solidFill>
                <a:latin typeface="Lilita One"/>
                <a:ea typeface="Lilita One"/>
                <a:cs typeface="Lilita One"/>
                <a:sym typeface="Lilita One"/>
              </a:defRPr>
            </a:lvl9pPr>
          </a:lstStyle>
          <a:p/>
        </p:txBody>
      </p:sp>
      <p:sp>
        <p:nvSpPr>
          <p:cNvPr id="188" name="Google Shape;188;p27"/>
          <p:cNvSpPr txBox="1"/>
          <p:nvPr>
            <p:ph idx="2" type="subTitle"/>
          </p:nvPr>
        </p:nvSpPr>
        <p:spPr>
          <a:xfrm>
            <a:off x="2069725" y="3119725"/>
            <a:ext cx="3889800" cy="709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89" name="Google Shape;189;p27"/>
          <p:cNvSpPr txBox="1"/>
          <p:nvPr/>
        </p:nvSpPr>
        <p:spPr>
          <a:xfrm>
            <a:off x="2069725" y="3868425"/>
            <a:ext cx="6388500" cy="46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200">
                <a:solidFill>
                  <a:schemeClr val="dk1"/>
                </a:solidFill>
                <a:latin typeface="Lato"/>
                <a:ea typeface="Lato"/>
                <a:cs typeface="Lato"/>
                <a:sym typeface="Lato"/>
              </a:rPr>
              <a:t>CREDITS:</a:t>
            </a:r>
            <a:r>
              <a:rPr lang="en" sz="1200">
                <a:solidFill>
                  <a:schemeClr val="dk1"/>
                </a:solidFill>
                <a:latin typeface="Lato"/>
                <a:ea typeface="Lato"/>
                <a:cs typeface="Lato"/>
                <a:sym typeface="Lato"/>
              </a:rPr>
              <a:t> This presentation template was created by </a:t>
            </a:r>
            <a:r>
              <a:rPr lang="en" sz="1200">
                <a:solidFill>
                  <a:schemeClr val="dk1"/>
                </a:solidFill>
                <a:uFill>
                  <a:noFill/>
                </a:uFill>
                <a:latin typeface="Lato"/>
                <a:ea typeface="Lato"/>
                <a:cs typeface="Lato"/>
                <a:sym typeface="Lato"/>
                <a:hlinkClick r:id="rId2">
                  <a:extLst>
                    <a:ext uri="{A12FA001-AC4F-418D-AE19-62706E023703}">
                      <ahyp:hlinkClr val="tx"/>
                    </a:ext>
                  </a:extLst>
                </a:hlinkClick>
              </a:rPr>
              <a:t>Slidesgo</a:t>
            </a:r>
            <a:r>
              <a:rPr lang="en" sz="1200">
                <a:solidFill>
                  <a:schemeClr val="dk1"/>
                </a:solidFill>
                <a:latin typeface="Lato"/>
                <a:ea typeface="Lato"/>
                <a:cs typeface="Lato"/>
                <a:sym typeface="Lato"/>
              </a:rPr>
              <a:t>, including icons by </a:t>
            </a:r>
            <a:r>
              <a:rPr lang="en" sz="1200">
                <a:solidFill>
                  <a:schemeClr val="dk1"/>
                </a:solidFill>
                <a:uFill>
                  <a:noFill/>
                </a:uFill>
                <a:latin typeface="Lato"/>
                <a:ea typeface="Lato"/>
                <a:cs typeface="Lato"/>
                <a:sym typeface="Lato"/>
                <a:hlinkClick r:id="rId3">
                  <a:extLst>
                    <a:ext uri="{A12FA001-AC4F-418D-AE19-62706E023703}">
                      <ahyp:hlinkClr val="tx"/>
                    </a:ext>
                  </a:extLst>
                </a:hlinkClick>
              </a:rPr>
              <a:t>Flaticon</a:t>
            </a:r>
            <a:r>
              <a:rPr lang="en" sz="1200">
                <a:solidFill>
                  <a:schemeClr val="dk1"/>
                </a:solidFill>
                <a:latin typeface="Lato"/>
                <a:ea typeface="Lato"/>
                <a:cs typeface="Lato"/>
                <a:sym typeface="Lato"/>
              </a:rPr>
              <a:t>, and infographics &amp; images by </a:t>
            </a:r>
            <a:r>
              <a:rPr lang="en" sz="1200">
                <a:solidFill>
                  <a:schemeClr val="dk1"/>
                </a:solidFill>
                <a:uFill>
                  <a:noFill/>
                </a:uFill>
                <a:latin typeface="Lato"/>
                <a:ea typeface="Lato"/>
                <a:cs typeface="Lato"/>
                <a:sym typeface="Lato"/>
                <a:hlinkClick r:id="rId4">
                  <a:extLst>
                    <a:ext uri="{A12FA001-AC4F-418D-AE19-62706E023703}">
                      <ahyp:hlinkClr val="tx"/>
                    </a:ext>
                  </a:extLst>
                </a:hlinkClick>
              </a:rPr>
              <a:t>Freepik</a:t>
            </a:r>
            <a:endParaRPr sz="1200">
              <a:solidFill>
                <a:schemeClr val="dk1"/>
              </a:solidFill>
              <a:latin typeface="Lato"/>
              <a:ea typeface="Lato"/>
              <a:cs typeface="Lato"/>
              <a:sym typeface="Lato"/>
            </a:endParaRPr>
          </a:p>
        </p:txBody>
      </p:sp>
      <p:sp>
        <p:nvSpPr>
          <p:cNvPr id="190" name="Google Shape;190;p27"/>
          <p:cNvSpPr/>
          <p:nvPr/>
        </p:nvSpPr>
        <p:spPr>
          <a:xfrm rot="-3758019">
            <a:off x="-733040" y="-662673"/>
            <a:ext cx="2478589" cy="1632036"/>
          </a:xfrm>
          <a:custGeom>
            <a:rect b="b" l="l" r="r" t="t"/>
            <a:pathLst>
              <a:path extrusionOk="0" h="54730" w="83119">
                <a:moveTo>
                  <a:pt x="25514" y="0"/>
                </a:moveTo>
                <a:cubicBezTo>
                  <a:pt x="17721" y="0"/>
                  <a:pt x="9655" y="4301"/>
                  <a:pt x="5787" y="11251"/>
                </a:cubicBezTo>
                <a:cubicBezTo>
                  <a:pt x="1" y="21669"/>
                  <a:pt x="3120" y="35635"/>
                  <a:pt x="11550" y="44053"/>
                </a:cubicBezTo>
                <a:cubicBezTo>
                  <a:pt x="18818" y="51321"/>
                  <a:pt x="29255" y="54730"/>
                  <a:pt x="39594" y="54730"/>
                </a:cubicBezTo>
                <a:cubicBezTo>
                  <a:pt x="41247" y="54730"/>
                  <a:pt x="42896" y="54643"/>
                  <a:pt x="44530" y="54471"/>
                </a:cubicBezTo>
                <a:cubicBezTo>
                  <a:pt x="54936" y="53375"/>
                  <a:pt x="65152" y="48922"/>
                  <a:pt x="72272" y="41243"/>
                </a:cubicBezTo>
                <a:cubicBezTo>
                  <a:pt x="79391" y="33575"/>
                  <a:pt x="83118" y="22574"/>
                  <a:pt x="81082" y="12299"/>
                </a:cubicBezTo>
                <a:cubicBezTo>
                  <a:pt x="80254" y="8075"/>
                  <a:pt x="76841" y="2947"/>
                  <a:pt x="73848" y="2947"/>
                </a:cubicBezTo>
                <a:cubicBezTo>
                  <a:pt x="72580" y="2947"/>
                  <a:pt x="71387" y="3868"/>
                  <a:pt x="70498" y="6167"/>
                </a:cubicBezTo>
                <a:cubicBezTo>
                  <a:pt x="68176" y="12156"/>
                  <a:pt x="70474" y="19859"/>
                  <a:pt x="62092" y="22288"/>
                </a:cubicBezTo>
                <a:cubicBezTo>
                  <a:pt x="61208" y="22542"/>
                  <a:pt x="60320" y="22659"/>
                  <a:pt x="59436" y="22659"/>
                </a:cubicBezTo>
                <a:cubicBezTo>
                  <a:pt x="54923" y="22659"/>
                  <a:pt x="50519" y="19607"/>
                  <a:pt x="47423" y="16073"/>
                </a:cubicBezTo>
                <a:cubicBezTo>
                  <a:pt x="43732" y="11858"/>
                  <a:pt x="40934" y="6739"/>
                  <a:pt x="36422" y="3417"/>
                </a:cubicBezTo>
                <a:cubicBezTo>
                  <a:pt x="33224" y="1071"/>
                  <a:pt x="29403" y="0"/>
                  <a:pt x="2551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3">
    <p:bg>
      <p:bgPr>
        <a:solidFill>
          <a:schemeClr val="lt1"/>
        </a:solidFill>
      </p:bgPr>
    </p:bg>
    <p:spTree>
      <p:nvGrpSpPr>
        <p:cNvPr id="191" name="Shape 191"/>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3_1">
    <p:bg>
      <p:bgPr>
        <a:solidFill>
          <a:schemeClr val="lt2"/>
        </a:solidFill>
      </p:bgPr>
    </p:bg>
    <p:spTree>
      <p:nvGrpSpPr>
        <p:cNvPr id="192" name="Shape 192"/>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96" name="Shape 19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rgbClr val="B2BF6D"/>
        </a:solidFill>
      </p:bgPr>
    </p:bg>
    <p:spTree>
      <p:nvGrpSpPr>
        <p:cNvPr id="17" name="Shape 17"/>
        <p:cNvGrpSpPr/>
        <p:nvPr/>
      </p:nvGrpSpPr>
      <p:grpSpPr>
        <a:xfrm>
          <a:off x="0" y="0"/>
          <a:ext cx="0" cy="0"/>
          <a:chOff x="0" y="0"/>
          <a:chExt cx="0" cy="0"/>
        </a:xfrm>
      </p:grpSpPr>
      <p:sp>
        <p:nvSpPr>
          <p:cNvPr id="18" name="Google Shape;18;p4"/>
          <p:cNvSpPr/>
          <p:nvPr/>
        </p:nvSpPr>
        <p:spPr>
          <a:xfrm>
            <a:off x="1915375" y="-731700"/>
            <a:ext cx="2884500" cy="19044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4"/>
          <p:cNvSpPr/>
          <p:nvPr/>
        </p:nvSpPr>
        <p:spPr>
          <a:xfrm flipH="1">
            <a:off x="-12" y="-2216675"/>
            <a:ext cx="10609987" cy="7360170"/>
          </a:xfrm>
          <a:custGeom>
            <a:rect b="b" l="l" r="r" t="t"/>
            <a:pathLst>
              <a:path extrusionOk="0" h="118861" w="171343">
                <a:moveTo>
                  <a:pt x="171343" y="0"/>
                </a:moveTo>
                <a:cubicBezTo>
                  <a:pt x="167807" y="2631"/>
                  <a:pt x="164783" y="6203"/>
                  <a:pt x="162449" y="9954"/>
                </a:cubicBezTo>
                <a:cubicBezTo>
                  <a:pt x="156722" y="19157"/>
                  <a:pt x="153746" y="29790"/>
                  <a:pt x="148721" y="39398"/>
                </a:cubicBezTo>
                <a:cubicBezTo>
                  <a:pt x="143685" y="49006"/>
                  <a:pt x="135672" y="58091"/>
                  <a:pt x="124992" y="59924"/>
                </a:cubicBezTo>
                <a:cubicBezTo>
                  <a:pt x="123582" y="60166"/>
                  <a:pt x="122166" y="60274"/>
                  <a:pt x="120749" y="60274"/>
                </a:cubicBezTo>
                <a:cubicBezTo>
                  <a:pt x="115454" y="60274"/>
                  <a:pt x="110145" y="58764"/>
                  <a:pt x="105073" y="57055"/>
                </a:cubicBezTo>
                <a:cubicBezTo>
                  <a:pt x="88090" y="51322"/>
                  <a:pt x="71096" y="43102"/>
                  <a:pt x="53406" y="43102"/>
                </a:cubicBezTo>
                <a:cubicBezTo>
                  <a:pt x="51625" y="43102"/>
                  <a:pt x="49837" y="43185"/>
                  <a:pt x="48042" y="43363"/>
                </a:cubicBezTo>
                <a:cubicBezTo>
                  <a:pt x="30825" y="45065"/>
                  <a:pt x="14835" y="56126"/>
                  <a:pt x="7156" y="71628"/>
                </a:cubicBezTo>
                <a:cubicBezTo>
                  <a:pt x="0" y="86094"/>
                  <a:pt x="155" y="103001"/>
                  <a:pt x="4048" y="118860"/>
                </a:cubicBezTo>
                <a:lnTo>
                  <a:pt x="171343" y="118860"/>
                </a:lnTo>
                <a:lnTo>
                  <a:pt x="171343"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4"/>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 name="Google Shape;21;p4"/>
          <p:cNvSpPr txBox="1"/>
          <p:nvPr>
            <p:ph idx="1" type="body"/>
          </p:nvPr>
        </p:nvSpPr>
        <p:spPr>
          <a:xfrm>
            <a:off x="685800" y="1566925"/>
            <a:ext cx="7786500" cy="3049200"/>
          </a:xfrm>
          <a:prstGeom prst="rect">
            <a:avLst/>
          </a:prstGeom>
        </p:spPr>
        <p:txBody>
          <a:bodyPr anchorCtr="0" anchor="ctr" bIns="91425" lIns="91425" spcFirstLastPara="1" rIns="91425" wrap="square" tIns="91425">
            <a:noAutofit/>
          </a:bodyPr>
          <a:lstStyle>
            <a:lvl1pPr indent="-292100" lvl="0" marL="457200">
              <a:lnSpc>
                <a:spcPct val="100000"/>
              </a:lnSpc>
              <a:spcBef>
                <a:spcPts val="0"/>
              </a:spcBef>
              <a:spcAft>
                <a:spcPts val="0"/>
              </a:spcAft>
              <a:buSzPts val="1000"/>
              <a:buChar char="●"/>
              <a:defRPr sz="1000"/>
            </a:lvl1pPr>
            <a:lvl2pPr indent="-292100" lvl="1" marL="914400">
              <a:lnSpc>
                <a:spcPct val="100000"/>
              </a:lnSpc>
              <a:spcBef>
                <a:spcPts val="0"/>
              </a:spcBef>
              <a:spcAft>
                <a:spcPts val="0"/>
              </a:spcAft>
              <a:buSzPts val="1000"/>
              <a:buChar char="○"/>
              <a:defRPr sz="1000"/>
            </a:lvl2pPr>
            <a:lvl3pPr indent="-292100" lvl="2" marL="1371600">
              <a:lnSpc>
                <a:spcPct val="100000"/>
              </a:lnSpc>
              <a:spcBef>
                <a:spcPts val="0"/>
              </a:spcBef>
              <a:spcAft>
                <a:spcPts val="0"/>
              </a:spcAft>
              <a:buSzPts val="1000"/>
              <a:buChar char="■"/>
              <a:defRPr sz="1000"/>
            </a:lvl3pPr>
            <a:lvl4pPr indent="-292100" lvl="3" marL="1828800">
              <a:lnSpc>
                <a:spcPct val="100000"/>
              </a:lnSpc>
              <a:spcBef>
                <a:spcPts val="0"/>
              </a:spcBef>
              <a:spcAft>
                <a:spcPts val="0"/>
              </a:spcAft>
              <a:buSzPts val="1000"/>
              <a:buChar char="●"/>
              <a:defRPr sz="1000"/>
            </a:lvl4pPr>
            <a:lvl5pPr indent="-292100" lvl="4" marL="2286000">
              <a:lnSpc>
                <a:spcPct val="100000"/>
              </a:lnSpc>
              <a:spcBef>
                <a:spcPts val="0"/>
              </a:spcBef>
              <a:spcAft>
                <a:spcPts val="0"/>
              </a:spcAft>
              <a:buSzPts val="1000"/>
              <a:buChar char="○"/>
              <a:defRPr sz="1000"/>
            </a:lvl5pPr>
            <a:lvl6pPr indent="-292100" lvl="5" marL="2743200">
              <a:lnSpc>
                <a:spcPct val="100000"/>
              </a:lnSpc>
              <a:spcBef>
                <a:spcPts val="0"/>
              </a:spcBef>
              <a:spcAft>
                <a:spcPts val="0"/>
              </a:spcAft>
              <a:buSzPts val="1000"/>
              <a:buChar char="■"/>
              <a:defRPr sz="1000"/>
            </a:lvl6pPr>
            <a:lvl7pPr indent="-292100" lvl="6" marL="3200400">
              <a:lnSpc>
                <a:spcPct val="100000"/>
              </a:lnSpc>
              <a:spcBef>
                <a:spcPts val="0"/>
              </a:spcBef>
              <a:spcAft>
                <a:spcPts val="0"/>
              </a:spcAft>
              <a:buSzPts val="1000"/>
              <a:buChar char="●"/>
              <a:defRPr sz="1000"/>
            </a:lvl7pPr>
            <a:lvl8pPr indent="-292100" lvl="7" marL="3657600">
              <a:lnSpc>
                <a:spcPct val="100000"/>
              </a:lnSpc>
              <a:spcBef>
                <a:spcPts val="0"/>
              </a:spcBef>
              <a:spcAft>
                <a:spcPts val="0"/>
              </a:spcAft>
              <a:buSzPts val="1000"/>
              <a:buChar char="○"/>
              <a:defRPr sz="1000"/>
            </a:lvl8pPr>
            <a:lvl9pPr indent="-292100" lvl="8" marL="4114800">
              <a:lnSpc>
                <a:spcPct val="100000"/>
              </a:lnSpc>
              <a:spcBef>
                <a:spcPts val="0"/>
              </a:spcBef>
              <a:spcAft>
                <a:spcPts val="0"/>
              </a:spcAft>
              <a:buSzPts val="1000"/>
              <a:buChar char="■"/>
              <a:defRPr sz="1000"/>
            </a:lvl9pPr>
          </a:lstStyle>
          <a:p/>
        </p:txBody>
      </p:sp>
      <p:sp>
        <p:nvSpPr>
          <p:cNvPr id="22" name="Google Shape;22;p4"/>
          <p:cNvSpPr/>
          <p:nvPr/>
        </p:nvSpPr>
        <p:spPr>
          <a:xfrm rot="-1539338">
            <a:off x="7882633" y="-1216038"/>
            <a:ext cx="2151797" cy="2182022"/>
          </a:xfrm>
          <a:custGeom>
            <a:rect b="b" l="l" r="r" t="t"/>
            <a:pathLst>
              <a:path extrusionOk="0" h="77247" w="76177">
                <a:moveTo>
                  <a:pt x="11333" y="0"/>
                </a:moveTo>
                <a:cubicBezTo>
                  <a:pt x="11325" y="0"/>
                  <a:pt x="11318" y="0"/>
                  <a:pt x="11311" y="0"/>
                </a:cubicBezTo>
                <a:cubicBezTo>
                  <a:pt x="6894" y="24"/>
                  <a:pt x="3656" y="4465"/>
                  <a:pt x="2477" y="8835"/>
                </a:cubicBezTo>
                <a:cubicBezTo>
                  <a:pt x="0" y="18050"/>
                  <a:pt x="310" y="28754"/>
                  <a:pt x="7156" y="36064"/>
                </a:cubicBezTo>
                <a:cubicBezTo>
                  <a:pt x="12490" y="41755"/>
                  <a:pt x="20539" y="44541"/>
                  <a:pt x="25265" y="50745"/>
                </a:cubicBezTo>
                <a:cubicBezTo>
                  <a:pt x="29849" y="56745"/>
                  <a:pt x="30683" y="65187"/>
                  <a:pt x="35993" y="70545"/>
                </a:cubicBezTo>
                <a:cubicBezTo>
                  <a:pt x="38803" y="73366"/>
                  <a:pt x="42589" y="75021"/>
                  <a:pt x="46423" y="76057"/>
                </a:cubicBezTo>
                <a:cubicBezTo>
                  <a:pt x="49186" y="76801"/>
                  <a:pt x="52071" y="77247"/>
                  <a:pt x="54933" y="77247"/>
                </a:cubicBezTo>
                <a:cubicBezTo>
                  <a:pt x="57708" y="77247"/>
                  <a:pt x="60460" y="76828"/>
                  <a:pt x="63056" y="75855"/>
                </a:cubicBezTo>
                <a:cubicBezTo>
                  <a:pt x="68330" y="73878"/>
                  <a:pt x="72831" y="69330"/>
                  <a:pt x="73748" y="63770"/>
                </a:cubicBezTo>
                <a:cubicBezTo>
                  <a:pt x="76177" y="49197"/>
                  <a:pt x="57543" y="47280"/>
                  <a:pt x="47756" y="45684"/>
                </a:cubicBezTo>
                <a:cubicBezTo>
                  <a:pt x="41125" y="44601"/>
                  <a:pt x="35731" y="42005"/>
                  <a:pt x="31576" y="38195"/>
                </a:cubicBezTo>
                <a:cubicBezTo>
                  <a:pt x="26075" y="33135"/>
                  <a:pt x="22729" y="25920"/>
                  <a:pt x="21515" y="17240"/>
                </a:cubicBezTo>
                <a:cubicBezTo>
                  <a:pt x="21003" y="13585"/>
                  <a:pt x="20801" y="9799"/>
                  <a:pt x="19384" y="6406"/>
                </a:cubicBezTo>
                <a:cubicBezTo>
                  <a:pt x="17958" y="3007"/>
                  <a:pt x="14919" y="0"/>
                  <a:pt x="11333"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rgbClr val="B2BF6D"/>
        </a:solidFill>
      </p:bgPr>
    </p:bg>
    <p:spTree>
      <p:nvGrpSpPr>
        <p:cNvPr id="23" name="Shape 23"/>
        <p:cNvGrpSpPr/>
        <p:nvPr/>
      </p:nvGrpSpPr>
      <p:grpSpPr>
        <a:xfrm>
          <a:off x="0" y="0"/>
          <a:ext cx="0" cy="0"/>
          <a:chOff x="0" y="0"/>
          <a:chExt cx="0" cy="0"/>
        </a:xfrm>
      </p:grpSpPr>
      <p:sp>
        <p:nvSpPr>
          <p:cNvPr id="24" name="Google Shape;24;p5"/>
          <p:cNvSpPr/>
          <p:nvPr/>
        </p:nvSpPr>
        <p:spPr>
          <a:xfrm>
            <a:off x="671800" y="538025"/>
            <a:ext cx="7786500" cy="6348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5"/>
          <p:cNvSpPr/>
          <p:nvPr/>
        </p:nvSpPr>
        <p:spPr>
          <a:xfrm>
            <a:off x="685800" y="2361075"/>
            <a:ext cx="3808200" cy="20766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5"/>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5"/>
          <p:cNvSpPr txBox="1"/>
          <p:nvPr>
            <p:ph idx="1" type="subTitle"/>
          </p:nvPr>
        </p:nvSpPr>
        <p:spPr>
          <a:xfrm>
            <a:off x="1140900" y="2590400"/>
            <a:ext cx="2898000" cy="4020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800"/>
              <a:buFont typeface="Lilita One"/>
              <a:buNone/>
              <a:defRPr>
                <a:latin typeface="Lilita One"/>
                <a:ea typeface="Lilita One"/>
                <a:cs typeface="Lilita One"/>
                <a:sym typeface="Lilita One"/>
              </a:defRPr>
            </a:lvl1pPr>
            <a:lvl2pPr lvl="1" algn="ctr">
              <a:lnSpc>
                <a:spcPct val="100000"/>
              </a:lnSpc>
              <a:spcBef>
                <a:spcPts val="0"/>
              </a:spcBef>
              <a:spcAft>
                <a:spcPts val="0"/>
              </a:spcAft>
              <a:buSzPts val="1800"/>
              <a:buFont typeface="Lilita One"/>
              <a:buNone/>
              <a:defRPr sz="1800">
                <a:latin typeface="Lilita One"/>
                <a:ea typeface="Lilita One"/>
                <a:cs typeface="Lilita One"/>
                <a:sym typeface="Lilita One"/>
              </a:defRPr>
            </a:lvl2pPr>
            <a:lvl3pPr lvl="2" algn="ctr">
              <a:lnSpc>
                <a:spcPct val="100000"/>
              </a:lnSpc>
              <a:spcBef>
                <a:spcPts val="0"/>
              </a:spcBef>
              <a:spcAft>
                <a:spcPts val="0"/>
              </a:spcAft>
              <a:buSzPts val="1800"/>
              <a:buFont typeface="Lilita One"/>
              <a:buNone/>
              <a:defRPr sz="1800">
                <a:latin typeface="Lilita One"/>
                <a:ea typeface="Lilita One"/>
                <a:cs typeface="Lilita One"/>
                <a:sym typeface="Lilita One"/>
              </a:defRPr>
            </a:lvl3pPr>
            <a:lvl4pPr lvl="3" algn="ctr">
              <a:lnSpc>
                <a:spcPct val="100000"/>
              </a:lnSpc>
              <a:spcBef>
                <a:spcPts val="0"/>
              </a:spcBef>
              <a:spcAft>
                <a:spcPts val="0"/>
              </a:spcAft>
              <a:buSzPts val="1800"/>
              <a:buFont typeface="Lilita One"/>
              <a:buNone/>
              <a:defRPr sz="1800">
                <a:latin typeface="Lilita One"/>
                <a:ea typeface="Lilita One"/>
                <a:cs typeface="Lilita One"/>
                <a:sym typeface="Lilita One"/>
              </a:defRPr>
            </a:lvl4pPr>
            <a:lvl5pPr lvl="4" algn="ctr">
              <a:lnSpc>
                <a:spcPct val="100000"/>
              </a:lnSpc>
              <a:spcBef>
                <a:spcPts val="0"/>
              </a:spcBef>
              <a:spcAft>
                <a:spcPts val="0"/>
              </a:spcAft>
              <a:buSzPts val="1800"/>
              <a:buFont typeface="Lilita One"/>
              <a:buNone/>
              <a:defRPr sz="1800">
                <a:latin typeface="Lilita One"/>
                <a:ea typeface="Lilita One"/>
                <a:cs typeface="Lilita One"/>
                <a:sym typeface="Lilita One"/>
              </a:defRPr>
            </a:lvl5pPr>
            <a:lvl6pPr lvl="5" algn="ctr">
              <a:lnSpc>
                <a:spcPct val="100000"/>
              </a:lnSpc>
              <a:spcBef>
                <a:spcPts val="0"/>
              </a:spcBef>
              <a:spcAft>
                <a:spcPts val="0"/>
              </a:spcAft>
              <a:buSzPts val="1800"/>
              <a:buFont typeface="Lilita One"/>
              <a:buNone/>
              <a:defRPr sz="1800">
                <a:latin typeface="Lilita One"/>
                <a:ea typeface="Lilita One"/>
                <a:cs typeface="Lilita One"/>
                <a:sym typeface="Lilita One"/>
              </a:defRPr>
            </a:lvl6pPr>
            <a:lvl7pPr lvl="6" algn="ctr">
              <a:lnSpc>
                <a:spcPct val="100000"/>
              </a:lnSpc>
              <a:spcBef>
                <a:spcPts val="0"/>
              </a:spcBef>
              <a:spcAft>
                <a:spcPts val="0"/>
              </a:spcAft>
              <a:buSzPts val="1800"/>
              <a:buFont typeface="Lilita One"/>
              <a:buNone/>
              <a:defRPr sz="1800">
                <a:latin typeface="Lilita One"/>
                <a:ea typeface="Lilita One"/>
                <a:cs typeface="Lilita One"/>
                <a:sym typeface="Lilita One"/>
              </a:defRPr>
            </a:lvl7pPr>
            <a:lvl8pPr lvl="7" algn="ctr">
              <a:lnSpc>
                <a:spcPct val="100000"/>
              </a:lnSpc>
              <a:spcBef>
                <a:spcPts val="0"/>
              </a:spcBef>
              <a:spcAft>
                <a:spcPts val="0"/>
              </a:spcAft>
              <a:buSzPts val="1800"/>
              <a:buFont typeface="Lilita One"/>
              <a:buNone/>
              <a:defRPr sz="1800">
                <a:latin typeface="Lilita One"/>
                <a:ea typeface="Lilita One"/>
                <a:cs typeface="Lilita One"/>
                <a:sym typeface="Lilita One"/>
              </a:defRPr>
            </a:lvl8pPr>
            <a:lvl9pPr lvl="8" algn="ctr">
              <a:lnSpc>
                <a:spcPct val="100000"/>
              </a:lnSpc>
              <a:spcBef>
                <a:spcPts val="0"/>
              </a:spcBef>
              <a:spcAft>
                <a:spcPts val="0"/>
              </a:spcAft>
              <a:buSzPts val="1800"/>
              <a:buFont typeface="Lilita One"/>
              <a:buNone/>
              <a:defRPr sz="1800">
                <a:latin typeface="Lilita One"/>
                <a:ea typeface="Lilita One"/>
                <a:cs typeface="Lilita One"/>
                <a:sym typeface="Lilita One"/>
              </a:defRPr>
            </a:lvl9pPr>
          </a:lstStyle>
          <a:p/>
        </p:txBody>
      </p:sp>
      <p:sp>
        <p:nvSpPr>
          <p:cNvPr id="28" name="Google Shape;28;p5"/>
          <p:cNvSpPr/>
          <p:nvPr/>
        </p:nvSpPr>
        <p:spPr>
          <a:xfrm>
            <a:off x="4650000" y="2361075"/>
            <a:ext cx="3808200" cy="20766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5"/>
          <p:cNvSpPr txBox="1"/>
          <p:nvPr>
            <p:ph idx="2" type="subTitle"/>
          </p:nvPr>
        </p:nvSpPr>
        <p:spPr>
          <a:xfrm>
            <a:off x="1148550" y="2992400"/>
            <a:ext cx="2882700" cy="13236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0" name="Google Shape;30;p5"/>
          <p:cNvSpPr txBox="1"/>
          <p:nvPr>
            <p:ph idx="3" type="subTitle"/>
          </p:nvPr>
        </p:nvSpPr>
        <p:spPr>
          <a:xfrm>
            <a:off x="5105100" y="2590400"/>
            <a:ext cx="2898000" cy="402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Font typeface="Lilita One"/>
              <a:buNone/>
              <a:defRPr>
                <a:latin typeface="Lilita One"/>
                <a:ea typeface="Lilita One"/>
                <a:cs typeface="Lilita One"/>
                <a:sym typeface="Lilita One"/>
              </a:defRPr>
            </a:lvl1pPr>
            <a:lvl2pPr lvl="1" rtl="0" algn="ctr">
              <a:lnSpc>
                <a:spcPct val="100000"/>
              </a:lnSpc>
              <a:spcBef>
                <a:spcPts val="0"/>
              </a:spcBef>
              <a:spcAft>
                <a:spcPts val="0"/>
              </a:spcAft>
              <a:buSzPts val="1800"/>
              <a:buFont typeface="Lilita One"/>
              <a:buNone/>
              <a:defRPr sz="1800">
                <a:latin typeface="Lilita One"/>
                <a:ea typeface="Lilita One"/>
                <a:cs typeface="Lilita One"/>
                <a:sym typeface="Lilita One"/>
              </a:defRPr>
            </a:lvl2pPr>
            <a:lvl3pPr lvl="2" rtl="0" algn="ctr">
              <a:lnSpc>
                <a:spcPct val="100000"/>
              </a:lnSpc>
              <a:spcBef>
                <a:spcPts val="0"/>
              </a:spcBef>
              <a:spcAft>
                <a:spcPts val="0"/>
              </a:spcAft>
              <a:buSzPts val="1800"/>
              <a:buFont typeface="Lilita One"/>
              <a:buNone/>
              <a:defRPr sz="1800">
                <a:latin typeface="Lilita One"/>
                <a:ea typeface="Lilita One"/>
                <a:cs typeface="Lilita One"/>
                <a:sym typeface="Lilita One"/>
              </a:defRPr>
            </a:lvl3pPr>
            <a:lvl4pPr lvl="3" rtl="0" algn="ctr">
              <a:lnSpc>
                <a:spcPct val="100000"/>
              </a:lnSpc>
              <a:spcBef>
                <a:spcPts val="0"/>
              </a:spcBef>
              <a:spcAft>
                <a:spcPts val="0"/>
              </a:spcAft>
              <a:buSzPts val="1800"/>
              <a:buFont typeface="Lilita One"/>
              <a:buNone/>
              <a:defRPr sz="1800">
                <a:latin typeface="Lilita One"/>
                <a:ea typeface="Lilita One"/>
                <a:cs typeface="Lilita One"/>
                <a:sym typeface="Lilita One"/>
              </a:defRPr>
            </a:lvl4pPr>
            <a:lvl5pPr lvl="4" rtl="0" algn="ctr">
              <a:lnSpc>
                <a:spcPct val="100000"/>
              </a:lnSpc>
              <a:spcBef>
                <a:spcPts val="0"/>
              </a:spcBef>
              <a:spcAft>
                <a:spcPts val="0"/>
              </a:spcAft>
              <a:buSzPts val="1800"/>
              <a:buFont typeface="Lilita One"/>
              <a:buNone/>
              <a:defRPr sz="1800">
                <a:latin typeface="Lilita One"/>
                <a:ea typeface="Lilita One"/>
                <a:cs typeface="Lilita One"/>
                <a:sym typeface="Lilita One"/>
              </a:defRPr>
            </a:lvl5pPr>
            <a:lvl6pPr lvl="5" rtl="0" algn="ctr">
              <a:lnSpc>
                <a:spcPct val="100000"/>
              </a:lnSpc>
              <a:spcBef>
                <a:spcPts val="0"/>
              </a:spcBef>
              <a:spcAft>
                <a:spcPts val="0"/>
              </a:spcAft>
              <a:buSzPts val="1800"/>
              <a:buFont typeface="Lilita One"/>
              <a:buNone/>
              <a:defRPr sz="1800">
                <a:latin typeface="Lilita One"/>
                <a:ea typeface="Lilita One"/>
                <a:cs typeface="Lilita One"/>
                <a:sym typeface="Lilita One"/>
              </a:defRPr>
            </a:lvl6pPr>
            <a:lvl7pPr lvl="6" rtl="0" algn="ctr">
              <a:lnSpc>
                <a:spcPct val="100000"/>
              </a:lnSpc>
              <a:spcBef>
                <a:spcPts val="0"/>
              </a:spcBef>
              <a:spcAft>
                <a:spcPts val="0"/>
              </a:spcAft>
              <a:buSzPts val="1800"/>
              <a:buFont typeface="Lilita One"/>
              <a:buNone/>
              <a:defRPr sz="1800">
                <a:latin typeface="Lilita One"/>
                <a:ea typeface="Lilita One"/>
                <a:cs typeface="Lilita One"/>
                <a:sym typeface="Lilita One"/>
              </a:defRPr>
            </a:lvl7pPr>
            <a:lvl8pPr lvl="7" rtl="0" algn="ctr">
              <a:lnSpc>
                <a:spcPct val="100000"/>
              </a:lnSpc>
              <a:spcBef>
                <a:spcPts val="0"/>
              </a:spcBef>
              <a:spcAft>
                <a:spcPts val="0"/>
              </a:spcAft>
              <a:buSzPts val="1800"/>
              <a:buFont typeface="Lilita One"/>
              <a:buNone/>
              <a:defRPr sz="1800">
                <a:latin typeface="Lilita One"/>
                <a:ea typeface="Lilita One"/>
                <a:cs typeface="Lilita One"/>
                <a:sym typeface="Lilita One"/>
              </a:defRPr>
            </a:lvl8pPr>
            <a:lvl9pPr lvl="8" rtl="0" algn="ctr">
              <a:lnSpc>
                <a:spcPct val="100000"/>
              </a:lnSpc>
              <a:spcBef>
                <a:spcPts val="0"/>
              </a:spcBef>
              <a:spcAft>
                <a:spcPts val="0"/>
              </a:spcAft>
              <a:buSzPts val="1800"/>
              <a:buFont typeface="Lilita One"/>
              <a:buNone/>
              <a:defRPr sz="1800">
                <a:latin typeface="Lilita One"/>
                <a:ea typeface="Lilita One"/>
                <a:cs typeface="Lilita One"/>
                <a:sym typeface="Lilita One"/>
              </a:defRPr>
            </a:lvl9pPr>
          </a:lstStyle>
          <a:p/>
        </p:txBody>
      </p:sp>
      <p:sp>
        <p:nvSpPr>
          <p:cNvPr id="31" name="Google Shape;31;p5"/>
          <p:cNvSpPr txBox="1"/>
          <p:nvPr>
            <p:ph idx="4" type="subTitle"/>
          </p:nvPr>
        </p:nvSpPr>
        <p:spPr>
          <a:xfrm>
            <a:off x="5112750" y="2992400"/>
            <a:ext cx="2882700" cy="1323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2"/>
        </a:solidFill>
      </p:bgPr>
    </p:bg>
    <p:spTree>
      <p:nvGrpSpPr>
        <p:cNvPr id="32" name="Shape 32"/>
        <p:cNvGrpSpPr/>
        <p:nvPr/>
      </p:nvGrpSpPr>
      <p:grpSpPr>
        <a:xfrm>
          <a:off x="0" y="0"/>
          <a:ext cx="0" cy="0"/>
          <a:chOff x="0" y="0"/>
          <a:chExt cx="0" cy="0"/>
        </a:xfrm>
      </p:grpSpPr>
      <p:sp>
        <p:nvSpPr>
          <p:cNvPr id="33" name="Google Shape;33;p6"/>
          <p:cNvSpPr/>
          <p:nvPr/>
        </p:nvSpPr>
        <p:spPr>
          <a:xfrm>
            <a:off x="671800" y="538025"/>
            <a:ext cx="7786500" cy="6348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6"/>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rgbClr val="B2BF6D"/>
        </a:solidFill>
      </p:bgPr>
    </p:bg>
    <p:spTree>
      <p:nvGrpSpPr>
        <p:cNvPr id="35" name="Shape 35"/>
        <p:cNvGrpSpPr/>
        <p:nvPr/>
      </p:nvGrpSpPr>
      <p:grpSpPr>
        <a:xfrm>
          <a:off x="0" y="0"/>
          <a:ext cx="0" cy="0"/>
          <a:chOff x="0" y="0"/>
          <a:chExt cx="0" cy="0"/>
        </a:xfrm>
      </p:grpSpPr>
      <p:sp>
        <p:nvSpPr>
          <p:cNvPr id="36" name="Google Shape;36;p7"/>
          <p:cNvSpPr/>
          <p:nvPr/>
        </p:nvSpPr>
        <p:spPr>
          <a:xfrm>
            <a:off x="-6498" y="38"/>
            <a:ext cx="9156998" cy="5143413"/>
          </a:xfrm>
          <a:custGeom>
            <a:rect b="b" l="l" r="r" t="t"/>
            <a:pathLst>
              <a:path extrusionOk="0" h="118861" w="171343">
                <a:moveTo>
                  <a:pt x="171343" y="0"/>
                </a:moveTo>
                <a:cubicBezTo>
                  <a:pt x="167807" y="2631"/>
                  <a:pt x="164783" y="6203"/>
                  <a:pt x="162449" y="9954"/>
                </a:cubicBezTo>
                <a:cubicBezTo>
                  <a:pt x="156722" y="19157"/>
                  <a:pt x="153746" y="29790"/>
                  <a:pt x="148721" y="39398"/>
                </a:cubicBezTo>
                <a:cubicBezTo>
                  <a:pt x="143685" y="49006"/>
                  <a:pt x="135672" y="58091"/>
                  <a:pt x="124992" y="59924"/>
                </a:cubicBezTo>
                <a:cubicBezTo>
                  <a:pt x="123582" y="60166"/>
                  <a:pt x="122166" y="60274"/>
                  <a:pt x="120749" y="60274"/>
                </a:cubicBezTo>
                <a:cubicBezTo>
                  <a:pt x="115454" y="60274"/>
                  <a:pt x="110145" y="58764"/>
                  <a:pt x="105073" y="57055"/>
                </a:cubicBezTo>
                <a:cubicBezTo>
                  <a:pt x="88090" y="51322"/>
                  <a:pt x="71096" y="43102"/>
                  <a:pt x="53406" y="43102"/>
                </a:cubicBezTo>
                <a:cubicBezTo>
                  <a:pt x="51625" y="43102"/>
                  <a:pt x="49837" y="43185"/>
                  <a:pt x="48042" y="43363"/>
                </a:cubicBezTo>
                <a:cubicBezTo>
                  <a:pt x="30825" y="45065"/>
                  <a:pt x="14835" y="56126"/>
                  <a:pt x="7156" y="71628"/>
                </a:cubicBezTo>
                <a:cubicBezTo>
                  <a:pt x="0" y="86094"/>
                  <a:pt x="155" y="103001"/>
                  <a:pt x="4048" y="118860"/>
                </a:cubicBezTo>
                <a:lnTo>
                  <a:pt x="171343" y="118860"/>
                </a:lnTo>
                <a:lnTo>
                  <a:pt x="171343"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7"/>
          <p:cNvSpPr/>
          <p:nvPr/>
        </p:nvSpPr>
        <p:spPr>
          <a:xfrm>
            <a:off x="2532900" y="543450"/>
            <a:ext cx="4078200" cy="6132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7"/>
          <p:cNvSpPr txBox="1"/>
          <p:nvPr>
            <p:ph idx="1" type="body"/>
          </p:nvPr>
        </p:nvSpPr>
        <p:spPr>
          <a:xfrm>
            <a:off x="4380000" y="2883800"/>
            <a:ext cx="4078200" cy="1534200"/>
          </a:xfrm>
          <a:prstGeom prst="rect">
            <a:avLst/>
          </a:prstGeom>
        </p:spPr>
        <p:txBody>
          <a:bodyPr anchorCtr="0" anchor="ctr" bIns="91425" lIns="91425" spcFirstLastPara="1" rIns="91425" wrap="square" tIns="91425">
            <a:noAutofit/>
          </a:bodyPr>
          <a:lstStyle>
            <a:lvl1pPr indent="-317500" lvl="0" marL="457200">
              <a:lnSpc>
                <a:spcPct val="100000"/>
              </a:lnSpc>
              <a:spcBef>
                <a:spcPts val="0"/>
              </a:spcBef>
              <a:spcAft>
                <a:spcPts val="0"/>
              </a:spcAft>
              <a:buSzPts val="1400"/>
              <a:buChar char="●"/>
              <a:defRPr sz="1400"/>
            </a:lvl1pPr>
            <a:lvl2pPr indent="-317500" lvl="1" marL="914400">
              <a:lnSpc>
                <a:spcPct val="100000"/>
              </a:lnSpc>
              <a:spcBef>
                <a:spcPts val="0"/>
              </a:spcBef>
              <a:spcAft>
                <a:spcPts val="0"/>
              </a:spcAft>
              <a:buSzPts val="1400"/>
              <a:buChar char="○"/>
              <a:defRPr/>
            </a:lvl2pPr>
            <a:lvl3pPr indent="-317500" lvl="2" marL="1371600">
              <a:lnSpc>
                <a:spcPct val="100000"/>
              </a:lnSpc>
              <a:spcBef>
                <a:spcPts val="0"/>
              </a:spcBef>
              <a:spcAft>
                <a:spcPts val="0"/>
              </a:spcAft>
              <a:buSzPts val="1400"/>
              <a:buChar char="■"/>
              <a:defRPr/>
            </a:lvl3pPr>
            <a:lvl4pPr indent="-317500" lvl="3" marL="1828800">
              <a:lnSpc>
                <a:spcPct val="100000"/>
              </a:lnSpc>
              <a:spcBef>
                <a:spcPts val="0"/>
              </a:spcBef>
              <a:spcAft>
                <a:spcPts val="0"/>
              </a:spcAft>
              <a:buSzPts val="1400"/>
              <a:buChar char="●"/>
              <a:defRPr/>
            </a:lvl4pPr>
            <a:lvl5pPr indent="-317500" lvl="4" marL="2286000">
              <a:lnSpc>
                <a:spcPct val="100000"/>
              </a:lnSpc>
              <a:spcBef>
                <a:spcPts val="0"/>
              </a:spcBef>
              <a:spcAft>
                <a:spcPts val="0"/>
              </a:spcAft>
              <a:buSzPts val="1400"/>
              <a:buChar char="○"/>
              <a:defRPr/>
            </a:lvl5pPr>
            <a:lvl6pPr indent="-317500" lvl="5" marL="2743200">
              <a:lnSpc>
                <a:spcPct val="100000"/>
              </a:lnSpc>
              <a:spcBef>
                <a:spcPts val="0"/>
              </a:spcBef>
              <a:spcAft>
                <a:spcPts val="0"/>
              </a:spcAft>
              <a:buSzPts val="1400"/>
              <a:buChar char="■"/>
              <a:defRPr/>
            </a:lvl6pPr>
            <a:lvl7pPr indent="-317500" lvl="6" marL="3200400">
              <a:lnSpc>
                <a:spcPct val="100000"/>
              </a:lnSpc>
              <a:spcBef>
                <a:spcPts val="0"/>
              </a:spcBef>
              <a:spcAft>
                <a:spcPts val="0"/>
              </a:spcAft>
              <a:buSzPts val="1400"/>
              <a:buChar char="●"/>
              <a:defRPr/>
            </a:lvl7pPr>
            <a:lvl8pPr indent="-317500" lvl="7" marL="3657600" algn="r">
              <a:lnSpc>
                <a:spcPct val="100000"/>
              </a:lnSpc>
              <a:spcBef>
                <a:spcPts val="0"/>
              </a:spcBef>
              <a:spcAft>
                <a:spcPts val="0"/>
              </a:spcAft>
              <a:buSzPts val="1400"/>
              <a:buChar char="○"/>
              <a:defRPr/>
            </a:lvl8pPr>
            <a:lvl9pPr indent="-317500" lvl="8" marL="4114800">
              <a:lnSpc>
                <a:spcPct val="100000"/>
              </a:lnSpc>
              <a:spcBef>
                <a:spcPts val="0"/>
              </a:spcBef>
              <a:spcAft>
                <a:spcPts val="0"/>
              </a:spcAft>
              <a:buSzPts val="1400"/>
              <a:buChar char="■"/>
              <a:defRPr/>
            </a:lvl9pPr>
          </a:lstStyle>
          <a:p/>
        </p:txBody>
      </p:sp>
      <p:sp>
        <p:nvSpPr>
          <p:cNvPr id="39" name="Google Shape;39;p7"/>
          <p:cNvSpPr txBox="1"/>
          <p:nvPr>
            <p:ph type="title"/>
          </p:nvPr>
        </p:nvSpPr>
        <p:spPr>
          <a:xfrm>
            <a:off x="2532900" y="527400"/>
            <a:ext cx="4078200" cy="64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lt2"/>
        </a:solidFill>
      </p:bgPr>
    </p:bg>
    <p:spTree>
      <p:nvGrpSpPr>
        <p:cNvPr id="40" name="Shape 40"/>
        <p:cNvGrpSpPr/>
        <p:nvPr/>
      </p:nvGrpSpPr>
      <p:grpSpPr>
        <a:xfrm>
          <a:off x="0" y="0"/>
          <a:ext cx="0" cy="0"/>
          <a:chOff x="0" y="0"/>
          <a:chExt cx="0" cy="0"/>
        </a:xfrm>
      </p:grpSpPr>
      <p:sp>
        <p:nvSpPr>
          <p:cNvPr id="41" name="Google Shape;41;p8"/>
          <p:cNvSpPr/>
          <p:nvPr/>
        </p:nvSpPr>
        <p:spPr>
          <a:xfrm>
            <a:off x="1198650" y="1081350"/>
            <a:ext cx="6746700" cy="29808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8"/>
          <p:cNvSpPr txBox="1"/>
          <p:nvPr>
            <p:ph type="title"/>
          </p:nvPr>
        </p:nvSpPr>
        <p:spPr>
          <a:xfrm>
            <a:off x="1485900" y="1457088"/>
            <a:ext cx="6172200" cy="2229300"/>
          </a:xfrm>
          <a:prstGeom prst="rect">
            <a:avLst/>
          </a:prstGeom>
        </p:spPr>
        <p:txBody>
          <a:bodyPr anchorCtr="0" anchor="ctr" bIns="91425" lIns="91425" spcFirstLastPara="1" rIns="91425" wrap="square" tIns="91425">
            <a:noAutofit/>
          </a:bodyPr>
          <a:lstStyle>
            <a:lvl1pPr lvl="0" algn="ctr">
              <a:spcBef>
                <a:spcPts val="0"/>
              </a:spcBef>
              <a:spcAft>
                <a:spcPts val="0"/>
              </a:spcAft>
              <a:buSzPts val="7200"/>
              <a:buNone/>
              <a:defRPr sz="72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lt2"/>
        </a:solidFill>
      </p:bgPr>
    </p:bg>
    <p:spTree>
      <p:nvGrpSpPr>
        <p:cNvPr id="43" name="Shape 43"/>
        <p:cNvGrpSpPr/>
        <p:nvPr/>
      </p:nvGrpSpPr>
      <p:grpSpPr>
        <a:xfrm>
          <a:off x="0" y="0"/>
          <a:ext cx="0" cy="0"/>
          <a:chOff x="0" y="0"/>
          <a:chExt cx="0" cy="0"/>
        </a:xfrm>
      </p:grpSpPr>
      <p:sp>
        <p:nvSpPr>
          <p:cNvPr id="44" name="Google Shape;44;p9"/>
          <p:cNvSpPr/>
          <p:nvPr/>
        </p:nvSpPr>
        <p:spPr>
          <a:xfrm>
            <a:off x="669300" y="543600"/>
            <a:ext cx="4078200" cy="613200"/>
          </a:xfrm>
          <a:prstGeom prst="roundRect">
            <a:avLst>
              <a:gd fmla="val 50000" name="adj"/>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9"/>
          <p:cNvSpPr/>
          <p:nvPr/>
        </p:nvSpPr>
        <p:spPr>
          <a:xfrm>
            <a:off x="5100450" y="543600"/>
            <a:ext cx="3357900" cy="3663900"/>
          </a:xfrm>
          <a:prstGeom prst="roundRect">
            <a:avLst>
              <a:gd fmla="val 12818"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9"/>
          <p:cNvSpPr txBox="1"/>
          <p:nvPr>
            <p:ph type="title"/>
          </p:nvPr>
        </p:nvSpPr>
        <p:spPr>
          <a:xfrm>
            <a:off x="1108325" y="527400"/>
            <a:ext cx="3174300" cy="613200"/>
          </a:xfrm>
          <a:prstGeom prst="rect">
            <a:avLst/>
          </a:prstGeom>
        </p:spPr>
        <p:txBody>
          <a:bodyPr anchorCtr="0" anchor="ctr" bIns="91425" lIns="91425" spcFirstLastPara="1" rIns="91425" wrap="square" tIns="91425">
            <a:noAutofit/>
          </a:bodyPr>
          <a:lstStyle>
            <a:lvl1pPr lvl="0">
              <a:spcBef>
                <a:spcPts val="0"/>
              </a:spcBef>
              <a:spcAft>
                <a:spcPts val="0"/>
              </a:spcAft>
              <a:buClr>
                <a:schemeClr val="dk1"/>
              </a:buClr>
              <a:buSzPts val="3000"/>
              <a:buNone/>
              <a:defRPr>
                <a:solidFill>
                  <a:schemeClr val="dk1"/>
                </a:solidFill>
              </a:defRPr>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p:txBody>
      </p:sp>
      <p:sp>
        <p:nvSpPr>
          <p:cNvPr id="47" name="Google Shape;47;p9"/>
          <p:cNvSpPr txBox="1"/>
          <p:nvPr>
            <p:ph idx="1" type="subTitle"/>
          </p:nvPr>
        </p:nvSpPr>
        <p:spPr>
          <a:xfrm>
            <a:off x="5310600" y="921875"/>
            <a:ext cx="2937600" cy="463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800"/>
              <a:buFont typeface="Lilita One"/>
              <a:buNone/>
              <a:defRPr>
                <a:latin typeface="Lilita One"/>
                <a:ea typeface="Lilita One"/>
                <a:cs typeface="Lilita One"/>
                <a:sym typeface="Lilita One"/>
              </a:defRPr>
            </a:lvl1pPr>
            <a:lvl2pPr lvl="1" algn="ctr">
              <a:lnSpc>
                <a:spcPct val="100000"/>
              </a:lnSpc>
              <a:spcBef>
                <a:spcPts val="0"/>
              </a:spcBef>
              <a:spcAft>
                <a:spcPts val="0"/>
              </a:spcAft>
              <a:buSzPts val="1400"/>
              <a:buFont typeface="Lilita One"/>
              <a:buNone/>
              <a:defRPr>
                <a:latin typeface="Lilita One"/>
                <a:ea typeface="Lilita One"/>
                <a:cs typeface="Lilita One"/>
                <a:sym typeface="Lilita One"/>
              </a:defRPr>
            </a:lvl2pPr>
            <a:lvl3pPr lvl="2" algn="ctr">
              <a:lnSpc>
                <a:spcPct val="100000"/>
              </a:lnSpc>
              <a:spcBef>
                <a:spcPts val="0"/>
              </a:spcBef>
              <a:spcAft>
                <a:spcPts val="0"/>
              </a:spcAft>
              <a:buSzPts val="1400"/>
              <a:buFont typeface="Lilita One"/>
              <a:buNone/>
              <a:defRPr>
                <a:latin typeface="Lilita One"/>
                <a:ea typeface="Lilita One"/>
                <a:cs typeface="Lilita One"/>
                <a:sym typeface="Lilita One"/>
              </a:defRPr>
            </a:lvl3pPr>
            <a:lvl4pPr lvl="3" algn="ctr">
              <a:lnSpc>
                <a:spcPct val="100000"/>
              </a:lnSpc>
              <a:spcBef>
                <a:spcPts val="0"/>
              </a:spcBef>
              <a:spcAft>
                <a:spcPts val="0"/>
              </a:spcAft>
              <a:buSzPts val="1400"/>
              <a:buFont typeface="Lilita One"/>
              <a:buNone/>
              <a:defRPr>
                <a:latin typeface="Lilita One"/>
                <a:ea typeface="Lilita One"/>
                <a:cs typeface="Lilita One"/>
                <a:sym typeface="Lilita One"/>
              </a:defRPr>
            </a:lvl4pPr>
            <a:lvl5pPr lvl="4" algn="ctr">
              <a:lnSpc>
                <a:spcPct val="100000"/>
              </a:lnSpc>
              <a:spcBef>
                <a:spcPts val="0"/>
              </a:spcBef>
              <a:spcAft>
                <a:spcPts val="0"/>
              </a:spcAft>
              <a:buSzPts val="1400"/>
              <a:buFont typeface="Lilita One"/>
              <a:buNone/>
              <a:defRPr>
                <a:latin typeface="Lilita One"/>
                <a:ea typeface="Lilita One"/>
                <a:cs typeface="Lilita One"/>
                <a:sym typeface="Lilita One"/>
              </a:defRPr>
            </a:lvl5pPr>
            <a:lvl6pPr lvl="5" algn="ctr">
              <a:lnSpc>
                <a:spcPct val="100000"/>
              </a:lnSpc>
              <a:spcBef>
                <a:spcPts val="0"/>
              </a:spcBef>
              <a:spcAft>
                <a:spcPts val="0"/>
              </a:spcAft>
              <a:buSzPts val="1400"/>
              <a:buFont typeface="Lilita One"/>
              <a:buNone/>
              <a:defRPr>
                <a:latin typeface="Lilita One"/>
                <a:ea typeface="Lilita One"/>
                <a:cs typeface="Lilita One"/>
                <a:sym typeface="Lilita One"/>
              </a:defRPr>
            </a:lvl6pPr>
            <a:lvl7pPr lvl="6" algn="ctr">
              <a:lnSpc>
                <a:spcPct val="100000"/>
              </a:lnSpc>
              <a:spcBef>
                <a:spcPts val="0"/>
              </a:spcBef>
              <a:spcAft>
                <a:spcPts val="0"/>
              </a:spcAft>
              <a:buSzPts val="1400"/>
              <a:buFont typeface="Lilita One"/>
              <a:buNone/>
              <a:defRPr>
                <a:latin typeface="Lilita One"/>
                <a:ea typeface="Lilita One"/>
                <a:cs typeface="Lilita One"/>
                <a:sym typeface="Lilita One"/>
              </a:defRPr>
            </a:lvl7pPr>
            <a:lvl8pPr lvl="7" algn="ctr">
              <a:lnSpc>
                <a:spcPct val="100000"/>
              </a:lnSpc>
              <a:spcBef>
                <a:spcPts val="0"/>
              </a:spcBef>
              <a:spcAft>
                <a:spcPts val="0"/>
              </a:spcAft>
              <a:buSzPts val="1400"/>
              <a:buFont typeface="Lilita One"/>
              <a:buNone/>
              <a:defRPr>
                <a:latin typeface="Lilita One"/>
                <a:ea typeface="Lilita One"/>
                <a:cs typeface="Lilita One"/>
                <a:sym typeface="Lilita One"/>
              </a:defRPr>
            </a:lvl8pPr>
            <a:lvl9pPr lvl="8" algn="ctr">
              <a:lnSpc>
                <a:spcPct val="100000"/>
              </a:lnSpc>
              <a:spcBef>
                <a:spcPts val="0"/>
              </a:spcBef>
              <a:spcAft>
                <a:spcPts val="0"/>
              </a:spcAft>
              <a:buSzPts val="1400"/>
              <a:buFont typeface="Lilita One"/>
              <a:buNone/>
              <a:defRPr>
                <a:latin typeface="Lilita One"/>
                <a:ea typeface="Lilita One"/>
                <a:cs typeface="Lilita One"/>
                <a:sym typeface="Lilita One"/>
              </a:defRPr>
            </a:lvl9pPr>
          </a:lstStyle>
          <a:p/>
        </p:txBody>
      </p:sp>
      <p:sp>
        <p:nvSpPr>
          <p:cNvPr id="48" name="Google Shape;48;p9"/>
          <p:cNvSpPr txBox="1"/>
          <p:nvPr>
            <p:ph idx="2" type="subTitle"/>
          </p:nvPr>
        </p:nvSpPr>
        <p:spPr>
          <a:xfrm>
            <a:off x="5310600" y="1549325"/>
            <a:ext cx="2937600" cy="23124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1400"/>
              <a:buNone/>
              <a:defRPr sz="14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1"/>
        </a:solidFill>
      </p:bgPr>
    </p:bg>
    <p:spTree>
      <p:nvGrpSpPr>
        <p:cNvPr id="49" name="Shape 49"/>
        <p:cNvGrpSpPr/>
        <p:nvPr/>
      </p:nvGrpSpPr>
      <p:grpSpPr>
        <a:xfrm>
          <a:off x="0" y="0"/>
          <a:ext cx="0" cy="0"/>
          <a:chOff x="0" y="0"/>
          <a:chExt cx="0" cy="0"/>
        </a:xfrm>
      </p:grpSpPr>
      <p:sp>
        <p:nvSpPr>
          <p:cNvPr id="50" name="Google Shape;50;p10"/>
          <p:cNvSpPr txBox="1"/>
          <p:nvPr>
            <p:ph type="title"/>
          </p:nvPr>
        </p:nvSpPr>
        <p:spPr>
          <a:xfrm>
            <a:off x="685800" y="527400"/>
            <a:ext cx="3865800" cy="4088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6000"/>
              <a:buNone/>
              <a:defRPr sz="6000">
                <a:solidFill>
                  <a:schemeClr val="dk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theme" Target="../theme/theme1.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685800" y="527400"/>
            <a:ext cx="7786500" cy="6453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rgbClr val="DD702D"/>
              </a:buClr>
              <a:buSzPts val="3000"/>
              <a:buFont typeface="Lilita One"/>
              <a:buNone/>
              <a:defRPr sz="3000">
                <a:solidFill>
                  <a:srgbClr val="DD702D"/>
                </a:solidFill>
                <a:latin typeface="Lilita One"/>
                <a:ea typeface="Lilita One"/>
                <a:cs typeface="Lilita One"/>
                <a:sym typeface="Lilita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685800" y="1237450"/>
            <a:ext cx="7786500" cy="3378600"/>
          </a:xfrm>
          <a:prstGeom prst="rect">
            <a:avLst/>
          </a:prstGeom>
          <a:noFill/>
          <a:ln>
            <a:noFill/>
          </a:ln>
        </p:spPr>
        <p:txBody>
          <a:bodyPr anchorCtr="0" anchor="ctr" bIns="91425" lIns="91425" spcFirstLastPara="1" rIns="91425" wrap="square" tIns="91425">
            <a:noAutofit/>
          </a:bodyPr>
          <a:lstStyle>
            <a:lvl1pPr indent="-342900" lvl="0" marL="457200">
              <a:lnSpc>
                <a:spcPct val="115000"/>
              </a:lnSpc>
              <a:spcBef>
                <a:spcPts val="0"/>
              </a:spcBef>
              <a:spcAft>
                <a:spcPts val="0"/>
              </a:spcAft>
              <a:buClr>
                <a:srgbClr val="6F772E"/>
              </a:buClr>
              <a:buSzPts val="1800"/>
              <a:buFont typeface="Lato"/>
              <a:buChar char="●"/>
              <a:defRPr sz="1800">
                <a:solidFill>
                  <a:srgbClr val="6F772E"/>
                </a:solidFill>
                <a:latin typeface="Lato"/>
                <a:ea typeface="Lato"/>
                <a:cs typeface="Lato"/>
                <a:sym typeface="Lato"/>
              </a:defRPr>
            </a:lvl1pPr>
            <a:lvl2pPr indent="-317500" lvl="1" marL="914400">
              <a:lnSpc>
                <a:spcPct val="115000"/>
              </a:lnSpc>
              <a:spcBef>
                <a:spcPts val="1600"/>
              </a:spcBef>
              <a:spcAft>
                <a:spcPts val="0"/>
              </a:spcAft>
              <a:buClr>
                <a:srgbClr val="6F772E"/>
              </a:buClr>
              <a:buSzPts val="1400"/>
              <a:buFont typeface="Lato"/>
              <a:buChar char="○"/>
              <a:defRPr>
                <a:solidFill>
                  <a:srgbClr val="6F772E"/>
                </a:solidFill>
                <a:latin typeface="Lato"/>
                <a:ea typeface="Lato"/>
                <a:cs typeface="Lato"/>
                <a:sym typeface="Lato"/>
              </a:defRPr>
            </a:lvl2pPr>
            <a:lvl3pPr indent="-317500" lvl="2" marL="1371600">
              <a:lnSpc>
                <a:spcPct val="115000"/>
              </a:lnSpc>
              <a:spcBef>
                <a:spcPts val="1600"/>
              </a:spcBef>
              <a:spcAft>
                <a:spcPts val="0"/>
              </a:spcAft>
              <a:buClr>
                <a:srgbClr val="6F772E"/>
              </a:buClr>
              <a:buSzPts val="1400"/>
              <a:buFont typeface="Lato"/>
              <a:buChar char="■"/>
              <a:defRPr>
                <a:solidFill>
                  <a:srgbClr val="6F772E"/>
                </a:solidFill>
                <a:latin typeface="Lato"/>
                <a:ea typeface="Lato"/>
                <a:cs typeface="Lato"/>
                <a:sym typeface="Lato"/>
              </a:defRPr>
            </a:lvl3pPr>
            <a:lvl4pPr indent="-317500" lvl="3" marL="1828800">
              <a:lnSpc>
                <a:spcPct val="115000"/>
              </a:lnSpc>
              <a:spcBef>
                <a:spcPts val="1600"/>
              </a:spcBef>
              <a:spcAft>
                <a:spcPts val="0"/>
              </a:spcAft>
              <a:buClr>
                <a:srgbClr val="6F772E"/>
              </a:buClr>
              <a:buSzPts val="1400"/>
              <a:buFont typeface="Lato"/>
              <a:buChar char="●"/>
              <a:defRPr>
                <a:solidFill>
                  <a:srgbClr val="6F772E"/>
                </a:solidFill>
                <a:latin typeface="Lato"/>
                <a:ea typeface="Lato"/>
                <a:cs typeface="Lato"/>
                <a:sym typeface="Lato"/>
              </a:defRPr>
            </a:lvl4pPr>
            <a:lvl5pPr indent="-317500" lvl="4" marL="2286000">
              <a:lnSpc>
                <a:spcPct val="115000"/>
              </a:lnSpc>
              <a:spcBef>
                <a:spcPts val="1600"/>
              </a:spcBef>
              <a:spcAft>
                <a:spcPts val="0"/>
              </a:spcAft>
              <a:buClr>
                <a:srgbClr val="6F772E"/>
              </a:buClr>
              <a:buSzPts val="1400"/>
              <a:buFont typeface="Lato"/>
              <a:buChar char="○"/>
              <a:defRPr>
                <a:solidFill>
                  <a:srgbClr val="6F772E"/>
                </a:solidFill>
                <a:latin typeface="Lato"/>
                <a:ea typeface="Lato"/>
                <a:cs typeface="Lato"/>
                <a:sym typeface="Lato"/>
              </a:defRPr>
            </a:lvl5pPr>
            <a:lvl6pPr indent="-317500" lvl="5" marL="2743200">
              <a:lnSpc>
                <a:spcPct val="115000"/>
              </a:lnSpc>
              <a:spcBef>
                <a:spcPts val="1600"/>
              </a:spcBef>
              <a:spcAft>
                <a:spcPts val="0"/>
              </a:spcAft>
              <a:buClr>
                <a:srgbClr val="6F772E"/>
              </a:buClr>
              <a:buSzPts val="1400"/>
              <a:buFont typeface="Lato"/>
              <a:buChar char="■"/>
              <a:defRPr>
                <a:solidFill>
                  <a:srgbClr val="6F772E"/>
                </a:solidFill>
                <a:latin typeface="Lato"/>
                <a:ea typeface="Lato"/>
                <a:cs typeface="Lato"/>
                <a:sym typeface="Lato"/>
              </a:defRPr>
            </a:lvl6pPr>
            <a:lvl7pPr indent="-317500" lvl="6" marL="3200400">
              <a:lnSpc>
                <a:spcPct val="115000"/>
              </a:lnSpc>
              <a:spcBef>
                <a:spcPts val="1600"/>
              </a:spcBef>
              <a:spcAft>
                <a:spcPts val="0"/>
              </a:spcAft>
              <a:buClr>
                <a:srgbClr val="6F772E"/>
              </a:buClr>
              <a:buSzPts val="1400"/>
              <a:buFont typeface="Lato"/>
              <a:buChar char="●"/>
              <a:defRPr>
                <a:solidFill>
                  <a:srgbClr val="6F772E"/>
                </a:solidFill>
                <a:latin typeface="Lato"/>
                <a:ea typeface="Lato"/>
                <a:cs typeface="Lato"/>
                <a:sym typeface="Lato"/>
              </a:defRPr>
            </a:lvl7pPr>
            <a:lvl8pPr indent="-317500" lvl="7" marL="3657600">
              <a:lnSpc>
                <a:spcPct val="115000"/>
              </a:lnSpc>
              <a:spcBef>
                <a:spcPts val="1600"/>
              </a:spcBef>
              <a:spcAft>
                <a:spcPts val="0"/>
              </a:spcAft>
              <a:buClr>
                <a:srgbClr val="6F772E"/>
              </a:buClr>
              <a:buSzPts val="1400"/>
              <a:buFont typeface="Lato"/>
              <a:buChar char="○"/>
              <a:defRPr>
                <a:solidFill>
                  <a:srgbClr val="6F772E"/>
                </a:solidFill>
                <a:latin typeface="Lato"/>
                <a:ea typeface="Lato"/>
                <a:cs typeface="Lato"/>
                <a:sym typeface="Lato"/>
              </a:defRPr>
            </a:lvl8pPr>
            <a:lvl9pPr indent="-317500" lvl="8" marL="4114800">
              <a:lnSpc>
                <a:spcPct val="115000"/>
              </a:lnSpc>
              <a:spcBef>
                <a:spcPts val="1600"/>
              </a:spcBef>
              <a:spcAft>
                <a:spcPts val="1600"/>
              </a:spcAft>
              <a:buClr>
                <a:srgbClr val="6F772E"/>
              </a:buClr>
              <a:buSzPts val="1400"/>
              <a:buFont typeface="Lato"/>
              <a:buChar char="■"/>
              <a:defRPr>
                <a:solidFill>
                  <a:srgbClr val="6F772E"/>
                </a:solidFill>
                <a:latin typeface="Lato"/>
                <a:ea typeface="Lato"/>
                <a:cs typeface="Lato"/>
                <a:sym typeface="La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93" name="Shape 193"/>
        <p:cNvGrpSpPr/>
        <p:nvPr/>
      </p:nvGrpSpPr>
      <p:grpSpPr>
        <a:xfrm>
          <a:off x="0" y="0"/>
          <a:ext cx="0" cy="0"/>
          <a:chOff x="0" y="0"/>
          <a:chExt cx="0" cy="0"/>
        </a:xfrm>
      </p:grpSpPr>
      <p:sp>
        <p:nvSpPr>
          <p:cNvPr id="194" name="Google Shape;194;p3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95" name="Google Shape;195;p3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6"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hyperlink" Target="https://docs.google.com/spreadsheets/d/1ggXL2g3VwxIEs_7g4VcPViWkJKqCV8m98nV8NhX478w/copy" TargetMode="External"/><Relationship Id="rId4" Type="http://schemas.openxmlformats.org/officeDocument/2006/relationships/image" Target="../media/image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2.xml"/><Relationship Id="rId3" Type="http://schemas.openxmlformats.org/officeDocument/2006/relationships/image" Target="../media/image8.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 Id="rId3" Type="http://schemas.openxmlformats.org/officeDocument/2006/relationships/slide" Target="/ppt/slides/slide15.xml"/><Relationship Id="rId4" Type="http://schemas.openxmlformats.org/officeDocument/2006/relationships/slide" Target="/ppt/slides/slide13.xml"/><Relationship Id="rId5" Type="http://schemas.openxmlformats.org/officeDocument/2006/relationships/slide" Target="/ppt/slides/slide7.xml"/><Relationship Id="rId6" Type="http://schemas.openxmlformats.org/officeDocument/2006/relationships/slide" Target="/ppt/slides/slide21.xml"/><Relationship Id="rId7" Type="http://schemas.openxmlformats.org/officeDocument/2006/relationships/slide" Target="/ppt/slides/slide2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s://slidesgo.com/" TargetMode="External"/><Relationship Id="rId4" Type="http://schemas.openxmlformats.org/officeDocument/2006/relationships/hyperlink" Target="https://slidesgo.com/slidesgo-school" TargetMode="External"/><Relationship Id="rId9" Type="http://schemas.openxmlformats.org/officeDocument/2006/relationships/slide" Target="/ppt/slides/slide33.xml"/><Relationship Id="rId5" Type="http://schemas.openxmlformats.org/officeDocument/2006/relationships/hyperlink" Target="https://slidesgo.com/faqs/?utm_source=slidesgo_template&amp;utm_medium=referral-link&amp;utm_campaign=sg_credits&amp;utm_content=slidesgo-faqs" TargetMode="External"/><Relationship Id="rId6" Type="http://schemas.openxmlformats.org/officeDocument/2006/relationships/slide" Target="/ppt/slides/slide27.xml"/><Relationship Id="rId7" Type="http://schemas.openxmlformats.org/officeDocument/2006/relationships/slide" Target="/ppt/slides/slide26.xml"/><Relationship Id="rId8" Type="http://schemas.openxmlformats.org/officeDocument/2006/relationships/slide" Target="/ppt/slides/slide30.xml"/><Relationship Id="rId11" Type="http://schemas.openxmlformats.org/officeDocument/2006/relationships/hyperlink" Target="https://www.freepik.com/stories" TargetMode="External"/><Relationship Id="rId10" Type="http://schemas.openxmlformats.org/officeDocument/2006/relationships/slide" Target="/ppt/slides/slide34.xml"/><Relationship Id="rId13" Type="http://schemas.openxmlformats.org/officeDocument/2006/relationships/slide" Target="/ppt/slides/slide41.xml"/><Relationship Id="rId12" Type="http://schemas.openxmlformats.org/officeDocument/2006/relationships/slide" Target="/ppt/slides/slide3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 Id="rId3" Type="http://schemas.openxmlformats.org/officeDocument/2006/relationships/image" Target="../media/image6.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xml"/><Relationship Id="rId3" Type="http://schemas.openxmlformats.org/officeDocument/2006/relationships/hyperlink" Target="https://www.freepik.com/free-photo/front-view-school-kids-reading_11236541.htmhttps://www.freepik.com/free-photo/front-view-school-kids-reading_11236541.htm/?utm_source=slidesgo_template&amp;utm_medium=referral-link&amp;utm_campaign=sg_resources&amp;utm_content=freepik" TargetMode="External"/><Relationship Id="rId4" Type="http://schemas.openxmlformats.org/officeDocument/2006/relationships/hyperlink" Target="https://www.freepik.com/free-photo/child-thinking-holding-notebook-copy-space_11237120.htm/?utm_source=slidesgo_template&amp;utm_medium=referral-link&amp;utm_campaign=sg_resources&amp;utm_content=freepik" TargetMode="External"/><Relationship Id="rId9" Type="http://schemas.openxmlformats.org/officeDocument/2006/relationships/hyperlink" Target="https://www.freepik.com/premium-photo/copy-space-cute-childrens-book-day-event_6929886.htm/?utm_source=slidesgo_template&amp;utm_medium=referral-link&amp;utm_campaign=sg_resources&amp;utm_content=freepik" TargetMode="External"/><Relationship Id="rId5" Type="http://schemas.openxmlformats.org/officeDocument/2006/relationships/hyperlink" Target="https://www.freepik.com/free-photo/front-view-child-writing-looking-camera_11237132.htm/?utm_source=slidesgo_template&amp;utm_medium=referral-link&amp;utm_campaign=sg_resources&amp;utm_content=freepik" TargetMode="External"/><Relationship Id="rId6" Type="http://schemas.openxmlformats.org/officeDocument/2006/relationships/hyperlink" Target="https://www.freepik.com/premium-photo/copy-space-boy-with-book-head-pointing_6929841.htm/?utm_source=slidesgo_template&amp;utm_medium=referral-link&amp;utm_campaign=sg_resources&amp;utm_content=freepik" TargetMode="External"/><Relationship Id="rId7" Type="http://schemas.openxmlformats.org/officeDocument/2006/relationships/hyperlink" Target="https://www.freepik.com/premium-photo/young-boy-reading-book_7147308.htm/?utm_source=slidesgo_template&amp;utm_medium=referral-link&amp;utm_campaign=sg_resources&amp;utm_content=freepik" TargetMode="External"/><Relationship Id="rId8" Type="http://schemas.openxmlformats.org/officeDocument/2006/relationships/hyperlink" Target="https://www.freepik.com/free-photo/side-view-school-boy-yellow-shirt-taking-virtual-classes_11294113.htm/?utm_source=slidesgo_template&amp;utm_medium=referral-link&amp;utm_campaign=sg_resources&amp;utm_content=freepik" TargetMode="External"/><Relationship Id="rId11" Type="http://schemas.openxmlformats.org/officeDocument/2006/relationships/hyperlink" Target="https://www.freepik.com/free-vector/flat-world-book-day-banners_4062243.htm#page=1&amp;query=animals%20with%20books%20freepik&amp;position=5/?utm_source=slidesgo_template&amp;utm_medium=referral-link&amp;utm_campaign=sg_resources&amp;utm_content=freepik" TargetMode="External"/><Relationship Id="rId10" Type="http://schemas.openxmlformats.org/officeDocument/2006/relationships/hyperlink" Target="https://www.freepik.com/premium-vector/collection-back-school-animals_5328661.htm#page=1&amp;query=animals%20with%20books%20freepik&amp;position=0/?utm_source=slidesgo_template&amp;utm_medium=referral-link&amp;utm_campaign=sg_resources&amp;utm_content=freepik" TargetMode="External"/><Relationship Id="rId13" Type="http://schemas.openxmlformats.org/officeDocument/2006/relationships/hyperlink" Target="https://www.freepik.com/free-vector/world-book-day-background_1975911.htm#page=1&amp;query=animals%20with%20books%20freepik&amp;position=18/?utm_source=slidesgo_template&amp;utm_medium=referral-link&amp;utm_campaign=sg_resources&amp;utm_content=freepik" TargetMode="External"/><Relationship Id="rId12" Type="http://schemas.openxmlformats.org/officeDocument/2006/relationships/hyperlink" Target="https://www.freepik.com/free-vector/hand-drawn-mother-s-day-background_4117013.htm#page=1&amp;query=animals%20with%20books%20freepik&amp;position=9/?utm_source=slidesgo_template&amp;utm_medium=referral-link&amp;utm_campaign=sg_resources&amp;utm_content=freepik" TargetMode="External"/><Relationship Id="rId15" Type="http://schemas.openxmlformats.org/officeDocument/2006/relationships/hyperlink" Target="https://www.freepik.com/free-vector/back-school-animal-collection_5336905.htm#page=1&amp;query=animals%20with%20books%20freepik&amp;position=25/?utm_source=slidesgo_template&amp;utm_medium=referral-link&amp;utm_campaign=sg_resources&amp;utm_content=freepik" TargetMode="External"/><Relationship Id="rId14" Type="http://schemas.openxmlformats.org/officeDocument/2006/relationships/hyperlink" Target="https://www.freepik.com/premium-vector/background-flat-autumn-landscape_5138051.htm#page=1&amp;query=animals%20with%20books%20freepik&amp;position=21/?utm_source=slidesgo_template&amp;utm_medium=referral-link&amp;utm_campaign=sg_resources&amp;utm_content=freepik" TargetMode="External"/><Relationship Id="rId16" Type="http://schemas.openxmlformats.org/officeDocument/2006/relationships/hyperlink" Target="https://www.freepik.com/free-vector/young-people-reading-design-illustration_5778272.htm/?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0.xml"/><Relationship Id="rId3" Type="http://schemas.openxmlformats.org/officeDocument/2006/relationships/hyperlink" Target="https://www.freepik.com/free-vector/back-school-animal-collection_5337008.htm/?utm_source=slidesgo_template&amp;utm_medium=referral-link&amp;utm_campaign=sg_resources&amp;utm_content=freepik" TargetMode="External"/><Relationship Id="rId4" Type="http://schemas.openxmlformats.org/officeDocument/2006/relationships/hyperlink" Target="https://www.freepik.com/premium-vector/round-book-labels_815975.htm/?utm_source=slidesgo_template&amp;utm_medium=referral-link&amp;utm_campaign=sg_resources&amp;utm_content=freepik" TargetMode="External"/><Relationship Id="rId9" Type="http://schemas.openxmlformats.org/officeDocument/2006/relationships/hyperlink" Target="https://www.freepik.com/free-photo/small-school-girl-arranging-her-reading-glasses-copy-space_11237110.htm/?utm_source=slidesgo_template&amp;utm_medium=referral-link&amp;utm_campaign=sg_resources&amp;utm_content=freepik" TargetMode="External"/><Relationship Id="rId5" Type="http://schemas.openxmlformats.org/officeDocument/2006/relationships/hyperlink" Target="https://www.freepik.com/premium-vector/hand-drawn-teachers-day-with-woman_9905211.htm/?utm_source=slidesgo_template&amp;utm_medium=referral-link&amp;utm_campaign=sg_resources&amp;utm_content=freepik" TargetMode="External"/><Relationship Id="rId6" Type="http://schemas.openxmlformats.org/officeDocument/2006/relationships/hyperlink" Target="https://www.freepik.com/free-vector/children-reading-book-set_3518145.htm/?utm_source=slidesgo_template&amp;utm_medium=referral-link&amp;utm_campaign=sg_resources&amp;utm_content=freepik" TargetMode="External"/><Relationship Id="rId7" Type="http://schemas.openxmlformats.org/officeDocument/2006/relationships/hyperlink" Target="https://www.freepik.com/free-vector/isometric-book-infographics-template_9905393.htm/?utm_source=slidesgo_template&amp;utm_medium=referral-link&amp;utm_campaign=sg_resources&amp;utm_content=freepik" TargetMode="External"/><Relationship Id="rId8" Type="http://schemas.openxmlformats.org/officeDocument/2006/relationships/hyperlink" Target="https://www.freepik.com/free-photo/front-view-child-holding-pile-books-copy-space_11235170.htm" TargetMode="External"/><Relationship Id="rId10" Type="http://schemas.openxmlformats.org/officeDocument/2006/relationships/hyperlink" Target="https://www.freepik.com/free-photo/child-reading-closely-her-notes_11237122.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 Id="rId3" Type="http://schemas.openxmlformats.org/officeDocument/2006/relationships/hyperlink" Target="https://fonts.google.com/specimen/Lilita+One" TargetMode="External"/><Relationship Id="rId4" Type="http://schemas.openxmlformats.org/officeDocument/2006/relationships/hyperlink" Target="https://fonts.google.com/specimen/Lato"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4.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2.gif"/><Relationship Id="rId9" Type="http://schemas.openxmlformats.org/officeDocument/2006/relationships/image" Target="../media/image9.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3.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4.gi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5.xml"/><Relationship Id="rId3" Type="http://schemas.openxmlformats.org/officeDocument/2006/relationships/hyperlink" Target="https://bit.ly/2ZjL1pd"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1.xml"/><Relationship Id="rId3" Type="http://schemas.openxmlformats.org/officeDocument/2006/relationships/hyperlink" Target="https://chrome.google.com/webstore/detail/flaticon-for-gsuit-gslide/haekgjfnhhdkgfgmldhfokhmfkgmciba"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8.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 name="Shape 200"/>
        <p:cNvGrpSpPr/>
        <p:nvPr/>
      </p:nvGrpSpPr>
      <p:grpSpPr>
        <a:xfrm>
          <a:off x="0" y="0"/>
          <a:ext cx="0" cy="0"/>
          <a:chOff x="0" y="0"/>
          <a:chExt cx="0" cy="0"/>
        </a:xfrm>
      </p:grpSpPr>
      <p:sp>
        <p:nvSpPr>
          <p:cNvPr id="201" name="Google Shape;201;p32"/>
          <p:cNvSpPr txBox="1"/>
          <p:nvPr>
            <p:ph type="ctrTitle"/>
          </p:nvPr>
        </p:nvSpPr>
        <p:spPr>
          <a:xfrm>
            <a:off x="3436200" y="1172875"/>
            <a:ext cx="5022000" cy="1982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Quick Reading &amp; Comprehension Skills</a:t>
            </a:r>
            <a:endParaRPr/>
          </a:p>
        </p:txBody>
      </p:sp>
      <p:sp>
        <p:nvSpPr>
          <p:cNvPr id="202" name="Google Shape;202;p32"/>
          <p:cNvSpPr txBox="1"/>
          <p:nvPr>
            <p:ph idx="1" type="subTitle"/>
          </p:nvPr>
        </p:nvSpPr>
        <p:spPr>
          <a:xfrm>
            <a:off x="5868875" y="3622300"/>
            <a:ext cx="2589300" cy="501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is where your template begins</a:t>
            </a:r>
            <a:endParaRPr/>
          </a:p>
        </p:txBody>
      </p:sp>
      <p:sp>
        <p:nvSpPr>
          <p:cNvPr id="203" name="Google Shape;203;p32"/>
          <p:cNvSpPr/>
          <p:nvPr/>
        </p:nvSpPr>
        <p:spPr>
          <a:xfrm>
            <a:off x="695325" y="3909398"/>
            <a:ext cx="3175200" cy="535800"/>
          </a:xfrm>
          <a:prstGeom prst="ellipse">
            <a:avLst/>
          </a:prstGeom>
          <a:solidFill>
            <a:srgbClr val="B2BF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 name="Google Shape;204;p32"/>
          <p:cNvGrpSpPr/>
          <p:nvPr/>
        </p:nvGrpSpPr>
        <p:grpSpPr>
          <a:xfrm>
            <a:off x="1252769" y="1307046"/>
            <a:ext cx="2672944" cy="2986102"/>
            <a:chOff x="1559650" y="814675"/>
            <a:chExt cx="1602100" cy="1789800"/>
          </a:xfrm>
        </p:grpSpPr>
        <p:sp>
          <p:nvSpPr>
            <p:cNvPr id="205" name="Google Shape;205;p32"/>
            <p:cNvSpPr/>
            <p:nvPr/>
          </p:nvSpPr>
          <p:spPr>
            <a:xfrm>
              <a:off x="2888000" y="1122200"/>
              <a:ext cx="273750" cy="171300"/>
            </a:xfrm>
            <a:custGeom>
              <a:rect b="b" l="l" r="r" t="t"/>
              <a:pathLst>
                <a:path extrusionOk="0" h="6852" w="10950">
                  <a:moveTo>
                    <a:pt x="10927" y="1"/>
                  </a:moveTo>
                  <a:cubicBezTo>
                    <a:pt x="10924" y="24"/>
                    <a:pt x="10921" y="47"/>
                    <a:pt x="10918" y="70"/>
                  </a:cubicBezTo>
                  <a:lnTo>
                    <a:pt x="10918" y="70"/>
                  </a:lnTo>
                  <a:cubicBezTo>
                    <a:pt x="10924" y="48"/>
                    <a:pt x="10927" y="25"/>
                    <a:pt x="10927" y="1"/>
                  </a:cubicBezTo>
                  <a:close/>
                  <a:moveTo>
                    <a:pt x="10918" y="70"/>
                  </a:moveTo>
                  <a:lnTo>
                    <a:pt x="10918" y="70"/>
                  </a:lnTo>
                  <a:cubicBezTo>
                    <a:pt x="10887" y="183"/>
                    <a:pt x="10782" y="267"/>
                    <a:pt x="10677" y="351"/>
                  </a:cubicBezTo>
                  <a:cubicBezTo>
                    <a:pt x="9898" y="881"/>
                    <a:pt x="9071" y="965"/>
                    <a:pt x="8220" y="965"/>
                  </a:cubicBezTo>
                  <a:cubicBezTo>
                    <a:pt x="7822" y="965"/>
                    <a:pt x="7418" y="947"/>
                    <a:pt x="7012" y="947"/>
                  </a:cubicBezTo>
                  <a:cubicBezTo>
                    <a:pt x="6889" y="947"/>
                    <a:pt x="6765" y="949"/>
                    <a:pt x="6642" y="953"/>
                  </a:cubicBezTo>
                  <a:cubicBezTo>
                    <a:pt x="5188" y="1028"/>
                    <a:pt x="3709" y="1354"/>
                    <a:pt x="2531" y="2181"/>
                  </a:cubicBezTo>
                  <a:cubicBezTo>
                    <a:pt x="1353" y="3008"/>
                    <a:pt x="526" y="4437"/>
                    <a:pt x="677" y="5890"/>
                  </a:cubicBezTo>
                  <a:lnTo>
                    <a:pt x="0" y="6216"/>
                  </a:lnTo>
                  <a:cubicBezTo>
                    <a:pt x="26" y="6215"/>
                    <a:pt x="52" y="6214"/>
                    <a:pt x="78" y="6214"/>
                  </a:cubicBezTo>
                  <a:cubicBezTo>
                    <a:pt x="500" y="6214"/>
                    <a:pt x="902" y="6402"/>
                    <a:pt x="1303" y="6567"/>
                  </a:cubicBezTo>
                  <a:cubicBezTo>
                    <a:pt x="1865" y="6792"/>
                    <a:pt x="2521" y="6851"/>
                    <a:pt x="3175" y="6851"/>
                  </a:cubicBezTo>
                  <a:cubicBezTo>
                    <a:pt x="3688" y="6851"/>
                    <a:pt x="4199" y="6815"/>
                    <a:pt x="4662" y="6793"/>
                  </a:cubicBezTo>
                  <a:cubicBezTo>
                    <a:pt x="6191" y="6692"/>
                    <a:pt x="7795" y="6341"/>
                    <a:pt x="8948" y="5339"/>
                  </a:cubicBezTo>
                  <a:cubicBezTo>
                    <a:pt x="9699" y="4687"/>
                    <a:pt x="10100" y="3910"/>
                    <a:pt x="10351" y="3008"/>
                  </a:cubicBezTo>
                  <a:cubicBezTo>
                    <a:pt x="10501" y="2482"/>
                    <a:pt x="10777" y="2031"/>
                    <a:pt x="10877" y="1504"/>
                  </a:cubicBezTo>
                  <a:cubicBezTo>
                    <a:pt x="10949" y="1026"/>
                    <a:pt x="10861" y="548"/>
                    <a:pt x="10918" y="70"/>
                  </a:cubicBezTo>
                  <a:close/>
                </a:path>
              </a:pathLst>
            </a:custGeom>
            <a:solidFill>
              <a:srgbClr val="DC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2"/>
            <p:cNvSpPr/>
            <p:nvPr/>
          </p:nvSpPr>
          <p:spPr>
            <a:xfrm>
              <a:off x="1810300" y="1498375"/>
              <a:ext cx="731850" cy="615875"/>
            </a:xfrm>
            <a:custGeom>
              <a:rect b="b" l="l" r="r" t="t"/>
              <a:pathLst>
                <a:path extrusionOk="0" h="24635" w="29274">
                  <a:moveTo>
                    <a:pt x="15254" y="1"/>
                  </a:moveTo>
                  <a:cubicBezTo>
                    <a:pt x="14840" y="1"/>
                    <a:pt x="14424" y="7"/>
                    <a:pt x="14010" y="16"/>
                  </a:cubicBezTo>
                  <a:cubicBezTo>
                    <a:pt x="12406" y="66"/>
                    <a:pt x="10727" y="92"/>
                    <a:pt x="9223" y="693"/>
                  </a:cubicBezTo>
                  <a:cubicBezTo>
                    <a:pt x="6842" y="1645"/>
                    <a:pt x="4110" y="4377"/>
                    <a:pt x="2958" y="6633"/>
                  </a:cubicBezTo>
                  <a:cubicBezTo>
                    <a:pt x="1479" y="9490"/>
                    <a:pt x="451" y="12748"/>
                    <a:pt x="602" y="15956"/>
                  </a:cubicBezTo>
                  <a:lnTo>
                    <a:pt x="0" y="24152"/>
                  </a:lnTo>
                  <a:cubicBezTo>
                    <a:pt x="1384" y="24526"/>
                    <a:pt x="2823" y="24635"/>
                    <a:pt x="4256" y="24635"/>
                  </a:cubicBezTo>
                  <a:cubicBezTo>
                    <a:pt x="4743" y="24635"/>
                    <a:pt x="5231" y="24622"/>
                    <a:pt x="5714" y="24603"/>
                  </a:cubicBezTo>
                  <a:cubicBezTo>
                    <a:pt x="11354" y="24402"/>
                    <a:pt x="16943" y="23325"/>
                    <a:pt x="22256" y="21420"/>
                  </a:cubicBezTo>
                  <a:cubicBezTo>
                    <a:pt x="24411" y="20643"/>
                    <a:pt x="27644" y="20242"/>
                    <a:pt x="28346" y="17686"/>
                  </a:cubicBezTo>
                  <a:cubicBezTo>
                    <a:pt x="29098" y="14954"/>
                    <a:pt x="29273" y="12021"/>
                    <a:pt x="28121" y="9365"/>
                  </a:cubicBezTo>
                  <a:cubicBezTo>
                    <a:pt x="27043" y="6909"/>
                    <a:pt x="25439" y="4352"/>
                    <a:pt x="23509" y="2523"/>
                  </a:cubicBezTo>
                  <a:cubicBezTo>
                    <a:pt x="21219" y="343"/>
                    <a:pt x="18252" y="1"/>
                    <a:pt x="15254" y="1"/>
                  </a:cubicBezTo>
                  <a:close/>
                </a:path>
              </a:pathLst>
            </a:custGeom>
            <a:solidFill>
              <a:srgbClr val="F2A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2"/>
            <p:cNvSpPr/>
            <p:nvPr/>
          </p:nvSpPr>
          <p:spPr>
            <a:xfrm>
              <a:off x="2388725" y="1252450"/>
              <a:ext cx="549050" cy="856850"/>
            </a:xfrm>
            <a:custGeom>
              <a:rect b="b" l="l" r="r" t="t"/>
              <a:pathLst>
                <a:path extrusionOk="0" h="34274" w="21962">
                  <a:moveTo>
                    <a:pt x="21134" y="0"/>
                  </a:moveTo>
                  <a:cubicBezTo>
                    <a:pt x="21076" y="0"/>
                    <a:pt x="21014" y="9"/>
                    <a:pt x="20949" y="29"/>
                  </a:cubicBezTo>
                  <a:cubicBezTo>
                    <a:pt x="17791" y="1006"/>
                    <a:pt x="15084" y="3187"/>
                    <a:pt x="14758" y="6670"/>
                  </a:cubicBezTo>
                  <a:cubicBezTo>
                    <a:pt x="14382" y="10756"/>
                    <a:pt x="16412" y="14264"/>
                    <a:pt x="18041" y="17848"/>
                  </a:cubicBezTo>
                  <a:cubicBezTo>
                    <a:pt x="20197" y="22610"/>
                    <a:pt x="21049" y="28926"/>
                    <a:pt x="15710" y="31884"/>
                  </a:cubicBezTo>
                  <a:cubicBezTo>
                    <a:pt x="14209" y="32733"/>
                    <a:pt x="12448" y="32970"/>
                    <a:pt x="10717" y="32970"/>
                  </a:cubicBezTo>
                  <a:cubicBezTo>
                    <a:pt x="10048" y="32970"/>
                    <a:pt x="9385" y="32935"/>
                    <a:pt x="8743" y="32886"/>
                  </a:cubicBezTo>
                  <a:cubicBezTo>
                    <a:pt x="6212" y="32686"/>
                    <a:pt x="3380" y="32234"/>
                    <a:pt x="1174" y="30881"/>
                  </a:cubicBezTo>
                  <a:cubicBezTo>
                    <a:pt x="1069" y="30819"/>
                    <a:pt x="966" y="30792"/>
                    <a:pt x="869" y="30792"/>
                  </a:cubicBezTo>
                  <a:cubicBezTo>
                    <a:pt x="341" y="30792"/>
                    <a:pt x="1" y="31599"/>
                    <a:pt x="573" y="31959"/>
                  </a:cubicBezTo>
                  <a:cubicBezTo>
                    <a:pt x="3086" y="33518"/>
                    <a:pt x="6752" y="34274"/>
                    <a:pt x="10002" y="34274"/>
                  </a:cubicBezTo>
                  <a:cubicBezTo>
                    <a:pt x="10932" y="34274"/>
                    <a:pt x="11828" y="34212"/>
                    <a:pt x="12653" y="34089"/>
                  </a:cubicBezTo>
                  <a:cubicBezTo>
                    <a:pt x="16663" y="33462"/>
                    <a:pt x="19695" y="31207"/>
                    <a:pt x="20748" y="27222"/>
                  </a:cubicBezTo>
                  <a:cubicBezTo>
                    <a:pt x="21851" y="23137"/>
                    <a:pt x="19946" y="18926"/>
                    <a:pt x="18217" y="15317"/>
                  </a:cubicBezTo>
                  <a:cubicBezTo>
                    <a:pt x="17089" y="12936"/>
                    <a:pt x="16036" y="10605"/>
                    <a:pt x="15911" y="7949"/>
                  </a:cubicBezTo>
                  <a:cubicBezTo>
                    <a:pt x="15786" y="4465"/>
                    <a:pt x="18167" y="2184"/>
                    <a:pt x="21274" y="1232"/>
                  </a:cubicBezTo>
                  <a:cubicBezTo>
                    <a:pt x="21961" y="1003"/>
                    <a:pt x="21749" y="0"/>
                    <a:pt x="2113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2"/>
            <p:cNvSpPr/>
            <p:nvPr/>
          </p:nvSpPr>
          <p:spPr>
            <a:xfrm>
              <a:off x="1656775" y="814675"/>
              <a:ext cx="1162325" cy="1072425"/>
            </a:xfrm>
            <a:custGeom>
              <a:rect b="b" l="l" r="r" t="t"/>
              <a:pathLst>
                <a:path extrusionOk="0" h="42897" w="46493">
                  <a:moveTo>
                    <a:pt x="23060" y="0"/>
                  </a:moveTo>
                  <a:cubicBezTo>
                    <a:pt x="18553" y="0"/>
                    <a:pt x="13954" y="1219"/>
                    <a:pt x="10126" y="3254"/>
                  </a:cubicBezTo>
                  <a:cubicBezTo>
                    <a:pt x="6317" y="5284"/>
                    <a:pt x="3033" y="8542"/>
                    <a:pt x="1479" y="12652"/>
                  </a:cubicBezTo>
                  <a:cubicBezTo>
                    <a:pt x="1" y="16612"/>
                    <a:pt x="76" y="20948"/>
                    <a:pt x="452" y="25084"/>
                  </a:cubicBezTo>
                  <a:cubicBezTo>
                    <a:pt x="753" y="28317"/>
                    <a:pt x="1204" y="31700"/>
                    <a:pt x="3033" y="34357"/>
                  </a:cubicBezTo>
                  <a:cubicBezTo>
                    <a:pt x="3885" y="35585"/>
                    <a:pt x="4988" y="36613"/>
                    <a:pt x="6091" y="37615"/>
                  </a:cubicBezTo>
                  <a:cubicBezTo>
                    <a:pt x="7670" y="39044"/>
                    <a:pt x="9274" y="40497"/>
                    <a:pt x="11204" y="41374"/>
                  </a:cubicBezTo>
                  <a:cubicBezTo>
                    <a:pt x="13434" y="42377"/>
                    <a:pt x="15916" y="42552"/>
                    <a:pt x="18347" y="42703"/>
                  </a:cubicBezTo>
                  <a:cubicBezTo>
                    <a:pt x="20027" y="42798"/>
                    <a:pt x="21728" y="42896"/>
                    <a:pt x="23422" y="42896"/>
                  </a:cubicBezTo>
                  <a:cubicBezTo>
                    <a:pt x="26199" y="42896"/>
                    <a:pt x="28954" y="42631"/>
                    <a:pt x="31555" y="41650"/>
                  </a:cubicBezTo>
                  <a:cubicBezTo>
                    <a:pt x="33685" y="40848"/>
                    <a:pt x="35640" y="39620"/>
                    <a:pt x="37570" y="38367"/>
                  </a:cubicBezTo>
                  <a:cubicBezTo>
                    <a:pt x="39725" y="36988"/>
                    <a:pt x="42056" y="35309"/>
                    <a:pt x="43409" y="33054"/>
                  </a:cubicBezTo>
                  <a:cubicBezTo>
                    <a:pt x="44813" y="30748"/>
                    <a:pt x="45540" y="28041"/>
                    <a:pt x="45841" y="25334"/>
                  </a:cubicBezTo>
                  <a:cubicBezTo>
                    <a:pt x="46191" y="21926"/>
                    <a:pt x="46492" y="16637"/>
                    <a:pt x="44587" y="13655"/>
                  </a:cubicBezTo>
                  <a:cubicBezTo>
                    <a:pt x="43635" y="12151"/>
                    <a:pt x="42407" y="10622"/>
                    <a:pt x="41279" y="9244"/>
                  </a:cubicBezTo>
                  <a:cubicBezTo>
                    <a:pt x="38673" y="6036"/>
                    <a:pt x="35414" y="3379"/>
                    <a:pt x="31655" y="1725"/>
                  </a:cubicBezTo>
                  <a:cubicBezTo>
                    <a:pt x="28997" y="536"/>
                    <a:pt x="26049" y="0"/>
                    <a:pt x="23060" y="0"/>
                  </a:cubicBezTo>
                  <a:close/>
                </a:path>
              </a:pathLst>
            </a:custGeom>
            <a:solidFill>
              <a:srgbClr val="DC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2"/>
            <p:cNvSpPr/>
            <p:nvPr/>
          </p:nvSpPr>
          <p:spPr>
            <a:xfrm>
              <a:off x="2351325" y="1154775"/>
              <a:ext cx="422025" cy="193875"/>
            </a:xfrm>
            <a:custGeom>
              <a:rect b="b" l="l" r="r" t="t"/>
              <a:pathLst>
                <a:path extrusionOk="0" h="7755" w="16881">
                  <a:moveTo>
                    <a:pt x="16780" y="1"/>
                  </a:moveTo>
                  <a:cubicBezTo>
                    <a:pt x="11216" y="2532"/>
                    <a:pt x="5652" y="5038"/>
                    <a:pt x="89" y="7570"/>
                  </a:cubicBezTo>
                  <a:cubicBezTo>
                    <a:pt x="1" y="7614"/>
                    <a:pt x="67" y="7754"/>
                    <a:pt x="152" y="7754"/>
                  </a:cubicBezTo>
                  <a:cubicBezTo>
                    <a:pt x="164" y="7754"/>
                    <a:pt x="176" y="7751"/>
                    <a:pt x="189" y="7745"/>
                  </a:cubicBezTo>
                  <a:cubicBezTo>
                    <a:pt x="5753" y="5214"/>
                    <a:pt x="11317" y="2708"/>
                    <a:pt x="16881" y="176"/>
                  </a:cubicBezTo>
                  <a:cubicBezTo>
                    <a:pt x="16856" y="126"/>
                    <a:pt x="16830" y="76"/>
                    <a:pt x="16805" y="51"/>
                  </a:cubicBezTo>
                  <a:cubicBezTo>
                    <a:pt x="16805" y="26"/>
                    <a:pt x="16780" y="1"/>
                    <a:pt x="16780" y="1"/>
                  </a:cubicBezTo>
                  <a:close/>
                </a:path>
              </a:pathLst>
            </a:custGeom>
            <a:solidFill>
              <a:srgbClr val="C65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2"/>
            <p:cNvSpPr/>
            <p:nvPr/>
          </p:nvSpPr>
          <p:spPr>
            <a:xfrm>
              <a:off x="2235650" y="859050"/>
              <a:ext cx="220650" cy="412075"/>
            </a:xfrm>
            <a:custGeom>
              <a:rect b="b" l="l" r="r" t="t"/>
              <a:pathLst>
                <a:path extrusionOk="0" h="16483" w="8826">
                  <a:moveTo>
                    <a:pt x="8625" y="0"/>
                  </a:moveTo>
                  <a:cubicBezTo>
                    <a:pt x="5768" y="5439"/>
                    <a:pt x="2911" y="10877"/>
                    <a:pt x="54" y="16341"/>
                  </a:cubicBezTo>
                  <a:cubicBezTo>
                    <a:pt x="1" y="16412"/>
                    <a:pt x="73" y="16483"/>
                    <a:pt x="146" y="16483"/>
                  </a:cubicBezTo>
                  <a:cubicBezTo>
                    <a:pt x="177" y="16483"/>
                    <a:pt x="207" y="16471"/>
                    <a:pt x="229" y="16441"/>
                  </a:cubicBezTo>
                  <a:lnTo>
                    <a:pt x="8826" y="100"/>
                  </a:lnTo>
                  <a:cubicBezTo>
                    <a:pt x="8751" y="75"/>
                    <a:pt x="8701" y="25"/>
                    <a:pt x="8625" y="0"/>
                  </a:cubicBezTo>
                  <a:close/>
                </a:path>
              </a:pathLst>
            </a:custGeom>
            <a:solidFill>
              <a:srgbClr val="C65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2"/>
            <p:cNvSpPr/>
            <p:nvPr/>
          </p:nvSpPr>
          <p:spPr>
            <a:xfrm>
              <a:off x="2092250" y="828975"/>
              <a:ext cx="111925" cy="447600"/>
            </a:xfrm>
            <a:custGeom>
              <a:rect b="b" l="l" r="r" t="t"/>
              <a:pathLst>
                <a:path extrusionOk="0" h="17904" w="4477">
                  <a:moveTo>
                    <a:pt x="201" y="0"/>
                  </a:moveTo>
                  <a:cubicBezTo>
                    <a:pt x="126" y="0"/>
                    <a:pt x="76" y="25"/>
                    <a:pt x="0" y="25"/>
                  </a:cubicBezTo>
                  <a:cubicBezTo>
                    <a:pt x="1429" y="5965"/>
                    <a:pt x="2832" y="11905"/>
                    <a:pt x="4261" y="17820"/>
                  </a:cubicBezTo>
                  <a:cubicBezTo>
                    <a:pt x="4271" y="17879"/>
                    <a:pt x="4308" y="17903"/>
                    <a:pt x="4348" y="17903"/>
                  </a:cubicBezTo>
                  <a:cubicBezTo>
                    <a:pt x="4409" y="17903"/>
                    <a:pt x="4477" y="17846"/>
                    <a:pt x="4462" y="17770"/>
                  </a:cubicBezTo>
                  <a:cubicBezTo>
                    <a:pt x="3033" y="11855"/>
                    <a:pt x="1629" y="5915"/>
                    <a:pt x="201" y="0"/>
                  </a:cubicBezTo>
                  <a:close/>
                </a:path>
              </a:pathLst>
            </a:custGeom>
            <a:solidFill>
              <a:srgbClr val="C65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2"/>
            <p:cNvSpPr/>
            <p:nvPr/>
          </p:nvSpPr>
          <p:spPr>
            <a:xfrm>
              <a:off x="1749525" y="1026325"/>
              <a:ext cx="351100" cy="253000"/>
            </a:xfrm>
            <a:custGeom>
              <a:rect b="b" l="l" r="r" t="t"/>
              <a:pathLst>
                <a:path extrusionOk="0" h="10120" w="14044">
                  <a:moveTo>
                    <a:pt x="125" y="1"/>
                  </a:moveTo>
                  <a:cubicBezTo>
                    <a:pt x="100" y="51"/>
                    <a:pt x="50" y="101"/>
                    <a:pt x="0" y="151"/>
                  </a:cubicBezTo>
                  <a:cubicBezTo>
                    <a:pt x="4687" y="3384"/>
                    <a:pt x="9298" y="6693"/>
                    <a:pt x="13860" y="10101"/>
                  </a:cubicBezTo>
                  <a:cubicBezTo>
                    <a:pt x="13877" y="10114"/>
                    <a:pt x="13894" y="10120"/>
                    <a:pt x="13910" y="10120"/>
                  </a:cubicBezTo>
                  <a:cubicBezTo>
                    <a:pt x="13988" y="10120"/>
                    <a:pt x="14043" y="9988"/>
                    <a:pt x="13960" y="9926"/>
                  </a:cubicBezTo>
                  <a:cubicBezTo>
                    <a:pt x="9399" y="6542"/>
                    <a:pt x="4787" y="3234"/>
                    <a:pt x="125" y="1"/>
                  </a:cubicBezTo>
                  <a:close/>
                </a:path>
              </a:pathLst>
            </a:custGeom>
            <a:solidFill>
              <a:srgbClr val="C65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2"/>
            <p:cNvSpPr/>
            <p:nvPr/>
          </p:nvSpPr>
          <p:spPr>
            <a:xfrm>
              <a:off x="1669950" y="1372150"/>
              <a:ext cx="455350" cy="92800"/>
            </a:xfrm>
            <a:custGeom>
              <a:rect b="b" l="l" r="r" t="t"/>
              <a:pathLst>
                <a:path extrusionOk="0" h="3712" w="18214">
                  <a:moveTo>
                    <a:pt x="18066" y="0"/>
                  </a:moveTo>
                  <a:cubicBezTo>
                    <a:pt x="18060" y="0"/>
                    <a:pt x="18053" y="1"/>
                    <a:pt x="18045" y="3"/>
                  </a:cubicBezTo>
                  <a:cubicBezTo>
                    <a:pt x="12005" y="1055"/>
                    <a:pt x="5990" y="2233"/>
                    <a:pt x="0" y="3511"/>
                  </a:cubicBezTo>
                  <a:cubicBezTo>
                    <a:pt x="0" y="3587"/>
                    <a:pt x="0" y="3662"/>
                    <a:pt x="25" y="3712"/>
                  </a:cubicBezTo>
                  <a:cubicBezTo>
                    <a:pt x="6015" y="2434"/>
                    <a:pt x="12055" y="1256"/>
                    <a:pt x="18095" y="203"/>
                  </a:cubicBezTo>
                  <a:cubicBezTo>
                    <a:pt x="18213" y="180"/>
                    <a:pt x="18176" y="0"/>
                    <a:pt x="18066" y="0"/>
                  </a:cubicBezTo>
                  <a:close/>
                </a:path>
              </a:pathLst>
            </a:custGeom>
            <a:solidFill>
              <a:srgbClr val="C65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2"/>
            <p:cNvSpPr/>
            <p:nvPr/>
          </p:nvSpPr>
          <p:spPr>
            <a:xfrm>
              <a:off x="1826575" y="1454450"/>
              <a:ext cx="359150" cy="320025"/>
            </a:xfrm>
            <a:custGeom>
              <a:rect b="b" l="l" r="r" t="t"/>
              <a:pathLst>
                <a:path extrusionOk="0" h="12801" w="14366">
                  <a:moveTo>
                    <a:pt x="14222" y="1"/>
                  </a:moveTo>
                  <a:cubicBezTo>
                    <a:pt x="14203" y="1"/>
                    <a:pt x="14183" y="6"/>
                    <a:pt x="14161" y="19"/>
                  </a:cubicBezTo>
                  <a:cubicBezTo>
                    <a:pt x="10552" y="2701"/>
                    <a:pt x="7094" y="5608"/>
                    <a:pt x="3835" y="8716"/>
                  </a:cubicBezTo>
                  <a:cubicBezTo>
                    <a:pt x="2532" y="9994"/>
                    <a:pt x="1279" y="11347"/>
                    <a:pt x="1" y="12651"/>
                  </a:cubicBezTo>
                  <a:cubicBezTo>
                    <a:pt x="51" y="12701"/>
                    <a:pt x="101" y="12751"/>
                    <a:pt x="151" y="12801"/>
                  </a:cubicBezTo>
                  <a:cubicBezTo>
                    <a:pt x="1254" y="11648"/>
                    <a:pt x="2332" y="10495"/>
                    <a:pt x="3459" y="9392"/>
                  </a:cubicBezTo>
                  <a:cubicBezTo>
                    <a:pt x="6843" y="6059"/>
                    <a:pt x="10477" y="3001"/>
                    <a:pt x="14261" y="194"/>
                  </a:cubicBezTo>
                  <a:cubicBezTo>
                    <a:pt x="14365" y="132"/>
                    <a:pt x="14314" y="1"/>
                    <a:pt x="14222" y="1"/>
                  </a:cubicBezTo>
                  <a:close/>
                </a:path>
              </a:pathLst>
            </a:custGeom>
            <a:solidFill>
              <a:srgbClr val="C65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2"/>
            <p:cNvSpPr/>
            <p:nvPr/>
          </p:nvSpPr>
          <p:spPr>
            <a:xfrm>
              <a:off x="2226325" y="1444425"/>
              <a:ext cx="40750" cy="442225"/>
            </a:xfrm>
            <a:custGeom>
              <a:rect b="b" l="l" r="r" t="t"/>
              <a:pathLst>
                <a:path extrusionOk="0" h="17689" w="1630">
                  <a:moveTo>
                    <a:pt x="101" y="0"/>
                  </a:moveTo>
                  <a:cubicBezTo>
                    <a:pt x="51" y="0"/>
                    <a:pt x="1" y="31"/>
                    <a:pt x="1" y="94"/>
                  </a:cubicBezTo>
                  <a:cubicBezTo>
                    <a:pt x="477" y="5959"/>
                    <a:pt x="953" y="11824"/>
                    <a:pt x="1429" y="17688"/>
                  </a:cubicBezTo>
                  <a:lnTo>
                    <a:pt x="1630" y="17688"/>
                  </a:lnTo>
                  <a:cubicBezTo>
                    <a:pt x="1154" y="11824"/>
                    <a:pt x="677" y="5959"/>
                    <a:pt x="201" y="94"/>
                  </a:cubicBezTo>
                  <a:cubicBezTo>
                    <a:pt x="201" y="31"/>
                    <a:pt x="151" y="0"/>
                    <a:pt x="101" y="0"/>
                  </a:cubicBezTo>
                  <a:close/>
                </a:path>
              </a:pathLst>
            </a:custGeom>
            <a:solidFill>
              <a:srgbClr val="C65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2"/>
            <p:cNvSpPr/>
            <p:nvPr/>
          </p:nvSpPr>
          <p:spPr>
            <a:xfrm>
              <a:off x="2273750" y="1429400"/>
              <a:ext cx="439450" cy="254850"/>
            </a:xfrm>
            <a:custGeom>
              <a:rect b="b" l="l" r="r" t="t"/>
              <a:pathLst>
                <a:path extrusionOk="0" h="10194" w="17578">
                  <a:moveTo>
                    <a:pt x="134" y="0"/>
                  </a:moveTo>
                  <a:cubicBezTo>
                    <a:pt x="55" y="0"/>
                    <a:pt x="1" y="131"/>
                    <a:pt x="84" y="194"/>
                  </a:cubicBezTo>
                  <a:cubicBezTo>
                    <a:pt x="5723" y="3803"/>
                    <a:pt x="11512" y="7111"/>
                    <a:pt x="17427" y="10194"/>
                  </a:cubicBezTo>
                  <a:cubicBezTo>
                    <a:pt x="17477" y="10144"/>
                    <a:pt x="17527" y="10094"/>
                    <a:pt x="17578" y="10044"/>
                  </a:cubicBezTo>
                  <a:cubicBezTo>
                    <a:pt x="11638" y="6961"/>
                    <a:pt x="5848" y="3627"/>
                    <a:pt x="184" y="18"/>
                  </a:cubicBezTo>
                  <a:cubicBezTo>
                    <a:pt x="167" y="6"/>
                    <a:pt x="150" y="0"/>
                    <a:pt x="134" y="0"/>
                  </a:cubicBezTo>
                  <a:close/>
                </a:path>
              </a:pathLst>
            </a:custGeom>
            <a:solidFill>
              <a:srgbClr val="C65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2"/>
            <p:cNvSpPr/>
            <p:nvPr/>
          </p:nvSpPr>
          <p:spPr>
            <a:xfrm>
              <a:off x="2325325" y="1393500"/>
              <a:ext cx="480600" cy="26350"/>
            </a:xfrm>
            <a:custGeom>
              <a:rect b="b" l="l" r="r" t="t"/>
              <a:pathLst>
                <a:path extrusionOk="0" h="1054" w="19224">
                  <a:moveTo>
                    <a:pt x="126" y="1"/>
                  </a:moveTo>
                  <a:cubicBezTo>
                    <a:pt x="1" y="1"/>
                    <a:pt x="1" y="201"/>
                    <a:pt x="126" y="201"/>
                  </a:cubicBezTo>
                  <a:lnTo>
                    <a:pt x="19199" y="1053"/>
                  </a:lnTo>
                  <a:cubicBezTo>
                    <a:pt x="19199" y="978"/>
                    <a:pt x="19199" y="928"/>
                    <a:pt x="19224" y="853"/>
                  </a:cubicBezTo>
                  <a:cubicBezTo>
                    <a:pt x="12858" y="577"/>
                    <a:pt x="6492" y="276"/>
                    <a:pt x="126" y="1"/>
                  </a:cubicBezTo>
                  <a:close/>
                </a:path>
              </a:pathLst>
            </a:custGeom>
            <a:solidFill>
              <a:srgbClr val="C65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2"/>
            <p:cNvSpPr/>
            <p:nvPr/>
          </p:nvSpPr>
          <p:spPr>
            <a:xfrm>
              <a:off x="1889875" y="1106125"/>
              <a:ext cx="624075" cy="557450"/>
            </a:xfrm>
            <a:custGeom>
              <a:rect b="b" l="l" r="r" t="t"/>
              <a:pathLst>
                <a:path extrusionOk="0" h="22298" w="24963">
                  <a:moveTo>
                    <a:pt x="12454" y="0"/>
                  </a:moveTo>
                  <a:cubicBezTo>
                    <a:pt x="12220" y="0"/>
                    <a:pt x="11987" y="6"/>
                    <a:pt x="11755" y="17"/>
                  </a:cubicBezTo>
                  <a:cubicBezTo>
                    <a:pt x="9048" y="167"/>
                    <a:pt x="6366" y="1170"/>
                    <a:pt x="4386" y="2924"/>
                  </a:cubicBezTo>
                  <a:cubicBezTo>
                    <a:pt x="2105" y="4929"/>
                    <a:pt x="952" y="7761"/>
                    <a:pt x="476" y="10619"/>
                  </a:cubicBezTo>
                  <a:cubicBezTo>
                    <a:pt x="100" y="12749"/>
                    <a:pt x="0" y="15155"/>
                    <a:pt x="978" y="17185"/>
                  </a:cubicBezTo>
                  <a:cubicBezTo>
                    <a:pt x="2155" y="19591"/>
                    <a:pt x="4562" y="20944"/>
                    <a:pt x="7143" y="21546"/>
                  </a:cubicBezTo>
                  <a:cubicBezTo>
                    <a:pt x="9089" y="22009"/>
                    <a:pt x="11069" y="22297"/>
                    <a:pt x="13030" y="22297"/>
                  </a:cubicBezTo>
                  <a:cubicBezTo>
                    <a:pt x="15210" y="22297"/>
                    <a:pt x="17365" y="21941"/>
                    <a:pt x="19424" y="21070"/>
                  </a:cubicBezTo>
                  <a:cubicBezTo>
                    <a:pt x="21730" y="20092"/>
                    <a:pt x="23283" y="18213"/>
                    <a:pt x="23985" y="15932"/>
                  </a:cubicBezTo>
                  <a:cubicBezTo>
                    <a:pt x="24963" y="12774"/>
                    <a:pt x="24511" y="9541"/>
                    <a:pt x="23409" y="6483"/>
                  </a:cubicBezTo>
                  <a:cubicBezTo>
                    <a:pt x="23133" y="5756"/>
                    <a:pt x="22807" y="5030"/>
                    <a:pt x="22406" y="4378"/>
                  </a:cubicBezTo>
                  <a:cubicBezTo>
                    <a:pt x="21930" y="3626"/>
                    <a:pt x="21329" y="2949"/>
                    <a:pt x="20552" y="2423"/>
                  </a:cubicBezTo>
                  <a:cubicBezTo>
                    <a:pt x="18234" y="847"/>
                    <a:pt x="15317" y="0"/>
                    <a:pt x="1245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2"/>
            <p:cNvSpPr/>
            <p:nvPr/>
          </p:nvSpPr>
          <p:spPr>
            <a:xfrm>
              <a:off x="1854775" y="1035225"/>
              <a:ext cx="240500" cy="194775"/>
            </a:xfrm>
            <a:custGeom>
              <a:rect b="b" l="l" r="r" t="t"/>
              <a:pathLst>
                <a:path extrusionOk="0" h="7791" w="9620">
                  <a:moveTo>
                    <a:pt x="5666" y="0"/>
                  </a:moveTo>
                  <a:cubicBezTo>
                    <a:pt x="5258" y="0"/>
                    <a:pt x="4814" y="85"/>
                    <a:pt x="4336" y="272"/>
                  </a:cubicBezTo>
                  <a:cubicBezTo>
                    <a:pt x="3935" y="422"/>
                    <a:pt x="3534" y="622"/>
                    <a:pt x="3184" y="898"/>
                  </a:cubicBezTo>
                  <a:cubicBezTo>
                    <a:pt x="1" y="3555"/>
                    <a:pt x="3133" y="7540"/>
                    <a:pt x="6417" y="7790"/>
                  </a:cubicBezTo>
                  <a:lnTo>
                    <a:pt x="8547" y="6537"/>
                  </a:lnTo>
                  <a:cubicBezTo>
                    <a:pt x="9620" y="4063"/>
                    <a:pt x="8493" y="0"/>
                    <a:pt x="5666"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2"/>
            <p:cNvSpPr/>
            <p:nvPr/>
          </p:nvSpPr>
          <p:spPr>
            <a:xfrm>
              <a:off x="1929930" y="1081751"/>
              <a:ext cx="85875" cy="101825"/>
            </a:xfrm>
            <a:custGeom>
              <a:rect b="b" l="l" r="r" t="t"/>
              <a:pathLst>
                <a:path extrusionOk="0" h="4073" w="3435">
                  <a:moveTo>
                    <a:pt x="1976" y="1"/>
                  </a:moveTo>
                  <a:cubicBezTo>
                    <a:pt x="1866" y="1"/>
                    <a:pt x="1757" y="14"/>
                    <a:pt x="1655" y="38"/>
                  </a:cubicBezTo>
                  <a:cubicBezTo>
                    <a:pt x="1153" y="113"/>
                    <a:pt x="677" y="339"/>
                    <a:pt x="326" y="715"/>
                  </a:cubicBezTo>
                  <a:cubicBezTo>
                    <a:pt x="126" y="940"/>
                    <a:pt x="1" y="1241"/>
                    <a:pt x="1" y="1542"/>
                  </a:cubicBezTo>
                  <a:cubicBezTo>
                    <a:pt x="1" y="1767"/>
                    <a:pt x="101" y="1968"/>
                    <a:pt x="201" y="2168"/>
                  </a:cubicBezTo>
                  <a:cubicBezTo>
                    <a:pt x="727" y="3146"/>
                    <a:pt x="1730" y="3872"/>
                    <a:pt x="2833" y="4073"/>
                  </a:cubicBezTo>
                  <a:lnTo>
                    <a:pt x="3409" y="3522"/>
                  </a:lnTo>
                  <a:cubicBezTo>
                    <a:pt x="3434" y="2594"/>
                    <a:pt x="3284" y="1642"/>
                    <a:pt x="2933" y="740"/>
                  </a:cubicBezTo>
                  <a:cubicBezTo>
                    <a:pt x="2858" y="564"/>
                    <a:pt x="2783" y="364"/>
                    <a:pt x="2632" y="238"/>
                  </a:cubicBezTo>
                  <a:cubicBezTo>
                    <a:pt x="2460" y="66"/>
                    <a:pt x="2217" y="1"/>
                    <a:pt x="1976" y="1"/>
                  </a:cubicBezTo>
                  <a:close/>
                </a:path>
              </a:pathLst>
            </a:custGeom>
            <a:solidFill>
              <a:srgbClr val="F9D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2"/>
            <p:cNvSpPr/>
            <p:nvPr/>
          </p:nvSpPr>
          <p:spPr>
            <a:xfrm>
              <a:off x="2367925" y="1050650"/>
              <a:ext cx="218200" cy="177400"/>
            </a:xfrm>
            <a:custGeom>
              <a:rect b="b" l="l" r="r" t="t"/>
              <a:pathLst>
                <a:path extrusionOk="0" h="7096" w="8728">
                  <a:moveTo>
                    <a:pt x="4280" y="1"/>
                  </a:moveTo>
                  <a:cubicBezTo>
                    <a:pt x="2135" y="1"/>
                    <a:pt x="108" y="2321"/>
                    <a:pt x="1" y="4667"/>
                  </a:cubicBezTo>
                  <a:lnTo>
                    <a:pt x="1304" y="6747"/>
                  </a:lnTo>
                  <a:cubicBezTo>
                    <a:pt x="1891" y="6982"/>
                    <a:pt x="2559" y="7095"/>
                    <a:pt x="3239" y="7095"/>
                  </a:cubicBezTo>
                  <a:cubicBezTo>
                    <a:pt x="5899" y="7095"/>
                    <a:pt x="8727" y="5361"/>
                    <a:pt x="7470" y="2386"/>
                  </a:cubicBezTo>
                  <a:cubicBezTo>
                    <a:pt x="7294" y="1960"/>
                    <a:pt x="7094" y="1584"/>
                    <a:pt x="6793" y="1259"/>
                  </a:cubicBezTo>
                  <a:cubicBezTo>
                    <a:pt x="6013" y="371"/>
                    <a:pt x="5137" y="1"/>
                    <a:pt x="4280"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2"/>
            <p:cNvSpPr/>
            <p:nvPr/>
          </p:nvSpPr>
          <p:spPr>
            <a:xfrm>
              <a:off x="2401150" y="1114000"/>
              <a:ext cx="101525" cy="86550"/>
            </a:xfrm>
            <a:custGeom>
              <a:rect b="b" l="l" r="r" t="t"/>
              <a:pathLst>
                <a:path extrusionOk="0" h="3462" w="4061">
                  <a:moveTo>
                    <a:pt x="2498" y="0"/>
                  </a:moveTo>
                  <a:cubicBezTo>
                    <a:pt x="2476" y="0"/>
                    <a:pt x="2453" y="1"/>
                    <a:pt x="2431" y="3"/>
                  </a:cubicBezTo>
                  <a:cubicBezTo>
                    <a:pt x="2206" y="28"/>
                    <a:pt x="2005" y="128"/>
                    <a:pt x="1830" y="228"/>
                  </a:cubicBezTo>
                  <a:cubicBezTo>
                    <a:pt x="852" y="780"/>
                    <a:pt x="151" y="1807"/>
                    <a:pt x="0" y="2910"/>
                  </a:cubicBezTo>
                  <a:lnTo>
                    <a:pt x="552" y="3461"/>
                  </a:lnTo>
                  <a:cubicBezTo>
                    <a:pt x="1504" y="3461"/>
                    <a:pt x="2431" y="3286"/>
                    <a:pt x="3309" y="2935"/>
                  </a:cubicBezTo>
                  <a:cubicBezTo>
                    <a:pt x="3509" y="2860"/>
                    <a:pt x="3685" y="2760"/>
                    <a:pt x="3835" y="2609"/>
                  </a:cubicBezTo>
                  <a:cubicBezTo>
                    <a:pt x="4060" y="2334"/>
                    <a:pt x="4060" y="1958"/>
                    <a:pt x="3985" y="1607"/>
                  </a:cubicBezTo>
                  <a:cubicBezTo>
                    <a:pt x="3910" y="1131"/>
                    <a:pt x="3659" y="654"/>
                    <a:pt x="3284" y="329"/>
                  </a:cubicBezTo>
                  <a:cubicBezTo>
                    <a:pt x="3051" y="143"/>
                    <a:pt x="2776" y="0"/>
                    <a:pt x="2498" y="0"/>
                  </a:cubicBezTo>
                  <a:close/>
                </a:path>
              </a:pathLst>
            </a:custGeom>
            <a:solidFill>
              <a:srgbClr val="F9D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2"/>
            <p:cNvSpPr/>
            <p:nvPr/>
          </p:nvSpPr>
          <p:spPr>
            <a:xfrm>
              <a:off x="2089750" y="1106375"/>
              <a:ext cx="184225" cy="290925"/>
            </a:xfrm>
            <a:custGeom>
              <a:rect b="b" l="l" r="r" t="t"/>
              <a:pathLst>
                <a:path extrusionOk="0" h="11637" w="7369">
                  <a:moveTo>
                    <a:pt x="4702" y="1"/>
                  </a:moveTo>
                  <a:cubicBezTo>
                    <a:pt x="4563" y="1"/>
                    <a:pt x="4424" y="3"/>
                    <a:pt x="4286" y="7"/>
                  </a:cubicBezTo>
                  <a:lnTo>
                    <a:pt x="0" y="9556"/>
                  </a:lnTo>
                  <a:lnTo>
                    <a:pt x="176" y="9807"/>
                  </a:lnTo>
                  <a:lnTo>
                    <a:pt x="2281" y="11636"/>
                  </a:lnTo>
                  <a:lnTo>
                    <a:pt x="7369" y="10408"/>
                  </a:lnTo>
                  <a:lnTo>
                    <a:pt x="6842" y="182"/>
                  </a:lnTo>
                  <a:cubicBezTo>
                    <a:pt x="6149" y="56"/>
                    <a:pt x="5421" y="1"/>
                    <a:pt x="4702" y="1"/>
                  </a:cubicBezTo>
                  <a:close/>
                </a:path>
              </a:pathLst>
            </a:custGeom>
            <a:solidFill>
              <a:srgbClr val="F9D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2"/>
            <p:cNvSpPr/>
            <p:nvPr/>
          </p:nvSpPr>
          <p:spPr>
            <a:xfrm>
              <a:off x="1956900" y="1380200"/>
              <a:ext cx="99025" cy="70450"/>
            </a:xfrm>
            <a:custGeom>
              <a:rect b="b" l="l" r="r" t="t"/>
              <a:pathLst>
                <a:path extrusionOk="0" h="2818" w="3961">
                  <a:moveTo>
                    <a:pt x="1542" y="1"/>
                  </a:moveTo>
                  <a:cubicBezTo>
                    <a:pt x="1226" y="1"/>
                    <a:pt x="919" y="66"/>
                    <a:pt x="652" y="207"/>
                  </a:cubicBezTo>
                  <a:cubicBezTo>
                    <a:pt x="276" y="382"/>
                    <a:pt x="1" y="783"/>
                    <a:pt x="26" y="1184"/>
                  </a:cubicBezTo>
                  <a:cubicBezTo>
                    <a:pt x="51" y="1510"/>
                    <a:pt x="251" y="1811"/>
                    <a:pt x="452" y="2037"/>
                  </a:cubicBezTo>
                  <a:cubicBezTo>
                    <a:pt x="803" y="2387"/>
                    <a:pt x="1229" y="2663"/>
                    <a:pt x="1705" y="2763"/>
                  </a:cubicBezTo>
                  <a:cubicBezTo>
                    <a:pt x="1851" y="2800"/>
                    <a:pt x="2000" y="2817"/>
                    <a:pt x="2146" y="2817"/>
                  </a:cubicBezTo>
                  <a:cubicBezTo>
                    <a:pt x="2501" y="2817"/>
                    <a:pt x="2842" y="2715"/>
                    <a:pt x="3109" y="2538"/>
                  </a:cubicBezTo>
                  <a:cubicBezTo>
                    <a:pt x="3685" y="2187"/>
                    <a:pt x="3961" y="1535"/>
                    <a:pt x="3384" y="834"/>
                  </a:cubicBezTo>
                  <a:cubicBezTo>
                    <a:pt x="2971" y="317"/>
                    <a:pt x="2237" y="1"/>
                    <a:pt x="1542"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2"/>
            <p:cNvSpPr/>
            <p:nvPr/>
          </p:nvSpPr>
          <p:spPr>
            <a:xfrm>
              <a:off x="2297750" y="1383950"/>
              <a:ext cx="98400" cy="68350"/>
            </a:xfrm>
            <a:custGeom>
              <a:rect b="b" l="l" r="r" t="t"/>
              <a:pathLst>
                <a:path extrusionOk="0" h="2734" w="3936">
                  <a:moveTo>
                    <a:pt x="2144" y="0"/>
                  </a:moveTo>
                  <a:cubicBezTo>
                    <a:pt x="1464" y="0"/>
                    <a:pt x="756" y="279"/>
                    <a:pt x="352" y="784"/>
                  </a:cubicBezTo>
                  <a:cubicBezTo>
                    <a:pt x="76" y="1110"/>
                    <a:pt x="1" y="1586"/>
                    <a:pt x="201" y="1937"/>
                  </a:cubicBezTo>
                  <a:cubicBezTo>
                    <a:pt x="352" y="2237"/>
                    <a:pt x="628" y="2413"/>
                    <a:pt x="928" y="2538"/>
                  </a:cubicBezTo>
                  <a:cubicBezTo>
                    <a:pt x="1241" y="2660"/>
                    <a:pt x="1591" y="2733"/>
                    <a:pt x="1935" y="2733"/>
                  </a:cubicBezTo>
                  <a:cubicBezTo>
                    <a:pt x="2086" y="2733"/>
                    <a:pt x="2236" y="2719"/>
                    <a:pt x="2382" y="2689"/>
                  </a:cubicBezTo>
                  <a:cubicBezTo>
                    <a:pt x="2858" y="2588"/>
                    <a:pt x="3309" y="2288"/>
                    <a:pt x="3560" y="1887"/>
                  </a:cubicBezTo>
                  <a:cubicBezTo>
                    <a:pt x="3936" y="1335"/>
                    <a:pt x="3911" y="633"/>
                    <a:pt x="3084" y="207"/>
                  </a:cubicBezTo>
                  <a:cubicBezTo>
                    <a:pt x="2803" y="67"/>
                    <a:pt x="2477" y="0"/>
                    <a:pt x="214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2"/>
            <p:cNvSpPr/>
            <p:nvPr/>
          </p:nvSpPr>
          <p:spPr>
            <a:xfrm>
              <a:off x="2003275" y="1262525"/>
              <a:ext cx="82100" cy="83775"/>
            </a:xfrm>
            <a:custGeom>
              <a:rect b="b" l="l" r="r" t="t"/>
              <a:pathLst>
                <a:path extrusionOk="0" h="3351" w="3284">
                  <a:moveTo>
                    <a:pt x="223" y="1"/>
                  </a:moveTo>
                  <a:cubicBezTo>
                    <a:pt x="192" y="1"/>
                    <a:pt x="50" y="398"/>
                    <a:pt x="26" y="1054"/>
                  </a:cubicBezTo>
                  <a:cubicBezTo>
                    <a:pt x="0" y="1405"/>
                    <a:pt x="26" y="1806"/>
                    <a:pt x="151" y="2232"/>
                  </a:cubicBezTo>
                  <a:cubicBezTo>
                    <a:pt x="201" y="2458"/>
                    <a:pt x="301" y="2683"/>
                    <a:pt x="477" y="2884"/>
                  </a:cubicBezTo>
                  <a:cubicBezTo>
                    <a:pt x="652" y="3084"/>
                    <a:pt x="878" y="3260"/>
                    <a:pt x="1153" y="3335"/>
                  </a:cubicBezTo>
                  <a:cubicBezTo>
                    <a:pt x="1211" y="3345"/>
                    <a:pt x="1270" y="3350"/>
                    <a:pt x="1328" y="3350"/>
                  </a:cubicBezTo>
                  <a:cubicBezTo>
                    <a:pt x="1551" y="3350"/>
                    <a:pt x="1777" y="3279"/>
                    <a:pt x="1955" y="3160"/>
                  </a:cubicBezTo>
                  <a:cubicBezTo>
                    <a:pt x="2156" y="3009"/>
                    <a:pt x="2306" y="2834"/>
                    <a:pt x="2457" y="2633"/>
                  </a:cubicBezTo>
                  <a:cubicBezTo>
                    <a:pt x="2707" y="2282"/>
                    <a:pt x="2883" y="1906"/>
                    <a:pt x="3008" y="1606"/>
                  </a:cubicBezTo>
                  <a:cubicBezTo>
                    <a:pt x="3259" y="979"/>
                    <a:pt x="3284" y="553"/>
                    <a:pt x="3259" y="553"/>
                  </a:cubicBezTo>
                  <a:cubicBezTo>
                    <a:pt x="3257" y="552"/>
                    <a:pt x="3256" y="552"/>
                    <a:pt x="3254" y="552"/>
                  </a:cubicBezTo>
                  <a:cubicBezTo>
                    <a:pt x="3204" y="552"/>
                    <a:pt x="3125" y="947"/>
                    <a:pt x="2858" y="1530"/>
                  </a:cubicBezTo>
                  <a:cubicBezTo>
                    <a:pt x="2707" y="1831"/>
                    <a:pt x="2532" y="2157"/>
                    <a:pt x="2281" y="2508"/>
                  </a:cubicBezTo>
                  <a:cubicBezTo>
                    <a:pt x="2066" y="2809"/>
                    <a:pt x="1759" y="3110"/>
                    <a:pt x="1390" y="3110"/>
                  </a:cubicBezTo>
                  <a:cubicBezTo>
                    <a:pt x="1330" y="3110"/>
                    <a:pt x="1267" y="3102"/>
                    <a:pt x="1203" y="3084"/>
                  </a:cubicBezTo>
                  <a:cubicBezTo>
                    <a:pt x="752" y="2984"/>
                    <a:pt x="477" y="2583"/>
                    <a:pt x="351" y="2182"/>
                  </a:cubicBezTo>
                  <a:cubicBezTo>
                    <a:pt x="226" y="1781"/>
                    <a:pt x="201" y="1380"/>
                    <a:pt x="176" y="1054"/>
                  </a:cubicBezTo>
                  <a:cubicBezTo>
                    <a:pt x="176" y="403"/>
                    <a:pt x="276" y="2"/>
                    <a:pt x="226" y="2"/>
                  </a:cubicBezTo>
                  <a:cubicBezTo>
                    <a:pt x="225" y="1"/>
                    <a:pt x="224" y="1"/>
                    <a:pt x="223"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2"/>
            <p:cNvSpPr/>
            <p:nvPr/>
          </p:nvSpPr>
          <p:spPr>
            <a:xfrm>
              <a:off x="2292125" y="1285100"/>
              <a:ext cx="89625" cy="87375"/>
            </a:xfrm>
            <a:custGeom>
              <a:rect b="b" l="l" r="r" t="t"/>
              <a:pathLst>
                <a:path extrusionOk="0" h="3495" w="3585">
                  <a:moveTo>
                    <a:pt x="151" y="1"/>
                  </a:moveTo>
                  <a:cubicBezTo>
                    <a:pt x="126" y="1"/>
                    <a:pt x="25" y="427"/>
                    <a:pt x="0" y="1129"/>
                  </a:cubicBezTo>
                  <a:cubicBezTo>
                    <a:pt x="25" y="1455"/>
                    <a:pt x="51" y="1881"/>
                    <a:pt x="201" y="2332"/>
                  </a:cubicBezTo>
                  <a:cubicBezTo>
                    <a:pt x="276" y="2557"/>
                    <a:pt x="401" y="2783"/>
                    <a:pt x="552" y="2983"/>
                  </a:cubicBezTo>
                  <a:cubicBezTo>
                    <a:pt x="702" y="3209"/>
                    <a:pt x="928" y="3409"/>
                    <a:pt x="1228" y="3485"/>
                  </a:cubicBezTo>
                  <a:cubicBezTo>
                    <a:pt x="1273" y="3491"/>
                    <a:pt x="1316" y="3495"/>
                    <a:pt x="1358" y="3495"/>
                  </a:cubicBezTo>
                  <a:cubicBezTo>
                    <a:pt x="1628" y="3495"/>
                    <a:pt x="1857" y="3367"/>
                    <a:pt x="2030" y="3259"/>
                  </a:cubicBezTo>
                  <a:cubicBezTo>
                    <a:pt x="2256" y="3109"/>
                    <a:pt x="2431" y="2933"/>
                    <a:pt x="2607" y="2758"/>
                  </a:cubicBezTo>
                  <a:cubicBezTo>
                    <a:pt x="2908" y="2407"/>
                    <a:pt x="3108" y="2031"/>
                    <a:pt x="3233" y="1705"/>
                  </a:cubicBezTo>
                  <a:cubicBezTo>
                    <a:pt x="3509" y="1054"/>
                    <a:pt x="3584" y="653"/>
                    <a:pt x="3559" y="627"/>
                  </a:cubicBezTo>
                  <a:lnTo>
                    <a:pt x="3559" y="627"/>
                  </a:lnTo>
                  <a:cubicBezTo>
                    <a:pt x="3534" y="627"/>
                    <a:pt x="3384" y="1029"/>
                    <a:pt x="3083" y="1630"/>
                  </a:cubicBezTo>
                  <a:cubicBezTo>
                    <a:pt x="2933" y="1931"/>
                    <a:pt x="2732" y="2282"/>
                    <a:pt x="2431" y="2607"/>
                  </a:cubicBezTo>
                  <a:cubicBezTo>
                    <a:pt x="2281" y="2783"/>
                    <a:pt x="2106" y="2933"/>
                    <a:pt x="1905" y="3059"/>
                  </a:cubicBezTo>
                  <a:cubicBezTo>
                    <a:pt x="1761" y="3161"/>
                    <a:pt x="1567" y="3247"/>
                    <a:pt x="1391" y="3247"/>
                  </a:cubicBezTo>
                  <a:cubicBezTo>
                    <a:pt x="1352" y="3247"/>
                    <a:pt x="1315" y="3243"/>
                    <a:pt x="1279" y="3234"/>
                  </a:cubicBezTo>
                  <a:cubicBezTo>
                    <a:pt x="1053" y="3209"/>
                    <a:pt x="878" y="3034"/>
                    <a:pt x="727" y="2858"/>
                  </a:cubicBezTo>
                  <a:cubicBezTo>
                    <a:pt x="602" y="2658"/>
                    <a:pt x="502" y="2457"/>
                    <a:pt x="401" y="2257"/>
                  </a:cubicBezTo>
                  <a:cubicBezTo>
                    <a:pt x="251" y="1856"/>
                    <a:pt x="201" y="1455"/>
                    <a:pt x="176" y="1104"/>
                  </a:cubicBezTo>
                  <a:cubicBezTo>
                    <a:pt x="151" y="427"/>
                    <a:pt x="176" y="1"/>
                    <a:pt x="151"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2"/>
            <p:cNvSpPr/>
            <p:nvPr/>
          </p:nvSpPr>
          <p:spPr>
            <a:xfrm>
              <a:off x="2145500" y="1415425"/>
              <a:ext cx="13825" cy="70225"/>
            </a:xfrm>
            <a:custGeom>
              <a:rect b="b" l="l" r="r" t="t"/>
              <a:pathLst>
                <a:path extrusionOk="0" h="2809" w="553">
                  <a:moveTo>
                    <a:pt x="477" y="1"/>
                  </a:moveTo>
                  <a:cubicBezTo>
                    <a:pt x="427" y="1"/>
                    <a:pt x="276" y="602"/>
                    <a:pt x="151" y="1379"/>
                  </a:cubicBezTo>
                  <a:cubicBezTo>
                    <a:pt x="51" y="2156"/>
                    <a:pt x="1" y="2783"/>
                    <a:pt x="51" y="2808"/>
                  </a:cubicBezTo>
                  <a:cubicBezTo>
                    <a:pt x="126" y="2808"/>
                    <a:pt x="276" y="2181"/>
                    <a:pt x="402" y="1430"/>
                  </a:cubicBezTo>
                  <a:cubicBezTo>
                    <a:pt x="502" y="653"/>
                    <a:pt x="552" y="26"/>
                    <a:pt x="477"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2"/>
            <p:cNvSpPr/>
            <p:nvPr/>
          </p:nvSpPr>
          <p:spPr>
            <a:xfrm>
              <a:off x="2109175" y="1450525"/>
              <a:ext cx="85850" cy="40400"/>
            </a:xfrm>
            <a:custGeom>
              <a:rect b="b" l="l" r="r" t="t"/>
              <a:pathLst>
                <a:path extrusionOk="0" h="1616" w="3434">
                  <a:moveTo>
                    <a:pt x="50" y="1"/>
                  </a:moveTo>
                  <a:cubicBezTo>
                    <a:pt x="25" y="1"/>
                    <a:pt x="0" y="276"/>
                    <a:pt x="201" y="652"/>
                  </a:cubicBezTo>
                  <a:cubicBezTo>
                    <a:pt x="401" y="1028"/>
                    <a:pt x="852" y="1504"/>
                    <a:pt x="1529" y="1605"/>
                  </a:cubicBezTo>
                  <a:cubicBezTo>
                    <a:pt x="1598" y="1612"/>
                    <a:pt x="1667" y="1615"/>
                    <a:pt x="1733" y="1615"/>
                  </a:cubicBezTo>
                  <a:cubicBezTo>
                    <a:pt x="2342" y="1615"/>
                    <a:pt x="2834" y="1324"/>
                    <a:pt x="3083" y="1053"/>
                  </a:cubicBezTo>
                  <a:cubicBezTo>
                    <a:pt x="3384" y="727"/>
                    <a:pt x="3434" y="452"/>
                    <a:pt x="3409" y="452"/>
                  </a:cubicBezTo>
                  <a:cubicBezTo>
                    <a:pt x="3407" y="450"/>
                    <a:pt x="3406" y="450"/>
                    <a:pt x="3404" y="450"/>
                  </a:cubicBezTo>
                  <a:cubicBezTo>
                    <a:pt x="3371" y="450"/>
                    <a:pt x="3244" y="689"/>
                    <a:pt x="2957" y="928"/>
                  </a:cubicBezTo>
                  <a:cubicBezTo>
                    <a:pt x="2716" y="1148"/>
                    <a:pt x="2281" y="1367"/>
                    <a:pt x="1789" y="1367"/>
                  </a:cubicBezTo>
                  <a:cubicBezTo>
                    <a:pt x="1720" y="1367"/>
                    <a:pt x="1650" y="1363"/>
                    <a:pt x="1579" y="1354"/>
                  </a:cubicBezTo>
                  <a:cubicBezTo>
                    <a:pt x="1003" y="1279"/>
                    <a:pt x="551" y="878"/>
                    <a:pt x="351" y="577"/>
                  </a:cubicBezTo>
                  <a:cubicBezTo>
                    <a:pt x="125" y="251"/>
                    <a:pt x="75" y="1"/>
                    <a:pt x="50"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2"/>
            <p:cNvSpPr/>
            <p:nvPr/>
          </p:nvSpPr>
          <p:spPr>
            <a:xfrm>
              <a:off x="1989500" y="1617075"/>
              <a:ext cx="161050" cy="185575"/>
            </a:xfrm>
            <a:custGeom>
              <a:rect b="b" l="l" r="r" t="t"/>
              <a:pathLst>
                <a:path extrusionOk="0" h="7423" w="6442">
                  <a:moveTo>
                    <a:pt x="2552" y="0"/>
                  </a:moveTo>
                  <a:cubicBezTo>
                    <a:pt x="1483" y="0"/>
                    <a:pt x="624" y="724"/>
                    <a:pt x="301" y="1935"/>
                  </a:cubicBezTo>
                  <a:cubicBezTo>
                    <a:pt x="100" y="2762"/>
                    <a:pt x="0" y="3639"/>
                    <a:pt x="25" y="4491"/>
                  </a:cubicBezTo>
                  <a:cubicBezTo>
                    <a:pt x="50" y="5419"/>
                    <a:pt x="276" y="6446"/>
                    <a:pt x="1053" y="7023"/>
                  </a:cubicBezTo>
                  <a:cubicBezTo>
                    <a:pt x="1447" y="7300"/>
                    <a:pt x="1922" y="7423"/>
                    <a:pt x="2408" y="7423"/>
                  </a:cubicBezTo>
                  <a:cubicBezTo>
                    <a:pt x="3065" y="7423"/>
                    <a:pt x="3742" y="7197"/>
                    <a:pt x="4261" y="6822"/>
                  </a:cubicBezTo>
                  <a:cubicBezTo>
                    <a:pt x="5188" y="6146"/>
                    <a:pt x="5739" y="5143"/>
                    <a:pt x="6266" y="4191"/>
                  </a:cubicBezTo>
                  <a:lnTo>
                    <a:pt x="6441" y="3414"/>
                  </a:lnTo>
                  <a:cubicBezTo>
                    <a:pt x="5840" y="2010"/>
                    <a:pt x="4837" y="632"/>
                    <a:pt x="3358" y="131"/>
                  </a:cubicBezTo>
                  <a:cubicBezTo>
                    <a:pt x="3080" y="43"/>
                    <a:pt x="2810" y="0"/>
                    <a:pt x="2552" y="0"/>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2"/>
            <p:cNvSpPr/>
            <p:nvPr/>
          </p:nvSpPr>
          <p:spPr>
            <a:xfrm>
              <a:off x="2073450" y="1676650"/>
              <a:ext cx="60800" cy="25850"/>
            </a:xfrm>
            <a:custGeom>
              <a:rect b="b" l="l" r="r" t="t"/>
              <a:pathLst>
                <a:path extrusionOk="0" h="1034" w="2432">
                  <a:moveTo>
                    <a:pt x="32" y="1"/>
                  </a:moveTo>
                  <a:cubicBezTo>
                    <a:pt x="28" y="1"/>
                    <a:pt x="26" y="2"/>
                    <a:pt x="26" y="3"/>
                  </a:cubicBezTo>
                  <a:cubicBezTo>
                    <a:pt x="0" y="53"/>
                    <a:pt x="527" y="304"/>
                    <a:pt x="1178" y="605"/>
                  </a:cubicBezTo>
                  <a:cubicBezTo>
                    <a:pt x="1812" y="863"/>
                    <a:pt x="2336" y="1033"/>
                    <a:pt x="2400" y="1033"/>
                  </a:cubicBezTo>
                  <a:cubicBezTo>
                    <a:pt x="2404" y="1033"/>
                    <a:pt x="2407" y="1032"/>
                    <a:pt x="2407" y="1031"/>
                  </a:cubicBezTo>
                  <a:cubicBezTo>
                    <a:pt x="2432" y="981"/>
                    <a:pt x="1905" y="730"/>
                    <a:pt x="1254" y="454"/>
                  </a:cubicBezTo>
                  <a:cubicBezTo>
                    <a:pt x="620" y="173"/>
                    <a:pt x="96" y="1"/>
                    <a:pt x="32" y="1"/>
                  </a:cubicBezTo>
                  <a:close/>
                </a:path>
              </a:pathLst>
            </a:custGeom>
            <a:solidFill>
              <a:srgbClr val="A03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2"/>
            <p:cNvSpPr/>
            <p:nvPr/>
          </p:nvSpPr>
          <p:spPr>
            <a:xfrm>
              <a:off x="2071575" y="1711000"/>
              <a:ext cx="73325" cy="30450"/>
            </a:xfrm>
            <a:custGeom>
              <a:rect b="b" l="l" r="r" t="t"/>
              <a:pathLst>
                <a:path extrusionOk="0" h="1218" w="2933">
                  <a:moveTo>
                    <a:pt x="2885" y="1"/>
                  </a:moveTo>
                  <a:cubicBezTo>
                    <a:pt x="2760" y="1"/>
                    <a:pt x="2156" y="216"/>
                    <a:pt x="1429" y="534"/>
                  </a:cubicBezTo>
                  <a:cubicBezTo>
                    <a:pt x="652" y="860"/>
                    <a:pt x="0" y="1186"/>
                    <a:pt x="25" y="1211"/>
                  </a:cubicBezTo>
                  <a:cubicBezTo>
                    <a:pt x="28" y="1215"/>
                    <a:pt x="34" y="1217"/>
                    <a:pt x="45" y="1217"/>
                  </a:cubicBezTo>
                  <a:cubicBezTo>
                    <a:pt x="164" y="1217"/>
                    <a:pt x="771" y="982"/>
                    <a:pt x="1504" y="684"/>
                  </a:cubicBezTo>
                  <a:cubicBezTo>
                    <a:pt x="2281" y="359"/>
                    <a:pt x="2933" y="33"/>
                    <a:pt x="2908" y="8"/>
                  </a:cubicBezTo>
                  <a:cubicBezTo>
                    <a:pt x="2905" y="3"/>
                    <a:pt x="2897" y="1"/>
                    <a:pt x="2885" y="1"/>
                  </a:cubicBezTo>
                  <a:close/>
                </a:path>
              </a:pathLst>
            </a:custGeom>
            <a:solidFill>
              <a:srgbClr val="A03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2"/>
            <p:cNvSpPr/>
            <p:nvPr/>
          </p:nvSpPr>
          <p:spPr>
            <a:xfrm>
              <a:off x="2156775" y="1633925"/>
              <a:ext cx="158550" cy="185100"/>
            </a:xfrm>
            <a:custGeom>
              <a:rect b="b" l="l" r="r" t="t"/>
              <a:pathLst>
                <a:path extrusionOk="0" h="7404" w="6342">
                  <a:moveTo>
                    <a:pt x="3990" y="0"/>
                  </a:moveTo>
                  <a:cubicBezTo>
                    <a:pt x="3851" y="0"/>
                    <a:pt x="3707" y="11"/>
                    <a:pt x="3560" y="33"/>
                  </a:cubicBezTo>
                  <a:cubicBezTo>
                    <a:pt x="2031" y="259"/>
                    <a:pt x="803" y="1462"/>
                    <a:pt x="1" y="2765"/>
                  </a:cubicBezTo>
                  <a:lnTo>
                    <a:pt x="26" y="3542"/>
                  </a:lnTo>
                  <a:cubicBezTo>
                    <a:pt x="402" y="4594"/>
                    <a:pt x="778" y="5672"/>
                    <a:pt x="1580" y="6474"/>
                  </a:cubicBezTo>
                  <a:cubicBezTo>
                    <a:pt x="2142" y="7019"/>
                    <a:pt x="2950" y="7403"/>
                    <a:pt x="3738" y="7403"/>
                  </a:cubicBezTo>
                  <a:cubicBezTo>
                    <a:pt x="4073" y="7403"/>
                    <a:pt x="4405" y="7333"/>
                    <a:pt x="4713" y="7176"/>
                  </a:cubicBezTo>
                  <a:cubicBezTo>
                    <a:pt x="5565" y="6750"/>
                    <a:pt x="5966" y="5772"/>
                    <a:pt x="6141" y="4870"/>
                  </a:cubicBezTo>
                  <a:cubicBezTo>
                    <a:pt x="6317" y="4018"/>
                    <a:pt x="6342" y="3166"/>
                    <a:pt x="6267" y="2289"/>
                  </a:cubicBezTo>
                  <a:cubicBezTo>
                    <a:pt x="6154" y="910"/>
                    <a:pt x="5266" y="0"/>
                    <a:pt x="3990" y="0"/>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2"/>
            <p:cNvSpPr/>
            <p:nvPr/>
          </p:nvSpPr>
          <p:spPr>
            <a:xfrm>
              <a:off x="2172450" y="1690175"/>
              <a:ext cx="63925" cy="15700"/>
            </a:xfrm>
            <a:custGeom>
              <a:rect b="b" l="l" r="r" t="t"/>
              <a:pathLst>
                <a:path extrusionOk="0" h="628" w="2557">
                  <a:moveTo>
                    <a:pt x="2496" y="1"/>
                  </a:moveTo>
                  <a:cubicBezTo>
                    <a:pt x="2327" y="1"/>
                    <a:pt x="1833" y="94"/>
                    <a:pt x="1254" y="239"/>
                  </a:cubicBezTo>
                  <a:cubicBezTo>
                    <a:pt x="577" y="389"/>
                    <a:pt x="0" y="565"/>
                    <a:pt x="25" y="615"/>
                  </a:cubicBezTo>
                  <a:cubicBezTo>
                    <a:pt x="25" y="624"/>
                    <a:pt x="43" y="628"/>
                    <a:pt x="76" y="628"/>
                  </a:cubicBezTo>
                  <a:cubicBezTo>
                    <a:pt x="230" y="628"/>
                    <a:pt x="724" y="534"/>
                    <a:pt x="1304" y="389"/>
                  </a:cubicBezTo>
                  <a:cubicBezTo>
                    <a:pt x="2005" y="214"/>
                    <a:pt x="2557" y="39"/>
                    <a:pt x="2557" y="14"/>
                  </a:cubicBezTo>
                  <a:cubicBezTo>
                    <a:pt x="2552" y="5"/>
                    <a:pt x="2531" y="1"/>
                    <a:pt x="2496" y="1"/>
                  </a:cubicBezTo>
                  <a:close/>
                </a:path>
              </a:pathLst>
            </a:custGeom>
            <a:solidFill>
              <a:srgbClr val="A03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2"/>
            <p:cNvSpPr/>
            <p:nvPr/>
          </p:nvSpPr>
          <p:spPr>
            <a:xfrm>
              <a:off x="2160550" y="1712300"/>
              <a:ext cx="67050" cy="42175"/>
            </a:xfrm>
            <a:custGeom>
              <a:rect b="b" l="l" r="r" t="t"/>
              <a:pathLst>
                <a:path extrusionOk="0" h="1687" w="2682">
                  <a:moveTo>
                    <a:pt x="37" y="1"/>
                  </a:moveTo>
                  <a:cubicBezTo>
                    <a:pt x="31" y="1"/>
                    <a:pt x="27" y="3"/>
                    <a:pt x="25" y="6"/>
                  </a:cubicBezTo>
                  <a:cubicBezTo>
                    <a:pt x="0" y="31"/>
                    <a:pt x="577" y="457"/>
                    <a:pt x="1303" y="908"/>
                  </a:cubicBezTo>
                  <a:cubicBezTo>
                    <a:pt x="2006" y="1344"/>
                    <a:pt x="2591" y="1686"/>
                    <a:pt x="2652" y="1686"/>
                  </a:cubicBezTo>
                  <a:cubicBezTo>
                    <a:pt x="2655" y="1686"/>
                    <a:pt x="2656" y="1686"/>
                    <a:pt x="2657" y="1685"/>
                  </a:cubicBezTo>
                  <a:cubicBezTo>
                    <a:pt x="2682" y="1635"/>
                    <a:pt x="2131" y="1234"/>
                    <a:pt x="1404" y="758"/>
                  </a:cubicBezTo>
                  <a:cubicBezTo>
                    <a:pt x="723" y="335"/>
                    <a:pt x="131" y="1"/>
                    <a:pt x="37" y="1"/>
                  </a:cubicBezTo>
                  <a:close/>
                </a:path>
              </a:pathLst>
            </a:custGeom>
            <a:solidFill>
              <a:srgbClr val="A03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2"/>
            <p:cNvSpPr/>
            <p:nvPr/>
          </p:nvSpPr>
          <p:spPr>
            <a:xfrm>
              <a:off x="2125450" y="1678025"/>
              <a:ext cx="46400" cy="71200"/>
            </a:xfrm>
            <a:custGeom>
              <a:rect b="b" l="l" r="r" t="t"/>
              <a:pathLst>
                <a:path extrusionOk="0" h="2848" w="1856">
                  <a:moveTo>
                    <a:pt x="1065" y="0"/>
                  </a:moveTo>
                  <a:cubicBezTo>
                    <a:pt x="815" y="0"/>
                    <a:pt x="570" y="136"/>
                    <a:pt x="402" y="374"/>
                  </a:cubicBezTo>
                  <a:cubicBezTo>
                    <a:pt x="251" y="600"/>
                    <a:pt x="176" y="850"/>
                    <a:pt x="126" y="1126"/>
                  </a:cubicBezTo>
                  <a:cubicBezTo>
                    <a:pt x="51" y="1527"/>
                    <a:pt x="1" y="1978"/>
                    <a:pt x="176" y="2329"/>
                  </a:cubicBezTo>
                  <a:cubicBezTo>
                    <a:pt x="311" y="2618"/>
                    <a:pt x="623" y="2848"/>
                    <a:pt x="931" y="2848"/>
                  </a:cubicBezTo>
                  <a:cubicBezTo>
                    <a:pt x="1024" y="2848"/>
                    <a:pt x="1117" y="2827"/>
                    <a:pt x="1204" y="2780"/>
                  </a:cubicBezTo>
                  <a:cubicBezTo>
                    <a:pt x="1429" y="2680"/>
                    <a:pt x="1555" y="2429"/>
                    <a:pt x="1655" y="2179"/>
                  </a:cubicBezTo>
                  <a:cubicBezTo>
                    <a:pt x="1755" y="1903"/>
                    <a:pt x="1830" y="1502"/>
                    <a:pt x="1855" y="1101"/>
                  </a:cubicBezTo>
                  <a:cubicBezTo>
                    <a:pt x="1855" y="775"/>
                    <a:pt x="1780" y="474"/>
                    <a:pt x="1630" y="274"/>
                  </a:cubicBezTo>
                  <a:cubicBezTo>
                    <a:pt x="1464" y="86"/>
                    <a:pt x="1263" y="0"/>
                    <a:pt x="1065" y="0"/>
                  </a:cubicBezTo>
                  <a:close/>
                </a:path>
              </a:pathLst>
            </a:custGeom>
            <a:solidFill>
              <a:srgbClr val="A03D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2"/>
            <p:cNvSpPr/>
            <p:nvPr/>
          </p:nvSpPr>
          <p:spPr>
            <a:xfrm>
              <a:off x="2089125" y="1328350"/>
              <a:ext cx="186725" cy="108975"/>
            </a:xfrm>
            <a:custGeom>
              <a:rect b="b" l="l" r="r" t="t"/>
              <a:pathLst>
                <a:path extrusionOk="0" h="4359" w="7469">
                  <a:moveTo>
                    <a:pt x="2682" y="0"/>
                  </a:moveTo>
                  <a:cubicBezTo>
                    <a:pt x="1830" y="25"/>
                    <a:pt x="977" y="151"/>
                    <a:pt x="201" y="527"/>
                  </a:cubicBezTo>
                  <a:cubicBezTo>
                    <a:pt x="150" y="577"/>
                    <a:pt x="75" y="602"/>
                    <a:pt x="25" y="677"/>
                  </a:cubicBezTo>
                  <a:cubicBezTo>
                    <a:pt x="0" y="752"/>
                    <a:pt x="25" y="827"/>
                    <a:pt x="50" y="903"/>
                  </a:cubicBezTo>
                  <a:cubicBezTo>
                    <a:pt x="150" y="1354"/>
                    <a:pt x="301" y="1805"/>
                    <a:pt x="551" y="2181"/>
                  </a:cubicBezTo>
                  <a:cubicBezTo>
                    <a:pt x="952" y="2832"/>
                    <a:pt x="1454" y="3359"/>
                    <a:pt x="2005" y="3885"/>
                  </a:cubicBezTo>
                  <a:cubicBezTo>
                    <a:pt x="2181" y="4060"/>
                    <a:pt x="2381" y="4236"/>
                    <a:pt x="2607" y="4311"/>
                  </a:cubicBezTo>
                  <a:cubicBezTo>
                    <a:pt x="2707" y="4344"/>
                    <a:pt x="2810" y="4358"/>
                    <a:pt x="2914" y="4358"/>
                  </a:cubicBezTo>
                  <a:cubicBezTo>
                    <a:pt x="3122" y="4358"/>
                    <a:pt x="3333" y="4303"/>
                    <a:pt x="3534" y="4236"/>
                  </a:cubicBezTo>
                  <a:cubicBezTo>
                    <a:pt x="4035" y="4111"/>
                    <a:pt x="4511" y="4035"/>
                    <a:pt x="4962" y="3785"/>
                  </a:cubicBezTo>
                  <a:cubicBezTo>
                    <a:pt x="5764" y="3283"/>
                    <a:pt x="6491" y="2807"/>
                    <a:pt x="7143" y="2156"/>
                  </a:cubicBezTo>
                  <a:cubicBezTo>
                    <a:pt x="7243" y="2080"/>
                    <a:pt x="7318" y="1980"/>
                    <a:pt x="7394" y="1880"/>
                  </a:cubicBezTo>
                  <a:cubicBezTo>
                    <a:pt x="7444" y="1780"/>
                    <a:pt x="7469" y="1629"/>
                    <a:pt x="7394" y="1529"/>
                  </a:cubicBezTo>
                  <a:cubicBezTo>
                    <a:pt x="7293" y="1329"/>
                    <a:pt x="6817" y="1078"/>
                    <a:pt x="6617" y="928"/>
                  </a:cubicBezTo>
                  <a:cubicBezTo>
                    <a:pt x="6216" y="627"/>
                    <a:pt x="5689" y="426"/>
                    <a:pt x="5238" y="276"/>
                  </a:cubicBezTo>
                  <a:cubicBezTo>
                    <a:pt x="4687" y="126"/>
                    <a:pt x="4160" y="50"/>
                    <a:pt x="3609"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2"/>
            <p:cNvSpPr/>
            <p:nvPr/>
          </p:nvSpPr>
          <p:spPr>
            <a:xfrm>
              <a:off x="2346625" y="1177925"/>
              <a:ext cx="103125" cy="58750"/>
            </a:xfrm>
            <a:custGeom>
              <a:rect b="b" l="l" r="r" t="t"/>
              <a:pathLst>
                <a:path extrusionOk="0" h="2350" w="4125">
                  <a:moveTo>
                    <a:pt x="1693" y="0"/>
                  </a:moveTo>
                  <a:cubicBezTo>
                    <a:pt x="1655" y="0"/>
                    <a:pt x="1617" y="1"/>
                    <a:pt x="1580" y="2"/>
                  </a:cubicBezTo>
                  <a:cubicBezTo>
                    <a:pt x="1179" y="2"/>
                    <a:pt x="753" y="102"/>
                    <a:pt x="527" y="403"/>
                  </a:cubicBezTo>
                  <a:cubicBezTo>
                    <a:pt x="1" y="1130"/>
                    <a:pt x="753" y="1706"/>
                    <a:pt x="1329" y="1982"/>
                  </a:cubicBezTo>
                  <a:cubicBezTo>
                    <a:pt x="1709" y="2156"/>
                    <a:pt x="2277" y="2350"/>
                    <a:pt x="2797" y="2350"/>
                  </a:cubicBezTo>
                  <a:cubicBezTo>
                    <a:pt x="3101" y="2350"/>
                    <a:pt x="3388" y="2283"/>
                    <a:pt x="3610" y="2107"/>
                  </a:cubicBezTo>
                  <a:cubicBezTo>
                    <a:pt x="4125" y="1705"/>
                    <a:pt x="3960" y="942"/>
                    <a:pt x="3472" y="623"/>
                  </a:cubicBezTo>
                  <a:lnTo>
                    <a:pt x="3472" y="623"/>
                  </a:lnTo>
                  <a:lnTo>
                    <a:pt x="3485" y="629"/>
                  </a:lnTo>
                  <a:cubicBezTo>
                    <a:pt x="3011" y="203"/>
                    <a:pt x="2336" y="0"/>
                    <a:pt x="1693"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2"/>
            <p:cNvSpPr/>
            <p:nvPr/>
          </p:nvSpPr>
          <p:spPr>
            <a:xfrm>
              <a:off x="1967225" y="1161425"/>
              <a:ext cx="105000" cy="56675"/>
            </a:xfrm>
            <a:custGeom>
              <a:rect b="b" l="l" r="r" t="t"/>
              <a:pathLst>
                <a:path extrusionOk="0" h="2267" w="4200">
                  <a:moveTo>
                    <a:pt x="2439" y="0"/>
                  </a:moveTo>
                  <a:cubicBezTo>
                    <a:pt x="1877" y="0"/>
                    <a:pt x="1302" y="127"/>
                    <a:pt x="839" y="436"/>
                  </a:cubicBezTo>
                  <a:lnTo>
                    <a:pt x="839" y="436"/>
                  </a:lnTo>
                  <a:cubicBezTo>
                    <a:pt x="271" y="704"/>
                    <a:pt x="1" y="1498"/>
                    <a:pt x="515" y="1965"/>
                  </a:cubicBezTo>
                  <a:cubicBezTo>
                    <a:pt x="759" y="2187"/>
                    <a:pt x="1117" y="2267"/>
                    <a:pt x="1491" y="2267"/>
                  </a:cubicBezTo>
                  <a:cubicBezTo>
                    <a:pt x="1962" y="2267"/>
                    <a:pt x="2461" y="2141"/>
                    <a:pt x="2796" y="2016"/>
                  </a:cubicBezTo>
                  <a:cubicBezTo>
                    <a:pt x="3397" y="1790"/>
                    <a:pt x="4199" y="1289"/>
                    <a:pt x="3723" y="512"/>
                  </a:cubicBezTo>
                  <a:cubicBezTo>
                    <a:pt x="3523" y="186"/>
                    <a:pt x="3097" y="61"/>
                    <a:pt x="2721" y="11"/>
                  </a:cubicBezTo>
                  <a:cubicBezTo>
                    <a:pt x="2628" y="4"/>
                    <a:pt x="2534" y="0"/>
                    <a:pt x="2439"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2"/>
            <p:cNvSpPr/>
            <p:nvPr/>
          </p:nvSpPr>
          <p:spPr>
            <a:xfrm>
              <a:off x="1812175" y="1607175"/>
              <a:ext cx="344625" cy="323325"/>
            </a:xfrm>
            <a:custGeom>
              <a:rect b="b" l="l" r="r" t="t"/>
              <a:pathLst>
                <a:path extrusionOk="0" h="12933" w="13785">
                  <a:moveTo>
                    <a:pt x="3284" y="0"/>
                  </a:moveTo>
                  <a:lnTo>
                    <a:pt x="0" y="2582"/>
                  </a:lnTo>
                  <a:lnTo>
                    <a:pt x="6918" y="12933"/>
                  </a:lnTo>
                  <a:lnTo>
                    <a:pt x="13785" y="11278"/>
                  </a:lnTo>
                  <a:lnTo>
                    <a:pt x="3284" y="0"/>
                  </a:lnTo>
                  <a:close/>
                </a:path>
              </a:pathLst>
            </a:custGeom>
            <a:solidFill>
              <a:srgbClr val="F7E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2"/>
            <p:cNvSpPr/>
            <p:nvPr/>
          </p:nvSpPr>
          <p:spPr>
            <a:xfrm>
              <a:off x="2114800" y="1647900"/>
              <a:ext cx="471200" cy="349025"/>
            </a:xfrm>
            <a:custGeom>
              <a:rect b="b" l="l" r="r" t="t"/>
              <a:pathLst>
                <a:path extrusionOk="0" h="13961" w="18848">
                  <a:moveTo>
                    <a:pt x="16016" y="0"/>
                  </a:moveTo>
                  <a:lnTo>
                    <a:pt x="326" y="9449"/>
                  </a:lnTo>
                  <a:lnTo>
                    <a:pt x="1" y="9649"/>
                  </a:lnTo>
                  <a:lnTo>
                    <a:pt x="3785" y="13960"/>
                  </a:lnTo>
                  <a:lnTo>
                    <a:pt x="15038" y="9173"/>
                  </a:lnTo>
                  <a:lnTo>
                    <a:pt x="18848" y="2933"/>
                  </a:lnTo>
                  <a:lnTo>
                    <a:pt x="16016" y="0"/>
                  </a:lnTo>
                  <a:close/>
                </a:path>
              </a:pathLst>
            </a:custGeom>
            <a:solidFill>
              <a:srgbClr val="F7E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2"/>
            <p:cNvSpPr/>
            <p:nvPr/>
          </p:nvSpPr>
          <p:spPr>
            <a:xfrm>
              <a:off x="1769575" y="1647275"/>
              <a:ext cx="827700" cy="722450"/>
            </a:xfrm>
            <a:custGeom>
              <a:rect b="b" l="l" r="r" t="t"/>
              <a:pathLst>
                <a:path extrusionOk="0" h="28898" w="33108">
                  <a:moveTo>
                    <a:pt x="1053" y="0"/>
                  </a:moveTo>
                  <a:lnTo>
                    <a:pt x="0" y="21830"/>
                  </a:lnTo>
                  <a:lnTo>
                    <a:pt x="12281" y="28572"/>
                  </a:lnTo>
                  <a:lnTo>
                    <a:pt x="16366" y="28898"/>
                  </a:lnTo>
                  <a:lnTo>
                    <a:pt x="32080" y="24086"/>
                  </a:lnTo>
                  <a:lnTo>
                    <a:pt x="33108" y="1679"/>
                  </a:lnTo>
                  <a:lnTo>
                    <a:pt x="17419" y="9173"/>
                  </a:lnTo>
                  <a:lnTo>
                    <a:pt x="13233" y="8847"/>
                  </a:lnTo>
                  <a:lnTo>
                    <a:pt x="1053" y="0"/>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2"/>
            <p:cNvSpPr/>
            <p:nvPr/>
          </p:nvSpPr>
          <p:spPr>
            <a:xfrm>
              <a:off x="2075950" y="1865950"/>
              <a:ext cx="129725" cy="503775"/>
            </a:xfrm>
            <a:custGeom>
              <a:rect b="b" l="l" r="r" t="t"/>
              <a:pathLst>
                <a:path extrusionOk="0" h="20151" w="5189">
                  <a:moveTo>
                    <a:pt x="828" y="0"/>
                  </a:moveTo>
                  <a:cubicBezTo>
                    <a:pt x="677" y="4110"/>
                    <a:pt x="251" y="13785"/>
                    <a:pt x="1" y="19800"/>
                  </a:cubicBezTo>
                  <a:lnTo>
                    <a:pt x="26" y="19825"/>
                  </a:lnTo>
                  <a:lnTo>
                    <a:pt x="4086" y="20151"/>
                  </a:lnTo>
                  <a:lnTo>
                    <a:pt x="5189" y="426"/>
                  </a:lnTo>
                  <a:lnTo>
                    <a:pt x="5164" y="426"/>
                  </a:lnTo>
                  <a:lnTo>
                    <a:pt x="978" y="100"/>
                  </a:lnTo>
                  <a:lnTo>
                    <a:pt x="828" y="0"/>
                  </a:lnTo>
                  <a:close/>
                </a:path>
              </a:pathLst>
            </a:custGeom>
            <a:solidFill>
              <a:srgbClr val="A05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2"/>
            <p:cNvSpPr/>
            <p:nvPr/>
          </p:nvSpPr>
          <p:spPr>
            <a:xfrm>
              <a:off x="2412425" y="1860475"/>
              <a:ext cx="211800" cy="205225"/>
            </a:xfrm>
            <a:custGeom>
              <a:rect b="b" l="l" r="r" t="t"/>
              <a:pathLst>
                <a:path extrusionOk="0" h="8209" w="8472">
                  <a:moveTo>
                    <a:pt x="6473" y="1"/>
                  </a:moveTo>
                  <a:cubicBezTo>
                    <a:pt x="5693" y="1"/>
                    <a:pt x="4774" y="467"/>
                    <a:pt x="4086" y="745"/>
                  </a:cubicBezTo>
                  <a:cubicBezTo>
                    <a:pt x="3183" y="1146"/>
                    <a:pt x="2231" y="1472"/>
                    <a:pt x="1454" y="2099"/>
                  </a:cubicBezTo>
                  <a:cubicBezTo>
                    <a:pt x="201" y="3101"/>
                    <a:pt x="0" y="5733"/>
                    <a:pt x="1279" y="6710"/>
                  </a:cubicBezTo>
                  <a:cubicBezTo>
                    <a:pt x="2100" y="7330"/>
                    <a:pt x="3956" y="8209"/>
                    <a:pt x="5442" y="8209"/>
                  </a:cubicBezTo>
                  <a:cubicBezTo>
                    <a:pt x="6361" y="8209"/>
                    <a:pt x="7138" y="7874"/>
                    <a:pt x="7444" y="6936"/>
                  </a:cubicBezTo>
                  <a:cubicBezTo>
                    <a:pt x="7920" y="5507"/>
                    <a:pt x="8472" y="3252"/>
                    <a:pt x="8046" y="1798"/>
                  </a:cubicBezTo>
                  <a:cubicBezTo>
                    <a:pt x="7995" y="1547"/>
                    <a:pt x="7895" y="1247"/>
                    <a:pt x="7795" y="946"/>
                  </a:cubicBezTo>
                  <a:cubicBezTo>
                    <a:pt x="7514" y="237"/>
                    <a:pt x="7028" y="1"/>
                    <a:pt x="6473"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2"/>
            <p:cNvSpPr/>
            <p:nvPr/>
          </p:nvSpPr>
          <p:spPr>
            <a:xfrm>
              <a:off x="2436850" y="1894125"/>
              <a:ext cx="48900" cy="38375"/>
            </a:xfrm>
            <a:custGeom>
              <a:rect b="b" l="l" r="r" t="t"/>
              <a:pathLst>
                <a:path extrusionOk="0" h="1535" w="1956">
                  <a:moveTo>
                    <a:pt x="1730" y="1"/>
                  </a:moveTo>
                  <a:cubicBezTo>
                    <a:pt x="1279" y="201"/>
                    <a:pt x="853" y="452"/>
                    <a:pt x="477" y="753"/>
                  </a:cubicBezTo>
                  <a:cubicBezTo>
                    <a:pt x="277" y="903"/>
                    <a:pt x="126" y="1079"/>
                    <a:pt x="1" y="1304"/>
                  </a:cubicBezTo>
                  <a:cubicBezTo>
                    <a:pt x="126" y="1329"/>
                    <a:pt x="226" y="1379"/>
                    <a:pt x="352" y="1430"/>
                  </a:cubicBezTo>
                  <a:cubicBezTo>
                    <a:pt x="564" y="1486"/>
                    <a:pt x="784" y="1535"/>
                    <a:pt x="995" y="1535"/>
                  </a:cubicBezTo>
                  <a:cubicBezTo>
                    <a:pt x="1157" y="1535"/>
                    <a:pt x="1313" y="1506"/>
                    <a:pt x="1455" y="1430"/>
                  </a:cubicBezTo>
                  <a:cubicBezTo>
                    <a:pt x="1856" y="1204"/>
                    <a:pt x="1956" y="653"/>
                    <a:pt x="1830" y="227"/>
                  </a:cubicBezTo>
                  <a:cubicBezTo>
                    <a:pt x="1805" y="151"/>
                    <a:pt x="1780" y="76"/>
                    <a:pt x="1730" y="1"/>
                  </a:cubicBezTo>
                  <a:close/>
                </a:path>
              </a:pathLst>
            </a:custGeom>
            <a:solidFill>
              <a:srgbClr val="DC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2"/>
            <p:cNvSpPr/>
            <p:nvPr/>
          </p:nvSpPr>
          <p:spPr>
            <a:xfrm>
              <a:off x="2421200" y="1947400"/>
              <a:ext cx="31350" cy="50150"/>
            </a:xfrm>
            <a:custGeom>
              <a:rect b="b" l="l" r="r" t="t"/>
              <a:pathLst>
                <a:path extrusionOk="0" h="2006" w="1254">
                  <a:moveTo>
                    <a:pt x="226" y="0"/>
                  </a:moveTo>
                  <a:cubicBezTo>
                    <a:pt x="25" y="652"/>
                    <a:pt x="0" y="1379"/>
                    <a:pt x="176" y="2005"/>
                  </a:cubicBezTo>
                  <a:cubicBezTo>
                    <a:pt x="376" y="1905"/>
                    <a:pt x="577" y="1780"/>
                    <a:pt x="752" y="1629"/>
                  </a:cubicBezTo>
                  <a:cubicBezTo>
                    <a:pt x="978" y="1479"/>
                    <a:pt x="1203" y="1253"/>
                    <a:pt x="1228" y="953"/>
                  </a:cubicBezTo>
                  <a:cubicBezTo>
                    <a:pt x="1253" y="602"/>
                    <a:pt x="928" y="276"/>
                    <a:pt x="602" y="126"/>
                  </a:cubicBezTo>
                  <a:cubicBezTo>
                    <a:pt x="477" y="75"/>
                    <a:pt x="351" y="50"/>
                    <a:pt x="226" y="0"/>
                  </a:cubicBezTo>
                  <a:close/>
                </a:path>
              </a:pathLst>
            </a:custGeom>
            <a:solidFill>
              <a:srgbClr val="DC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2"/>
            <p:cNvSpPr/>
            <p:nvPr/>
          </p:nvSpPr>
          <p:spPr>
            <a:xfrm>
              <a:off x="2429975" y="2009000"/>
              <a:ext cx="55150" cy="36175"/>
            </a:xfrm>
            <a:custGeom>
              <a:rect b="b" l="l" r="r" t="t"/>
              <a:pathLst>
                <a:path extrusionOk="0" h="1447" w="2206">
                  <a:moveTo>
                    <a:pt x="564" y="0"/>
                  </a:moveTo>
                  <a:cubicBezTo>
                    <a:pt x="376" y="0"/>
                    <a:pt x="188" y="14"/>
                    <a:pt x="0" y="43"/>
                  </a:cubicBezTo>
                  <a:cubicBezTo>
                    <a:pt x="151" y="318"/>
                    <a:pt x="326" y="569"/>
                    <a:pt x="577" y="769"/>
                  </a:cubicBezTo>
                  <a:cubicBezTo>
                    <a:pt x="877" y="995"/>
                    <a:pt x="1278" y="1221"/>
                    <a:pt x="1730" y="1446"/>
                  </a:cubicBezTo>
                  <a:cubicBezTo>
                    <a:pt x="1830" y="1346"/>
                    <a:pt x="1930" y="1246"/>
                    <a:pt x="2030" y="1145"/>
                  </a:cubicBezTo>
                  <a:cubicBezTo>
                    <a:pt x="2105" y="1020"/>
                    <a:pt x="2206" y="895"/>
                    <a:pt x="2206" y="744"/>
                  </a:cubicBezTo>
                  <a:cubicBezTo>
                    <a:pt x="2206" y="393"/>
                    <a:pt x="1830" y="193"/>
                    <a:pt x="1504" y="118"/>
                  </a:cubicBezTo>
                  <a:cubicBezTo>
                    <a:pt x="1191" y="39"/>
                    <a:pt x="877" y="0"/>
                    <a:pt x="564" y="0"/>
                  </a:cubicBezTo>
                  <a:close/>
                </a:path>
              </a:pathLst>
            </a:custGeom>
            <a:solidFill>
              <a:srgbClr val="DC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2"/>
            <p:cNvSpPr/>
            <p:nvPr/>
          </p:nvSpPr>
          <p:spPr>
            <a:xfrm>
              <a:off x="1728825" y="1860475"/>
              <a:ext cx="211200" cy="205225"/>
            </a:xfrm>
            <a:custGeom>
              <a:rect b="b" l="l" r="r" t="t"/>
              <a:pathLst>
                <a:path extrusionOk="0" h="8209" w="8448">
                  <a:moveTo>
                    <a:pt x="1979" y="1"/>
                  </a:moveTo>
                  <a:cubicBezTo>
                    <a:pt x="1428" y="1"/>
                    <a:pt x="949" y="237"/>
                    <a:pt x="678" y="946"/>
                  </a:cubicBezTo>
                  <a:cubicBezTo>
                    <a:pt x="552" y="1247"/>
                    <a:pt x="477" y="1547"/>
                    <a:pt x="402" y="1798"/>
                  </a:cubicBezTo>
                  <a:cubicBezTo>
                    <a:pt x="1" y="3252"/>
                    <a:pt x="527" y="5507"/>
                    <a:pt x="1003" y="6936"/>
                  </a:cubicBezTo>
                  <a:cubicBezTo>
                    <a:pt x="1310" y="7874"/>
                    <a:pt x="2087" y="8209"/>
                    <a:pt x="3005" y="8209"/>
                  </a:cubicBezTo>
                  <a:cubicBezTo>
                    <a:pt x="4492" y="8209"/>
                    <a:pt x="6348" y="7330"/>
                    <a:pt x="7169" y="6710"/>
                  </a:cubicBezTo>
                  <a:cubicBezTo>
                    <a:pt x="8447" y="5733"/>
                    <a:pt x="8272" y="3101"/>
                    <a:pt x="6993" y="2099"/>
                  </a:cubicBezTo>
                  <a:cubicBezTo>
                    <a:pt x="6217" y="1472"/>
                    <a:pt x="5264" y="1146"/>
                    <a:pt x="4362" y="745"/>
                  </a:cubicBezTo>
                  <a:cubicBezTo>
                    <a:pt x="3674" y="467"/>
                    <a:pt x="2755" y="1"/>
                    <a:pt x="1979"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2"/>
            <p:cNvSpPr/>
            <p:nvPr/>
          </p:nvSpPr>
          <p:spPr>
            <a:xfrm>
              <a:off x="1866675" y="1894125"/>
              <a:ext cx="49525" cy="38375"/>
            </a:xfrm>
            <a:custGeom>
              <a:rect b="b" l="l" r="r" t="t"/>
              <a:pathLst>
                <a:path extrusionOk="0" h="1535" w="1981">
                  <a:moveTo>
                    <a:pt x="226" y="1"/>
                  </a:moveTo>
                  <a:cubicBezTo>
                    <a:pt x="201" y="76"/>
                    <a:pt x="151" y="151"/>
                    <a:pt x="126" y="227"/>
                  </a:cubicBezTo>
                  <a:cubicBezTo>
                    <a:pt x="1" y="653"/>
                    <a:pt x="101" y="1204"/>
                    <a:pt x="502" y="1430"/>
                  </a:cubicBezTo>
                  <a:cubicBezTo>
                    <a:pt x="644" y="1506"/>
                    <a:pt x="800" y="1535"/>
                    <a:pt x="962" y="1535"/>
                  </a:cubicBezTo>
                  <a:cubicBezTo>
                    <a:pt x="1172" y="1535"/>
                    <a:pt x="1392" y="1486"/>
                    <a:pt x="1605" y="1430"/>
                  </a:cubicBezTo>
                  <a:cubicBezTo>
                    <a:pt x="1730" y="1379"/>
                    <a:pt x="1855" y="1329"/>
                    <a:pt x="1981" y="1304"/>
                  </a:cubicBezTo>
                  <a:cubicBezTo>
                    <a:pt x="1830" y="1079"/>
                    <a:pt x="1680" y="903"/>
                    <a:pt x="1479" y="753"/>
                  </a:cubicBezTo>
                  <a:cubicBezTo>
                    <a:pt x="1104" y="452"/>
                    <a:pt x="677" y="201"/>
                    <a:pt x="226" y="1"/>
                  </a:cubicBezTo>
                  <a:close/>
                </a:path>
              </a:pathLst>
            </a:custGeom>
            <a:solidFill>
              <a:srgbClr val="DC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2"/>
            <p:cNvSpPr/>
            <p:nvPr/>
          </p:nvSpPr>
          <p:spPr>
            <a:xfrm>
              <a:off x="1899900" y="1947400"/>
              <a:ext cx="31350" cy="50150"/>
            </a:xfrm>
            <a:custGeom>
              <a:rect b="b" l="l" r="r" t="t"/>
              <a:pathLst>
                <a:path extrusionOk="0" h="2006" w="1254">
                  <a:moveTo>
                    <a:pt x="1028" y="0"/>
                  </a:moveTo>
                  <a:cubicBezTo>
                    <a:pt x="902" y="50"/>
                    <a:pt x="777" y="75"/>
                    <a:pt x="652" y="126"/>
                  </a:cubicBezTo>
                  <a:cubicBezTo>
                    <a:pt x="326" y="276"/>
                    <a:pt x="0" y="602"/>
                    <a:pt x="25" y="953"/>
                  </a:cubicBezTo>
                  <a:cubicBezTo>
                    <a:pt x="50" y="1253"/>
                    <a:pt x="276" y="1479"/>
                    <a:pt x="501" y="1629"/>
                  </a:cubicBezTo>
                  <a:cubicBezTo>
                    <a:pt x="677" y="1780"/>
                    <a:pt x="877" y="1905"/>
                    <a:pt x="1078" y="2005"/>
                  </a:cubicBezTo>
                  <a:cubicBezTo>
                    <a:pt x="1253" y="1379"/>
                    <a:pt x="1228" y="652"/>
                    <a:pt x="1028" y="0"/>
                  </a:cubicBezTo>
                  <a:close/>
                </a:path>
              </a:pathLst>
            </a:custGeom>
            <a:solidFill>
              <a:srgbClr val="DC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2"/>
            <p:cNvSpPr/>
            <p:nvPr/>
          </p:nvSpPr>
          <p:spPr>
            <a:xfrm>
              <a:off x="1867300" y="2009000"/>
              <a:ext cx="55175" cy="36175"/>
            </a:xfrm>
            <a:custGeom>
              <a:rect b="b" l="l" r="r" t="t"/>
              <a:pathLst>
                <a:path extrusionOk="0" h="1447" w="2207">
                  <a:moveTo>
                    <a:pt x="1644" y="0"/>
                  </a:moveTo>
                  <a:cubicBezTo>
                    <a:pt x="1333" y="0"/>
                    <a:pt x="1025" y="39"/>
                    <a:pt x="728" y="118"/>
                  </a:cubicBezTo>
                  <a:cubicBezTo>
                    <a:pt x="377" y="193"/>
                    <a:pt x="1" y="393"/>
                    <a:pt x="1" y="744"/>
                  </a:cubicBezTo>
                  <a:cubicBezTo>
                    <a:pt x="1" y="895"/>
                    <a:pt x="101" y="1020"/>
                    <a:pt x="176" y="1145"/>
                  </a:cubicBezTo>
                  <a:cubicBezTo>
                    <a:pt x="277" y="1246"/>
                    <a:pt x="377" y="1346"/>
                    <a:pt x="477" y="1446"/>
                  </a:cubicBezTo>
                  <a:cubicBezTo>
                    <a:pt x="928" y="1221"/>
                    <a:pt x="1354" y="995"/>
                    <a:pt x="1630" y="769"/>
                  </a:cubicBezTo>
                  <a:cubicBezTo>
                    <a:pt x="1881" y="569"/>
                    <a:pt x="2056" y="318"/>
                    <a:pt x="2206" y="43"/>
                  </a:cubicBezTo>
                  <a:cubicBezTo>
                    <a:pt x="2018" y="14"/>
                    <a:pt x="1830" y="0"/>
                    <a:pt x="1644" y="0"/>
                  </a:cubicBezTo>
                  <a:close/>
                </a:path>
              </a:pathLst>
            </a:custGeom>
            <a:solidFill>
              <a:srgbClr val="DC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2"/>
            <p:cNvSpPr/>
            <p:nvPr/>
          </p:nvSpPr>
          <p:spPr>
            <a:xfrm>
              <a:off x="1559650" y="2065625"/>
              <a:ext cx="798925" cy="538850"/>
            </a:xfrm>
            <a:custGeom>
              <a:rect b="b" l="l" r="r" t="t"/>
              <a:pathLst>
                <a:path extrusionOk="0" h="21554" w="31957">
                  <a:moveTo>
                    <a:pt x="5238" y="1"/>
                  </a:moveTo>
                  <a:cubicBezTo>
                    <a:pt x="4260" y="1"/>
                    <a:pt x="3295" y="157"/>
                    <a:pt x="2407" y="560"/>
                  </a:cubicBezTo>
                  <a:cubicBezTo>
                    <a:pt x="903" y="1236"/>
                    <a:pt x="1" y="2013"/>
                    <a:pt x="51" y="3717"/>
                  </a:cubicBezTo>
                  <a:cubicBezTo>
                    <a:pt x="151" y="6800"/>
                    <a:pt x="2507" y="9357"/>
                    <a:pt x="4688" y="11261"/>
                  </a:cubicBezTo>
                  <a:cubicBezTo>
                    <a:pt x="7720" y="13893"/>
                    <a:pt x="11279" y="16124"/>
                    <a:pt x="12808" y="16926"/>
                  </a:cubicBezTo>
                  <a:cubicBezTo>
                    <a:pt x="13660" y="17352"/>
                    <a:pt x="14537" y="17753"/>
                    <a:pt x="15415" y="18129"/>
                  </a:cubicBezTo>
                  <a:cubicBezTo>
                    <a:pt x="19400" y="19833"/>
                    <a:pt x="23610" y="20986"/>
                    <a:pt x="27896" y="21512"/>
                  </a:cubicBezTo>
                  <a:cubicBezTo>
                    <a:pt x="28000" y="21535"/>
                    <a:pt x="28110" y="21553"/>
                    <a:pt x="28218" y="21553"/>
                  </a:cubicBezTo>
                  <a:cubicBezTo>
                    <a:pt x="28343" y="21553"/>
                    <a:pt x="28465" y="21529"/>
                    <a:pt x="28573" y="21462"/>
                  </a:cubicBezTo>
                  <a:cubicBezTo>
                    <a:pt x="29400" y="21011"/>
                    <a:pt x="30452" y="18705"/>
                    <a:pt x="30853" y="17878"/>
                  </a:cubicBezTo>
                  <a:cubicBezTo>
                    <a:pt x="31956" y="15572"/>
                    <a:pt x="31480" y="12865"/>
                    <a:pt x="30979" y="10359"/>
                  </a:cubicBezTo>
                  <a:cubicBezTo>
                    <a:pt x="30845" y="10340"/>
                    <a:pt x="30711" y="10330"/>
                    <a:pt x="30578" y="10330"/>
                  </a:cubicBezTo>
                  <a:cubicBezTo>
                    <a:pt x="29683" y="10330"/>
                    <a:pt x="28801" y="10751"/>
                    <a:pt x="28147" y="11362"/>
                  </a:cubicBezTo>
                  <a:cubicBezTo>
                    <a:pt x="27370" y="12063"/>
                    <a:pt x="26893" y="13016"/>
                    <a:pt x="26568" y="13993"/>
                  </a:cubicBezTo>
                  <a:cubicBezTo>
                    <a:pt x="26495" y="14210"/>
                    <a:pt x="26354" y="14496"/>
                    <a:pt x="26143" y="14496"/>
                  </a:cubicBezTo>
                  <a:cubicBezTo>
                    <a:pt x="26134" y="14496"/>
                    <a:pt x="26125" y="14495"/>
                    <a:pt x="26116" y="14494"/>
                  </a:cubicBezTo>
                  <a:cubicBezTo>
                    <a:pt x="23485" y="10961"/>
                    <a:pt x="20653" y="7702"/>
                    <a:pt x="17169" y="4971"/>
                  </a:cubicBezTo>
                  <a:cubicBezTo>
                    <a:pt x="14337" y="2765"/>
                    <a:pt x="11104" y="961"/>
                    <a:pt x="7595" y="259"/>
                  </a:cubicBezTo>
                  <a:cubicBezTo>
                    <a:pt x="6823" y="102"/>
                    <a:pt x="6027" y="1"/>
                    <a:pt x="5238" y="1"/>
                  </a:cubicBezTo>
                  <a:close/>
                </a:path>
              </a:pathLst>
            </a:custGeom>
            <a:solidFill>
              <a:srgbClr val="F2AF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2"/>
            <p:cNvSpPr/>
            <p:nvPr/>
          </p:nvSpPr>
          <p:spPr>
            <a:xfrm>
              <a:off x="1978200" y="2065625"/>
              <a:ext cx="798900" cy="538850"/>
            </a:xfrm>
            <a:custGeom>
              <a:rect b="b" l="l" r="r" t="t"/>
              <a:pathLst>
                <a:path extrusionOk="0" h="21554" w="31956">
                  <a:moveTo>
                    <a:pt x="26719" y="1"/>
                  </a:moveTo>
                  <a:cubicBezTo>
                    <a:pt x="25930" y="1"/>
                    <a:pt x="25134" y="102"/>
                    <a:pt x="24362" y="259"/>
                  </a:cubicBezTo>
                  <a:cubicBezTo>
                    <a:pt x="20853" y="961"/>
                    <a:pt x="17620" y="2765"/>
                    <a:pt x="14788" y="4971"/>
                  </a:cubicBezTo>
                  <a:cubicBezTo>
                    <a:pt x="11304" y="7702"/>
                    <a:pt x="8472" y="10961"/>
                    <a:pt x="5841" y="14494"/>
                  </a:cubicBezTo>
                  <a:cubicBezTo>
                    <a:pt x="5832" y="14495"/>
                    <a:pt x="5823" y="14496"/>
                    <a:pt x="5814" y="14496"/>
                  </a:cubicBezTo>
                  <a:cubicBezTo>
                    <a:pt x="5603" y="14496"/>
                    <a:pt x="5462" y="14210"/>
                    <a:pt x="5389" y="13993"/>
                  </a:cubicBezTo>
                  <a:cubicBezTo>
                    <a:pt x="5064" y="13016"/>
                    <a:pt x="4587" y="12063"/>
                    <a:pt x="3810" y="11362"/>
                  </a:cubicBezTo>
                  <a:cubicBezTo>
                    <a:pt x="3156" y="10751"/>
                    <a:pt x="2274" y="10330"/>
                    <a:pt x="1379" y="10330"/>
                  </a:cubicBezTo>
                  <a:cubicBezTo>
                    <a:pt x="1246" y="10330"/>
                    <a:pt x="1112" y="10340"/>
                    <a:pt x="978" y="10359"/>
                  </a:cubicBezTo>
                  <a:cubicBezTo>
                    <a:pt x="477" y="12865"/>
                    <a:pt x="1" y="15572"/>
                    <a:pt x="1104" y="17878"/>
                  </a:cubicBezTo>
                  <a:cubicBezTo>
                    <a:pt x="1505" y="18705"/>
                    <a:pt x="2532" y="21011"/>
                    <a:pt x="3384" y="21462"/>
                  </a:cubicBezTo>
                  <a:cubicBezTo>
                    <a:pt x="3492" y="21529"/>
                    <a:pt x="3614" y="21553"/>
                    <a:pt x="3739" y="21553"/>
                  </a:cubicBezTo>
                  <a:cubicBezTo>
                    <a:pt x="3847" y="21553"/>
                    <a:pt x="3957" y="21535"/>
                    <a:pt x="4061" y="21512"/>
                  </a:cubicBezTo>
                  <a:cubicBezTo>
                    <a:pt x="8347" y="20986"/>
                    <a:pt x="12557" y="19833"/>
                    <a:pt x="16542" y="18129"/>
                  </a:cubicBezTo>
                  <a:cubicBezTo>
                    <a:pt x="17420" y="17753"/>
                    <a:pt x="18297" y="17352"/>
                    <a:pt x="19124" y="16926"/>
                  </a:cubicBezTo>
                  <a:cubicBezTo>
                    <a:pt x="20678" y="16124"/>
                    <a:pt x="24237" y="13893"/>
                    <a:pt x="27269" y="11261"/>
                  </a:cubicBezTo>
                  <a:cubicBezTo>
                    <a:pt x="29450" y="9357"/>
                    <a:pt x="31806" y="6800"/>
                    <a:pt x="31906" y="3717"/>
                  </a:cubicBezTo>
                  <a:cubicBezTo>
                    <a:pt x="31956" y="2013"/>
                    <a:pt x="31054" y="1236"/>
                    <a:pt x="29550" y="560"/>
                  </a:cubicBezTo>
                  <a:cubicBezTo>
                    <a:pt x="28662" y="157"/>
                    <a:pt x="27697" y="1"/>
                    <a:pt x="26719"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 name="Google Shape;254;p32"/>
          <p:cNvSpPr/>
          <p:nvPr/>
        </p:nvSpPr>
        <p:spPr>
          <a:xfrm>
            <a:off x="8779625" y="527400"/>
            <a:ext cx="792975" cy="722275"/>
          </a:xfrm>
          <a:custGeom>
            <a:rect b="b" l="l" r="r" t="t"/>
            <a:pathLst>
              <a:path extrusionOk="0" h="28891" w="31719">
                <a:moveTo>
                  <a:pt x="15859" y="0"/>
                </a:moveTo>
                <a:cubicBezTo>
                  <a:pt x="12163" y="0"/>
                  <a:pt x="8466" y="1408"/>
                  <a:pt x="5644" y="4224"/>
                </a:cubicBezTo>
                <a:cubicBezTo>
                  <a:pt x="0" y="9867"/>
                  <a:pt x="0" y="19023"/>
                  <a:pt x="5644" y="24667"/>
                </a:cubicBezTo>
                <a:cubicBezTo>
                  <a:pt x="8466" y="27483"/>
                  <a:pt x="12163" y="28890"/>
                  <a:pt x="15859" y="28890"/>
                </a:cubicBezTo>
                <a:cubicBezTo>
                  <a:pt x="19556" y="28890"/>
                  <a:pt x="23253" y="27483"/>
                  <a:pt x="26075" y="24667"/>
                </a:cubicBezTo>
                <a:cubicBezTo>
                  <a:pt x="31719" y="19023"/>
                  <a:pt x="31719" y="9867"/>
                  <a:pt x="26075" y="4224"/>
                </a:cubicBezTo>
                <a:cubicBezTo>
                  <a:pt x="23253" y="1408"/>
                  <a:pt x="19556" y="0"/>
                  <a:pt x="15859"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2"/>
          <p:cNvSpPr/>
          <p:nvPr/>
        </p:nvSpPr>
        <p:spPr>
          <a:xfrm>
            <a:off x="6047425" y="4952200"/>
            <a:ext cx="320400" cy="3204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2"/>
          <p:cNvSpPr/>
          <p:nvPr/>
        </p:nvSpPr>
        <p:spPr>
          <a:xfrm>
            <a:off x="8393700" y="45516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2"/>
          <p:cNvSpPr/>
          <p:nvPr/>
        </p:nvSpPr>
        <p:spPr>
          <a:xfrm>
            <a:off x="6825025" y="4629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2"/>
          <p:cNvSpPr/>
          <p:nvPr/>
        </p:nvSpPr>
        <p:spPr>
          <a:xfrm>
            <a:off x="8650625" y="3339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2"/>
          <p:cNvSpPr txBox="1"/>
          <p:nvPr/>
        </p:nvSpPr>
        <p:spPr>
          <a:xfrm rot="-1041787">
            <a:off x="460116" y="64685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260" name="Google Shape;260;p32"/>
          <p:cNvSpPr txBox="1"/>
          <p:nvPr/>
        </p:nvSpPr>
        <p:spPr>
          <a:xfrm rot="1794330">
            <a:off x="3765510" y="2556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261" name="Google Shape;261;p32"/>
          <p:cNvSpPr txBox="1"/>
          <p:nvPr/>
        </p:nvSpPr>
        <p:spPr>
          <a:xfrm rot="1794330">
            <a:off x="6720760" y="43443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 name="Shape 505"/>
        <p:cNvGrpSpPr/>
        <p:nvPr/>
      </p:nvGrpSpPr>
      <p:grpSpPr>
        <a:xfrm>
          <a:off x="0" y="0"/>
          <a:ext cx="0" cy="0"/>
          <a:chOff x="0" y="0"/>
          <a:chExt cx="0" cy="0"/>
        </a:xfrm>
      </p:grpSpPr>
      <p:sp>
        <p:nvSpPr>
          <p:cNvPr id="506" name="Google Shape;506;p41"/>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is this topic about?</a:t>
            </a:r>
            <a:endParaRPr/>
          </a:p>
        </p:txBody>
      </p:sp>
      <p:sp>
        <p:nvSpPr>
          <p:cNvPr id="507" name="Google Shape;507;p41"/>
          <p:cNvSpPr txBox="1"/>
          <p:nvPr>
            <p:ph idx="1" type="subTitle"/>
          </p:nvPr>
        </p:nvSpPr>
        <p:spPr>
          <a:xfrm>
            <a:off x="823700" y="3668025"/>
            <a:ext cx="2227500" cy="78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a:t>
            </a:r>
            <a:endParaRPr/>
          </a:p>
        </p:txBody>
      </p:sp>
      <p:sp>
        <p:nvSpPr>
          <p:cNvPr id="508" name="Google Shape;508;p41"/>
          <p:cNvSpPr txBox="1"/>
          <p:nvPr>
            <p:ph idx="2" type="subTitle"/>
          </p:nvPr>
        </p:nvSpPr>
        <p:spPr>
          <a:xfrm>
            <a:off x="3366700" y="2903572"/>
            <a:ext cx="2396700" cy="51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09" name="Google Shape;509;p41"/>
          <p:cNvSpPr txBox="1"/>
          <p:nvPr>
            <p:ph idx="3" type="subTitle"/>
          </p:nvPr>
        </p:nvSpPr>
        <p:spPr>
          <a:xfrm>
            <a:off x="739100" y="2903572"/>
            <a:ext cx="2396700" cy="51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510" name="Google Shape;510;p41"/>
          <p:cNvSpPr txBox="1"/>
          <p:nvPr>
            <p:ph idx="4" type="subTitle"/>
          </p:nvPr>
        </p:nvSpPr>
        <p:spPr>
          <a:xfrm>
            <a:off x="6008213" y="2903572"/>
            <a:ext cx="2396700" cy="51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11" name="Google Shape;511;p41"/>
          <p:cNvSpPr txBox="1"/>
          <p:nvPr>
            <p:ph idx="5" type="subTitle"/>
          </p:nvPr>
        </p:nvSpPr>
        <p:spPr>
          <a:xfrm>
            <a:off x="3483163" y="3668400"/>
            <a:ext cx="2177700" cy="78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a:t>
            </a:r>
            <a:endParaRPr/>
          </a:p>
          <a:p>
            <a:pPr indent="0" lvl="0" marL="0" rtl="0" algn="ctr">
              <a:spcBef>
                <a:spcPts val="0"/>
              </a:spcBef>
              <a:spcAft>
                <a:spcPts val="0"/>
              </a:spcAft>
              <a:buNone/>
            </a:pPr>
            <a:r>
              <a:rPr lang="en"/>
              <a:t>name and is the second</a:t>
            </a:r>
            <a:endParaRPr/>
          </a:p>
          <a:p>
            <a:pPr indent="0" lvl="0" marL="0" rtl="0" algn="ctr">
              <a:spcBef>
                <a:spcPts val="0"/>
              </a:spcBef>
              <a:spcAft>
                <a:spcPts val="0"/>
              </a:spcAft>
              <a:buNone/>
            </a:pPr>
            <a:r>
              <a:rPr lang="en"/>
              <a:t>planet from the Sun</a:t>
            </a:r>
            <a:endParaRPr/>
          </a:p>
        </p:txBody>
      </p:sp>
      <p:sp>
        <p:nvSpPr>
          <p:cNvPr id="512" name="Google Shape;512;p41"/>
          <p:cNvSpPr txBox="1"/>
          <p:nvPr>
            <p:ph idx="6" type="subTitle"/>
          </p:nvPr>
        </p:nvSpPr>
        <p:spPr>
          <a:xfrm>
            <a:off x="6092825" y="3668025"/>
            <a:ext cx="2227500" cy="78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full of iron oxide dust, which gives the planet its reddish cast</a:t>
            </a:r>
            <a:endParaRPr/>
          </a:p>
        </p:txBody>
      </p:sp>
      <p:grpSp>
        <p:nvGrpSpPr>
          <p:cNvPr id="513" name="Google Shape;513;p41"/>
          <p:cNvGrpSpPr/>
          <p:nvPr/>
        </p:nvGrpSpPr>
        <p:grpSpPr>
          <a:xfrm>
            <a:off x="1420575" y="1784500"/>
            <a:ext cx="1033749" cy="785369"/>
            <a:chOff x="3380325" y="2664275"/>
            <a:chExt cx="860525" cy="653875"/>
          </a:xfrm>
        </p:grpSpPr>
        <p:sp>
          <p:nvSpPr>
            <p:cNvPr id="514" name="Google Shape;514;p41"/>
            <p:cNvSpPr/>
            <p:nvPr/>
          </p:nvSpPr>
          <p:spPr>
            <a:xfrm>
              <a:off x="3380325" y="2664275"/>
              <a:ext cx="860525" cy="653875"/>
            </a:xfrm>
            <a:custGeom>
              <a:rect b="b" l="l" r="r" t="t"/>
              <a:pathLst>
                <a:path extrusionOk="0" h="26155" w="34421">
                  <a:moveTo>
                    <a:pt x="8213" y="1"/>
                  </a:moveTo>
                  <a:cubicBezTo>
                    <a:pt x="3114" y="1"/>
                    <a:pt x="0" y="1749"/>
                    <a:pt x="0" y="1749"/>
                  </a:cubicBezTo>
                  <a:lnTo>
                    <a:pt x="0" y="26154"/>
                  </a:lnTo>
                  <a:cubicBezTo>
                    <a:pt x="2257" y="25031"/>
                    <a:pt x="4922" y="24656"/>
                    <a:pt x="7472" y="24656"/>
                  </a:cubicBezTo>
                  <a:cubicBezTo>
                    <a:pt x="12571" y="24656"/>
                    <a:pt x="17211" y="26154"/>
                    <a:pt x="17211" y="26154"/>
                  </a:cubicBezTo>
                  <a:cubicBezTo>
                    <a:pt x="17211" y="26154"/>
                    <a:pt x="21843" y="24656"/>
                    <a:pt x="26943" y="24656"/>
                  </a:cubicBezTo>
                  <a:cubicBezTo>
                    <a:pt x="29492" y="24656"/>
                    <a:pt x="32159" y="25031"/>
                    <a:pt x="34421" y="26154"/>
                  </a:cubicBezTo>
                  <a:lnTo>
                    <a:pt x="34421" y="1749"/>
                  </a:lnTo>
                  <a:cubicBezTo>
                    <a:pt x="34421" y="1749"/>
                    <a:pt x="31307" y="1"/>
                    <a:pt x="26208" y="1"/>
                  </a:cubicBezTo>
                  <a:cubicBezTo>
                    <a:pt x="23658" y="1"/>
                    <a:pt x="20612" y="438"/>
                    <a:pt x="17211" y="1749"/>
                  </a:cubicBezTo>
                  <a:cubicBezTo>
                    <a:pt x="13809" y="438"/>
                    <a:pt x="10763" y="1"/>
                    <a:pt x="8213" y="1"/>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1"/>
            <p:cNvSpPr/>
            <p:nvPr/>
          </p:nvSpPr>
          <p:spPr>
            <a:xfrm>
              <a:off x="3417925" y="2701500"/>
              <a:ext cx="392675" cy="579425"/>
            </a:xfrm>
            <a:custGeom>
              <a:rect b="b" l="l" r="r" t="t"/>
              <a:pathLst>
                <a:path extrusionOk="0" h="23177" w="15707">
                  <a:moveTo>
                    <a:pt x="7497" y="1"/>
                  </a:moveTo>
                  <a:cubicBezTo>
                    <a:pt x="2843" y="1"/>
                    <a:pt x="1" y="1561"/>
                    <a:pt x="1" y="1561"/>
                  </a:cubicBezTo>
                  <a:lnTo>
                    <a:pt x="1" y="23176"/>
                  </a:lnTo>
                  <a:cubicBezTo>
                    <a:pt x="2059" y="22183"/>
                    <a:pt x="4491" y="21852"/>
                    <a:pt x="6817" y="21852"/>
                  </a:cubicBezTo>
                  <a:cubicBezTo>
                    <a:pt x="11471" y="21852"/>
                    <a:pt x="15707" y="23176"/>
                    <a:pt x="15707" y="23176"/>
                  </a:cubicBezTo>
                  <a:lnTo>
                    <a:pt x="15707" y="1561"/>
                  </a:lnTo>
                  <a:cubicBezTo>
                    <a:pt x="12603" y="391"/>
                    <a:pt x="9823" y="1"/>
                    <a:pt x="7497" y="1"/>
                  </a:cubicBezTo>
                  <a:close/>
                </a:path>
              </a:pathLst>
            </a:custGeom>
            <a:solidFill>
              <a:srgbClr val="E3D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1"/>
            <p:cNvSpPr/>
            <p:nvPr/>
          </p:nvSpPr>
          <p:spPr>
            <a:xfrm>
              <a:off x="3810575" y="2701500"/>
              <a:ext cx="392675" cy="579425"/>
            </a:xfrm>
            <a:custGeom>
              <a:rect b="b" l="l" r="r" t="t"/>
              <a:pathLst>
                <a:path extrusionOk="0" h="23177" w="15707">
                  <a:moveTo>
                    <a:pt x="8210" y="1"/>
                  </a:moveTo>
                  <a:cubicBezTo>
                    <a:pt x="5884" y="1"/>
                    <a:pt x="3104" y="391"/>
                    <a:pt x="1" y="1561"/>
                  </a:cubicBezTo>
                  <a:lnTo>
                    <a:pt x="1" y="23176"/>
                  </a:lnTo>
                  <a:cubicBezTo>
                    <a:pt x="1" y="23176"/>
                    <a:pt x="4229" y="21852"/>
                    <a:pt x="8883" y="21852"/>
                  </a:cubicBezTo>
                  <a:cubicBezTo>
                    <a:pt x="11209" y="21852"/>
                    <a:pt x="13642" y="22183"/>
                    <a:pt x="15706" y="23176"/>
                  </a:cubicBezTo>
                  <a:lnTo>
                    <a:pt x="15706" y="1561"/>
                  </a:lnTo>
                  <a:cubicBezTo>
                    <a:pt x="15706" y="1561"/>
                    <a:pt x="12864" y="1"/>
                    <a:pt x="8210" y="1"/>
                  </a:cubicBezTo>
                  <a:close/>
                </a:path>
              </a:pathLst>
            </a:custGeom>
            <a:solidFill>
              <a:srgbClr val="FCF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1"/>
            <p:cNvSpPr/>
            <p:nvPr/>
          </p:nvSpPr>
          <p:spPr>
            <a:xfrm>
              <a:off x="3450850" y="2761125"/>
              <a:ext cx="326450" cy="42125"/>
            </a:xfrm>
            <a:custGeom>
              <a:rect b="b" l="l" r="r" t="t"/>
              <a:pathLst>
                <a:path extrusionOk="0" h="1685" w="13058">
                  <a:moveTo>
                    <a:pt x="6463" y="1"/>
                  </a:moveTo>
                  <a:cubicBezTo>
                    <a:pt x="2615" y="1"/>
                    <a:pt x="42" y="1162"/>
                    <a:pt x="0" y="1183"/>
                  </a:cubicBezTo>
                  <a:lnTo>
                    <a:pt x="236" y="1668"/>
                  </a:lnTo>
                  <a:cubicBezTo>
                    <a:pt x="267" y="1648"/>
                    <a:pt x="2732" y="537"/>
                    <a:pt x="6433" y="537"/>
                  </a:cubicBezTo>
                  <a:cubicBezTo>
                    <a:pt x="8312" y="537"/>
                    <a:pt x="10510" y="824"/>
                    <a:pt x="12869" y="1684"/>
                  </a:cubicBezTo>
                  <a:lnTo>
                    <a:pt x="13057" y="1167"/>
                  </a:lnTo>
                  <a:cubicBezTo>
                    <a:pt x="10644" y="293"/>
                    <a:pt x="8393" y="1"/>
                    <a:pt x="6463" y="1"/>
                  </a:cubicBezTo>
                  <a:close/>
                </a:path>
              </a:pathLst>
            </a:cu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1"/>
            <p:cNvSpPr/>
            <p:nvPr/>
          </p:nvSpPr>
          <p:spPr>
            <a:xfrm>
              <a:off x="3450850" y="2794650"/>
              <a:ext cx="326450" cy="41900"/>
            </a:xfrm>
            <a:custGeom>
              <a:rect b="b" l="l" r="r" t="t"/>
              <a:pathLst>
                <a:path extrusionOk="0" h="1676" w="13058">
                  <a:moveTo>
                    <a:pt x="6463" y="1"/>
                  </a:moveTo>
                  <a:cubicBezTo>
                    <a:pt x="2615" y="1"/>
                    <a:pt x="42" y="1169"/>
                    <a:pt x="0" y="1190"/>
                  </a:cubicBezTo>
                  <a:lnTo>
                    <a:pt x="236" y="1675"/>
                  </a:lnTo>
                  <a:cubicBezTo>
                    <a:pt x="267" y="1655"/>
                    <a:pt x="2742" y="540"/>
                    <a:pt x="6456" y="540"/>
                  </a:cubicBezTo>
                  <a:cubicBezTo>
                    <a:pt x="8330" y="540"/>
                    <a:pt x="10519" y="824"/>
                    <a:pt x="12869" y="1675"/>
                  </a:cubicBezTo>
                  <a:lnTo>
                    <a:pt x="13057" y="1174"/>
                  </a:lnTo>
                  <a:cubicBezTo>
                    <a:pt x="10644" y="294"/>
                    <a:pt x="8393" y="1"/>
                    <a:pt x="6463" y="1"/>
                  </a:cubicBezTo>
                  <a:close/>
                </a:path>
              </a:pathLst>
            </a:cu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1"/>
            <p:cNvSpPr/>
            <p:nvPr/>
          </p:nvSpPr>
          <p:spPr>
            <a:xfrm>
              <a:off x="3450850" y="2828350"/>
              <a:ext cx="326450" cy="41900"/>
            </a:xfrm>
            <a:custGeom>
              <a:rect b="b" l="l" r="r" t="t"/>
              <a:pathLst>
                <a:path extrusionOk="0" h="1676" w="13058">
                  <a:moveTo>
                    <a:pt x="6463" y="1"/>
                  </a:moveTo>
                  <a:cubicBezTo>
                    <a:pt x="2615" y="1"/>
                    <a:pt x="42" y="1169"/>
                    <a:pt x="0" y="1190"/>
                  </a:cubicBezTo>
                  <a:lnTo>
                    <a:pt x="236" y="1675"/>
                  </a:lnTo>
                  <a:cubicBezTo>
                    <a:pt x="267" y="1655"/>
                    <a:pt x="2742" y="533"/>
                    <a:pt x="6456" y="533"/>
                  </a:cubicBezTo>
                  <a:cubicBezTo>
                    <a:pt x="8330" y="533"/>
                    <a:pt x="10519" y="819"/>
                    <a:pt x="12869" y="1675"/>
                  </a:cubicBezTo>
                  <a:lnTo>
                    <a:pt x="13057" y="1174"/>
                  </a:lnTo>
                  <a:cubicBezTo>
                    <a:pt x="10644" y="294"/>
                    <a:pt x="8393" y="1"/>
                    <a:pt x="6463" y="1"/>
                  </a:cubicBezTo>
                  <a:close/>
                </a:path>
              </a:pathLst>
            </a:cu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1"/>
            <p:cNvSpPr/>
            <p:nvPr/>
          </p:nvSpPr>
          <p:spPr>
            <a:xfrm>
              <a:off x="3448500" y="2863525"/>
              <a:ext cx="165775" cy="37675"/>
            </a:xfrm>
            <a:custGeom>
              <a:rect b="b" l="l" r="r" t="t"/>
              <a:pathLst>
                <a:path extrusionOk="0" h="1507" w="6631">
                  <a:moveTo>
                    <a:pt x="6362" y="0"/>
                  </a:moveTo>
                  <a:cubicBezTo>
                    <a:pt x="2506" y="0"/>
                    <a:pt x="92" y="975"/>
                    <a:pt x="0" y="1021"/>
                  </a:cubicBezTo>
                  <a:lnTo>
                    <a:pt x="204" y="1507"/>
                  </a:lnTo>
                  <a:cubicBezTo>
                    <a:pt x="220" y="1507"/>
                    <a:pt x="2651" y="534"/>
                    <a:pt x="6452" y="534"/>
                  </a:cubicBezTo>
                  <a:cubicBezTo>
                    <a:pt x="6511" y="534"/>
                    <a:pt x="6571" y="534"/>
                    <a:pt x="6631" y="535"/>
                  </a:cubicBezTo>
                  <a:lnTo>
                    <a:pt x="6631" y="2"/>
                  </a:lnTo>
                  <a:cubicBezTo>
                    <a:pt x="6540" y="1"/>
                    <a:pt x="6451" y="0"/>
                    <a:pt x="6362" y="0"/>
                  </a:cubicBezTo>
                  <a:close/>
                </a:path>
              </a:pathLst>
            </a:cu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1"/>
            <p:cNvSpPr/>
            <p:nvPr/>
          </p:nvSpPr>
          <p:spPr>
            <a:xfrm>
              <a:off x="3450850" y="2969600"/>
              <a:ext cx="326450" cy="42100"/>
            </a:xfrm>
            <a:custGeom>
              <a:rect b="b" l="l" r="r" t="t"/>
              <a:pathLst>
                <a:path extrusionOk="0" h="1684" w="13058">
                  <a:moveTo>
                    <a:pt x="6463" y="0"/>
                  </a:moveTo>
                  <a:cubicBezTo>
                    <a:pt x="2615" y="0"/>
                    <a:pt x="42" y="1161"/>
                    <a:pt x="0" y="1182"/>
                  </a:cubicBezTo>
                  <a:lnTo>
                    <a:pt x="236" y="1668"/>
                  </a:lnTo>
                  <a:cubicBezTo>
                    <a:pt x="267" y="1647"/>
                    <a:pt x="2732" y="537"/>
                    <a:pt x="6433" y="537"/>
                  </a:cubicBezTo>
                  <a:cubicBezTo>
                    <a:pt x="8312" y="537"/>
                    <a:pt x="10510" y="823"/>
                    <a:pt x="12869" y="1684"/>
                  </a:cubicBezTo>
                  <a:lnTo>
                    <a:pt x="13057" y="1167"/>
                  </a:lnTo>
                  <a:cubicBezTo>
                    <a:pt x="10644" y="292"/>
                    <a:pt x="8393" y="0"/>
                    <a:pt x="6463" y="0"/>
                  </a:cubicBezTo>
                  <a:close/>
                </a:path>
              </a:pathLst>
            </a:cu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1"/>
            <p:cNvSpPr/>
            <p:nvPr/>
          </p:nvSpPr>
          <p:spPr>
            <a:xfrm>
              <a:off x="3450850" y="3003125"/>
              <a:ext cx="326450" cy="41900"/>
            </a:xfrm>
            <a:custGeom>
              <a:rect b="b" l="l" r="r" t="t"/>
              <a:pathLst>
                <a:path extrusionOk="0" h="1676" w="13058">
                  <a:moveTo>
                    <a:pt x="6463" y="0"/>
                  </a:moveTo>
                  <a:cubicBezTo>
                    <a:pt x="2615" y="0"/>
                    <a:pt x="42" y="1168"/>
                    <a:pt x="0" y="1189"/>
                  </a:cubicBezTo>
                  <a:lnTo>
                    <a:pt x="236" y="1675"/>
                  </a:lnTo>
                  <a:cubicBezTo>
                    <a:pt x="267" y="1654"/>
                    <a:pt x="2742" y="540"/>
                    <a:pt x="6456" y="540"/>
                  </a:cubicBezTo>
                  <a:cubicBezTo>
                    <a:pt x="8330" y="540"/>
                    <a:pt x="10519" y="824"/>
                    <a:pt x="12869" y="1675"/>
                  </a:cubicBezTo>
                  <a:lnTo>
                    <a:pt x="13057" y="1174"/>
                  </a:lnTo>
                  <a:cubicBezTo>
                    <a:pt x="10644" y="294"/>
                    <a:pt x="8393" y="0"/>
                    <a:pt x="64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1"/>
            <p:cNvSpPr/>
            <p:nvPr/>
          </p:nvSpPr>
          <p:spPr>
            <a:xfrm>
              <a:off x="3450850" y="3117525"/>
              <a:ext cx="326450" cy="41925"/>
            </a:xfrm>
            <a:custGeom>
              <a:rect b="b" l="l" r="r" t="t"/>
              <a:pathLst>
                <a:path extrusionOk="0" h="1677" w="13058">
                  <a:moveTo>
                    <a:pt x="6457" y="1"/>
                  </a:moveTo>
                  <a:cubicBezTo>
                    <a:pt x="2612" y="1"/>
                    <a:pt x="42" y="1164"/>
                    <a:pt x="0" y="1174"/>
                  </a:cubicBezTo>
                  <a:lnTo>
                    <a:pt x="236" y="1676"/>
                  </a:lnTo>
                  <a:cubicBezTo>
                    <a:pt x="267" y="1655"/>
                    <a:pt x="2742" y="534"/>
                    <a:pt x="6456" y="534"/>
                  </a:cubicBezTo>
                  <a:cubicBezTo>
                    <a:pt x="8330" y="534"/>
                    <a:pt x="10519" y="819"/>
                    <a:pt x="12869" y="1676"/>
                  </a:cubicBezTo>
                  <a:lnTo>
                    <a:pt x="13057" y="1174"/>
                  </a:lnTo>
                  <a:cubicBezTo>
                    <a:pt x="10641" y="294"/>
                    <a:pt x="8389" y="1"/>
                    <a:pt x="64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1"/>
            <p:cNvSpPr/>
            <p:nvPr/>
          </p:nvSpPr>
          <p:spPr>
            <a:xfrm>
              <a:off x="3450850" y="3151225"/>
              <a:ext cx="326450" cy="41925"/>
            </a:xfrm>
            <a:custGeom>
              <a:rect b="b" l="l" r="r" t="t"/>
              <a:pathLst>
                <a:path extrusionOk="0" h="1677" w="13058">
                  <a:moveTo>
                    <a:pt x="6457" y="1"/>
                  </a:moveTo>
                  <a:cubicBezTo>
                    <a:pt x="2612" y="1"/>
                    <a:pt x="42" y="1164"/>
                    <a:pt x="0" y="1174"/>
                  </a:cubicBezTo>
                  <a:lnTo>
                    <a:pt x="236" y="1660"/>
                  </a:lnTo>
                  <a:cubicBezTo>
                    <a:pt x="267" y="1650"/>
                    <a:pt x="2740" y="533"/>
                    <a:pt x="6450" y="533"/>
                  </a:cubicBezTo>
                  <a:cubicBezTo>
                    <a:pt x="8325" y="533"/>
                    <a:pt x="10517" y="818"/>
                    <a:pt x="12869" y="1676"/>
                  </a:cubicBezTo>
                  <a:lnTo>
                    <a:pt x="13057" y="1174"/>
                  </a:lnTo>
                  <a:cubicBezTo>
                    <a:pt x="10641" y="294"/>
                    <a:pt x="8389" y="1"/>
                    <a:pt x="64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1"/>
            <p:cNvSpPr/>
            <p:nvPr/>
          </p:nvSpPr>
          <p:spPr>
            <a:xfrm>
              <a:off x="3450850" y="3184725"/>
              <a:ext cx="326450" cy="42125"/>
            </a:xfrm>
            <a:custGeom>
              <a:rect b="b" l="l" r="r" t="t"/>
              <a:pathLst>
                <a:path extrusionOk="0" h="1685" w="13058">
                  <a:moveTo>
                    <a:pt x="6463" y="1"/>
                  </a:moveTo>
                  <a:cubicBezTo>
                    <a:pt x="2615" y="1"/>
                    <a:pt x="42" y="1162"/>
                    <a:pt x="0" y="1182"/>
                  </a:cubicBezTo>
                  <a:lnTo>
                    <a:pt x="236" y="1668"/>
                  </a:lnTo>
                  <a:cubicBezTo>
                    <a:pt x="267" y="1648"/>
                    <a:pt x="2732" y="537"/>
                    <a:pt x="6433" y="537"/>
                  </a:cubicBezTo>
                  <a:cubicBezTo>
                    <a:pt x="8312" y="537"/>
                    <a:pt x="10510" y="824"/>
                    <a:pt x="12869" y="1684"/>
                  </a:cubicBezTo>
                  <a:lnTo>
                    <a:pt x="13057" y="1167"/>
                  </a:lnTo>
                  <a:cubicBezTo>
                    <a:pt x="10644" y="293"/>
                    <a:pt x="8393" y="1"/>
                    <a:pt x="6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1"/>
            <p:cNvSpPr/>
            <p:nvPr/>
          </p:nvSpPr>
          <p:spPr>
            <a:xfrm>
              <a:off x="3843875" y="2761125"/>
              <a:ext cx="326050" cy="42125"/>
            </a:xfrm>
            <a:custGeom>
              <a:rect b="b" l="l" r="r" t="t"/>
              <a:pathLst>
                <a:path extrusionOk="0" h="1685" w="13042">
                  <a:moveTo>
                    <a:pt x="6455" y="1"/>
                  </a:moveTo>
                  <a:cubicBezTo>
                    <a:pt x="2608" y="1"/>
                    <a:pt x="32" y="1162"/>
                    <a:pt x="1" y="1183"/>
                  </a:cubicBezTo>
                  <a:lnTo>
                    <a:pt x="220" y="1668"/>
                  </a:lnTo>
                  <a:cubicBezTo>
                    <a:pt x="262" y="1648"/>
                    <a:pt x="2730" y="537"/>
                    <a:pt x="6428" y="537"/>
                  </a:cubicBezTo>
                  <a:cubicBezTo>
                    <a:pt x="8305" y="537"/>
                    <a:pt x="10500" y="824"/>
                    <a:pt x="12854" y="1684"/>
                  </a:cubicBezTo>
                  <a:lnTo>
                    <a:pt x="13042" y="1167"/>
                  </a:lnTo>
                  <a:cubicBezTo>
                    <a:pt x="10634" y="293"/>
                    <a:pt x="8385" y="1"/>
                    <a:pt x="6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1"/>
            <p:cNvSpPr/>
            <p:nvPr/>
          </p:nvSpPr>
          <p:spPr>
            <a:xfrm>
              <a:off x="3843875" y="2794650"/>
              <a:ext cx="326050" cy="41900"/>
            </a:xfrm>
            <a:custGeom>
              <a:rect b="b" l="l" r="r" t="t"/>
              <a:pathLst>
                <a:path extrusionOk="0" h="1676" w="13042">
                  <a:moveTo>
                    <a:pt x="6455" y="1"/>
                  </a:moveTo>
                  <a:cubicBezTo>
                    <a:pt x="2608" y="1"/>
                    <a:pt x="32" y="1169"/>
                    <a:pt x="1" y="1190"/>
                  </a:cubicBezTo>
                  <a:lnTo>
                    <a:pt x="220" y="1675"/>
                  </a:lnTo>
                  <a:cubicBezTo>
                    <a:pt x="262" y="1655"/>
                    <a:pt x="2741" y="540"/>
                    <a:pt x="6451" y="540"/>
                  </a:cubicBezTo>
                  <a:cubicBezTo>
                    <a:pt x="8323" y="540"/>
                    <a:pt x="10509" y="824"/>
                    <a:pt x="12854" y="1675"/>
                  </a:cubicBezTo>
                  <a:lnTo>
                    <a:pt x="13042" y="1174"/>
                  </a:lnTo>
                  <a:cubicBezTo>
                    <a:pt x="10634" y="294"/>
                    <a:pt x="8385" y="1"/>
                    <a:pt x="6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1"/>
            <p:cNvSpPr/>
            <p:nvPr/>
          </p:nvSpPr>
          <p:spPr>
            <a:xfrm>
              <a:off x="3843875" y="2828350"/>
              <a:ext cx="326050" cy="41900"/>
            </a:xfrm>
            <a:custGeom>
              <a:rect b="b" l="l" r="r" t="t"/>
              <a:pathLst>
                <a:path extrusionOk="0" h="1676" w="13042">
                  <a:moveTo>
                    <a:pt x="6455" y="1"/>
                  </a:moveTo>
                  <a:cubicBezTo>
                    <a:pt x="2608" y="1"/>
                    <a:pt x="32" y="1169"/>
                    <a:pt x="1" y="1190"/>
                  </a:cubicBezTo>
                  <a:lnTo>
                    <a:pt x="220" y="1675"/>
                  </a:lnTo>
                  <a:cubicBezTo>
                    <a:pt x="262" y="1655"/>
                    <a:pt x="2741" y="533"/>
                    <a:pt x="6451" y="533"/>
                  </a:cubicBezTo>
                  <a:cubicBezTo>
                    <a:pt x="8323" y="533"/>
                    <a:pt x="10509" y="819"/>
                    <a:pt x="12854" y="1675"/>
                  </a:cubicBezTo>
                  <a:lnTo>
                    <a:pt x="13042" y="1174"/>
                  </a:lnTo>
                  <a:cubicBezTo>
                    <a:pt x="10634" y="294"/>
                    <a:pt x="8385" y="1"/>
                    <a:pt x="6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1"/>
            <p:cNvSpPr/>
            <p:nvPr/>
          </p:nvSpPr>
          <p:spPr>
            <a:xfrm>
              <a:off x="3843875" y="2862025"/>
              <a:ext cx="326050" cy="41925"/>
            </a:xfrm>
            <a:custGeom>
              <a:rect b="b" l="l" r="r" t="t"/>
              <a:pathLst>
                <a:path extrusionOk="0" h="1677" w="13042">
                  <a:moveTo>
                    <a:pt x="6450" y="1"/>
                  </a:moveTo>
                  <a:cubicBezTo>
                    <a:pt x="2606" y="1"/>
                    <a:pt x="32" y="1164"/>
                    <a:pt x="1" y="1175"/>
                  </a:cubicBezTo>
                  <a:lnTo>
                    <a:pt x="220" y="1661"/>
                  </a:lnTo>
                  <a:cubicBezTo>
                    <a:pt x="262" y="1650"/>
                    <a:pt x="2738" y="533"/>
                    <a:pt x="6445" y="533"/>
                  </a:cubicBezTo>
                  <a:cubicBezTo>
                    <a:pt x="8319" y="533"/>
                    <a:pt x="10507" y="819"/>
                    <a:pt x="12854" y="1676"/>
                  </a:cubicBezTo>
                  <a:lnTo>
                    <a:pt x="13042" y="1175"/>
                  </a:lnTo>
                  <a:cubicBezTo>
                    <a:pt x="10631" y="294"/>
                    <a:pt x="8380" y="1"/>
                    <a:pt x="64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1"/>
            <p:cNvSpPr/>
            <p:nvPr/>
          </p:nvSpPr>
          <p:spPr>
            <a:xfrm>
              <a:off x="3843875" y="2895650"/>
              <a:ext cx="326050" cy="42000"/>
            </a:xfrm>
            <a:custGeom>
              <a:rect b="b" l="l" r="r" t="t"/>
              <a:pathLst>
                <a:path extrusionOk="0" h="1680" w="13042">
                  <a:moveTo>
                    <a:pt x="6432" y="0"/>
                  </a:moveTo>
                  <a:cubicBezTo>
                    <a:pt x="2598" y="0"/>
                    <a:pt x="32" y="1157"/>
                    <a:pt x="1" y="1178"/>
                  </a:cubicBezTo>
                  <a:lnTo>
                    <a:pt x="220" y="1664"/>
                  </a:lnTo>
                  <a:cubicBezTo>
                    <a:pt x="262" y="1653"/>
                    <a:pt x="2738" y="536"/>
                    <a:pt x="6445" y="536"/>
                  </a:cubicBezTo>
                  <a:cubicBezTo>
                    <a:pt x="8319" y="536"/>
                    <a:pt x="10507" y="822"/>
                    <a:pt x="12854" y="1679"/>
                  </a:cubicBezTo>
                  <a:lnTo>
                    <a:pt x="13042" y="1178"/>
                  </a:lnTo>
                  <a:cubicBezTo>
                    <a:pt x="10624" y="295"/>
                    <a:pt x="8367" y="0"/>
                    <a:pt x="6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1"/>
            <p:cNvSpPr/>
            <p:nvPr/>
          </p:nvSpPr>
          <p:spPr>
            <a:xfrm>
              <a:off x="3843875" y="2929225"/>
              <a:ext cx="326050" cy="42125"/>
            </a:xfrm>
            <a:custGeom>
              <a:rect b="b" l="l" r="r" t="t"/>
              <a:pathLst>
                <a:path extrusionOk="0" h="1685" w="13042">
                  <a:moveTo>
                    <a:pt x="6455" y="1"/>
                  </a:moveTo>
                  <a:cubicBezTo>
                    <a:pt x="2608" y="1"/>
                    <a:pt x="32" y="1162"/>
                    <a:pt x="1" y="1183"/>
                  </a:cubicBezTo>
                  <a:lnTo>
                    <a:pt x="220" y="1669"/>
                  </a:lnTo>
                  <a:cubicBezTo>
                    <a:pt x="262" y="1648"/>
                    <a:pt x="2730" y="538"/>
                    <a:pt x="6428" y="538"/>
                  </a:cubicBezTo>
                  <a:cubicBezTo>
                    <a:pt x="8305" y="538"/>
                    <a:pt x="10500" y="824"/>
                    <a:pt x="12854" y="1684"/>
                  </a:cubicBezTo>
                  <a:lnTo>
                    <a:pt x="13042" y="1167"/>
                  </a:lnTo>
                  <a:cubicBezTo>
                    <a:pt x="10634" y="293"/>
                    <a:pt x="8385" y="1"/>
                    <a:pt x="6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1"/>
            <p:cNvSpPr/>
            <p:nvPr/>
          </p:nvSpPr>
          <p:spPr>
            <a:xfrm>
              <a:off x="4006900" y="2965800"/>
              <a:ext cx="165775" cy="37675"/>
            </a:xfrm>
            <a:custGeom>
              <a:rect b="b" l="l" r="r" t="t"/>
              <a:pathLst>
                <a:path extrusionOk="0" h="1507" w="6631">
                  <a:moveTo>
                    <a:pt x="274" y="0"/>
                  </a:moveTo>
                  <a:cubicBezTo>
                    <a:pt x="183" y="0"/>
                    <a:pt x="92" y="1"/>
                    <a:pt x="0" y="2"/>
                  </a:cubicBezTo>
                  <a:lnTo>
                    <a:pt x="0" y="535"/>
                  </a:lnTo>
                  <a:cubicBezTo>
                    <a:pt x="89" y="534"/>
                    <a:pt x="178" y="533"/>
                    <a:pt x="265" y="533"/>
                  </a:cubicBezTo>
                  <a:cubicBezTo>
                    <a:pt x="4001" y="533"/>
                    <a:pt x="6396" y="1491"/>
                    <a:pt x="6427" y="1507"/>
                  </a:cubicBezTo>
                  <a:lnTo>
                    <a:pt x="6631" y="1005"/>
                  </a:lnTo>
                  <a:cubicBezTo>
                    <a:pt x="6523" y="959"/>
                    <a:pt x="4127"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1"/>
            <p:cNvSpPr/>
            <p:nvPr/>
          </p:nvSpPr>
          <p:spPr>
            <a:xfrm>
              <a:off x="3843875" y="3040300"/>
              <a:ext cx="326050" cy="157550"/>
            </a:xfrm>
            <a:custGeom>
              <a:rect b="b" l="l" r="r" t="t"/>
              <a:pathLst>
                <a:path extrusionOk="0" h="6302" w="13042">
                  <a:moveTo>
                    <a:pt x="6921" y="0"/>
                  </a:moveTo>
                  <a:cubicBezTo>
                    <a:pt x="4989" y="0"/>
                    <a:pt x="2655" y="282"/>
                    <a:pt x="1" y="1129"/>
                  </a:cubicBezTo>
                  <a:lnTo>
                    <a:pt x="1" y="6301"/>
                  </a:lnTo>
                  <a:cubicBezTo>
                    <a:pt x="1" y="6301"/>
                    <a:pt x="1812" y="5375"/>
                    <a:pt x="5676" y="5375"/>
                  </a:cubicBezTo>
                  <a:cubicBezTo>
                    <a:pt x="7608" y="5375"/>
                    <a:pt x="10053" y="5606"/>
                    <a:pt x="13042" y="6301"/>
                  </a:cubicBezTo>
                  <a:lnTo>
                    <a:pt x="13042" y="1129"/>
                  </a:lnTo>
                  <a:cubicBezTo>
                    <a:pt x="13042" y="1129"/>
                    <a:pt x="10785" y="0"/>
                    <a:pt x="6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1"/>
            <p:cNvSpPr/>
            <p:nvPr/>
          </p:nvSpPr>
          <p:spPr>
            <a:xfrm>
              <a:off x="3829775" y="2714650"/>
              <a:ext cx="67425" cy="264925"/>
            </a:xfrm>
            <a:custGeom>
              <a:rect b="b" l="l" r="r" t="t"/>
              <a:pathLst>
                <a:path extrusionOk="0" h="10597" w="2697">
                  <a:moveTo>
                    <a:pt x="2697" y="1"/>
                  </a:moveTo>
                  <a:cubicBezTo>
                    <a:pt x="1834" y="189"/>
                    <a:pt x="925" y="440"/>
                    <a:pt x="1" y="753"/>
                  </a:cubicBezTo>
                  <a:lnTo>
                    <a:pt x="1" y="10597"/>
                  </a:lnTo>
                  <a:lnTo>
                    <a:pt x="1349" y="9249"/>
                  </a:lnTo>
                  <a:lnTo>
                    <a:pt x="2697" y="10597"/>
                  </a:lnTo>
                  <a:lnTo>
                    <a:pt x="2697"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 name="Google Shape;535;p41"/>
          <p:cNvGrpSpPr/>
          <p:nvPr/>
        </p:nvGrpSpPr>
        <p:grpSpPr>
          <a:xfrm>
            <a:off x="4048170" y="1784500"/>
            <a:ext cx="1033749" cy="785369"/>
            <a:chOff x="3380325" y="2664275"/>
            <a:chExt cx="860525" cy="653875"/>
          </a:xfrm>
        </p:grpSpPr>
        <p:sp>
          <p:nvSpPr>
            <p:cNvPr id="536" name="Google Shape;536;p41"/>
            <p:cNvSpPr/>
            <p:nvPr/>
          </p:nvSpPr>
          <p:spPr>
            <a:xfrm>
              <a:off x="3380325" y="2664275"/>
              <a:ext cx="860525" cy="653875"/>
            </a:xfrm>
            <a:custGeom>
              <a:rect b="b" l="l" r="r" t="t"/>
              <a:pathLst>
                <a:path extrusionOk="0" h="26155" w="34421">
                  <a:moveTo>
                    <a:pt x="8213" y="1"/>
                  </a:moveTo>
                  <a:cubicBezTo>
                    <a:pt x="3114" y="1"/>
                    <a:pt x="0" y="1749"/>
                    <a:pt x="0" y="1749"/>
                  </a:cubicBezTo>
                  <a:lnTo>
                    <a:pt x="0" y="26154"/>
                  </a:lnTo>
                  <a:cubicBezTo>
                    <a:pt x="2257" y="25031"/>
                    <a:pt x="4922" y="24656"/>
                    <a:pt x="7472" y="24656"/>
                  </a:cubicBezTo>
                  <a:cubicBezTo>
                    <a:pt x="12571" y="24656"/>
                    <a:pt x="17211" y="26154"/>
                    <a:pt x="17211" y="26154"/>
                  </a:cubicBezTo>
                  <a:cubicBezTo>
                    <a:pt x="17211" y="26154"/>
                    <a:pt x="21843" y="24656"/>
                    <a:pt x="26943" y="24656"/>
                  </a:cubicBezTo>
                  <a:cubicBezTo>
                    <a:pt x="29492" y="24656"/>
                    <a:pt x="32159" y="25031"/>
                    <a:pt x="34421" y="26154"/>
                  </a:cubicBezTo>
                  <a:lnTo>
                    <a:pt x="34421" y="1749"/>
                  </a:lnTo>
                  <a:cubicBezTo>
                    <a:pt x="34421" y="1749"/>
                    <a:pt x="31307" y="1"/>
                    <a:pt x="26208" y="1"/>
                  </a:cubicBezTo>
                  <a:cubicBezTo>
                    <a:pt x="23658" y="1"/>
                    <a:pt x="20612" y="438"/>
                    <a:pt x="17211" y="1749"/>
                  </a:cubicBezTo>
                  <a:cubicBezTo>
                    <a:pt x="13809" y="438"/>
                    <a:pt x="10763" y="1"/>
                    <a:pt x="8213" y="1"/>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1"/>
            <p:cNvSpPr/>
            <p:nvPr/>
          </p:nvSpPr>
          <p:spPr>
            <a:xfrm>
              <a:off x="3417925" y="2701500"/>
              <a:ext cx="392675" cy="579425"/>
            </a:xfrm>
            <a:custGeom>
              <a:rect b="b" l="l" r="r" t="t"/>
              <a:pathLst>
                <a:path extrusionOk="0" h="23177" w="15707">
                  <a:moveTo>
                    <a:pt x="7497" y="1"/>
                  </a:moveTo>
                  <a:cubicBezTo>
                    <a:pt x="2843" y="1"/>
                    <a:pt x="1" y="1561"/>
                    <a:pt x="1" y="1561"/>
                  </a:cubicBezTo>
                  <a:lnTo>
                    <a:pt x="1" y="23176"/>
                  </a:lnTo>
                  <a:cubicBezTo>
                    <a:pt x="2059" y="22183"/>
                    <a:pt x="4491" y="21852"/>
                    <a:pt x="6817" y="21852"/>
                  </a:cubicBezTo>
                  <a:cubicBezTo>
                    <a:pt x="11471" y="21852"/>
                    <a:pt x="15707" y="23176"/>
                    <a:pt x="15707" y="23176"/>
                  </a:cubicBezTo>
                  <a:lnTo>
                    <a:pt x="15707" y="1561"/>
                  </a:lnTo>
                  <a:cubicBezTo>
                    <a:pt x="12603" y="391"/>
                    <a:pt x="9823" y="1"/>
                    <a:pt x="7497" y="1"/>
                  </a:cubicBezTo>
                  <a:close/>
                </a:path>
              </a:pathLst>
            </a:custGeom>
            <a:solidFill>
              <a:srgbClr val="E3D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1"/>
            <p:cNvSpPr/>
            <p:nvPr/>
          </p:nvSpPr>
          <p:spPr>
            <a:xfrm>
              <a:off x="3810575" y="2701500"/>
              <a:ext cx="392675" cy="579425"/>
            </a:xfrm>
            <a:custGeom>
              <a:rect b="b" l="l" r="r" t="t"/>
              <a:pathLst>
                <a:path extrusionOk="0" h="23177" w="15707">
                  <a:moveTo>
                    <a:pt x="8210" y="1"/>
                  </a:moveTo>
                  <a:cubicBezTo>
                    <a:pt x="5884" y="1"/>
                    <a:pt x="3104" y="391"/>
                    <a:pt x="1" y="1561"/>
                  </a:cubicBezTo>
                  <a:lnTo>
                    <a:pt x="1" y="23176"/>
                  </a:lnTo>
                  <a:cubicBezTo>
                    <a:pt x="1" y="23176"/>
                    <a:pt x="4229" y="21852"/>
                    <a:pt x="8883" y="21852"/>
                  </a:cubicBezTo>
                  <a:cubicBezTo>
                    <a:pt x="11209" y="21852"/>
                    <a:pt x="13642" y="22183"/>
                    <a:pt x="15706" y="23176"/>
                  </a:cubicBezTo>
                  <a:lnTo>
                    <a:pt x="15706" y="1561"/>
                  </a:lnTo>
                  <a:cubicBezTo>
                    <a:pt x="15706" y="1561"/>
                    <a:pt x="12864" y="1"/>
                    <a:pt x="8210" y="1"/>
                  </a:cubicBezTo>
                  <a:close/>
                </a:path>
              </a:pathLst>
            </a:custGeom>
            <a:solidFill>
              <a:srgbClr val="FCF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1"/>
            <p:cNvSpPr/>
            <p:nvPr/>
          </p:nvSpPr>
          <p:spPr>
            <a:xfrm>
              <a:off x="3450850" y="2761125"/>
              <a:ext cx="326450" cy="42125"/>
            </a:xfrm>
            <a:custGeom>
              <a:rect b="b" l="l" r="r" t="t"/>
              <a:pathLst>
                <a:path extrusionOk="0" h="1685" w="13058">
                  <a:moveTo>
                    <a:pt x="6463" y="1"/>
                  </a:moveTo>
                  <a:cubicBezTo>
                    <a:pt x="2615" y="1"/>
                    <a:pt x="42" y="1162"/>
                    <a:pt x="0" y="1183"/>
                  </a:cubicBezTo>
                  <a:lnTo>
                    <a:pt x="236" y="1668"/>
                  </a:lnTo>
                  <a:cubicBezTo>
                    <a:pt x="267" y="1648"/>
                    <a:pt x="2732" y="537"/>
                    <a:pt x="6433" y="537"/>
                  </a:cubicBezTo>
                  <a:cubicBezTo>
                    <a:pt x="8312" y="537"/>
                    <a:pt x="10510" y="824"/>
                    <a:pt x="12869" y="1684"/>
                  </a:cubicBezTo>
                  <a:lnTo>
                    <a:pt x="13057" y="1167"/>
                  </a:lnTo>
                  <a:cubicBezTo>
                    <a:pt x="10644" y="293"/>
                    <a:pt x="8393" y="1"/>
                    <a:pt x="6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1"/>
            <p:cNvSpPr/>
            <p:nvPr/>
          </p:nvSpPr>
          <p:spPr>
            <a:xfrm>
              <a:off x="3450850" y="2794650"/>
              <a:ext cx="326450" cy="41900"/>
            </a:xfrm>
            <a:custGeom>
              <a:rect b="b" l="l" r="r" t="t"/>
              <a:pathLst>
                <a:path extrusionOk="0" h="1676" w="13058">
                  <a:moveTo>
                    <a:pt x="6463" y="1"/>
                  </a:moveTo>
                  <a:cubicBezTo>
                    <a:pt x="2615" y="1"/>
                    <a:pt x="42" y="1169"/>
                    <a:pt x="0" y="1190"/>
                  </a:cubicBezTo>
                  <a:lnTo>
                    <a:pt x="236" y="1675"/>
                  </a:lnTo>
                  <a:cubicBezTo>
                    <a:pt x="267" y="1655"/>
                    <a:pt x="2742" y="540"/>
                    <a:pt x="6456" y="540"/>
                  </a:cubicBezTo>
                  <a:cubicBezTo>
                    <a:pt x="8330" y="540"/>
                    <a:pt x="10519" y="824"/>
                    <a:pt x="12869" y="1675"/>
                  </a:cubicBezTo>
                  <a:lnTo>
                    <a:pt x="13057" y="1174"/>
                  </a:lnTo>
                  <a:cubicBezTo>
                    <a:pt x="10644" y="294"/>
                    <a:pt x="8393" y="1"/>
                    <a:pt x="6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1"/>
            <p:cNvSpPr/>
            <p:nvPr/>
          </p:nvSpPr>
          <p:spPr>
            <a:xfrm>
              <a:off x="3450850" y="2828350"/>
              <a:ext cx="326450" cy="41900"/>
            </a:xfrm>
            <a:custGeom>
              <a:rect b="b" l="l" r="r" t="t"/>
              <a:pathLst>
                <a:path extrusionOk="0" h="1676" w="13058">
                  <a:moveTo>
                    <a:pt x="6463" y="1"/>
                  </a:moveTo>
                  <a:cubicBezTo>
                    <a:pt x="2615" y="1"/>
                    <a:pt x="42" y="1169"/>
                    <a:pt x="0" y="1190"/>
                  </a:cubicBezTo>
                  <a:lnTo>
                    <a:pt x="236" y="1675"/>
                  </a:lnTo>
                  <a:cubicBezTo>
                    <a:pt x="267" y="1655"/>
                    <a:pt x="2742" y="533"/>
                    <a:pt x="6456" y="533"/>
                  </a:cubicBezTo>
                  <a:cubicBezTo>
                    <a:pt x="8330" y="533"/>
                    <a:pt x="10519" y="819"/>
                    <a:pt x="12869" y="1675"/>
                  </a:cubicBezTo>
                  <a:lnTo>
                    <a:pt x="13057" y="1174"/>
                  </a:lnTo>
                  <a:cubicBezTo>
                    <a:pt x="10644" y="294"/>
                    <a:pt x="8393" y="1"/>
                    <a:pt x="6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1"/>
            <p:cNvSpPr/>
            <p:nvPr/>
          </p:nvSpPr>
          <p:spPr>
            <a:xfrm>
              <a:off x="3448500" y="2863525"/>
              <a:ext cx="165775" cy="37675"/>
            </a:xfrm>
            <a:custGeom>
              <a:rect b="b" l="l" r="r" t="t"/>
              <a:pathLst>
                <a:path extrusionOk="0" h="1507" w="6631">
                  <a:moveTo>
                    <a:pt x="6362" y="0"/>
                  </a:moveTo>
                  <a:cubicBezTo>
                    <a:pt x="2506" y="0"/>
                    <a:pt x="92" y="975"/>
                    <a:pt x="0" y="1021"/>
                  </a:cubicBezTo>
                  <a:lnTo>
                    <a:pt x="204" y="1507"/>
                  </a:lnTo>
                  <a:cubicBezTo>
                    <a:pt x="220" y="1507"/>
                    <a:pt x="2651" y="534"/>
                    <a:pt x="6452" y="534"/>
                  </a:cubicBezTo>
                  <a:cubicBezTo>
                    <a:pt x="6511" y="534"/>
                    <a:pt x="6571" y="534"/>
                    <a:pt x="6631" y="535"/>
                  </a:cubicBezTo>
                  <a:lnTo>
                    <a:pt x="6631" y="2"/>
                  </a:lnTo>
                  <a:cubicBezTo>
                    <a:pt x="6540" y="1"/>
                    <a:pt x="6451" y="0"/>
                    <a:pt x="63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1"/>
            <p:cNvSpPr/>
            <p:nvPr/>
          </p:nvSpPr>
          <p:spPr>
            <a:xfrm>
              <a:off x="3450850" y="2969600"/>
              <a:ext cx="326450" cy="42100"/>
            </a:xfrm>
            <a:custGeom>
              <a:rect b="b" l="l" r="r" t="t"/>
              <a:pathLst>
                <a:path extrusionOk="0" h="1684" w="13058">
                  <a:moveTo>
                    <a:pt x="6463" y="0"/>
                  </a:moveTo>
                  <a:cubicBezTo>
                    <a:pt x="2615" y="0"/>
                    <a:pt x="42" y="1161"/>
                    <a:pt x="0" y="1182"/>
                  </a:cubicBezTo>
                  <a:lnTo>
                    <a:pt x="236" y="1668"/>
                  </a:lnTo>
                  <a:cubicBezTo>
                    <a:pt x="267" y="1647"/>
                    <a:pt x="2732" y="537"/>
                    <a:pt x="6433" y="537"/>
                  </a:cubicBezTo>
                  <a:cubicBezTo>
                    <a:pt x="8312" y="537"/>
                    <a:pt x="10510" y="823"/>
                    <a:pt x="12869" y="1684"/>
                  </a:cubicBezTo>
                  <a:lnTo>
                    <a:pt x="13057" y="1167"/>
                  </a:lnTo>
                  <a:cubicBezTo>
                    <a:pt x="10644" y="292"/>
                    <a:pt x="8393" y="0"/>
                    <a:pt x="64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1"/>
            <p:cNvSpPr/>
            <p:nvPr/>
          </p:nvSpPr>
          <p:spPr>
            <a:xfrm>
              <a:off x="3450850" y="3003125"/>
              <a:ext cx="326450" cy="41900"/>
            </a:xfrm>
            <a:custGeom>
              <a:rect b="b" l="l" r="r" t="t"/>
              <a:pathLst>
                <a:path extrusionOk="0" h="1676" w="13058">
                  <a:moveTo>
                    <a:pt x="6463" y="0"/>
                  </a:moveTo>
                  <a:cubicBezTo>
                    <a:pt x="2615" y="0"/>
                    <a:pt x="42" y="1168"/>
                    <a:pt x="0" y="1189"/>
                  </a:cubicBezTo>
                  <a:lnTo>
                    <a:pt x="236" y="1675"/>
                  </a:lnTo>
                  <a:cubicBezTo>
                    <a:pt x="267" y="1654"/>
                    <a:pt x="2742" y="540"/>
                    <a:pt x="6456" y="540"/>
                  </a:cubicBezTo>
                  <a:cubicBezTo>
                    <a:pt x="8330" y="540"/>
                    <a:pt x="10519" y="824"/>
                    <a:pt x="12869" y="1675"/>
                  </a:cubicBezTo>
                  <a:lnTo>
                    <a:pt x="13057" y="1174"/>
                  </a:lnTo>
                  <a:cubicBezTo>
                    <a:pt x="10644" y="294"/>
                    <a:pt x="8393" y="0"/>
                    <a:pt x="64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1"/>
            <p:cNvSpPr/>
            <p:nvPr/>
          </p:nvSpPr>
          <p:spPr>
            <a:xfrm>
              <a:off x="3450850" y="3117525"/>
              <a:ext cx="326450" cy="41925"/>
            </a:xfrm>
            <a:custGeom>
              <a:rect b="b" l="l" r="r" t="t"/>
              <a:pathLst>
                <a:path extrusionOk="0" h="1677" w="13058">
                  <a:moveTo>
                    <a:pt x="6457" y="1"/>
                  </a:moveTo>
                  <a:cubicBezTo>
                    <a:pt x="2612" y="1"/>
                    <a:pt x="42" y="1164"/>
                    <a:pt x="0" y="1174"/>
                  </a:cubicBezTo>
                  <a:lnTo>
                    <a:pt x="236" y="1676"/>
                  </a:lnTo>
                  <a:cubicBezTo>
                    <a:pt x="267" y="1655"/>
                    <a:pt x="2742" y="534"/>
                    <a:pt x="6456" y="534"/>
                  </a:cubicBezTo>
                  <a:cubicBezTo>
                    <a:pt x="8330" y="534"/>
                    <a:pt x="10519" y="819"/>
                    <a:pt x="12869" y="1676"/>
                  </a:cubicBezTo>
                  <a:lnTo>
                    <a:pt x="13057" y="1174"/>
                  </a:lnTo>
                  <a:cubicBezTo>
                    <a:pt x="10641" y="294"/>
                    <a:pt x="8389" y="1"/>
                    <a:pt x="6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1"/>
            <p:cNvSpPr/>
            <p:nvPr/>
          </p:nvSpPr>
          <p:spPr>
            <a:xfrm>
              <a:off x="3450850" y="3151225"/>
              <a:ext cx="326450" cy="41925"/>
            </a:xfrm>
            <a:custGeom>
              <a:rect b="b" l="l" r="r" t="t"/>
              <a:pathLst>
                <a:path extrusionOk="0" h="1677" w="13058">
                  <a:moveTo>
                    <a:pt x="6457" y="1"/>
                  </a:moveTo>
                  <a:cubicBezTo>
                    <a:pt x="2612" y="1"/>
                    <a:pt x="42" y="1164"/>
                    <a:pt x="0" y="1174"/>
                  </a:cubicBezTo>
                  <a:lnTo>
                    <a:pt x="236" y="1660"/>
                  </a:lnTo>
                  <a:cubicBezTo>
                    <a:pt x="267" y="1650"/>
                    <a:pt x="2740" y="533"/>
                    <a:pt x="6450" y="533"/>
                  </a:cubicBezTo>
                  <a:cubicBezTo>
                    <a:pt x="8325" y="533"/>
                    <a:pt x="10517" y="818"/>
                    <a:pt x="12869" y="1676"/>
                  </a:cubicBezTo>
                  <a:lnTo>
                    <a:pt x="13057" y="1174"/>
                  </a:lnTo>
                  <a:cubicBezTo>
                    <a:pt x="10641" y="294"/>
                    <a:pt x="8389" y="1"/>
                    <a:pt x="6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1"/>
            <p:cNvSpPr/>
            <p:nvPr/>
          </p:nvSpPr>
          <p:spPr>
            <a:xfrm>
              <a:off x="3450850" y="3184725"/>
              <a:ext cx="326450" cy="42125"/>
            </a:xfrm>
            <a:custGeom>
              <a:rect b="b" l="l" r="r" t="t"/>
              <a:pathLst>
                <a:path extrusionOk="0" h="1685" w="13058">
                  <a:moveTo>
                    <a:pt x="6463" y="1"/>
                  </a:moveTo>
                  <a:cubicBezTo>
                    <a:pt x="2615" y="1"/>
                    <a:pt x="42" y="1162"/>
                    <a:pt x="0" y="1182"/>
                  </a:cubicBezTo>
                  <a:lnTo>
                    <a:pt x="236" y="1668"/>
                  </a:lnTo>
                  <a:cubicBezTo>
                    <a:pt x="267" y="1648"/>
                    <a:pt x="2732" y="537"/>
                    <a:pt x="6433" y="537"/>
                  </a:cubicBezTo>
                  <a:cubicBezTo>
                    <a:pt x="8312" y="537"/>
                    <a:pt x="10510" y="824"/>
                    <a:pt x="12869" y="1684"/>
                  </a:cubicBezTo>
                  <a:lnTo>
                    <a:pt x="13057" y="1167"/>
                  </a:lnTo>
                  <a:cubicBezTo>
                    <a:pt x="10644" y="293"/>
                    <a:pt x="8393" y="1"/>
                    <a:pt x="64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1"/>
            <p:cNvSpPr/>
            <p:nvPr/>
          </p:nvSpPr>
          <p:spPr>
            <a:xfrm>
              <a:off x="3843875" y="2761125"/>
              <a:ext cx="326050" cy="42125"/>
            </a:xfrm>
            <a:custGeom>
              <a:rect b="b" l="l" r="r" t="t"/>
              <a:pathLst>
                <a:path extrusionOk="0" h="1685" w="13042">
                  <a:moveTo>
                    <a:pt x="6455" y="1"/>
                  </a:moveTo>
                  <a:cubicBezTo>
                    <a:pt x="2608" y="1"/>
                    <a:pt x="32" y="1162"/>
                    <a:pt x="1" y="1183"/>
                  </a:cubicBezTo>
                  <a:lnTo>
                    <a:pt x="220" y="1668"/>
                  </a:lnTo>
                  <a:cubicBezTo>
                    <a:pt x="262" y="1648"/>
                    <a:pt x="2730" y="537"/>
                    <a:pt x="6428" y="537"/>
                  </a:cubicBezTo>
                  <a:cubicBezTo>
                    <a:pt x="8305" y="537"/>
                    <a:pt x="10500" y="824"/>
                    <a:pt x="12854" y="1684"/>
                  </a:cubicBezTo>
                  <a:lnTo>
                    <a:pt x="13042" y="1167"/>
                  </a:lnTo>
                  <a:cubicBezTo>
                    <a:pt x="10634" y="293"/>
                    <a:pt x="8385" y="1"/>
                    <a:pt x="64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1"/>
            <p:cNvSpPr/>
            <p:nvPr/>
          </p:nvSpPr>
          <p:spPr>
            <a:xfrm>
              <a:off x="3843875" y="2794650"/>
              <a:ext cx="326050" cy="41900"/>
            </a:xfrm>
            <a:custGeom>
              <a:rect b="b" l="l" r="r" t="t"/>
              <a:pathLst>
                <a:path extrusionOk="0" h="1676" w="13042">
                  <a:moveTo>
                    <a:pt x="6455" y="1"/>
                  </a:moveTo>
                  <a:cubicBezTo>
                    <a:pt x="2608" y="1"/>
                    <a:pt x="32" y="1169"/>
                    <a:pt x="1" y="1190"/>
                  </a:cubicBezTo>
                  <a:lnTo>
                    <a:pt x="220" y="1675"/>
                  </a:lnTo>
                  <a:cubicBezTo>
                    <a:pt x="262" y="1655"/>
                    <a:pt x="2741" y="540"/>
                    <a:pt x="6451" y="540"/>
                  </a:cubicBezTo>
                  <a:cubicBezTo>
                    <a:pt x="8323" y="540"/>
                    <a:pt x="10509" y="824"/>
                    <a:pt x="12854" y="1675"/>
                  </a:cubicBezTo>
                  <a:lnTo>
                    <a:pt x="13042" y="1174"/>
                  </a:lnTo>
                  <a:cubicBezTo>
                    <a:pt x="10634" y="294"/>
                    <a:pt x="8385" y="1"/>
                    <a:pt x="64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1"/>
            <p:cNvSpPr/>
            <p:nvPr/>
          </p:nvSpPr>
          <p:spPr>
            <a:xfrm>
              <a:off x="3843875" y="2828350"/>
              <a:ext cx="326050" cy="41900"/>
            </a:xfrm>
            <a:custGeom>
              <a:rect b="b" l="l" r="r" t="t"/>
              <a:pathLst>
                <a:path extrusionOk="0" h="1676" w="13042">
                  <a:moveTo>
                    <a:pt x="6455" y="1"/>
                  </a:moveTo>
                  <a:cubicBezTo>
                    <a:pt x="2608" y="1"/>
                    <a:pt x="32" y="1169"/>
                    <a:pt x="1" y="1190"/>
                  </a:cubicBezTo>
                  <a:lnTo>
                    <a:pt x="220" y="1675"/>
                  </a:lnTo>
                  <a:cubicBezTo>
                    <a:pt x="262" y="1655"/>
                    <a:pt x="2741" y="533"/>
                    <a:pt x="6451" y="533"/>
                  </a:cubicBezTo>
                  <a:cubicBezTo>
                    <a:pt x="8323" y="533"/>
                    <a:pt x="10509" y="819"/>
                    <a:pt x="12854" y="1675"/>
                  </a:cubicBezTo>
                  <a:lnTo>
                    <a:pt x="13042" y="1174"/>
                  </a:lnTo>
                  <a:cubicBezTo>
                    <a:pt x="10634" y="294"/>
                    <a:pt x="8385" y="1"/>
                    <a:pt x="64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1"/>
            <p:cNvSpPr/>
            <p:nvPr/>
          </p:nvSpPr>
          <p:spPr>
            <a:xfrm>
              <a:off x="3843875" y="2862025"/>
              <a:ext cx="326050" cy="41925"/>
            </a:xfrm>
            <a:custGeom>
              <a:rect b="b" l="l" r="r" t="t"/>
              <a:pathLst>
                <a:path extrusionOk="0" h="1677" w="13042">
                  <a:moveTo>
                    <a:pt x="6450" y="1"/>
                  </a:moveTo>
                  <a:cubicBezTo>
                    <a:pt x="2606" y="1"/>
                    <a:pt x="32" y="1164"/>
                    <a:pt x="1" y="1175"/>
                  </a:cubicBezTo>
                  <a:lnTo>
                    <a:pt x="220" y="1661"/>
                  </a:lnTo>
                  <a:cubicBezTo>
                    <a:pt x="262" y="1650"/>
                    <a:pt x="2738" y="533"/>
                    <a:pt x="6445" y="533"/>
                  </a:cubicBezTo>
                  <a:cubicBezTo>
                    <a:pt x="8319" y="533"/>
                    <a:pt x="10507" y="819"/>
                    <a:pt x="12854" y="1676"/>
                  </a:cubicBezTo>
                  <a:lnTo>
                    <a:pt x="13042" y="1175"/>
                  </a:lnTo>
                  <a:cubicBezTo>
                    <a:pt x="10631" y="294"/>
                    <a:pt x="8380" y="1"/>
                    <a:pt x="64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41"/>
            <p:cNvSpPr/>
            <p:nvPr/>
          </p:nvSpPr>
          <p:spPr>
            <a:xfrm>
              <a:off x="3843875" y="2895650"/>
              <a:ext cx="326050" cy="42000"/>
            </a:xfrm>
            <a:custGeom>
              <a:rect b="b" l="l" r="r" t="t"/>
              <a:pathLst>
                <a:path extrusionOk="0" h="1680" w="13042">
                  <a:moveTo>
                    <a:pt x="6432" y="0"/>
                  </a:moveTo>
                  <a:cubicBezTo>
                    <a:pt x="2598" y="0"/>
                    <a:pt x="32" y="1157"/>
                    <a:pt x="1" y="1178"/>
                  </a:cubicBezTo>
                  <a:lnTo>
                    <a:pt x="220" y="1664"/>
                  </a:lnTo>
                  <a:cubicBezTo>
                    <a:pt x="262" y="1653"/>
                    <a:pt x="2738" y="536"/>
                    <a:pt x="6445" y="536"/>
                  </a:cubicBezTo>
                  <a:cubicBezTo>
                    <a:pt x="8319" y="536"/>
                    <a:pt x="10507" y="822"/>
                    <a:pt x="12854" y="1679"/>
                  </a:cubicBezTo>
                  <a:lnTo>
                    <a:pt x="13042" y="1178"/>
                  </a:lnTo>
                  <a:cubicBezTo>
                    <a:pt x="10624" y="295"/>
                    <a:pt x="8367" y="0"/>
                    <a:pt x="6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1"/>
            <p:cNvSpPr/>
            <p:nvPr/>
          </p:nvSpPr>
          <p:spPr>
            <a:xfrm>
              <a:off x="3843875" y="2929225"/>
              <a:ext cx="326050" cy="42125"/>
            </a:xfrm>
            <a:custGeom>
              <a:rect b="b" l="l" r="r" t="t"/>
              <a:pathLst>
                <a:path extrusionOk="0" h="1685" w="13042">
                  <a:moveTo>
                    <a:pt x="6455" y="1"/>
                  </a:moveTo>
                  <a:cubicBezTo>
                    <a:pt x="2608" y="1"/>
                    <a:pt x="32" y="1162"/>
                    <a:pt x="1" y="1183"/>
                  </a:cubicBezTo>
                  <a:lnTo>
                    <a:pt x="220" y="1669"/>
                  </a:lnTo>
                  <a:cubicBezTo>
                    <a:pt x="262" y="1648"/>
                    <a:pt x="2730" y="538"/>
                    <a:pt x="6428" y="538"/>
                  </a:cubicBezTo>
                  <a:cubicBezTo>
                    <a:pt x="8305" y="538"/>
                    <a:pt x="10500" y="824"/>
                    <a:pt x="12854" y="1684"/>
                  </a:cubicBezTo>
                  <a:lnTo>
                    <a:pt x="13042" y="1167"/>
                  </a:lnTo>
                  <a:cubicBezTo>
                    <a:pt x="10634" y="293"/>
                    <a:pt x="8385" y="1"/>
                    <a:pt x="6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1"/>
            <p:cNvSpPr/>
            <p:nvPr/>
          </p:nvSpPr>
          <p:spPr>
            <a:xfrm>
              <a:off x="4006900" y="2965800"/>
              <a:ext cx="165775" cy="37675"/>
            </a:xfrm>
            <a:custGeom>
              <a:rect b="b" l="l" r="r" t="t"/>
              <a:pathLst>
                <a:path extrusionOk="0" h="1507" w="6631">
                  <a:moveTo>
                    <a:pt x="274" y="0"/>
                  </a:moveTo>
                  <a:cubicBezTo>
                    <a:pt x="183" y="0"/>
                    <a:pt x="92" y="1"/>
                    <a:pt x="0" y="2"/>
                  </a:cubicBezTo>
                  <a:lnTo>
                    <a:pt x="0" y="535"/>
                  </a:lnTo>
                  <a:cubicBezTo>
                    <a:pt x="89" y="534"/>
                    <a:pt x="178" y="533"/>
                    <a:pt x="265" y="533"/>
                  </a:cubicBezTo>
                  <a:cubicBezTo>
                    <a:pt x="4001" y="533"/>
                    <a:pt x="6396" y="1491"/>
                    <a:pt x="6427" y="1507"/>
                  </a:cubicBezTo>
                  <a:lnTo>
                    <a:pt x="6631" y="1005"/>
                  </a:lnTo>
                  <a:cubicBezTo>
                    <a:pt x="6523" y="959"/>
                    <a:pt x="4127"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1"/>
            <p:cNvSpPr/>
            <p:nvPr/>
          </p:nvSpPr>
          <p:spPr>
            <a:xfrm>
              <a:off x="3843875" y="3040300"/>
              <a:ext cx="326050" cy="157550"/>
            </a:xfrm>
            <a:custGeom>
              <a:rect b="b" l="l" r="r" t="t"/>
              <a:pathLst>
                <a:path extrusionOk="0" h="6302" w="13042">
                  <a:moveTo>
                    <a:pt x="6921" y="0"/>
                  </a:moveTo>
                  <a:cubicBezTo>
                    <a:pt x="4989" y="0"/>
                    <a:pt x="2655" y="282"/>
                    <a:pt x="1" y="1129"/>
                  </a:cubicBezTo>
                  <a:lnTo>
                    <a:pt x="1" y="6301"/>
                  </a:lnTo>
                  <a:cubicBezTo>
                    <a:pt x="1" y="6301"/>
                    <a:pt x="1812" y="5375"/>
                    <a:pt x="5676" y="5375"/>
                  </a:cubicBezTo>
                  <a:cubicBezTo>
                    <a:pt x="7608" y="5375"/>
                    <a:pt x="10053" y="5606"/>
                    <a:pt x="13042" y="6301"/>
                  </a:cubicBezTo>
                  <a:lnTo>
                    <a:pt x="13042" y="1129"/>
                  </a:lnTo>
                  <a:cubicBezTo>
                    <a:pt x="13042" y="1129"/>
                    <a:pt x="10785" y="0"/>
                    <a:pt x="69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1"/>
            <p:cNvSpPr/>
            <p:nvPr/>
          </p:nvSpPr>
          <p:spPr>
            <a:xfrm>
              <a:off x="3829775" y="2714650"/>
              <a:ext cx="67425" cy="264925"/>
            </a:xfrm>
            <a:custGeom>
              <a:rect b="b" l="l" r="r" t="t"/>
              <a:pathLst>
                <a:path extrusionOk="0" h="10597" w="2697">
                  <a:moveTo>
                    <a:pt x="2697" y="1"/>
                  </a:moveTo>
                  <a:cubicBezTo>
                    <a:pt x="1834" y="189"/>
                    <a:pt x="925" y="440"/>
                    <a:pt x="1" y="753"/>
                  </a:cubicBezTo>
                  <a:lnTo>
                    <a:pt x="1" y="10597"/>
                  </a:lnTo>
                  <a:lnTo>
                    <a:pt x="1349" y="9249"/>
                  </a:lnTo>
                  <a:lnTo>
                    <a:pt x="2697" y="10597"/>
                  </a:lnTo>
                  <a:lnTo>
                    <a:pt x="2697"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 name="Google Shape;557;p41"/>
          <p:cNvGrpSpPr/>
          <p:nvPr/>
        </p:nvGrpSpPr>
        <p:grpSpPr>
          <a:xfrm>
            <a:off x="6675778" y="1784500"/>
            <a:ext cx="1033749" cy="785369"/>
            <a:chOff x="3380325" y="2664275"/>
            <a:chExt cx="860525" cy="653875"/>
          </a:xfrm>
        </p:grpSpPr>
        <p:sp>
          <p:nvSpPr>
            <p:cNvPr id="558" name="Google Shape;558;p41"/>
            <p:cNvSpPr/>
            <p:nvPr/>
          </p:nvSpPr>
          <p:spPr>
            <a:xfrm>
              <a:off x="3380325" y="2664275"/>
              <a:ext cx="860525" cy="653875"/>
            </a:xfrm>
            <a:custGeom>
              <a:rect b="b" l="l" r="r" t="t"/>
              <a:pathLst>
                <a:path extrusionOk="0" h="26155" w="34421">
                  <a:moveTo>
                    <a:pt x="8213" y="1"/>
                  </a:moveTo>
                  <a:cubicBezTo>
                    <a:pt x="3114" y="1"/>
                    <a:pt x="0" y="1749"/>
                    <a:pt x="0" y="1749"/>
                  </a:cubicBezTo>
                  <a:lnTo>
                    <a:pt x="0" y="26154"/>
                  </a:lnTo>
                  <a:cubicBezTo>
                    <a:pt x="2257" y="25031"/>
                    <a:pt x="4922" y="24656"/>
                    <a:pt x="7472" y="24656"/>
                  </a:cubicBezTo>
                  <a:cubicBezTo>
                    <a:pt x="12571" y="24656"/>
                    <a:pt x="17211" y="26154"/>
                    <a:pt x="17211" y="26154"/>
                  </a:cubicBezTo>
                  <a:cubicBezTo>
                    <a:pt x="17211" y="26154"/>
                    <a:pt x="21843" y="24656"/>
                    <a:pt x="26943" y="24656"/>
                  </a:cubicBezTo>
                  <a:cubicBezTo>
                    <a:pt x="29492" y="24656"/>
                    <a:pt x="32159" y="25031"/>
                    <a:pt x="34421" y="26154"/>
                  </a:cubicBezTo>
                  <a:lnTo>
                    <a:pt x="34421" y="1749"/>
                  </a:lnTo>
                  <a:cubicBezTo>
                    <a:pt x="34421" y="1749"/>
                    <a:pt x="31307" y="1"/>
                    <a:pt x="26208" y="1"/>
                  </a:cubicBezTo>
                  <a:cubicBezTo>
                    <a:pt x="23658" y="1"/>
                    <a:pt x="20612" y="438"/>
                    <a:pt x="17211" y="1749"/>
                  </a:cubicBezTo>
                  <a:cubicBezTo>
                    <a:pt x="13809" y="438"/>
                    <a:pt x="10763" y="1"/>
                    <a:pt x="8213" y="1"/>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1"/>
            <p:cNvSpPr/>
            <p:nvPr/>
          </p:nvSpPr>
          <p:spPr>
            <a:xfrm>
              <a:off x="3417925" y="2701500"/>
              <a:ext cx="392675" cy="579425"/>
            </a:xfrm>
            <a:custGeom>
              <a:rect b="b" l="l" r="r" t="t"/>
              <a:pathLst>
                <a:path extrusionOk="0" h="23177" w="15707">
                  <a:moveTo>
                    <a:pt x="7497" y="1"/>
                  </a:moveTo>
                  <a:cubicBezTo>
                    <a:pt x="2843" y="1"/>
                    <a:pt x="1" y="1561"/>
                    <a:pt x="1" y="1561"/>
                  </a:cubicBezTo>
                  <a:lnTo>
                    <a:pt x="1" y="23176"/>
                  </a:lnTo>
                  <a:cubicBezTo>
                    <a:pt x="2059" y="22183"/>
                    <a:pt x="4491" y="21852"/>
                    <a:pt x="6817" y="21852"/>
                  </a:cubicBezTo>
                  <a:cubicBezTo>
                    <a:pt x="11471" y="21852"/>
                    <a:pt x="15707" y="23176"/>
                    <a:pt x="15707" y="23176"/>
                  </a:cubicBezTo>
                  <a:lnTo>
                    <a:pt x="15707" y="1561"/>
                  </a:lnTo>
                  <a:cubicBezTo>
                    <a:pt x="12603" y="391"/>
                    <a:pt x="9823" y="1"/>
                    <a:pt x="7497" y="1"/>
                  </a:cubicBezTo>
                  <a:close/>
                </a:path>
              </a:pathLst>
            </a:custGeom>
            <a:solidFill>
              <a:srgbClr val="E3D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1"/>
            <p:cNvSpPr/>
            <p:nvPr/>
          </p:nvSpPr>
          <p:spPr>
            <a:xfrm>
              <a:off x="3810575" y="2701500"/>
              <a:ext cx="392675" cy="579425"/>
            </a:xfrm>
            <a:custGeom>
              <a:rect b="b" l="l" r="r" t="t"/>
              <a:pathLst>
                <a:path extrusionOk="0" h="23177" w="15707">
                  <a:moveTo>
                    <a:pt x="8210" y="1"/>
                  </a:moveTo>
                  <a:cubicBezTo>
                    <a:pt x="5884" y="1"/>
                    <a:pt x="3104" y="391"/>
                    <a:pt x="1" y="1561"/>
                  </a:cubicBezTo>
                  <a:lnTo>
                    <a:pt x="1" y="23176"/>
                  </a:lnTo>
                  <a:cubicBezTo>
                    <a:pt x="1" y="23176"/>
                    <a:pt x="4229" y="21852"/>
                    <a:pt x="8883" y="21852"/>
                  </a:cubicBezTo>
                  <a:cubicBezTo>
                    <a:pt x="11209" y="21852"/>
                    <a:pt x="13642" y="22183"/>
                    <a:pt x="15706" y="23176"/>
                  </a:cubicBezTo>
                  <a:lnTo>
                    <a:pt x="15706" y="1561"/>
                  </a:lnTo>
                  <a:cubicBezTo>
                    <a:pt x="15706" y="1561"/>
                    <a:pt x="12864" y="1"/>
                    <a:pt x="8210" y="1"/>
                  </a:cubicBezTo>
                  <a:close/>
                </a:path>
              </a:pathLst>
            </a:custGeom>
            <a:solidFill>
              <a:srgbClr val="FCF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1"/>
            <p:cNvSpPr/>
            <p:nvPr/>
          </p:nvSpPr>
          <p:spPr>
            <a:xfrm>
              <a:off x="3450850" y="2761125"/>
              <a:ext cx="326450" cy="42125"/>
            </a:xfrm>
            <a:custGeom>
              <a:rect b="b" l="l" r="r" t="t"/>
              <a:pathLst>
                <a:path extrusionOk="0" h="1685" w="13058">
                  <a:moveTo>
                    <a:pt x="6463" y="1"/>
                  </a:moveTo>
                  <a:cubicBezTo>
                    <a:pt x="2615" y="1"/>
                    <a:pt x="42" y="1162"/>
                    <a:pt x="0" y="1183"/>
                  </a:cubicBezTo>
                  <a:lnTo>
                    <a:pt x="236" y="1668"/>
                  </a:lnTo>
                  <a:cubicBezTo>
                    <a:pt x="267" y="1648"/>
                    <a:pt x="2732" y="537"/>
                    <a:pt x="6433" y="537"/>
                  </a:cubicBezTo>
                  <a:cubicBezTo>
                    <a:pt x="8312" y="537"/>
                    <a:pt x="10510" y="824"/>
                    <a:pt x="12869" y="1684"/>
                  </a:cubicBezTo>
                  <a:lnTo>
                    <a:pt x="13057" y="1167"/>
                  </a:lnTo>
                  <a:cubicBezTo>
                    <a:pt x="10644" y="293"/>
                    <a:pt x="8393" y="1"/>
                    <a:pt x="6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1"/>
            <p:cNvSpPr/>
            <p:nvPr/>
          </p:nvSpPr>
          <p:spPr>
            <a:xfrm>
              <a:off x="3450850" y="2794650"/>
              <a:ext cx="326450" cy="41900"/>
            </a:xfrm>
            <a:custGeom>
              <a:rect b="b" l="l" r="r" t="t"/>
              <a:pathLst>
                <a:path extrusionOk="0" h="1676" w="13058">
                  <a:moveTo>
                    <a:pt x="6463" y="1"/>
                  </a:moveTo>
                  <a:cubicBezTo>
                    <a:pt x="2615" y="1"/>
                    <a:pt x="42" y="1169"/>
                    <a:pt x="0" y="1190"/>
                  </a:cubicBezTo>
                  <a:lnTo>
                    <a:pt x="236" y="1675"/>
                  </a:lnTo>
                  <a:cubicBezTo>
                    <a:pt x="267" y="1655"/>
                    <a:pt x="2742" y="540"/>
                    <a:pt x="6456" y="540"/>
                  </a:cubicBezTo>
                  <a:cubicBezTo>
                    <a:pt x="8330" y="540"/>
                    <a:pt x="10519" y="824"/>
                    <a:pt x="12869" y="1675"/>
                  </a:cubicBezTo>
                  <a:lnTo>
                    <a:pt x="13057" y="1174"/>
                  </a:lnTo>
                  <a:cubicBezTo>
                    <a:pt x="10644" y="294"/>
                    <a:pt x="8393" y="1"/>
                    <a:pt x="6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1"/>
            <p:cNvSpPr/>
            <p:nvPr/>
          </p:nvSpPr>
          <p:spPr>
            <a:xfrm>
              <a:off x="3450850" y="2828350"/>
              <a:ext cx="326450" cy="41900"/>
            </a:xfrm>
            <a:custGeom>
              <a:rect b="b" l="l" r="r" t="t"/>
              <a:pathLst>
                <a:path extrusionOk="0" h="1676" w="13058">
                  <a:moveTo>
                    <a:pt x="6463" y="1"/>
                  </a:moveTo>
                  <a:cubicBezTo>
                    <a:pt x="2615" y="1"/>
                    <a:pt x="42" y="1169"/>
                    <a:pt x="0" y="1190"/>
                  </a:cubicBezTo>
                  <a:lnTo>
                    <a:pt x="236" y="1675"/>
                  </a:lnTo>
                  <a:cubicBezTo>
                    <a:pt x="267" y="1655"/>
                    <a:pt x="2742" y="533"/>
                    <a:pt x="6456" y="533"/>
                  </a:cubicBezTo>
                  <a:cubicBezTo>
                    <a:pt x="8330" y="533"/>
                    <a:pt x="10519" y="819"/>
                    <a:pt x="12869" y="1675"/>
                  </a:cubicBezTo>
                  <a:lnTo>
                    <a:pt x="13057" y="1174"/>
                  </a:lnTo>
                  <a:cubicBezTo>
                    <a:pt x="10644" y="294"/>
                    <a:pt x="8393" y="1"/>
                    <a:pt x="6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1"/>
            <p:cNvSpPr/>
            <p:nvPr/>
          </p:nvSpPr>
          <p:spPr>
            <a:xfrm>
              <a:off x="3448500" y="2863525"/>
              <a:ext cx="165775" cy="37675"/>
            </a:xfrm>
            <a:custGeom>
              <a:rect b="b" l="l" r="r" t="t"/>
              <a:pathLst>
                <a:path extrusionOk="0" h="1507" w="6631">
                  <a:moveTo>
                    <a:pt x="6362" y="0"/>
                  </a:moveTo>
                  <a:cubicBezTo>
                    <a:pt x="2506" y="0"/>
                    <a:pt x="92" y="975"/>
                    <a:pt x="0" y="1021"/>
                  </a:cubicBezTo>
                  <a:lnTo>
                    <a:pt x="204" y="1507"/>
                  </a:lnTo>
                  <a:cubicBezTo>
                    <a:pt x="220" y="1507"/>
                    <a:pt x="2651" y="534"/>
                    <a:pt x="6452" y="534"/>
                  </a:cubicBezTo>
                  <a:cubicBezTo>
                    <a:pt x="6511" y="534"/>
                    <a:pt x="6571" y="534"/>
                    <a:pt x="6631" y="535"/>
                  </a:cubicBezTo>
                  <a:lnTo>
                    <a:pt x="6631" y="2"/>
                  </a:lnTo>
                  <a:cubicBezTo>
                    <a:pt x="6540" y="1"/>
                    <a:pt x="6451" y="0"/>
                    <a:pt x="63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1"/>
            <p:cNvSpPr/>
            <p:nvPr/>
          </p:nvSpPr>
          <p:spPr>
            <a:xfrm>
              <a:off x="3450850" y="2969600"/>
              <a:ext cx="326450" cy="42100"/>
            </a:xfrm>
            <a:custGeom>
              <a:rect b="b" l="l" r="r" t="t"/>
              <a:pathLst>
                <a:path extrusionOk="0" h="1684" w="13058">
                  <a:moveTo>
                    <a:pt x="6463" y="0"/>
                  </a:moveTo>
                  <a:cubicBezTo>
                    <a:pt x="2615" y="0"/>
                    <a:pt x="42" y="1161"/>
                    <a:pt x="0" y="1182"/>
                  </a:cubicBezTo>
                  <a:lnTo>
                    <a:pt x="236" y="1668"/>
                  </a:lnTo>
                  <a:cubicBezTo>
                    <a:pt x="267" y="1647"/>
                    <a:pt x="2732" y="537"/>
                    <a:pt x="6433" y="537"/>
                  </a:cubicBezTo>
                  <a:cubicBezTo>
                    <a:pt x="8312" y="537"/>
                    <a:pt x="10510" y="823"/>
                    <a:pt x="12869" y="1684"/>
                  </a:cubicBezTo>
                  <a:lnTo>
                    <a:pt x="13057" y="1167"/>
                  </a:lnTo>
                  <a:cubicBezTo>
                    <a:pt x="10644" y="292"/>
                    <a:pt x="8393" y="0"/>
                    <a:pt x="64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1"/>
            <p:cNvSpPr/>
            <p:nvPr/>
          </p:nvSpPr>
          <p:spPr>
            <a:xfrm>
              <a:off x="3450850" y="3003125"/>
              <a:ext cx="326450" cy="41900"/>
            </a:xfrm>
            <a:custGeom>
              <a:rect b="b" l="l" r="r" t="t"/>
              <a:pathLst>
                <a:path extrusionOk="0" h="1676" w="13058">
                  <a:moveTo>
                    <a:pt x="6463" y="0"/>
                  </a:moveTo>
                  <a:cubicBezTo>
                    <a:pt x="2615" y="0"/>
                    <a:pt x="42" y="1168"/>
                    <a:pt x="0" y="1189"/>
                  </a:cubicBezTo>
                  <a:lnTo>
                    <a:pt x="236" y="1675"/>
                  </a:lnTo>
                  <a:cubicBezTo>
                    <a:pt x="267" y="1654"/>
                    <a:pt x="2742" y="540"/>
                    <a:pt x="6456" y="540"/>
                  </a:cubicBezTo>
                  <a:cubicBezTo>
                    <a:pt x="8330" y="540"/>
                    <a:pt x="10519" y="824"/>
                    <a:pt x="12869" y="1675"/>
                  </a:cubicBezTo>
                  <a:lnTo>
                    <a:pt x="13057" y="1174"/>
                  </a:lnTo>
                  <a:cubicBezTo>
                    <a:pt x="10644" y="294"/>
                    <a:pt x="8393" y="0"/>
                    <a:pt x="64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1"/>
            <p:cNvSpPr/>
            <p:nvPr/>
          </p:nvSpPr>
          <p:spPr>
            <a:xfrm>
              <a:off x="3450850" y="3117525"/>
              <a:ext cx="326450" cy="41925"/>
            </a:xfrm>
            <a:custGeom>
              <a:rect b="b" l="l" r="r" t="t"/>
              <a:pathLst>
                <a:path extrusionOk="0" h="1677" w="13058">
                  <a:moveTo>
                    <a:pt x="6457" y="1"/>
                  </a:moveTo>
                  <a:cubicBezTo>
                    <a:pt x="2612" y="1"/>
                    <a:pt x="42" y="1164"/>
                    <a:pt x="0" y="1174"/>
                  </a:cubicBezTo>
                  <a:lnTo>
                    <a:pt x="236" y="1676"/>
                  </a:lnTo>
                  <a:cubicBezTo>
                    <a:pt x="267" y="1655"/>
                    <a:pt x="2742" y="534"/>
                    <a:pt x="6456" y="534"/>
                  </a:cubicBezTo>
                  <a:cubicBezTo>
                    <a:pt x="8330" y="534"/>
                    <a:pt x="10519" y="819"/>
                    <a:pt x="12869" y="1676"/>
                  </a:cubicBezTo>
                  <a:lnTo>
                    <a:pt x="13057" y="1174"/>
                  </a:lnTo>
                  <a:cubicBezTo>
                    <a:pt x="10641" y="294"/>
                    <a:pt x="8389" y="1"/>
                    <a:pt x="64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1"/>
            <p:cNvSpPr/>
            <p:nvPr/>
          </p:nvSpPr>
          <p:spPr>
            <a:xfrm>
              <a:off x="3450850" y="3151225"/>
              <a:ext cx="326450" cy="41925"/>
            </a:xfrm>
            <a:custGeom>
              <a:rect b="b" l="l" r="r" t="t"/>
              <a:pathLst>
                <a:path extrusionOk="0" h="1677" w="13058">
                  <a:moveTo>
                    <a:pt x="6457" y="1"/>
                  </a:moveTo>
                  <a:cubicBezTo>
                    <a:pt x="2612" y="1"/>
                    <a:pt x="42" y="1164"/>
                    <a:pt x="0" y="1174"/>
                  </a:cubicBezTo>
                  <a:lnTo>
                    <a:pt x="236" y="1660"/>
                  </a:lnTo>
                  <a:cubicBezTo>
                    <a:pt x="267" y="1650"/>
                    <a:pt x="2740" y="533"/>
                    <a:pt x="6450" y="533"/>
                  </a:cubicBezTo>
                  <a:cubicBezTo>
                    <a:pt x="8325" y="533"/>
                    <a:pt x="10517" y="818"/>
                    <a:pt x="12869" y="1676"/>
                  </a:cubicBezTo>
                  <a:lnTo>
                    <a:pt x="13057" y="1174"/>
                  </a:lnTo>
                  <a:cubicBezTo>
                    <a:pt x="10641" y="294"/>
                    <a:pt x="8389" y="1"/>
                    <a:pt x="64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1"/>
            <p:cNvSpPr/>
            <p:nvPr/>
          </p:nvSpPr>
          <p:spPr>
            <a:xfrm>
              <a:off x="3450850" y="3184725"/>
              <a:ext cx="326450" cy="42125"/>
            </a:xfrm>
            <a:custGeom>
              <a:rect b="b" l="l" r="r" t="t"/>
              <a:pathLst>
                <a:path extrusionOk="0" h="1685" w="13058">
                  <a:moveTo>
                    <a:pt x="6463" y="1"/>
                  </a:moveTo>
                  <a:cubicBezTo>
                    <a:pt x="2615" y="1"/>
                    <a:pt x="42" y="1162"/>
                    <a:pt x="0" y="1182"/>
                  </a:cubicBezTo>
                  <a:lnTo>
                    <a:pt x="236" y="1668"/>
                  </a:lnTo>
                  <a:cubicBezTo>
                    <a:pt x="267" y="1648"/>
                    <a:pt x="2732" y="537"/>
                    <a:pt x="6433" y="537"/>
                  </a:cubicBezTo>
                  <a:cubicBezTo>
                    <a:pt x="8312" y="537"/>
                    <a:pt x="10510" y="824"/>
                    <a:pt x="12869" y="1684"/>
                  </a:cubicBezTo>
                  <a:lnTo>
                    <a:pt x="13057" y="1167"/>
                  </a:lnTo>
                  <a:cubicBezTo>
                    <a:pt x="10644" y="293"/>
                    <a:pt x="8393" y="1"/>
                    <a:pt x="6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1"/>
            <p:cNvSpPr/>
            <p:nvPr/>
          </p:nvSpPr>
          <p:spPr>
            <a:xfrm>
              <a:off x="3843875" y="2761125"/>
              <a:ext cx="326050" cy="42125"/>
            </a:xfrm>
            <a:custGeom>
              <a:rect b="b" l="l" r="r" t="t"/>
              <a:pathLst>
                <a:path extrusionOk="0" h="1685" w="13042">
                  <a:moveTo>
                    <a:pt x="6455" y="1"/>
                  </a:moveTo>
                  <a:cubicBezTo>
                    <a:pt x="2608" y="1"/>
                    <a:pt x="32" y="1162"/>
                    <a:pt x="1" y="1183"/>
                  </a:cubicBezTo>
                  <a:lnTo>
                    <a:pt x="220" y="1668"/>
                  </a:lnTo>
                  <a:cubicBezTo>
                    <a:pt x="262" y="1648"/>
                    <a:pt x="2730" y="537"/>
                    <a:pt x="6428" y="537"/>
                  </a:cubicBezTo>
                  <a:cubicBezTo>
                    <a:pt x="8305" y="537"/>
                    <a:pt x="10500" y="824"/>
                    <a:pt x="12854" y="1684"/>
                  </a:cubicBezTo>
                  <a:lnTo>
                    <a:pt x="13042" y="1167"/>
                  </a:lnTo>
                  <a:cubicBezTo>
                    <a:pt x="10634" y="293"/>
                    <a:pt x="8385" y="1"/>
                    <a:pt x="6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1"/>
            <p:cNvSpPr/>
            <p:nvPr/>
          </p:nvSpPr>
          <p:spPr>
            <a:xfrm>
              <a:off x="3843875" y="2794650"/>
              <a:ext cx="326050" cy="41900"/>
            </a:xfrm>
            <a:custGeom>
              <a:rect b="b" l="l" r="r" t="t"/>
              <a:pathLst>
                <a:path extrusionOk="0" h="1676" w="13042">
                  <a:moveTo>
                    <a:pt x="6455" y="1"/>
                  </a:moveTo>
                  <a:cubicBezTo>
                    <a:pt x="2608" y="1"/>
                    <a:pt x="32" y="1169"/>
                    <a:pt x="1" y="1190"/>
                  </a:cubicBezTo>
                  <a:lnTo>
                    <a:pt x="220" y="1675"/>
                  </a:lnTo>
                  <a:cubicBezTo>
                    <a:pt x="262" y="1655"/>
                    <a:pt x="2741" y="540"/>
                    <a:pt x="6451" y="540"/>
                  </a:cubicBezTo>
                  <a:cubicBezTo>
                    <a:pt x="8323" y="540"/>
                    <a:pt x="10509" y="824"/>
                    <a:pt x="12854" y="1675"/>
                  </a:cubicBezTo>
                  <a:lnTo>
                    <a:pt x="13042" y="1174"/>
                  </a:lnTo>
                  <a:cubicBezTo>
                    <a:pt x="10634" y="294"/>
                    <a:pt x="8385" y="1"/>
                    <a:pt x="6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1"/>
            <p:cNvSpPr/>
            <p:nvPr/>
          </p:nvSpPr>
          <p:spPr>
            <a:xfrm>
              <a:off x="3843875" y="2828350"/>
              <a:ext cx="326050" cy="41900"/>
            </a:xfrm>
            <a:custGeom>
              <a:rect b="b" l="l" r="r" t="t"/>
              <a:pathLst>
                <a:path extrusionOk="0" h="1676" w="13042">
                  <a:moveTo>
                    <a:pt x="6455" y="1"/>
                  </a:moveTo>
                  <a:cubicBezTo>
                    <a:pt x="2608" y="1"/>
                    <a:pt x="32" y="1169"/>
                    <a:pt x="1" y="1190"/>
                  </a:cubicBezTo>
                  <a:lnTo>
                    <a:pt x="220" y="1675"/>
                  </a:lnTo>
                  <a:cubicBezTo>
                    <a:pt x="262" y="1655"/>
                    <a:pt x="2741" y="533"/>
                    <a:pt x="6451" y="533"/>
                  </a:cubicBezTo>
                  <a:cubicBezTo>
                    <a:pt x="8323" y="533"/>
                    <a:pt x="10509" y="819"/>
                    <a:pt x="12854" y="1675"/>
                  </a:cubicBezTo>
                  <a:lnTo>
                    <a:pt x="13042" y="1174"/>
                  </a:lnTo>
                  <a:cubicBezTo>
                    <a:pt x="10634" y="294"/>
                    <a:pt x="8385" y="1"/>
                    <a:pt x="6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1"/>
            <p:cNvSpPr/>
            <p:nvPr/>
          </p:nvSpPr>
          <p:spPr>
            <a:xfrm>
              <a:off x="3843875" y="2862025"/>
              <a:ext cx="326050" cy="41925"/>
            </a:xfrm>
            <a:custGeom>
              <a:rect b="b" l="l" r="r" t="t"/>
              <a:pathLst>
                <a:path extrusionOk="0" h="1677" w="13042">
                  <a:moveTo>
                    <a:pt x="6450" y="1"/>
                  </a:moveTo>
                  <a:cubicBezTo>
                    <a:pt x="2606" y="1"/>
                    <a:pt x="32" y="1164"/>
                    <a:pt x="1" y="1175"/>
                  </a:cubicBezTo>
                  <a:lnTo>
                    <a:pt x="220" y="1661"/>
                  </a:lnTo>
                  <a:cubicBezTo>
                    <a:pt x="262" y="1650"/>
                    <a:pt x="2738" y="533"/>
                    <a:pt x="6445" y="533"/>
                  </a:cubicBezTo>
                  <a:cubicBezTo>
                    <a:pt x="8319" y="533"/>
                    <a:pt x="10507" y="819"/>
                    <a:pt x="12854" y="1676"/>
                  </a:cubicBezTo>
                  <a:lnTo>
                    <a:pt x="13042" y="1175"/>
                  </a:lnTo>
                  <a:cubicBezTo>
                    <a:pt x="10631" y="294"/>
                    <a:pt x="8380" y="1"/>
                    <a:pt x="6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1"/>
            <p:cNvSpPr/>
            <p:nvPr/>
          </p:nvSpPr>
          <p:spPr>
            <a:xfrm>
              <a:off x="3843875" y="2895650"/>
              <a:ext cx="326050" cy="42000"/>
            </a:xfrm>
            <a:custGeom>
              <a:rect b="b" l="l" r="r" t="t"/>
              <a:pathLst>
                <a:path extrusionOk="0" h="1680" w="13042">
                  <a:moveTo>
                    <a:pt x="6432" y="0"/>
                  </a:moveTo>
                  <a:cubicBezTo>
                    <a:pt x="2598" y="0"/>
                    <a:pt x="32" y="1157"/>
                    <a:pt x="1" y="1178"/>
                  </a:cubicBezTo>
                  <a:lnTo>
                    <a:pt x="220" y="1664"/>
                  </a:lnTo>
                  <a:cubicBezTo>
                    <a:pt x="262" y="1653"/>
                    <a:pt x="2738" y="536"/>
                    <a:pt x="6445" y="536"/>
                  </a:cubicBezTo>
                  <a:cubicBezTo>
                    <a:pt x="8319" y="536"/>
                    <a:pt x="10507" y="822"/>
                    <a:pt x="12854" y="1679"/>
                  </a:cubicBezTo>
                  <a:lnTo>
                    <a:pt x="13042" y="1178"/>
                  </a:lnTo>
                  <a:cubicBezTo>
                    <a:pt x="10624" y="295"/>
                    <a:pt x="8367" y="0"/>
                    <a:pt x="64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1"/>
            <p:cNvSpPr/>
            <p:nvPr/>
          </p:nvSpPr>
          <p:spPr>
            <a:xfrm>
              <a:off x="3843875" y="2929225"/>
              <a:ext cx="326050" cy="42125"/>
            </a:xfrm>
            <a:custGeom>
              <a:rect b="b" l="l" r="r" t="t"/>
              <a:pathLst>
                <a:path extrusionOk="0" h="1685" w="13042">
                  <a:moveTo>
                    <a:pt x="6455" y="1"/>
                  </a:moveTo>
                  <a:cubicBezTo>
                    <a:pt x="2608" y="1"/>
                    <a:pt x="32" y="1162"/>
                    <a:pt x="1" y="1183"/>
                  </a:cubicBezTo>
                  <a:lnTo>
                    <a:pt x="220" y="1669"/>
                  </a:lnTo>
                  <a:cubicBezTo>
                    <a:pt x="262" y="1648"/>
                    <a:pt x="2730" y="538"/>
                    <a:pt x="6428" y="538"/>
                  </a:cubicBezTo>
                  <a:cubicBezTo>
                    <a:pt x="8305" y="538"/>
                    <a:pt x="10500" y="824"/>
                    <a:pt x="12854" y="1684"/>
                  </a:cubicBezTo>
                  <a:lnTo>
                    <a:pt x="13042" y="1167"/>
                  </a:lnTo>
                  <a:cubicBezTo>
                    <a:pt x="10634" y="293"/>
                    <a:pt x="8385" y="1"/>
                    <a:pt x="64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1"/>
            <p:cNvSpPr/>
            <p:nvPr/>
          </p:nvSpPr>
          <p:spPr>
            <a:xfrm>
              <a:off x="4006900" y="2965800"/>
              <a:ext cx="165775" cy="37675"/>
            </a:xfrm>
            <a:custGeom>
              <a:rect b="b" l="l" r="r" t="t"/>
              <a:pathLst>
                <a:path extrusionOk="0" h="1507" w="6631">
                  <a:moveTo>
                    <a:pt x="274" y="0"/>
                  </a:moveTo>
                  <a:cubicBezTo>
                    <a:pt x="183" y="0"/>
                    <a:pt x="92" y="1"/>
                    <a:pt x="0" y="2"/>
                  </a:cubicBezTo>
                  <a:lnTo>
                    <a:pt x="0" y="535"/>
                  </a:lnTo>
                  <a:cubicBezTo>
                    <a:pt x="89" y="534"/>
                    <a:pt x="178" y="533"/>
                    <a:pt x="265" y="533"/>
                  </a:cubicBezTo>
                  <a:cubicBezTo>
                    <a:pt x="4001" y="533"/>
                    <a:pt x="6396" y="1491"/>
                    <a:pt x="6427" y="1507"/>
                  </a:cubicBezTo>
                  <a:lnTo>
                    <a:pt x="6631" y="1005"/>
                  </a:lnTo>
                  <a:cubicBezTo>
                    <a:pt x="6523" y="959"/>
                    <a:pt x="4127" y="0"/>
                    <a:pt x="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1"/>
            <p:cNvSpPr/>
            <p:nvPr/>
          </p:nvSpPr>
          <p:spPr>
            <a:xfrm>
              <a:off x="3843875" y="3040300"/>
              <a:ext cx="326050" cy="157550"/>
            </a:xfrm>
            <a:custGeom>
              <a:rect b="b" l="l" r="r" t="t"/>
              <a:pathLst>
                <a:path extrusionOk="0" h="6302" w="13042">
                  <a:moveTo>
                    <a:pt x="6921" y="0"/>
                  </a:moveTo>
                  <a:cubicBezTo>
                    <a:pt x="4989" y="0"/>
                    <a:pt x="2655" y="282"/>
                    <a:pt x="1" y="1129"/>
                  </a:cubicBezTo>
                  <a:lnTo>
                    <a:pt x="1" y="6301"/>
                  </a:lnTo>
                  <a:cubicBezTo>
                    <a:pt x="1" y="6301"/>
                    <a:pt x="1812" y="5375"/>
                    <a:pt x="5676" y="5375"/>
                  </a:cubicBezTo>
                  <a:cubicBezTo>
                    <a:pt x="7608" y="5375"/>
                    <a:pt x="10053" y="5606"/>
                    <a:pt x="13042" y="6301"/>
                  </a:cubicBezTo>
                  <a:lnTo>
                    <a:pt x="13042" y="1129"/>
                  </a:lnTo>
                  <a:cubicBezTo>
                    <a:pt x="13042" y="1129"/>
                    <a:pt x="10785" y="0"/>
                    <a:pt x="69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1"/>
            <p:cNvSpPr/>
            <p:nvPr/>
          </p:nvSpPr>
          <p:spPr>
            <a:xfrm>
              <a:off x="3829775" y="2714650"/>
              <a:ext cx="67425" cy="264925"/>
            </a:xfrm>
            <a:custGeom>
              <a:rect b="b" l="l" r="r" t="t"/>
              <a:pathLst>
                <a:path extrusionOk="0" h="10597" w="2697">
                  <a:moveTo>
                    <a:pt x="2697" y="1"/>
                  </a:moveTo>
                  <a:cubicBezTo>
                    <a:pt x="1834" y="189"/>
                    <a:pt x="925" y="440"/>
                    <a:pt x="1" y="753"/>
                  </a:cubicBezTo>
                  <a:lnTo>
                    <a:pt x="1" y="10597"/>
                  </a:lnTo>
                  <a:lnTo>
                    <a:pt x="1349" y="9249"/>
                  </a:lnTo>
                  <a:lnTo>
                    <a:pt x="2697" y="10597"/>
                  </a:lnTo>
                  <a:lnTo>
                    <a:pt x="2697"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 name="Google Shape;579;p41"/>
          <p:cNvSpPr txBox="1"/>
          <p:nvPr/>
        </p:nvSpPr>
        <p:spPr>
          <a:xfrm rot="-1041787">
            <a:off x="8232504" y="901128"/>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580" name="Google Shape;580;p41"/>
          <p:cNvSpPr txBox="1"/>
          <p:nvPr/>
        </p:nvSpPr>
        <p:spPr>
          <a:xfrm rot="1794330">
            <a:off x="411760" y="1385139"/>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581" name="Google Shape;581;p41"/>
          <p:cNvSpPr txBox="1"/>
          <p:nvPr/>
        </p:nvSpPr>
        <p:spPr>
          <a:xfrm rot="1794330">
            <a:off x="5660810" y="193515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
        <p:nvSpPr>
          <p:cNvPr id="582" name="Google Shape;582;p41"/>
          <p:cNvSpPr/>
          <p:nvPr/>
        </p:nvSpPr>
        <p:spPr>
          <a:xfrm>
            <a:off x="4428125" y="1434325"/>
            <a:ext cx="172800" cy="172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1"/>
          <p:cNvSpPr/>
          <p:nvPr/>
        </p:nvSpPr>
        <p:spPr>
          <a:xfrm>
            <a:off x="3135800" y="2147550"/>
            <a:ext cx="119100" cy="118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1"/>
          <p:cNvSpPr/>
          <p:nvPr/>
        </p:nvSpPr>
        <p:spPr>
          <a:xfrm>
            <a:off x="306350" y="3245100"/>
            <a:ext cx="119100" cy="118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1"/>
          <p:cNvSpPr/>
          <p:nvPr/>
        </p:nvSpPr>
        <p:spPr>
          <a:xfrm>
            <a:off x="8688200" y="3783125"/>
            <a:ext cx="119100" cy="118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 name="Shape 589"/>
        <p:cNvGrpSpPr/>
        <p:nvPr/>
      </p:nvGrpSpPr>
      <p:grpSpPr>
        <a:xfrm>
          <a:off x="0" y="0"/>
          <a:ext cx="0" cy="0"/>
          <a:chOff x="0" y="0"/>
          <a:chExt cx="0" cy="0"/>
        </a:xfrm>
      </p:grpSpPr>
      <p:sp>
        <p:nvSpPr>
          <p:cNvPr id="590" name="Google Shape;590;p42"/>
          <p:cNvSpPr/>
          <p:nvPr/>
        </p:nvSpPr>
        <p:spPr>
          <a:xfrm>
            <a:off x="686950" y="3338750"/>
            <a:ext cx="2262600" cy="604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2"/>
          <p:cNvSpPr/>
          <p:nvPr/>
        </p:nvSpPr>
        <p:spPr>
          <a:xfrm>
            <a:off x="686950" y="2067775"/>
            <a:ext cx="2262600" cy="604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2"/>
          <p:cNvSpPr/>
          <p:nvPr/>
        </p:nvSpPr>
        <p:spPr>
          <a:xfrm>
            <a:off x="6207325" y="3338738"/>
            <a:ext cx="2262600" cy="604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2"/>
          <p:cNvSpPr/>
          <p:nvPr/>
        </p:nvSpPr>
        <p:spPr>
          <a:xfrm>
            <a:off x="6207325" y="2067763"/>
            <a:ext cx="2262600" cy="6045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2"/>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you have some percentages</a:t>
            </a:r>
            <a:endParaRPr/>
          </a:p>
        </p:txBody>
      </p:sp>
      <p:sp>
        <p:nvSpPr>
          <p:cNvPr id="595" name="Google Shape;595;p42"/>
          <p:cNvSpPr txBox="1"/>
          <p:nvPr>
            <p:ph idx="4294967295" type="subTitle"/>
          </p:nvPr>
        </p:nvSpPr>
        <p:spPr>
          <a:xfrm>
            <a:off x="731200" y="2052625"/>
            <a:ext cx="2174100" cy="6348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Mercury is the closest</a:t>
            </a:r>
            <a:endParaRPr sz="1400"/>
          </a:p>
          <a:p>
            <a:pPr indent="0" lvl="0" marL="0" rtl="0" algn="ctr">
              <a:lnSpc>
                <a:spcPct val="100000"/>
              </a:lnSpc>
              <a:spcBef>
                <a:spcPts val="0"/>
              </a:spcBef>
              <a:spcAft>
                <a:spcPts val="0"/>
              </a:spcAft>
              <a:buNone/>
            </a:pPr>
            <a:r>
              <a:rPr lang="en" sz="1400"/>
              <a:t>planet to the Sun</a:t>
            </a:r>
            <a:endParaRPr sz="1400"/>
          </a:p>
        </p:txBody>
      </p:sp>
      <p:sp>
        <p:nvSpPr>
          <p:cNvPr id="596" name="Google Shape;596;p42"/>
          <p:cNvSpPr txBox="1"/>
          <p:nvPr>
            <p:ph idx="4294967295" type="subTitle"/>
          </p:nvPr>
        </p:nvSpPr>
        <p:spPr>
          <a:xfrm>
            <a:off x="731200" y="1677575"/>
            <a:ext cx="2174100" cy="376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1"/>
                </a:solidFill>
                <a:latin typeface="Lilita One"/>
                <a:ea typeface="Lilita One"/>
                <a:cs typeface="Lilita One"/>
                <a:sym typeface="Lilita One"/>
              </a:rPr>
              <a:t>35%</a:t>
            </a:r>
            <a:endParaRPr>
              <a:solidFill>
                <a:schemeClr val="dk1"/>
              </a:solidFill>
              <a:latin typeface="Lilita One"/>
              <a:ea typeface="Lilita One"/>
              <a:cs typeface="Lilita One"/>
              <a:sym typeface="Lilita One"/>
            </a:endParaRPr>
          </a:p>
        </p:txBody>
      </p:sp>
      <p:sp>
        <p:nvSpPr>
          <p:cNvPr id="597" name="Google Shape;597;p42"/>
          <p:cNvSpPr txBox="1"/>
          <p:nvPr>
            <p:ph idx="4294967295" type="subTitle"/>
          </p:nvPr>
        </p:nvSpPr>
        <p:spPr>
          <a:xfrm>
            <a:off x="731200" y="2947109"/>
            <a:ext cx="2174100" cy="376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dk2"/>
                </a:solidFill>
                <a:latin typeface="Lilita One"/>
                <a:ea typeface="Lilita One"/>
                <a:cs typeface="Lilita One"/>
                <a:sym typeface="Lilita One"/>
              </a:rPr>
              <a:t>15%</a:t>
            </a:r>
            <a:endParaRPr>
              <a:solidFill>
                <a:schemeClr val="dk2"/>
              </a:solidFill>
              <a:latin typeface="Lilita One"/>
              <a:ea typeface="Lilita One"/>
              <a:cs typeface="Lilita One"/>
              <a:sym typeface="Lilita One"/>
            </a:endParaRPr>
          </a:p>
        </p:txBody>
      </p:sp>
      <p:sp>
        <p:nvSpPr>
          <p:cNvPr id="598" name="Google Shape;598;p42"/>
          <p:cNvSpPr txBox="1"/>
          <p:nvPr>
            <p:ph idx="4294967295" type="subTitle"/>
          </p:nvPr>
        </p:nvSpPr>
        <p:spPr>
          <a:xfrm>
            <a:off x="6252775" y="1677575"/>
            <a:ext cx="2171700" cy="376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latin typeface="Lilita One"/>
                <a:ea typeface="Lilita One"/>
                <a:cs typeface="Lilita One"/>
                <a:sym typeface="Lilita One"/>
              </a:rPr>
              <a:t>20% </a:t>
            </a:r>
            <a:endParaRPr>
              <a:latin typeface="Lilita One"/>
              <a:ea typeface="Lilita One"/>
              <a:cs typeface="Lilita One"/>
              <a:sym typeface="Lilita One"/>
            </a:endParaRPr>
          </a:p>
        </p:txBody>
      </p:sp>
      <p:sp>
        <p:nvSpPr>
          <p:cNvPr id="599" name="Google Shape;599;p42"/>
          <p:cNvSpPr txBox="1"/>
          <p:nvPr>
            <p:ph idx="4294967295" type="subTitle"/>
          </p:nvPr>
        </p:nvSpPr>
        <p:spPr>
          <a:xfrm>
            <a:off x="731200" y="3323600"/>
            <a:ext cx="2174100" cy="6348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Venus is beautiful and is the second one</a:t>
            </a:r>
            <a:endParaRPr sz="1400"/>
          </a:p>
        </p:txBody>
      </p:sp>
      <p:sp>
        <p:nvSpPr>
          <p:cNvPr id="600" name="Google Shape;600;p42"/>
          <p:cNvSpPr txBox="1"/>
          <p:nvPr>
            <p:ph idx="4294967295" type="subTitle"/>
          </p:nvPr>
        </p:nvSpPr>
        <p:spPr>
          <a:xfrm>
            <a:off x="6252775" y="2052625"/>
            <a:ext cx="2171700" cy="6348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Despite being red, Mars is a very cold place</a:t>
            </a:r>
            <a:endParaRPr sz="1400"/>
          </a:p>
        </p:txBody>
      </p:sp>
      <p:sp>
        <p:nvSpPr>
          <p:cNvPr id="601" name="Google Shape;601;p42"/>
          <p:cNvSpPr txBox="1"/>
          <p:nvPr>
            <p:ph idx="4294967295" type="subTitle"/>
          </p:nvPr>
        </p:nvSpPr>
        <p:spPr>
          <a:xfrm>
            <a:off x="6252775" y="2947109"/>
            <a:ext cx="2171700" cy="3765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accent2"/>
                </a:solidFill>
                <a:latin typeface="Lilita One"/>
                <a:ea typeface="Lilita One"/>
                <a:cs typeface="Lilita One"/>
                <a:sym typeface="Lilita One"/>
              </a:rPr>
              <a:t>30%</a:t>
            </a:r>
            <a:endParaRPr>
              <a:solidFill>
                <a:schemeClr val="accent2"/>
              </a:solidFill>
              <a:latin typeface="Lilita One"/>
              <a:ea typeface="Lilita One"/>
              <a:cs typeface="Lilita One"/>
              <a:sym typeface="Lilita One"/>
            </a:endParaRPr>
          </a:p>
        </p:txBody>
      </p:sp>
      <p:sp>
        <p:nvSpPr>
          <p:cNvPr id="602" name="Google Shape;602;p42"/>
          <p:cNvSpPr txBox="1"/>
          <p:nvPr>
            <p:ph idx="4294967295" type="subTitle"/>
          </p:nvPr>
        </p:nvSpPr>
        <p:spPr>
          <a:xfrm>
            <a:off x="6252775" y="3323600"/>
            <a:ext cx="2171700" cy="6348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Jupiter is a gas giant and</a:t>
            </a:r>
            <a:endParaRPr sz="1400"/>
          </a:p>
          <a:p>
            <a:pPr indent="0" lvl="0" marL="0" rtl="0" algn="ctr">
              <a:lnSpc>
                <a:spcPct val="100000"/>
              </a:lnSpc>
              <a:spcBef>
                <a:spcPts val="0"/>
              </a:spcBef>
              <a:spcAft>
                <a:spcPts val="0"/>
              </a:spcAft>
              <a:buNone/>
            </a:pPr>
            <a:r>
              <a:rPr lang="en" sz="1400"/>
              <a:t>the biggest planet</a:t>
            </a:r>
            <a:endParaRPr sz="1400"/>
          </a:p>
        </p:txBody>
      </p:sp>
      <p:pic>
        <p:nvPicPr>
          <p:cNvPr id="603" name="Google Shape;603;p42" title="Chart">
            <a:hlinkClick r:id="rId3"/>
          </p:cNvPr>
          <p:cNvPicPr preferRelativeResize="0"/>
          <p:nvPr/>
        </p:nvPicPr>
        <p:blipFill>
          <a:blip r:embed="rId4">
            <a:alphaModFix/>
          </a:blip>
          <a:stretch>
            <a:fillRect/>
          </a:stretch>
        </p:blipFill>
        <p:spPr>
          <a:xfrm>
            <a:off x="3403600" y="1654100"/>
            <a:ext cx="2350900" cy="2344575"/>
          </a:xfrm>
          <a:prstGeom prst="rect">
            <a:avLst/>
          </a:prstGeom>
          <a:noFill/>
          <a:ln>
            <a:noFill/>
          </a:ln>
        </p:spPr>
      </p:pic>
      <p:sp>
        <p:nvSpPr>
          <p:cNvPr id="604" name="Google Shape;604;p42"/>
          <p:cNvSpPr txBox="1"/>
          <p:nvPr/>
        </p:nvSpPr>
        <p:spPr>
          <a:xfrm>
            <a:off x="2452950" y="4170000"/>
            <a:ext cx="4252200" cy="446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Lato"/>
                <a:ea typeface="Lato"/>
                <a:cs typeface="Lato"/>
                <a:sym typeface="Lato"/>
              </a:rPr>
              <a:t>To modify this graph, click on it, follow the link, change the data and paste the resulting graph here.</a:t>
            </a:r>
            <a:endParaRPr>
              <a:solidFill>
                <a:schemeClr val="lt1"/>
              </a:solidFill>
              <a:latin typeface="Lato"/>
              <a:ea typeface="Lato"/>
              <a:cs typeface="Lato"/>
              <a:sym typeface="Lato"/>
            </a:endParaRPr>
          </a:p>
        </p:txBody>
      </p:sp>
      <p:sp>
        <p:nvSpPr>
          <p:cNvPr id="605" name="Google Shape;605;p42"/>
          <p:cNvSpPr txBox="1"/>
          <p:nvPr/>
        </p:nvSpPr>
        <p:spPr>
          <a:xfrm rot="1294081">
            <a:off x="8232522" y="1282072"/>
            <a:ext cx="451299" cy="543553"/>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606" name="Google Shape;606;p42"/>
          <p:cNvSpPr txBox="1"/>
          <p:nvPr/>
        </p:nvSpPr>
        <p:spPr>
          <a:xfrm rot="1794330">
            <a:off x="360535" y="134842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607" name="Google Shape;607;p42"/>
          <p:cNvSpPr txBox="1"/>
          <p:nvPr/>
        </p:nvSpPr>
        <p:spPr>
          <a:xfrm rot="-2015065">
            <a:off x="5696121" y="1480763"/>
            <a:ext cx="451222" cy="54357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
        <p:nvSpPr>
          <p:cNvPr id="608" name="Google Shape;608;p42"/>
          <p:cNvSpPr/>
          <p:nvPr/>
        </p:nvSpPr>
        <p:spPr>
          <a:xfrm>
            <a:off x="3649425" y="1517300"/>
            <a:ext cx="172800" cy="172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42"/>
          <p:cNvSpPr/>
          <p:nvPr/>
        </p:nvSpPr>
        <p:spPr>
          <a:xfrm>
            <a:off x="3207500" y="3133075"/>
            <a:ext cx="119100" cy="118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2"/>
          <p:cNvSpPr/>
          <p:nvPr/>
        </p:nvSpPr>
        <p:spPr>
          <a:xfrm>
            <a:off x="306350" y="3626100"/>
            <a:ext cx="119100" cy="118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2"/>
          <p:cNvSpPr/>
          <p:nvPr/>
        </p:nvSpPr>
        <p:spPr>
          <a:xfrm>
            <a:off x="7366450" y="4333650"/>
            <a:ext cx="119100" cy="118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5" name="Shape 615"/>
        <p:cNvGrpSpPr/>
        <p:nvPr/>
      </p:nvGrpSpPr>
      <p:grpSpPr>
        <a:xfrm>
          <a:off x="0" y="0"/>
          <a:ext cx="0" cy="0"/>
          <a:chOff x="0" y="0"/>
          <a:chExt cx="0" cy="0"/>
        </a:xfrm>
      </p:grpSpPr>
      <p:sp>
        <p:nvSpPr>
          <p:cNvPr id="616" name="Google Shape;616;p43"/>
          <p:cNvSpPr/>
          <p:nvPr/>
        </p:nvSpPr>
        <p:spPr>
          <a:xfrm>
            <a:off x="685800" y="1380300"/>
            <a:ext cx="3098700" cy="3235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3"/>
          <p:cNvSpPr txBox="1"/>
          <p:nvPr>
            <p:ph idx="1" type="subTitle"/>
          </p:nvPr>
        </p:nvSpPr>
        <p:spPr>
          <a:xfrm>
            <a:off x="895175" y="1622975"/>
            <a:ext cx="2679900" cy="199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always</a:t>
            </a:r>
            <a:endParaRPr/>
          </a:p>
          <a:p>
            <a:pPr indent="0" lvl="0" marL="0" rtl="0" algn="ctr">
              <a:spcBef>
                <a:spcPts val="0"/>
              </a:spcBef>
              <a:spcAft>
                <a:spcPts val="0"/>
              </a:spcAft>
              <a:buNone/>
            </a:pPr>
            <a:r>
              <a:rPr lang="en"/>
              <a:t>reinforces the</a:t>
            </a:r>
            <a:endParaRPr/>
          </a:p>
          <a:p>
            <a:pPr indent="0" lvl="0" marL="0" rtl="0" algn="ctr">
              <a:spcBef>
                <a:spcPts val="0"/>
              </a:spcBef>
              <a:spcAft>
                <a:spcPts val="0"/>
              </a:spcAft>
              <a:buNone/>
            </a:pPr>
            <a:r>
              <a:rPr lang="en"/>
              <a:t>concept</a:t>
            </a:r>
            <a:endParaRPr/>
          </a:p>
        </p:txBody>
      </p:sp>
      <p:sp>
        <p:nvSpPr>
          <p:cNvPr id="618" name="Google Shape;618;p43"/>
          <p:cNvSpPr txBox="1"/>
          <p:nvPr>
            <p:ph idx="2" type="subTitle"/>
          </p:nvPr>
        </p:nvSpPr>
        <p:spPr>
          <a:xfrm>
            <a:off x="895250" y="3622024"/>
            <a:ext cx="2679900" cy="78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Images reveal large amounts of data, so remember: use an image instead of a long text</a:t>
            </a:r>
            <a:endParaRPr/>
          </a:p>
        </p:txBody>
      </p:sp>
      <p:pic>
        <p:nvPicPr>
          <p:cNvPr id="619" name="Google Shape;619;p43"/>
          <p:cNvPicPr preferRelativeResize="0"/>
          <p:nvPr/>
        </p:nvPicPr>
        <p:blipFill rotWithShape="1">
          <a:blip r:embed="rId3">
            <a:alphaModFix/>
          </a:blip>
          <a:srcRect b="0" l="0" r="13269" t="0"/>
          <a:stretch/>
        </p:blipFill>
        <p:spPr>
          <a:xfrm>
            <a:off x="4683300" y="0"/>
            <a:ext cx="4460700" cy="5143500"/>
          </a:xfrm>
          <a:prstGeom prst="roundRect">
            <a:avLst>
              <a:gd fmla="val 16667" name="adj"/>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3" name="Shape 623"/>
        <p:cNvGrpSpPr/>
        <p:nvPr/>
      </p:nvGrpSpPr>
      <p:grpSpPr>
        <a:xfrm>
          <a:off x="0" y="0"/>
          <a:ext cx="0" cy="0"/>
          <a:chOff x="0" y="0"/>
          <a:chExt cx="0" cy="0"/>
        </a:xfrm>
      </p:grpSpPr>
      <p:sp>
        <p:nvSpPr>
          <p:cNvPr id="624" name="Google Shape;624;p44"/>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Features of the topic</a:t>
            </a:r>
            <a:endParaRPr/>
          </a:p>
        </p:txBody>
      </p:sp>
      <p:sp>
        <p:nvSpPr>
          <p:cNvPr id="625" name="Google Shape;625;p44"/>
          <p:cNvSpPr txBox="1"/>
          <p:nvPr>
            <p:ph idx="1" type="subTitle"/>
          </p:nvPr>
        </p:nvSpPr>
        <p:spPr>
          <a:xfrm>
            <a:off x="688178" y="2128825"/>
            <a:ext cx="2174100" cy="63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a:t>
            </a:r>
            <a:endParaRPr/>
          </a:p>
          <a:p>
            <a:pPr indent="0" lvl="0" marL="0" rtl="0" algn="l">
              <a:spcBef>
                <a:spcPts val="0"/>
              </a:spcBef>
              <a:spcAft>
                <a:spcPts val="0"/>
              </a:spcAft>
              <a:buNone/>
            </a:pPr>
            <a:r>
              <a:rPr lang="en"/>
              <a:t>planet to the Sun and the</a:t>
            </a:r>
            <a:endParaRPr/>
          </a:p>
          <a:p>
            <a:pPr indent="0" lvl="0" marL="0" rtl="0" algn="l">
              <a:spcBef>
                <a:spcPts val="0"/>
              </a:spcBef>
              <a:spcAft>
                <a:spcPts val="0"/>
              </a:spcAft>
              <a:buNone/>
            </a:pPr>
            <a:r>
              <a:rPr lang="en"/>
              <a:t>smallest one</a:t>
            </a:r>
            <a:endParaRPr/>
          </a:p>
        </p:txBody>
      </p:sp>
      <p:sp>
        <p:nvSpPr>
          <p:cNvPr id="626" name="Google Shape;626;p44"/>
          <p:cNvSpPr txBox="1"/>
          <p:nvPr>
            <p:ph idx="2" type="subTitle"/>
          </p:nvPr>
        </p:nvSpPr>
        <p:spPr>
          <a:xfrm>
            <a:off x="685725" y="1753775"/>
            <a:ext cx="2174100" cy="37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627" name="Google Shape;627;p44"/>
          <p:cNvSpPr txBox="1"/>
          <p:nvPr>
            <p:ph idx="3" type="subTitle"/>
          </p:nvPr>
        </p:nvSpPr>
        <p:spPr>
          <a:xfrm>
            <a:off x="685725" y="3023309"/>
            <a:ext cx="2174100" cy="37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628" name="Google Shape;628;p44"/>
          <p:cNvSpPr txBox="1"/>
          <p:nvPr>
            <p:ph idx="4" type="subTitle"/>
          </p:nvPr>
        </p:nvSpPr>
        <p:spPr>
          <a:xfrm>
            <a:off x="6285325" y="1753775"/>
            <a:ext cx="2171700" cy="376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629" name="Google Shape;629;p44"/>
          <p:cNvSpPr txBox="1"/>
          <p:nvPr>
            <p:ph idx="5" type="subTitle"/>
          </p:nvPr>
        </p:nvSpPr>
        <p:spPr>
          <a:xfrm>
            <a:off x="6285325" y="3023309"/>
            <a:ext cx="2171700" cy="376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630" name="Google Shape;630;p44"/>
          <p:cNvSpPr txBox="1"/>
          <p:nvPr>
            <p:ph idx="6" type="subTitle"/>
          </p:nvPr>
        </p:nvSpPr>
        <p:spPr>
          <a:xfrm>
            <a:off x="685725" y="3399800"/>
            <a:ext cx="2174100" cy="63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a:t>
            </a:r>
            <a:endParaRPr/>
          </a:p>
          <a:p>
            <a:pPr indent="0" lvl="0" marL="0" rtl="0" algn="l">
              <a:spcBef>
                <a:spcPts val="0"/>
              </a:spcBef>
              <a:spcAft>
                <a:spcPts val="0"/>
              </a:spcAft>
              <a:buNone/>
            </a:pPr>
            <a:r>
              <a:rPr lang="en"/>
              <a:t>name and is the second</a:t>
            </a:r>
            <a:endParaRPr/>
          </a:p>
          <a:p>
            <a:pPr indent="0" lvl="0" marL="0" rtl="0" algn="l">
              <a:spcBef>
                <a:spcPts val="0"/>
              </a:spcBef>
              <a:spcAft>
                <a:spcPts val="0"/>
              </a:spcAft>
              <a:buNone/>
            </a:pPr>
            <a:r>
              <a:rPr lang="en"/>
              <a:t>planet from the Sun</a:t>
            </a:r>
            <a:endParaRPr/>
          </a:p>
        </p:txBody>
      </p:sp>
      <p:sp>
        <p:nvSpPr>
          <p:cNvPr id="631" name="Google Shape;631;p44"/>
          <p:cNvSpPr txBox="1"/>
          <p:nvPr>
            <p:ph idx="7" type="subTitle"/>
          </p:nvPr>
        </p:nvSpPr>
        <p:spPr>
          <a:xfrm>
            <a:off x="6286550" y="2128825"/>
            <a:ext cx="2171700" cy="63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Despite being red, Mars is a very cold place. It’s full of iron oxide dust</a:t>
            </a:r>
            <a:endParaRPr/>
          </a:p>
        </p:txBody>
      </p:sp>
      <p:sp>
        <p:nvSpPr>
          <p:cNvPr id="632" name="Google Shape;632;p44"/>
          <p:cNvSpPr txBox="1"/>
          <p:nvPr>
            <p:ph idx="8" type="subTitle"/>
          </p:nvPr>
        </p:nvSpPr>
        <p:spPr>
          <a:xfrm>
            <a:off x="6284100" y="3399800"/>
            <a:ext cx="2171700" cy="634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 is a gas giant and</a:t>
            </a:r>
            <a:endParaRPr/>
          </a:p>
          <a:p>
            <a:pPr indent="0" lvl="0" marL="0" rtl="0" algn="r">
              <a:spcBef>
                <a:spcPts val="0"/>
              </a:spcBef>
              <a:spcAft>
                <a:spcPts val="0"/>
              </a:spcAft>
              <a:buNone/>
            </a:pPr>
            <a:r>
              <a:rPr lang="en"/>
              <a:t>the biggest planet in the</a:t>
            </a:r>
            <a:endParaRPr/>
          </a:p>
          <a:p>
            <a:pPr indent="0" lvl="0" marL="0" rtl="0" algn="r">
              <a:spcBef>
                <a:spcPts val="0"/>
              </a:spcBef>
              <a:spcAft>
                <a:spcPts val="0"/>
              </a:spcAft>
              <a:buNone/>
            </a:pPr>
            <a:r>
              <a:rPr lang="en"/>
              <a:t>Solar System</a:t>
            </a:r>
            <a:endParaRPr/>
          </a:p>
        </p:txBody>
      </p:sp>
      <p:grpSp>
        <p:nvGrpSpPr>
          <p:cNvPr id="633" name="Google Shape;633;p44"/>
          <p:cNvGrpSpPr/>
          <p:nvPr/>
        </p:nvGrpSpPr>
        <p:grpSpPr>
          <a:xfrm>
            <a:off x="3184266" y="1753769"/>
            <a:ext cx="2440895" cy="2428459"/>
            <a:chOff x="1375550" y="3450700"/>
            <a:chExt cx="1427925" cy="1420650"/>
          </a:xfrm>
        </p:grpSpPr>
        <p:sp>
          <p:nvSpPr>
            <p:cNvPr id="634" name="Google Shape;634;p44"/>
            <p:cNvSpPr/>
            <p:nvPr/>
          </p:nvSpPr>
          <p:spPr>
            <a:xfrm>
              <a:off x="2200975" y="3495425"/>
              <a:ext cx="602500" cy="1342475"/>
            </a:xfrm>
            <a:custGeom>
              <a:rect b="b" l="l" r="r" t="t"/>
              <a:pathLst>
                <a:path extrusionOk="0" h="53699" w="24100">
                  <a:moveTo>
                    <a:pt x="2640" y="0"/>
                  </a:moveTo>
                  <a:cubicBezTo>
                    <a:pt x="2421" y="0"/>
                    <a:pt x="2222" y="79"/>
                    <a:pt x="2056" y="219"/>
                  </a:cubicBezTo>
                  <a:lnTo>
                    <a:pt x="718" y="985"/>
                  </a:lnTo>
                  <a:cubicBezTo>
                    <a:pt x="287" y="1128"/>
                    <a:pt x="0" y="1630"/>
                    <a:pt x="0" y="2371"/>
                  </a:cubicBezTo>
                  <a:lnTo>
                    <a:pt x="0" y="39285"/>
                  </a:lnTo>
                  <a:cubicBezTo>
                    <a:pt x="0" y="40481"/>
                    <a:pt x="741" y="41891"/>
                    <a:pt x="1650" y="42417"/>
                  </a:cubicBezTo>
                  <a:lnTo>
                    <a:pt x="20848" y="53510"/>
                  </a:lnTo>
                  <a:cubicBezTo>
                    <a:pt x="21070" y="53639"/>
                    <a:pt x="21286" y="53699"/>
                    <a:pt x="21482" y="53699"/>
                  </a:cubicBezTo>
                  <a:cubicBezTo>
                    <a:pt x="21688" y="53699"/>
                    <a:pt x="21873" y="53633"/>
                    <a:pt x="22020" y="53510"/>
                  </a:cubicBezTo>
                  <a:lnTo>
                    <a:pt x="23502" y="52674"/>
                  </a:lnTo>
                  <a:cubicBezTo>
                    <a:pt x="23861" y="52482"/>
                    <a:pt x="24100" y="52004"/>
                    <a:pt x="24100" y="51335"/>
                  </a:cubicBezTo>
                  <a:lnTo>
                    <a:pt x="24100" y="14397"/>
                  </a:lnTo>
                  <a:cubicBezTo>
                    <a:pt x="24100" y="13202"/>
                    <a:pt x="23359" y="11791"/>
                    <a:pt x="22474" y="11289"/>
                  </a:cubicBezTo>
                  <a:lnTo>
                    <a:pt x="3252" y="196"/>
                  </a:lnTo>
                  <a:cubicBezTo>
                    <a:pt x="3039" y="61"/>
                    <a:pt x="2832" y="0"/>
                    <a:pt x="2640" y="0"/>
                  </a:cubicBezTo>
                  <a:close/>
                </a:path>
              </a:pathLst>
            </a:custGeom>
            <a:solidFill>
              <a:srgbClr val="2838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4"/>
            <p:cNvSpPr/>
            <p:nvPr/>
          </p:nvSpPr>
          <p:spPr>
            <a:xfrm>
              <a:off x="2200975" y="3518975"/>
              <a:ext cx="562450" cy="1319125"/>
            </a:xfrm>
            <a:custGeom>
              <a:rect b="b" l="l" r="r" t="t"/>
              <a:pathLst>
                <a:path extrusionOk="0" h="52765" w="22498">
                  <a:moveTo>
                    <a:pt x="1007" y="0"/>
                  </a:moveTo>
                  <a:cubicBezTo>
                    <a:pt x="416" y="0"/>
                    <a:pt x="0" y="534"/>
                    <a:pt x="0" y="1429"/>
                  </a:cubicBezTo>
                  <a:lnTo>
                    <a:pt x="0" y="38343"/>
                  </a:lnTo>
                  <a:cubicBezTo>
                    <a:pt x="0" y="39539"/>
                    <a:pt x="741" y="40949"/>
                    <a:pt x="1650" y="41475"/>
                  </a:cubicBezTo>
                  <a:lnTo>
                    <a:pt x="20848" y="52568"/>
                  </a:lnTo>
                  <a:cubicBezTo>
                    <a:pt x="21078" y="52702"/>
                    <a:pt x="21297" y="52764"/>
                    <a:pt x="21496" y="52764"/>
                  </a:cubicBezTo>
                  <a:cubicBezTo>
                    <a:pt x="22084" y="52764"/>
                    <a:pt x="22498" y="52218"/>
                    <a:pt x="22498" y="51325"/>
                  </a:cubicBezTo>
                  <a:lnTo>
                    <a:pt x="22498" y="14411"/>
                  </a:lnTo>
                  <a:cubicBezTo>
                    <a:pt x="22498" y="13216"/>
                    <a:pt x="21757" y="11805"/>
                    <a:pt x="20848" y="11279"/>
                  </a:cubicBezTo>
                  <a:lnTo>
                    <a:pt x="1650" y="186"/>
                  </a:lnTo>
                  <a:cubicBezTo>
                    <a:pt x="1422" y="60"/>
                    <a:pt x="1205" y="0"/>
                    <a:pt x="1007" y="0"/>
                  </a:cubicBezTo>
                  <a:close/>
                </a:path>
              </a:pathLst>
            </a:custGeom>
            <a:solidFill>
              <a:srgbClr val="425C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4"/>
            <p:cNvSpPr/>
            <p:nvPr/>
          </p:nvSpPr>
          <p:spPr>
            <a:xfrm>
              <a:off x="2232050" y="3570325"/>
              <a:ext cx="500300" cy="1080400"/>
            </a:xfrm>
            <a:custGeom>
              <a:rect b="b" l="l" r="r" t="t"/>
              <a:pathLst>
                <a:path extrusionOk="0" h="43216" w="20012">
                  <a:moveTo>
                    <a:pt x="453" y="0"/>
                  </a:moveTo>
                  <a:cubicBezTo>
                    <a:pt x="184" y="0"/>
                    <a:pt x="1" y="242"/>
                    <a:pt x="1" y="666"/>
                  </a:cubicBezTo>
                  <a:lnTo>
                    <a:pt x="1" y="31006"/>
                  </a:lnTo>
                  <a:cubicBezTo>
                    <a:pt x="1" y="31555"/>
                    <a:pt x="335" y="32225"/>
                    <a:pt x="766" y="32464"/>
                  </a:cubicBezTo>
                  <a:lnTo>
                    <a:pt x="19247" y="43127"/>
                  </a:lnTo>
                  <a:cubicBezTo>
                    <a:pt x="19355" y="43187"/>
                    <a:pt x="19457" y="43215"/>
                    <a:pt x="19550" y="43215"/>
                  </a:cubicBezTo>
                  <a:cubicBezTo>
                    <a:pt x="19824" y="43215"/>
                    <a:pt x="20012" y="42965"/>
                    <a:pt x="20012" y="42553"/>
                  </a:cubicBezTo>
                  <a:lnTo>
                    <a:pt x="20012" y="12214"/>
                  </a:lnTo>
                  <a:cubicBezTo>
                    <a:pt x="20012" y="11664"/>
                    <a:pt x="19677" y="10995"/>
                    <a:pt x="19247" y="10755"/>
                  </a:cubicBezTo>
                  <a:lnTo>
                    <a:pt x="766" y="92"/>
                  </a:lnTo>
                  <a:cubicBezTo>
                    <a:pt x="654" y="30"/>
                    <a:pt x="548" y="0"/>
                    <a:pt x="4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4"/>
            <p:cNvSpPr/>
            <p:nvPr/>
          </p:nvSpPr>
          <p:spPr>
            <a:xfrm>
              <a:off x="2429900" y="4536750"/>
              <a:ext cx="104625" cy="135750"/>
            </a:xfrm>
            <a:custGeom>
              <a:rect b="b" l="l" r="r" t="t"/>
              <a:pathLst>
                <a:path extrusionOk="0" h="5430" w="4185">
                  <a:moveTo>
                    <a:pt x="1156" y="1"/>
                  </a:moveTo>
                  <a:cubicBezTo>
                    <a:pt x="471" y="1"/>
                    <a:pt x="0" y="554"/>
                    <a:pt x="0" y="1505"/>
                  </a:cubicBezTo>
                  <a:cubicBezTo>
                    <a:pt x="0" y="2844"/>
                    <a:pt x="933" y="4470"/>
                    <a:pt x="2080" y="5139"/>
                  </a:cubicBezTo>
                  <a:cubicBezTo>
                    <a:pt x="2424" y="5336"/>
                    <a:pt x="2748" y="5430"/>
                    <a:pt x="3033" y="5430"/>
                  </a:cubicBezTo>
                  <a:cubicBezTo>
                    <a:pt x="3719" y="5430"/>
                    <a:pt x="4184" y="4889"/>
                    <a:pt x="4184" y="3944"/>
                  </a:cubicBezTo>
                  <a:cubicBezTo>
                    <a:pt x="4184" y="2581"/>
                    <a:pt x="3252" y="955"/>
                    <a:pt x="2080" y="286"/>
                  </a:cubicBezTo>
                  <a:cubicBezTo>
                    <a:pt x="1748" y="92"/>
                    <a:pt x="1434" y="1"/>
                    <a:pt x="1156" y="1"/>
                  </a:cubicBezTo>
                  <a:close/>
                </a:path>
              </a:pathLst>
            </a:custGeom>
            <a:solidFill>
              <a:srgbClr val="2838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4"/>
            <p:cNvSpPr/>
            <p:nvPr/>
          </p:nvSpPr>
          <p:spPr>
            <a:xfrm>
              <a:off x="2441850" y="4538500"/>
              <a:ext cx="80700" cy="132125"/>
            </a:xfrm>
            <a:custGeom>
              <a:rect b="b" l="l" r="r" t="t"/>
              <a:pathLst>
                <a:path extrusionOk="0" h="5285" w="3228">
                  <a:moveTo>
                    <a:pt x="263" y="1"/>
                  </a:moveTo>
                  <a:cubicBezTo>
                    <a:pt x="168" y="49"/>
                    <a:pt x="72" y="96"/>
                    <a:pt x="0" y="168"/>
                  </a:cubicBezTo>
                  <a:lnTo>
                    <a:pt x="1339" y="2487"/>
                  </a:lnTo>
                  <a:lnTo>
                    <a:pt x="0" y="3276"/>
                  </a:lnTo>
                  <a:cubicBezTo>
                    <a:pt x="72" y="3420"/>
                    <a:pt x="168" y="3587"/>
                    <a:pt x="263" y="3730"/>
                  </a:cubicBezTo>
                  <a:lnTo>
                    <a:pt x="1602" y="2965"/>
                  </a:lnTo>
                  <a:lnTo>
                    <a:pt x="2965" y="5285"/>
                  </a:lnTo>
                  <a:cubicBezTo>
                    <a:pt x="3061" y="5261"/>
                    <a:pt x="3156" y="5189"/>
                    <a:pt x="3228" y="5141"/>
                  </a:cubicBezTo>
                  <a:lnTo>
                    <a:pt x="1889" y="2798"/>
                  </a:lnTo>
                  <a:lnTo>
                    <a:pt x="3228" y="2033"/>
                  </a:lnTo>
                  <a:cubicBezTo>
                    <a:pt x="3156" y="1866"/>
                    <a:pt x="3061" y="1722"/>
                    <a:pt x="2965" y="1555"/>
                  </a:cubicBezTo>
                  <a:lnTo>
                    <a:pt x="1602" y="2344"/>
                  </a:lnTo>
                  <a:lnTo>
                    <a:pt x="263" y="1"/>
                  </a:lnTo>
                  <a:close/>
                </a:path>
              </a:pathLst>
            </a:custGeom>
            <a:solidFill>
              <a:srgbClr val="162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4"/>
            <p:cNvSpPr/>
            <p:nvPr/>
          </p:nvSpPr>
          <p:spPr>
            <a:xfrm>
              <a:off x="2449625" y="4562875"/>
              <a:ext cx="64575" cy="83375"/>
            </a:xfrm>
            <a:custGeom>
              <a:rect b="b" l="l" r="r" t="t"/>
              <a:pathLst>
                <a:path extrusionOk="0" h="3335" w="2583">
                  <a:moveTo>
                    <a:pt x="729" y="1"/>
                  </a:moveTo>
                  <a:cubicBezTo>
                    <a:pt x="303" y="1"/>
                    <a:pt x="0" y="342"/>
                    <a:pt x="0" y="938"/>
                  </a:cubicBezTo>
                  <a:cubicBezTo>
                    <a:pt x="0" y="1751"/>
                    <a:pt x="598" y="2755"/>
                    <a:pt x="1291" y="3162"/>
                  </a:cubicBezTo>
                  <a:cubicBezTo>
                    <a:pt x="1498" y="3279"/>
                    <a:pt x="1694" y="3335"/>
                    <a:pt x="1867" y="3335"/>
                  </a:cubicBezTo>
                  <a:cubicBezTo>
                    <a:pt x="2292" y="3335"/>
                    <a:pt x="2582" y="2999"/>
                    <a:pt x="2582" y="2421"/>
                  </a:cubicBezTo>
                  <a:cubicBezTo>
                    <a:pt x="2582" y="1608"/>
                    <a:pt x="2008" y="604"/>
                    <a:pt x="1291" y="173"/>
                  </a:cubicBezTo>
                  <a:cubicBezTo>
                    <a:pt x="1092" y="57"/>
                    <a:pt x="900" y="1"/>
                    <a:pt x="729" y="1"/>
                  </a:cubicBezTo>
                  <a:close/>
                </a:path>
              </a:pathLst>
            </a:custGeom>
            <a:solidFill>
              <a:srgbClr val="162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4"/>
            <p:cNvSpPr/>
            <p:nvPr/>
          </p:nvSpPr>
          <p:spPr>
            <a:xfrm>
              <a:off x="2456200" y="4571350"/>
              <a:ext cx="52025" cy="67050"/>
            </a:xfrm>
            <a:custGeom>
              <a:rect b="b" l="l" r="r" t="t"/>
              <a:pathLst>
                <a:path extrusionOk="0" h="2682" w="2081">
                  <a:moveTo>
                    <a:pt x="562" y="0"/>
                  </a:moveTo>
                  <a:cubicBezTo>
                    <a:pt x="227" y="0"/>
                    <a:pt x="0" y="270"/>
                    <a:pt x="0" y="743"/>
                  </a:cubicBezTo>
                  <a:cubicBezTo>
                    <a:pt x="0" y="1388"/>
                    <a:pt x="454" y="2201"/>
                    <a:pt x="1028" y="2536"/>
                  </a:cubicBezTo>
                  <a:cubicBezTo>
                    <a:pt x="1204" y="2634"/>
                    <a:pt x="1367" y="2681"/>
                    <a:pt x="1510" y="2681"/>
                  </a:cubicBezTo>
                  <a:cubicBezTo>
                    <a:pt x="1854" y="2681"/>
                    <a:pt x="2080" y="2411"/>
                    <a:pt x="2080" y="1938"/>
                  </a:cubicBezTo>
                  <a:cubicBezTo>
                    <a:pt x="2080" y="1269"/>
                    <a:pt x="1626" y="456"/>
                    <a:pt x="1028" y="145"/>
                  </a:cubicBezTo>
                  <a:cubicBezTo>
                    <a:pt x="860" y="47"/>
                    <a:pt x="701" y="0"/>
                    <a:pt x="562" y="0"/>
                  </a:cubicBezTo>
                  <a:close/>
                </a:path>
              </a:pathLst>
            </a:custGeom>
            <a:solidFill>
              <a:srgbClr val="425C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4"/>
            <p:cNvSpPr/>
            <p:nvPr/>
          </p:nvSpPr>
          <p:spPr>
            <a:xfrm>
              <a:off x="2232050" y="4446500"/>
              <a:ext cx="154225" cy="116825"/>
            </a:xfrm>
            <a:custGeom>
              <a:rect b="b" l="l" r="r" t="t"/>
              <a:pathLst>
                <a:path extrusionOk="0" h="4673" w="6169">
                  <a:moveTo>
                    <a:pt x="396" y="1"/>
                  </a:moveTo>
                  <a:cubicBezTo>
                    <a:pt x="163" y="1"/>
                    <a:pt x="1" y="207"/>
                    <a:pt x="1" y="549"/>
                  </a:cubicBezTo>
                  <a:cubicBezTo>
                    <a:pt x="1" y="1027"/>
                    <a:pt x="287" y="1577"/>
                    <a:pt x="646" y="1768"/>
                  </a:cubicBezTo>
                  <a:lnTo>
                    <a:pt x="5547" y="4589"/>
                  </a:lnTo>
                  <a:cubicBezTo>
                    <a:pt x="5635" y="4646"/>
                    <a:pt x="5720" y="4673"/>
                    <a:pt x="5797" y="4673"/>
                  </a:cubicBezTo>
                  <a:cubicBezTo>
                    <a:pt x="6013" y="4673"/>
                    <a:pt x="6169" y="4463"/>
                    <a:pt x="6169" y="4111"/>
                  </a:cubicBezTo>
                  <a:cubicBezTo>
                    <a:pt x="6169" y="3657"/>
                    <a:pt x="5882" y="3107"/>
                    <a:pt x="5547" y="2892"/>
                  </a:cubicBezTo>
                  <a:lnTo>
                    <a:pt x="646" y="71"/>
                  </a:lnTo>
                  <a:cubicBezTo>
                    <a:pt x="557" y="23"/>
                    <a:pt x="473" y="1"/>
                    <a:pt x="396" y="1"/>
                  </a:cubicBezTo>
                  <a:close/>
                </a:path>
              </a:pathLst>
            </a:custGeom>
            <a:solidFill>
              <a:srgbClr val="2838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4"/>
            <p:cNvSpPr/>
            <p:nvPr/>
          </p:nvSpPr>
          <p:spPr>
            <a:xfrm>
              <a:off x="2296000" y="4495475"/>
              <a:ext cx="19150" cy="23575"/>
            </a:xfrm>
            <a:custGeom>
              <a:rect b="b" l="l" r="r" t="t"/>
              <a:pathLst>
                <a:path extrusionOk="0" h="943" w="766">
                  <a:moveTo>
                    <a:pt x="718" y="0"/>
                  </a:moveTo>
                  <a:lnTo>
                    <a:pt x="72" y="48"/>
                  </a:lnTo>
                  <a:cubicBezTo>
                    <a:pt x="25" y="48"/>
                    <a:pt x="1" y="96"/>
                    <a:pt x="25" y="120"/>
                  </a:cubicBezTo>
                  <a:lnTo>
                    <a:pt x="670" y="933"/>
                  </a:lnTo>
                  <a:cubicBezTo>
                    <a:pt x="677" y="939"/>
                    <a:pt x="686" y="942"/>
                    <a:pt x="697" y="942"/>
                  </a:cubicBezTo>
                  <a:cubicBezTo>
                    <a:pt x="727" y="942"/>
                    <a:pt x="766" y="920"/>
                    <a:pt x="766" y="885"/>
                  </a:cubicBezTo>
                  <a:lnTo>
                    <a:pt x="766" y="48"/>
                  </a:lnTo>
                  <a:cubicBezTo>
                    <a:pt x="766" y="0"/>
                    <a:pt x="742" y="0"/>
                    <a:pt x="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4"/>
            <p:cNvSpPr/>
            <p:nvPr/>
          </p:nvSpPr>
          <p:spPr>
            <a:xfrm>
              <a:off x="2578125" y="4646150"/>
              <a:ext cx="154225" cy="116825"/>
            </a:xfrm>
            <a:custGeom>
              <a:rect b="b" l="l" r="r" t="t"/>
              <a:pathLst>
                <a:path extrusionOk="0" h="4673" w="6169">
                  <a:moveTo>
                    <a:pt x="385" y="0"/>
                  </a:moveTo>
                  <a:cubicBezTo>
                    <a:pt x="163" y="0"/>
                    <a:pt x="0" y="207"/>
                    <a:pt x="0" y="548"/>
                  </a:cubicBezTo>
                  <a:cubicBezTo>
                    <a:pt x="0" y="1026"/>
                    <a:pt x="287" y="1576"/>
                    <a:pt x="622" y="1767"/>
                  </a:cubicBezTo>
                  <a:lnTo>
                    <a:pt x="5523" y="4589"/>
                  </a:lnTo>
                  <a:cubicBezTo>
                    <a:pt x="5618" y="4645"/>
                    <a:pt x="5707" y="4672"/>
                    <a:pt x="5788" y="4672"/>
                  </a:cubicBezTo>
                  <a:cubicBezTo>
                    <a:pt x="6013" y="4672"/>
                    <a:pt x="6169" y="4463"/>
                    <a:pt x="6169" y="4110"/>
                  </a:cubicBezTo>
                  <a:cubicBezTo>
                    <a:pt x="6169" y="3656"/>
                    <a:pt x="5882" y="3106"/>
                    <a:pt x="5523" y="2915"/>
                  </a:cubicBezTo>
                  <a:lnTo>
                    <a:pt x="622" y="70"/>
                  </a:lnTo>
                  <a:cubicBezTo>
                    <a:pt x="539" y="23"/>
                    <a:pt x="459" y="0"/>
                    <a:pt x="385" y="0"/>
                  </a:cubicBezTo>
                  <a:close/>
                </a:path>
              </a:pathLst>
            </a:custGeom>
            <a:solidFill>
              <a:srgbClr val="2838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4"/>
            <p:cNvSpPr/>
            <p:nvPr/>
          </p:nvSpPr>
          <p:spPr>
            <a:xfrm>
              <a:off x="2649250" y="4690275"/>
              <a:ext cx="19150" cy="23975"/>
            </a:xfrm>
            <a:custGeom>
              <a:rect b="b" l="l" r="r" t="t"/>
              <a:pathLst>
                <a:path extrusionOk="0" h="959" w="766">
                  <a:moveTo>
                    <a:pt x="54" y="0"/>
                  </a:moveTo>
                  <a:cubicBezTo>
                    <a:pt x="28" y="0"/>
                    <a:pt x="0" y="21"/>
                    <a:pt x="0" y="50"/>
                  </a:cubicBezTo>
                  <a:lnTo>
                    <a:pt x="0" y="911"/>
                  </a:lnTo>
                  <a:cubicBezTo>
                    <a:pt x="0" y="935"/>
                    <a:pt x="24" y="959"/>
                    <a:pt x="48" y="959"/>
                  </a:cubicBezTo>
                  <a:lnTo>
                    <a:pt x="694" y="911"/>
                  </a:lnTo>
                  <a:cubicBezTo>
                    <a:pt x="742" y="887"/>
                    <a:pt x="765" y="839"/>
                    <a:pt x="718" y="815"/>
                  </a:cubicBezTo>
                  <a:lnTo>
                    <a:pt x="96" y="26"/>
                  </a:lnTo>
                  <a:cubicBezTo>
                    <a:pt x="87" y="8"/>
                    <a:pt x="71" y="0"/>
                    <a:pt x="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4"/>
            <p:cNvSpPr/>
            <p:nvPr/>
          </p:nvSpPr>
          <p:spPr>
            <a:xfrm>
              <a:off x="2275675" y="3658775"/>
              <a:ext cx="413050" cy="289125"/>
            </a:xfrm>
            <a:custGeom>
              <a:rect b="b" l="l" r="r" t="t"/>
              <a:pathLst>
                <a:path extrusionOk="0" h="11565" w="16522">
                  <a:moveTo>
                    <a:pt x="601" y="1"/>
                  </a:moveTo>
                  <a:cubicBezTo>
                    <a:pt x="254" y="1"/>
                    <a:pt x="1" y="323"/>
                    <a:pt x="1" y="858"/>
                  </a:cubicBezTo>
                  <a:lnTo>
                    <a:pt x="1" y="1169"/>
                  </a:lnTo>
                  <a:cubicBezTo>
                    <a:pt x="1" y="1886"/>
                    <a:pt x="455" y="2723"/>
                    <a:pt x="981" y="3057"/>
                  </a:cubicBezTo>
                  <a:lnTo>
                    <a:pt x="15541" y="11449"/>
                  </a:lnTo>
                  <a:cubicBezTo>
                    <a:pt x="15674" y="11528"/>
                    <a:pt x="15802" y="11565"/>
                    <a:pt x="15920" y="11565"/>
                  </a:cubicBezTo>
                  <a:cubicBezTo>
                    <a:pt x="16268" y="11565"/>
                    <a:pt x="16521" y="11238"/>
                    <a:pt x="16521" y="10684"/>
                  </a:cubicBezTo>
                  <a:lnTo>
                    <a:pt x="16521" y="10397"/>
                  </a:lnTo>
                  <a:cubicBezTo>
                    <a:pt x="16521" y="9680"/>
                    <a:pt x="16067" y="8819"/>
                    <a:pt x="15541" y="8508"/>
                  </a:cubicBezTo>
                  <a:lnTo>
                    <a:pt x="981" y="117"/>
                  </a:lnTo>
                  <a:cubicBezTo>
                    <a:pt x="848" y="38"/>
                    <a:pt x="719" y="1"/>
                    <a:pt x="601" y="1"/>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4"/>
            <p:cNvSpPr/>
            <p:nvPr/>
          </p:nvSpPr>
          <p:spPr>
            <a:xfrm>
              <a:off x="2282850" y="3777625"/>
              <a:ext cx="398700" cy="241250"/>
            </a:xfrm>
            <a:custGeom>
              <a:rect b="b" l="l" r="r" t="t"/>
              <a:pathLst>
                <a:path extrusionOk="0" h="9650" w="15948">
                  <a:moveTo>
                    <a:pt x="170" y="1"/>
                  </a:moveTo>
                  <a:cubicBezTo>
                    <a:pt x="72" y="1"/>
                    <a:pt x="1" y="87"/>
                    <a:pt x="1" y="216"/>
                  </a:cubicBezTo>
                  <a:cubicBezTo>
                    <a:pt x="1" y="407"/>
                    <a:pt x="120" y="623"/>
                    <a:pt x="264" y="718"/>
                  </a:cubicBezTo>
                  <a:lnTo>
                    <a:pt x="15684" y="9612"/>
                  </a:lnTo>
                  <a:cubicBezTo>
                    <a:pt x="15723" y="9638"/>
                    <a:pt x="15760" y="9649"/>
                    <a:pt x="15793" y="9649"/>
                  </a:cubicBezTo>
                  <a:cubicBezTo>
                    <a:pt x="15883" y="9649"/>
                    <a:pt x="15947" y="9561"/>
                    <a:pt x="15947" y="9421"/>
                  </a:cubicBezTo>
                  <a:cubicBezTo>
                    <a:pt x="15947" y="9229"/>
                    <a:pt x="15828" y="9014"/>
                    <a:pt x="15684" y="8943"/>
                  </a:cubicBezTo>
                  <a:lnTo>
                    <a:pt x="264" y="25"/>
                  </a:lnTo>
                  <a:cubicBezTo>
                    <a:pt x="231" y="8"/>
                    <a:pt x="199" y="1"/>
                    <a:pt x="170" y="1"/>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4"/>
            <p:cNvSpPr/>
            <p:nvPr/>
          </p:nvSpPr>
          <p:spPr>
            <a:xfrm>
              <a:off x="2303775" y="3839125"/>
              <a:ext cx="356850" cy="217075"/>
            </a:xfrm>
            <a:custGeom>
              <a:rect b="b" l="l" r="r" t="t"/>
              <a:pathLst>
                <a:path extrusionOk="0" h="8683" w="14274">
                  <a:moveTo>
                    <a:pt x="160" y="0"/>
                  </a:moveTo>
                  <a:cubicBezTo>
                    <a:pt x="67" y="0"/>
                    <a:pt x="1" y="76"/>
                    <a:pt x="1" y="219"/>
                  </a:cubicBezTo>
                  <a:cubicBezTo>
                    <a:pt x="1" y="410"/>
                    <a:pt x="120" y="625"/>
                    <a:pt x="263" y="721"/>
                  </a:cubicBezTo>
                  <a:lnTo>
                    <a:pt x="14011" y="8658"/>
                  </a:lnTo>
                  <a:cubicBezTo>
                    <a:pt x="14044" y="8675"/>
                    <a:pt x="14075" y="8682"/>
                    <a:pt x="14104" y="8682"/>
                  </a:cubicBezTo>
                  <a:cubicBezTo>
                    <a:pt x="14203" y="8682"/>
                    <a:pt x="14274" y="8596"/>
                    <a:pt x="14274" y="8467"/>
                  </a:cubicBezTo>
                  <a:cubicBezTo>
                    <a:pt x="14274" y="8276"/>
                    <a:pt x="14154" y="8060"/>
                    <a:pt x="14011" y="7965"/>
                  </a:cubicBezTo>
                  <a:lnTo>
                    <a:pt x="263" y="27"/>
                  </a:lnTo>
                  <a:cubicBezTo>
                    <a:pt x="227" y="9"/>
                    <a:pt x="192" y="0"/>
                    <a:pt x="160" y="0"/>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4"/>
            <p:cNvSpPr/>
            <p:nvPr/>
          </p:nvSpPr>
          <p:spPr>
            <a:xfrm>
              <a:off x="2282850" y="3876250"/>
              <a:ext cx="398700" cy="241250"/>
            </a:xfrm>
            <a:custGeom>
              <a:rect b="b" l="l" r="r" t="t"/>
              <a:pathLst>
                <a:path extrusionOk="0" h="9650" w="15948">
                  <a:moveTo>
                    <a:pt x="172" y="1"/>
                  </a:moveTo>
                  <a:cubicBezTo>
                    <a:pt x="72" y="1"/>
                    <a:pt x="1" y="92"/>
                    <a:pt x="1" y="240"/>
                  </a:cubicBezTo>
                  <a:cubicBezTo>
                    <a:pt x="1" y="407"/>
                    <a:pt x="120" y="646"/>
                    <a:pt x="264" y="718"/>
                  </a:cubicBezTo>
                  <a:lnTo>
                    <a:pt x="15684" y="9612"/>
                  </a:lnTo>
                  <a:cubicBezTo>
                    <a:pt x="15723" y="9637"/>
                    <a:pt x="15760" y="9649"/>
                    <a:pt x="15793" y="9649"/>
                  </a:cubicBezTo>
                  <a:cubicBezTo>
                    <a:pt x="15883" y="9649"/>
                    <a:pt x="15947" y="9561"/>
                    <a:pt x="15947" y="9420"/>
                  </a:cubicBezTo>
                  <a:cubicBezTo>
                    <a:pt x="15947" y="9229"/>
                    <a:pt x="15828" y="9014"/>
                    <a:pt x="15684" y="8942"/>
                  </a:cubicBezTo>
                  <a:lnTo>
                    <a:pt x="264" y="25"/>
                  </a:lnTo>
                  <a:cubicBezTo>
                    <a:pt x="231" y="8"/>
                    <a:pt x="200" y="1"/>
                    <a:pt x="172" y="1"/>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4"/>
            <p:cNvSpPr/>
            <p:nvPr/>
          </p:nvSpPr>
          <p:spPr>
            <a:xfrm>
              <a:off x="2316925" y="3945250"/>
              <a:ext cx="330550" cy="202125"/>
            </a:xfrm>
            <a:custGeom>
              <a:rect b="b" l="l" r="r" t="t"/>
              <a:pathLst>
                <a:path extrusionOk="0" h="8085" w="13222">
                  <a:moveTo>
                    <a:pt x="135" y="0"/>
                  </a:moveTo>
                  <a:cubicBezTo>
                    <a:pt x="52" y="0"/>
                    <a:pt x="0" y="89"/>
                    <a:pt x="0" y="229"/>
                  </a:cubicBezTo>
                  <a:cubicBezTo>
                    <a:pt x="0" y="397"/>
                    <a:pt x="96" y="636"/>
                    <a:pt x="240" y="707"/>
                  </a:cubicBezTo>
                  <a:lnTo>
                    <a:pt x="12983" y="8047"/>
                  </a:lnTo>
                  <a:cubicBezTo>
                    <a:pt x="13021" y="8073"/>
                    <a:pt x="13056" y="8085"/>
                    <a:pt x="13087" y="8085"/>
                  </a:cubicBezTo>
                  <a:cubicBezTo>
                    <a:pt x="13170" y="8085"/>
                    <a:pt x="13222" y="7996"/>
                    <a:pt x="13222" y="7856"/>
                  </a:cubicBezTo>
                  <a:cubicBezTo>
                    <a:pt x="13222" y="7689"/>
                    <a:pt x="13126" y="7449"/>
                    <a:pt x="12983" y="7378"/>
                  </a:cubicBezTo>
                  <a:lnTo>
                    <a:pt x="240" y="38"/>
                  </a:lnTo>
                  <a:cubicBezTo>
                    <a:pt x="201" y="12"/>
                    <a:pt x="166" y="0"/>
                    <a:pt x="135" y="0"/>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4"/>
            <p:cNvSpPr/>
            <p:nvPr/>
          </p:nvSpPr>
          <p:spPr>
            <a:xfrm>
              <a:off x="2282850" y="3975125"/>
              <a:ext cx="398700" cy="241250"/>
            </a:xfrm>
            <a:custGeom>
              <a:rect b="b" l="l" r="r" t="t"/>
              <a:pathLst>
                <a:path extrusionOk="0" h="9650" w="15948">
                  <a:moveTo>
                    <a:pt x="155" y="1"/>
                  </a:moveTo>
                  <a:cubicBezTo>
                    <a:pt x="65" y="1"/>
                    <a:pt x="1" y="90"/>
                    <a:pt x="1" y="230"/>
                  </a:cubicBezTo>
                  <a:cubicBezTo>
                    <a:pt x="1" y="421"/>
                    <a:pt x="120" y="636"/>
                    <a:pt x="264" y="708"/>
                  </a:cubicBezTo>
                  <a:lnTo>
                    <a:pt x="15684" y="9625"/>
                  </a:lnTo>
                  <a:cubicBezTo>
                    <a:pt x="15717" y="9642"/>
                    <a:pt x="15748" y="9649"/>
                    <a:pt x="15777" y="9649"/>
                  </a:cubicBezTo>
                  <a:cubicBezTo>
                    <a:pt x="15876" y="9649"/>
                    <a:pt x="15947" y="9559"/>
                    <a:pt x="15947" y="9410"/>
                  </a:cubicBezTo>
                  <a:cubicBezTo>
                    <a:pt x="15947" y="9243"/>
                    <a:pt x="15828" y="9004"/>
                    <a:pt x="15684" y="8932"/>
                  </a:cubicBezTo>
                  <a:lnTo>
                    <a:pt x="264" y="38"/>
                  </a:lnTo>
                  <a:cubicBezTo>
                    <a:pt x="225" y="13"/>
                    <a:pt x="189" y="1"/>
                    <a:pt x="155" y="1"/>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4"/>
            <p:cNvSpPr/>
            <p:nvPr/>
          </p:nvSpPr>
          <p:spPr>
            <a:xfrm>
              <a:off x="2303775" y="4036425"/>
              <a:ext cx="356850" cy="217100"/>
            </a:xfrm>
            <a:custGeom>
              <a:rect b="b" l="l" r="r" t="t"/>
              <a:pathLst>
                <a:path extrusionOk="0" h="8684" w="14274">
                  <a:moveTo>
                    <a:pt x="170" y="1"/>
                  </a:moveTo>
                  <a:cubicBezTo>
                    <a:pt x="72" y="1"/>
                    <a:pt x="1" y="87"/>
                    <a:pt x="1" y="216"/>
                  </a:cubicBezTo>
                  <a:cubicBezTo>
                    <a:pt x="1" y="408"/>
                    <a:pt x="120" y="623"/>
                    <a:pt x="263" y="718"/>
                  </a:cubicBezTo>
                  <a:lnTo>
                    <a:pt x="14011" y="8656"/>
                  </a:lnTo>
                  <a:cubicBezTo>
                    <a:pt x="14047" y="8674"/>
                    <a:pt x="14082" y="8683"/>
                    <a:pt x="14114" y="8683"/>
                  </a:cubicBezTo>
                  <a:cubicBezTo>
                    <a:pt x="14207" y="8683"/>
                    <a:pt x="14274" y="8607"/>
                    <a:pt x="14274" y="8465"/>
                  </a:cubicBezTo>
                  <a:cubicBezTo>
                    <a:pt x="14274" y="8273"/>
                    <a:pt x="14154" y="8058"/>
                    <a:pt x="14011" y="7962"/>
                  </a:cubicBezTo>
                  <a:lnTo>
                    <a:pt x="263" y="25"/>
                  </a:lnTo>
                  <a:cubicBezTo>
                    <a:pt x="231" y="9"/>
                    <a:pt x="199" y="1"/>
                    <a:pt x="170" y="1"/>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4"/>
            <p:cNvSpPr/>
            <p:nvPr/>
          </p:nvSpPr>
          <p:spPr>
            <a:xfrm>
              <a:off x="2282850" y="4073750"/>
              <a:ext cx="398700" cy="241250"/>
            </a:xfrm>
            <a:custGeom>
              <a:rect b="b" l="l" r="r" t="t"/>
              <a:pathLst>
                <a:path extrusionOk="0" h="9650" w="15948">
                  <a:moveTo>
                    <a:pt x="155" y="1"/>
                  </a:moveTo>
                  <a:cubicBezTo>
                    <a:pt x="65" y="1"/>
                    <a:pt x="1" y="89"/>
                    <a:pt x="1" y="229"/>
                  </a:cubicBezTo>
                  <a:cubicBezTo>
                    <a:pt x="1" y="421"/>
                    <a:pt x="120" y="636"/>
                    <a:pt x="264" y="708"/>
                  </a:cubicBezTo>
                  <a:lnTo>
                    <a:pt x="15684" y="9625"/>
                  </a:lnTo>
                  <a:cubicBezTo>
                    <a:pt x="15717" y="9642"/>
                    <a:pt x="15749" y="9649"/>
                    <a:pt x="15778" y="9649"/>
                  </a:cubicBezTo>
                  <a:cubicBezTo>
                    <a:pt x="15876" y="9649"/>
                    <a:pt x="15947" y="9563"/>
                    <a:pt x="15947" y="9434"/>
                  </a:cubicBezTo>
                  <a:cubicBezTo>
                    <a:pt x="15947" y="9243"/>
                    <a:pt x="15828" y="9028"/>
                    <a:pt x="15684" y="8932"/>
                  </a:cubicBezTo>
                  <a:lnTo>
                    <a:pt x="264" y="38"/>
                  </a:lnTo>
                  <a:cubicBezTo>
                    <a:pt x="225" y="13"/>
                    <a:pt x="189" y="1"/>
                    <a:pt x="155" y="1"/>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4"/>
            <p:cNvSpPr/>
            <p:nvPr/>
          </p:nvSpPr>
          <p:spPr>
            <a:xfrm>
              <a:off x="2316925" y="4142500"/>
              <a:ext cx="330550" cy="202450"/>
            </a:xfrm>
            <a:custGeom>
              <a:rect b="b" l="l" r="r" t="t"/>
              <a:pathLst>
                <a:path extrusionOk="0" h="8098" w="13222">
                  <a:moveTo>
                    <a:pt x="135" y="0"/>
                  </a:moveTo>
                  <a:cubicBezTo>
                    <a:pt x="52" y="0"/>
                    <a:pt x="0" y="89"/>
                    <a:pt x="0" y="229"/>
                  </a:cubicBezTo>
                  <a:cubicBezTo>
                    <a:pt x="0" y="420"/>
                    <a:pt x="96" y="635"/>
                    <a:pt x="240" y="707"/>
                  </a:cubicBezTo>
                  <a:lnTo>
                    <a:pt x="12983" y="8071"/>
                  </a:lnTo>
                  <a:cubicBezTo>
                    <a:pt x="13019" y="8089"/>
                    <a:pt x="13053" y="8098"/>
                    <a:pt x="13082" y="8098"/>
                  </a:cubicBezTo>
                  <a:cubicBezTo>
                    <a:pt x="13169" y="8098"/>
                    <a:pt x="13222" y="8022"/>
                    <a:pt x="13222" y="7879"/>
                  </a:cubicBezTo>
                  <a:cubicBezTo>
                    <a:pt x="13222" y="7688"/>
                    <a:pt x="13126" y="7473"/>
                    <a:pt x="12983" y="7377"/>
                  </a:cubicBezTo>
                  <a:lnTo>
                    <a:pt x="240" y="38"/>
                  </a:lnTo>
                  <a:cubicBezTo>
                    <a:pt x="201" y="12"/>
                    <a:pt x="166" y="0"/>
                    <a:pt x="135" y="0"/>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4"/>
            <p:cNvSpPr/>
            <p:nvPr/>
          </p:nvSpPr>
          <p:spPr>
            <a:xfrm>
              <a:off x="2282850" y="4172625"/>
              <a:ext cx="398700" cy="241075"/>
            </a:xfrm>
            <a:custGeom>
              <a:rect b="b" l="l" r="r" t="t"/>
              <a:pathLst>
                <a:path extrusionOk="0" h="9643" w="15948">
                  <a:moveTo>
                    <a:pt x="160" y="1"/>
                  </a:moveTo>
                  <a:cubicBezTo>
                    <a:pt x="67" y="1"/>
                    <a:pt x="1" y="77"/>
                    <a:pt x="1" y="219"/>
                  </a:cubicBezTo>
                  <a:cubicBezTo>
                    <a:pt x="1" y="411"/>
                    <a:pt x="120" y="626"/>
                    <a:pt x="264" y="697"/>
                  </a:cubicBezTo>
                  <a:lnTo>
                    <a:pt x="15684" y="9615"/>
                  </a:lnTo>
                  <a:cubicBezTo>
                    <a:pt x="15721" y="9633"/>
                    <a:pt x="15756" y="9642"/>
                    <a:pt x="15788" y="9642"/>
                  </a:cubicBezTo>
                  <a:cubicBezTo>
                    <a:pt x="15881" y="9642"/>
                    <a:pt x="15947" y="9566"/>
                    <a:pt x="15947" y="9424"/>
                  </a:cubicBezTo>
                  <a:cubicBezTo>
                    <a:pt x="15947" y="9233"/>
                    <a:pt x="15828" y="9017"/>
                    <a:pt x="15684" y="8922"/>
                  </a:cubicBezTo>
                  <a:lnTo>
                    <a:pt x="264" y="28"/>
                  </a:lnTo>
                  <a:cubicBezTo>
                    <a:pt x="227" y="10"/>
                    <a:pt x="192" y="1"/>
                    <a:pt x="160" y="1"/>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4"/>
            <p:cNvSpPr/>
            <p:nvPr/>
          </p:nvSpPr>
          <p:spPr>
            <a:xfrm>
              <a:off x="2303775" y="4233950"/>
              <a:ext cx="356850" cy="217050"/>
            </a:xfrm>
            <a:custGeom>
              <a:rect b="b" l="l" r="r" t="t"/>
              <a:pathLst>
                <a:path extrusionOk="0" h="8682" w="14274">
                  <a:moveTo>
                    <a:pt x="155" y="0"/>
                  </a:moveTo>
                  <a:cubicBezTo>
                    <a:pt x="65" y="0"/>
                    <a:pt x="1" y="89"/>
                    <a:pt x="1" y="229"/>
                  </a:cubicBezTo>
                  <a:cubicBezTo>
                    <a:pt x="1" y="420"/>
                    <a:pt x="120" y="635"/>
                    <a:pt x="263" y="707"/>
                  </a:cubicBezTo>
                  <a:lnTo>
                    <a:pt x="14011" y="8644"/>
                  </a:lnTo>
                  <a:cubicBezTo>
                    <a:pt x="14049" y="8670"/>
                    <a:pt x="14086" y="8682"/>
                    <a:pt x="14119" y="8682"/>
                  </a:cubicBezTo>
                  <a:cubicBezTo>
                    <a:pt x="14210" y="8682"/>
                    <a:pt x="14274" y="8593"/>
                    <a:pt x="14274" y="8453"/>
                  </a:cubicBezTo>
                  <a:cubicBezTo>
                    <a:pt x="14274" y="8262"/>
                    <a:pt x="14154" y="8047"/>
                    <a:pt x="14011" y="7975"/>
                  </a:cubicBezTo>
                  <a:lnTo>
                    <a:pt x="263" y="38"/>
                  </a:lnTo>
                  <a:cubicBezTo>
                    <a:pt x="225" y="12"/>
                    <a:pt x="188" y="0"/>
                    <a:pt x="155" y="0"/>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4"/>
            <p:cNvSpPr/>
            <p:nvPr/>
          </p:nvSpPr>
          <p:spPr>
            <a:xfrm>
              <a:off x="2282850" y="4271250"/>
              <a:ext cx="398700" cy="241075"/>
            </a:xfrm>
            <a:custGeom>
              <a:rect b="b" l="l" r="r" t="t"/>
              <a:pathLst>
                <a:path extrusionOk="0" h="9643" w="15948">
                  <a:moveTo>
                    <a:pt x="160" y="1"/>
                  </a:moveTo>
                  <a:cubicBezTo>
                    <a:pt x="67" y="1"/>
                    <a:pt x="1" y="77"/>
                    <a:pt x="1" y="219"/>
                  </a:cubicBezTo>
                  <a:cubicBezTo>
                    <a:pt x="1" y="410"/>
                    <a:pt x="120" y="626"/>
                    <a:pt x="264" y="721"/>
                  </a:cubicBezTo>
                  <a:lnTo>
                    <a:pt x="15684" y="9615"/>
                  </a:lnTo>
                  <a:cubicBezTo>
                    <a:pt x="15721" y="9633"/>
                    <a:pt x="15756" y="9642"/>
                    <a:pt x="15788" y="9642"/>
                  </a:cubicBezTo>
                  <a:cubicBezTo>
                    <a:pt x="15881" y="9642"/>
                    <a:pt x="15947" y="9566"/>
                    <a:pt x="15947" y="9424"/>
                  </a:cubicBezTo>
                  <a:cubicBezTo>
                    <a:pt x="15947" y="9232"/>
                    <a:pt x="15828" y="9017"/>
                    <a:pt x="15684" y="8946"/>
                  </a:cubicBezTo>
                  <a:lnTo>
                    <a:pt x="264" y="28"/>
                  </a:lnTo>
                  <a:cubicBezTo>
                    <a:pt x="227" y="10"/>
                    <a:pt x="192" y="1"/>
                    <a:pt x="160" y="1"/>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4"/>
            <p:cNvSpPr/>
            <p:nvPr/>
          </p:nvSpPr>
          <p:spPr>
            <a:xfrm>
              <a:off x="2316925" y="4339975"/>
              <a:ext cx="330550" cy="202475"/>
            </a:xfrm>
            <a:custGeom>
              <a:rect b="b" l="l" r="r" t="t"/>
              <a:pathLst>
                <a:path extrusionOk="0" h="8099" w="13222">
                  <a:moveTo>
                    <a:pt x="140" y="1"/>
                  </a:moveTo>
                  <a:cubicBezTo>
                    <a:pt x="54" y="1"/>
                    <a:pt x="0" y="77"/>
                    <a:pt x="0" y="220"/>
                  </a:cubicBezTo>
                  <a:cubicBezTo>
                    <a:pt x="0" y="411"/>
                    <a:pt x="96" y="626"/>
                    <a:pt x="240" y="722"/>
                  </a:cubicBezTo>
                  <a:lnTo>
                    <a:pt x="12983" y="8061"/>
                  </a:lnTo>
                  <a:cubicBezTo>
                    <a:pt x="13021" y="8087"/>
                    <a:pt x="13056" y="8099"/>
                    <a:pt x="13087" y="8099"/>
                  </a:cubicBezTo>
                  <a:cubicBezTo>
                    <a:pt x="13170" y="8099"/>
                    <a:pt x="13222" y="8010"/>
                    <a:pt x="13222" y="7870"/>
                  </a:cubicBezTo>
                  <a:cubicBezTo>
                    <a:pt x="13222" y="7679"/>
                    <a:pt x="13126" y="7464"/>
                    <a:pt x="12983" y="7392"/>
                  </a:cubicBezTo>
                  <a:lnTo>
                    <a:pt x="240" y="28"/>
                  </a:lnTo>
                  <a:cubicBezTo>
                    <a:pt x="203" y="10"/>
                    <a:pt x="169" y="1"/>
                    <a:pt x="140" y="1"/>
                  </a:cubicBezTo>
                  <a:close/>
                </a:path>
              </a:pathLst>
            </a:custGeom>
            <a:solidFill>
              <a:srgbClr val="E4E4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4"/>
            <p:cNvSpPr/>
            <p:nvPr/>
          </p:nvSpPr>
          <p:spPr>
            <a:xfrm>
              <a:off x="1445475" y="3450700"/>
              <a:ext cx="552900" cy="319200"/>
            </a:xfrm>
            <a:custGeom>
              <a:rect b="b" l="l" r="r" t="t"/>
              <a:pathLst>
                <a:path extrusionOk="0" h="12768" w="22116">
                  <a:moveTo>
                    <a:pt x="20705" y="0"/>
                  </a:moveTo>
                  <a:lnTo>
                    <a:pt x="0" y="11954"/>
                  </a:lnTo>
                  <a:lnTo>
                    <a:pt x="1411" y="12767"/>
                  </a:lnTo>
                  <a:lnTo>
                    <a:pt x="22115" y="813"/>
                  </a:lnTo>
                  <a:lnTo>
                    <a:pt x="207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4"/>
            <p:cNvSpPr/>
            <p:nvPr/>
          </p:nvSpPr>
          <p:spPr>
            <a:xfrm>
              <a:off x="1480750" y="3471025"/>
              <a:ext cx="517625" cy="1298225"/>
            </a:xfrm>
            <a:custGeom>
              <a:rect b="b" l="l" r="r" t="t"/>
              <a:pathLst>
                <a:path extrusionOk="0" h="51929" w="20705">
                  <a:moveTo>
                    <a:pt x="20704" y="0"/>
                  </a:moveTo>
                  <a:lnTo>
                    <a:pt x="0" y="11954"/>
                  </a:lnTo>
                  <a:lnTo>
                    <a:pt x="0" y="51928"/>
                  </a:lnTo>
                  <a:lnTo>
                    <a:pt x="20704" y="39998"/>
                  </a:lnTo>
                  <a:lnTo>
                    <a:pt x="207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4"/>
            <p:cNvSpPr/>
            <p:nvPr/>
          </p:nvSpPr>
          <p:spPr>
            <a:xfrm>
              <a:off x="1421575" y="3749550"/>
              <a:ext cx="59200" cy="34075"/>
            </a:xfrm>
            <a:custGeom>
              <a:rect b="b" l="l" r="r" t="t"/>
              <a:pathLst>
                <a:path extrusionOk="0" h="1363" w="2368">
                  <a:moveTo>
                    <a:pt x="956" y="0"/>
                  </a:moveTo>
                  <a:lnTo>
                    <a:pt x="0" y="574"/>
                  </a:lnTo>
                  <a:lnTo>
                    <a:pt x="1387" y="1363"/>
                  </a:lnTo>
                  <a:lnTo>
                    <a:pt x="2367" y="813"/>
                  </a:lnTo>
                  <a:lnTo>
                    <a:pt x="9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4"/>
            <p:cNvSpPr/>
            <p:nvPr/>
          </p:nvSpPr>
          <p:spPr>
            <a:xfrm>
              <a:off x="1456225" y="3769875"/>
              <a:ext cx="24550" cy="1013725"/>
            </a:xfrm>
            <a:custGeom>
              <a:rect b="b" l="l" r="r" t="t"/>
              <a:pathLst>
                <a:path extrusionOk="0" h="40549" w="982">
                  <a:moveTo>
                    <a:pt x="981" y="0"/>
                  </a:moveTo>
                  <a:lnTo>
                    <a:pt x="1" y="550"/>
                  </a:lnTo>
                  <a:lnTo>
                    <a:pt x="1" y="40548"/>
                  </a:lnTo>
                  <a:lnTo>
                    <a:pt x="981" y="39974"/>
                  </a:lnTo>
                  <a:lnTo>
                    <a:pt x="9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4"/>
            <p:cNvSpPr/>
            <p:nvPr/>
          </p:nvSpPr>
          <p:spPr>
            <a:xfrm>
              <a:off x="1421575" y="3783600"/>
              <a:ext cx="34675" cy="1020300"/>
            </a:xfrm>
            <a:custGeom>
              <a:rect b="b" l="l" r="r" t="t"/>
              <a:pathLst>
                <a:path extrusionOk="0" h="40812" w="1387">
                  <a:moveTo>
                    <a:pt x="1387" y="1"/>
                  </a:moveTo>
                  <a:lnTo>
                    <a:pt x="0" y="814"/>
                  </a:lnTo>
                  <a:lnTo>
                    <a:pt x="0" y="40812"/>
                  </a:lnTo>
                  <a:lnTo>
                    <a:pt x="1387" y="39999"/>
                  </a:lnTo>
                  <a:lnTo>
                    <a:pt x="13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4"/>
            <p:cNvSpPr/>
            <p:nvPr/>
          </p:nvSpPr>
          <p:spPr>
            <a:xfrm>
              <a:off x="1386300" y="3763900"/>
              <a:ext cx="69950" cy="40050"/>
            </a:xfrm>
            <a:custGeom>
              <a:rect b="b" l="l" r="r" t="t"/>
              <a:pathLst>
                <a:path extrusionOk="0" h="1602" w="2798">
                  <a:moveTo>
                    <a:pt x="1411" y="0"/>
                  </a:moveTo>
                  <a:lnTo>
                    <a:pt x="1" y="813"/>
                  </a:lnTo>
                  <a:lnTo>
                    <a:pt x="1411" y="1602"/>
                  </a:lnTo>
                  <a:lnTo>
                    <a:pt x="2798" y="789"/>
                  </a:lnTo>
                  <a:lnTo>
                    <a:pt x="14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4"/>
            <p:cNvSpPr/>
            <p:nvPr/>
          </p:nvSpPr>
          <p:spPr>
            <a:xfrm>
              <a:off x="1377325" y="3521225"/>
              <a:ext cx="693375" cy="396300"/>
            </a:xfrm>
            <a:custGeom>
              <a:rect b="b" l="l" r="r" t="t"/>
              <a:pathLst>
                <a:path extrusionOk="0" h="15852" w="27735">
                  <a:moveTo>
                    <a:pt x="24124" y="0"/>
                  </a:moveTo>
                  <a:lnTo>
                    <a:pt x="1770" y="12935"/>
                  </a:lnTo>
                  <a:cubicBezTo>
                    <a:pt x="1770" y="12935"/>
                    <a:pt x="1" y="15851"/>
                    <a:pt x="5882" y="15851"/>
                  </a:cubicBezTo>
                  <a:lnTo>
                    <a:pt x="27734" y="2511"/>
                  </a:lnTo>
                  <a:cubicBezTo>
                    <a:pt x="24841" y="1865"/>
                    <a:pt x="24124" y="0"/>
                    <a:pt x="241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4"/>
            <p:cNvSpPr/>
            <p:nvPr/>
          </p:nvSpPr>
          <p:spPr>
            <a:xfrm>
              <a:off x="1489100" y="3512250"/>
              <a:ext cx="612075" cy="353275"/>
            </a:xfrm>
            <a:custGeom>
              <a:rect b="b" l="l" r="r" t="t"/>
              <a:pathLst>
                <a:path extrusionOk="0" h="14131" w="24483">
                  <a:moveTo>
                    <a:pt x="23072" y="1"/>
                  </a:moveTo>
                  <a:lnTo>
                    <a:pt x="1" y="13318"/>
                  </a:lnTo>
                  <a:lnTo>
                    <a:pt x="1411" y="14130"/>
                  </a:lnTo>
                  <a:lnTo>
                    <a:pt x="24483" y="814"/>
                  </a:lnTo>
                  <a:lnTo>
                    <a:pt x="230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4"/>
            <p:cNvSpPr/>
            <p:nvPr/>
          </p:nvSpPr>
          <p:spPr>
            <a:xfrm>
              <a:off x="1559025" y="3532575"/>
              <a:ext cx="542150" cy="1312575"/>
            </a:xfrm>
            <a:custGeom>
              <a:rect b="b" l="l" r="r" t="t"/>
              <a:pathLst>
                <a:path extrusionOk="0" h="52503" w="21686">
                  <a:moveTo>
                    <a:pt x="21686" y="1"/>
                  </a:moveTo>
                  <a:lnTo>
                    <a:pt x="1" y="12505"/>
                  </a:lnTo>
                  <a:lnTo>
                    <a:pt x="1" y="52503"/>
                  </a:lnTo>
                  <a:lnTo>
                    <a:pt x="21686" y="39975"/>
                  </a:lnTo>
                  <a:lnTo>
                    <a:pt x="216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4"/>
            <p:cNvSpPr/>
            <p:nvPr/>
          </p:nvSpPr>
          <p:spPr>
            <a:xfrm>
              <a:off x="1634950" y="3757325"/>
              <a:ext cx="414825" cy="353850"/>
            </a:xfrm>
            <a:custGeom>
              <a:rect b="b" l="l" r="r" t="t"/>
              <a:pathLst>
                <a:path extrusionOk="0" h="14154" w="16593">
                  <a:moveTo>
                    <a:pt x="16593" y="0"/>
                  </a:moveTo>
                  <a:lnTo>
                    <a:pt x="0" y="9587"/>
                  </a:lnTo>
                  <a:lnTo>
                    <a:pt x="0" y="14154"/>
                  </a:lnTo>
                  <a:lnTo>
                    <a:pt x="16593" y="4590"/>
                  </a:lnTo>
                  <a:lnTo>
                    <a:pt x="1659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4"/>
            <p:cNvSpPr/>
            <p:nvPr/>
          </p:nvSpPr>
          <p:spPr>
            <a:xfrm>
              <a:off x="1739550" y="4031650"/>
              <a:ext cx="205625" cy="129825"/>
            </a:xfrm>
            <a:custGeom>
              <a:rect b="b" l="l" r="r" t="t"/>
              <a:pathLst>
                <a:path extrusionOk="0" h="5193" w="8225">
                  <a:moveTo>
                    <a:pt x="8055" y="1"/>
                  </a:moveTo>
                  <a:cubicBezTo>
                    <a:pt x="8026" y="1"/>
                    <a:pt x="7995" y="8"/>
                    <a:pt x="7962" y="25"/>
                  </a:cubicBezTo>
                  <a:lnTo>
                    <a:pt x="263" y="4472"/>
                  </a:lnTo>
                  <a:cubicBezTo>
                    <a:pt x="120" y="4567"/>
                    <a:pt x="0" y="4782"/>
                    <a:pt x="0" y="4974"/>
                  </a:cubicBezTo>
                  <a:cubicBezTo>
                    <a:pt x="0" y="5116"/>
                    <a:pt x="67" y="5192"/>
                    <a:pt x="160" y="5192"/>
                  </a:cubicBezTo>
                  <a:cubicBezTo>
                    <a:pt x="191" y="5192"/>
                    <a:pt x="227" y="5183"/>
                    <a:pt x="263" y="5165"/>
                  </a:cubicBezTo>
                  <a:lnTo>
                    <a:pt x="7962" y="718"/>
                  </a:lnTo>
                  <a:cubicBezTo>
                    <a:pt x="8105" y="622"/>
                    <a:pt x="8225" y="407"/>
                    <a:pt x="8225" y="216"/>
                  </a:cubicBezTo>
                  <a:cubicBezTo>
                    <a:pt x="8225" y="87"/>
                    <a:pt x="8154" y="1"/>
                    <a:pt x="80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4"/>
            <p:cNvSpPr/>
            <p:nvPr/>
          </p:nvSpPr>
          <p:spPr>
            <a:xfrm>
              <a:off x="1798725" y="4139825"/>
              <a:ext cx="87275" cy="61350"/>
            </a:xfrm>
            <a:custGeom>
              <a:rect b="b" l="l" r="r" t="t"/>
              <a:pathLst>
                <a:path extrusionOk="0" h="2454" w="3491">
                  <a:moveTo>
                    <a:pt x="3321" y="1"/>
                  </a:moveTo>
                  <a:cubicBezTo>
                    <a:pt x="3292" y="1"/>
                    <a:pt x="3261" y="9"/>
                    <a:pt x="3228" y="25"/>
                  </a:cubicBezTo>
                  <a:lnTo>
                    <a:pt x="263" y="1746"/>
                  </a:lnTo>
                  <a:cubicBezTo>
                    <a:pt x="120" y="1818"/>
                    <a:pt x="0" y="2033"/>
                    <a:pt x="0" y="2225"/>
                  </a:cubicBezTo>
                  <a:cubicBezTo>
                    <a:pt x="0" y="2365"/>
                    <a:pt x="64" y="2453"/>
                    <a:pt x="155" y="2453"/>
                  </a:cubicBezTo>
                  <a:cubicBezTo>
                    <a:pt x="188" y="2453"/>
                    <a:pt x="225" y="2442"/>
                    <a:pt x="263" y="2416"/>
                  </a:cubicBezTo>
                  <a:lnTo>
                    <a:pt x="3228" y="718"/>
                  </a:lnTo>
                  <a:cubicBezTo>
                    <a:pt x="3371" y="647"/>
                    <a:pt x="3491" y="408"/>
                    <a:pt x="3491" y="216"/>
                  </a:cubicBezTo>
                  <a:cubicBezTo>
                    <a:pt x="3491" y="87"/>
                    <a:pt x="3420" y="1"/>
                    <a:pt x="33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4"/>
            <p:cNvSpPr/>
            <p:nvPr/>
          </p:nvSpPr>
          <p:spPr>
            <a:xfrm>
              <a:off x="1524375" y="3845175"/>
              <a:ext cx="34675" cy="1020300"/>
            </a:xfrm>
            <a:custGeom>
              <a:rect b="b" l="l" r="r" t="t"/>
              <a:pathLst>
                <a:path extrusionOk="0" h="40812" w="1387">
                  <a:moveTo>
                    <a:pt x="1387" y="1"/>
                  </a:moveTo>
                  <a:lnTo>
                    <a:pt x="0" y="813"/>
                  </a:lnTo>
                  <a:lnTo>
                    <a:pt x="0" y="40812"/>
                  </a:lnTo>
                  <a:lnTo>
                    <a:pt x="1387" y="39999"/>
                  </a:lnTo>
                  <a:lnTo>
                    <a:pt x="13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4"/>
            <p:cNvSpPr/>
            <p:nvPr/>
          </p:nvSpPr>
          <p:spPr>
            <a:xfrm>
              <a:off x="1375550" y="3784200"/>
              <a:ext cx="148850" cy="1087150"/>
            </a:xfrm>
            <a:custGeom>
              <a:rect b="b" l="l" r="r" t="t"/>
              <a:pathLst>
                <a:path extrusionOk="0" h="43486" w="5954">
                  <a:moveTo>
                    <a:pt x="431" y="1"/>
                  </a:moveTo>
                  <a:lnTo>
                    <a:pt x="263" y="718"/>
                  </a:lnTo>
                  <a:lnTo>
                    <a:pt x="431" y="39975"/>
                  </a:lnTo>
                  <a:cubicBezTo>
                    <a:pt x="431" y="39975"/>
                    <a:pt x="0" y="41720"/>
                    <a:pt x="2295" y="42844"/>
                  </a:cubicBezTo>
                  <a:cubicBezTo>
                    <a:pt x="3297" y="43345"/>
                    <a:pt x="4121" y="43486"/>
                    <a:pt x="4732" y="43486"/>
                  </a:cubicBezTo>
                  <a:cubicBezTo>
                    <a:pt x="5520" y="43486"/>
                    <a:pt x="5953" y="43251"/>
                    <a:pt x="5953" y="43251"/>
                  </a:cubicBezTo>
                  <a:lnTo>
                    <a:pt x="5953" y="3252"/>
                  </a:lnTo>
                  <a:lnTo>
                    <a:pt x="4543" y="2440"/>
                  </a:lnTo>
                  <a:cubicBezTo>
                    <a:pt x="3973" y="2653"/>
                    <a:pt x="3520" y="2741"/>
                    <a:pt x="3160" y="2741"/>
                  </a:cubicBezTo>
                  <a:cubicBezTo>
                    <a:pt x="1467" y="2741"/>
                    <a:pt x="1841" y="790"/>
                    <a:pt x="1841" y="790"/>
                  </a:cubicBezTo>
                  <a:lnTo>
                    <a:pt x="43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4"/>
            <p:cNvSpPr/>
            <p:nvPr/>
          </p:nvSpPr>
          <p:spPr>
            <a:xfrm>
              <a:off x="1382125" y="3784200"/>
              <a:ext cx="142275" cy="91425"/>
            </a:xfrm>
            <a:custGeom>
              <a:rect b="b" l="l" r="r" t="t"/>
              <a:pathLst>
                <a:path extrusionOk="0" h="3657" w="5691">
                  <a:moveTo>
                    <a:pt x="168" y="1"/>
                  </a:moveTo>
                  <a:cubicBezTo>
                    <a:pt x="48" y="216"/>
                    <a:pt x="0" y="455"/>
                    <a:pt x="0" y="718"/>
                  </a:cubicBezTo>
                  <a:cubicBezTo>
                    <a:pt x="0" y="1483"/>
                    <a:pt x="72" y="2487"/>
                    <a:pt x="1985" y="3252"/>
                  </a:cubicBezTo>
                  <a:cubicBezTo>
                    <a:pt x="2742" y="3555"/>
                    <a:pt x="3406" y="3656"/>
                    <a:pt x="3955" y="3656"/>
                  </a:cubicBezTo>
                  <a:cubicBezTo>
                    <a:pt x="5053" y="3656"/>
                    <a:pt x="5690" y="3252"/>
                    <a:pt x="5690" y="3252"/>
                  </a:cubicBezTo>
                  <a:lnTo>
                    <a:pt x="4280" y="2440"/>
                  </a:lnTo>
                  <a:cubicBezTo>
                    <a:pt x="3955" y="2555"/>
                    <a:pt x="3667" y="2604"/>
                    <a:pt x="3414" y="2604"/>
                  </a:cubicBezTo>
                  <a:cubicBezTo>
                    <a:pt x="1878" y="2604"/>
                    <a:pt x="1578" y="790"/>
                    <a:pt x="1578" y="790"/>
                  </a:cubicBezTo>
                  <a:lnTo>
                    <a:pt x="1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 name="Google Shape;673;p44"/>
          <p:cNvSpPr txBox="1"/>
          <p:nvPr/>
        </p:nvSpPr>
        <p:spPr>
          <a:xfrm rot="-1041787">
            <a:off x="4353354" y="42475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674" name="Google Shape;674;p44"/>
          <p:cNvSpPr txBox="1"/>
          <p:nvPr/>
        </p:nvSpPr>
        <p:spPr>
          <a:xfrm rot="1794330">
            <a:off x="293885" y="1299064"/>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675" name="Google Shape;675;p44"/>
          <p:cNvSpPr txBox="1"/>
          <p:nvPr/>
        </p:nvSpPr>
        <p:spPr>
          <a:xfrm rot="1794330">
            <a:off x="5671035" y="14410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
        <p:nvSpPr>
          <p:cNvPr id="676" name="Google Shape;676;p44"/>
          <p:cNvSpPr/>
          <p:nvPr/>
        </p:nvSpPr>
        <p:spPr>
          <a:xfrm>
            <a:off x="2555300" y="1484625"/>
            <a:ext cx="172800" cy="172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4"/>
          <p:cNvSpPr/>
          <p:nvPr/>
        </p:nvSpPr>
        <p:spPr>
          <a:xfrm>
            <a:off x="2360650" y="4341050"/>
            <a:ext cx="119100" cy="118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4"/>
          <p:cNvSpPr/>
          <p:nvPr/>
        </p:nvSpPr>
        <p:spPr>
          <a:xfrm>
            <a:off x="6441825" y="4459850"/>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4"/>
          <p:cNvSpPr/>
          <p:nvPr/>
        </p:nvSpPr>
        <p:spPr>
          <a:xfrm>
            <a:off x="8518600" y="1511475"/>
            <a:ext cx="119100" cy="118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3" name="Shape 683"/>
        <p:cNvGrpSpPr/>
        <p:nvPr/>
      </p:nvGrpSpPr>
      <p:grpSpPr>
        <a:xfrm>
          <a:off x="0" y="0"/>
          <a:ext cx="0" cy="0"/>
          <a:chOff x="0" y="0"/>
          <a:chExt cx="0" cy="0"/>
        </a:xfrm>
      </p:grpSpPr>
      <p:sp>
        <p:nvSpPr>
          <p:cNvPr id="684" name="Google Shape;684;p45"/>
          <p:cNvSpPr txBox="1"/>
          <p:nvPr>
            <p:ph type="title"/>
          </p:nvPr>
        </p:nvSpPr>
        <p:spPr>
          <a:xfrm>
            <a:off x="1485900" y="1457088"/>
            <a:ext cx="6172200" cy="22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a:t>
            </a:r>
            <a:endParaRPr/>
          </a:p>
          <a:p>
            <a:pPr indent="0" lvl="0" marL="0" rtl="0" algn="ctr">
              <a:spcBef>
                <a:spcPts val="0"/>
              </a:spcBef>
              <a:spcAft>
                <a:spcPts val="0"/>
              </a:spcAft>
              <a:buNone/>
            </a:pPr>
            <a:r>
              <a:rPr lang="en"/>
              <a:t>Words</a:t>
            </a:r>
            <a:endParaRPr/>
          </a:p>
        </p:txBody>
      </p:sp>
      <p:sp>
        <p:nvSpPr>
          <p:cNvPr id="685" name="Google Shape;685;p45"/>
          <p:cNvSpPr txBox="1"/>
          <p:nvPr/>
        </p:nvSpPr>
        <p:spPr>
          <a:xfrm rot="-1041787">
            <a:off x="807954" y="367878"/>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a</a:t>
            </a:r>
            <a:endParaRPr sz="4800">
              <a:solidFill>
                <a:srgbClr val="E6EFB5"/>
              </a:solidFill>
              <a:latin typeface="Lilita One"/>
              <a:ea typeface="Lilita One"/>
              <a:cs typeface="Lilita One"/>
              <a:sym typeface="Lilita One"/>
            </a:endParaRPr>
          </a:p>
        </p:txBody>
      </p:sp>
      <p:sp>
        <p:nvSpPr>
          <p:cNvPr id="686" name="Google Shape;686;p45"/>
          <p:cNvSpPr txBox="1"/>
          <p:nvPr/>
        </p:nvSpPr>
        <p:spPr>
          <a:xfrm rot="1794330">
            <a:off x="7650610" y="7652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b</a:t>
            </a:r>
            <a:endParaRPr sz="4800">
              <a:solidFill>
                <a:srgbClr val="E6EFB5"/>
              </a:solidFill>
              <a:latin typeface="Lilita One"/>
              <a:ea typeface="Lilita One"/>
              <a:cs typeface="Lilita One"/>
              <a:sym typeface="Lilita One"/>
            </a:endParaRPr>
          </a:p>
        </p:txBody>
      </p:sp>
      <p:sp>
        <p:nvSpPr>
          <p:cNvPr id="687" name="Google Shape;687;p45"/>
          <p:cNvSpPr txBox="1"/>
          <p:nvPr/>
        </p:nvSpPr>
        <p:spPr>
          <a:xfrm rot="1794330">
            <a:off x="7840185" y="380662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c</a:t>
            </a:r>
            <a:endParaRPr sz="4800">
              <a:solidFill>
                <a:srgbClr val="E6EFB5"/>
              </a:solidFill>
              <a:latin typeface="Lilita One"/>
              <a:ea typeface="Lilita One"/>
              <a:cs typeface="Lilita One"/>
              <a:sym typeface="Lilita One"/>
            </a:endParaRPr>
          </a:p>
        </p:txBody>
      </p:sp>
      <p:sp>
        <p:nvSpPr>
          <p:cNvPr id="688" name="Google Shape;688;p45"/>
          <p:cNvSpPr/>
          <p:nvPr/>
        </p:nvSpPr>
        <p:spPr>
          <a:xfrm>
            <a:off x="1118400" y="4164400"/>
            <a:ext cx="211800" cy="211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5"/>
          <p:cNvSpPr/>
          <p:nvPr/>
        </p:nvSpPr>
        <p:spPr>
          <a:xfrm>
            <a:off x="4559700" y="7754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5"/>
          <p:cNvSpPr/>
          <p:nvPr/>
        </p:nvSpPr>
        <p:spPr>
          <a:xfrm>
            <a:off x="3537400" y="3983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5"/>
          <p:cNvSpPr/>
          <p:nvPr/>
        </p:nvSpPr>
        <p:spPr>
          <a:xfrm>
            <a:off x="8267875" y="282939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5"/>
          <p:cNvSpPr/>
          <p:nvPr/>
        </p:nvSpPr>
        <p:spPr>
          <a:xfrm>
            <a:off x="685800" y="2507250"/>
            <a:ext cx="129000" cy="129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5"/>
          <p:cNvSpPr/>
          <p:nvPr/>
        </p:nvSpPr>
        <p:spPr>
          <a:xfrm>
            <a:off x="4688700" y="44871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5"/>
          <p:cNvSpPr/>
          <p:nvPr/>
        </p:nvSpPr>
        <p:spPr>
          <a:xfrm>
            <a:off x="579900" y="1385225"/>
            <a:ext cx="211800" cy="211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5"/>
          <p:cNvSpPr/>
          <p:nvPr/>
        </p:nvSpPr>
        <p:spPr>
          <a:xfrm>
            <a:off x="8329200" y="462888"/>
            <a:ext cx="129000" cy="129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5"/>
          <p:cNvSpPr/>
          <p:nvPr/>
        </p:nvSpPr>
        <p:spPr>
          <a:xfrm>
            <a:off x="7106175" y="4426563"/>
            <a:ext cx="129000" cy="129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5"/>
          <p:cNvSpPr/>
          <p:nvPr/>
        </p:nvSpPr>
        <p:spPr>
          <a:xfrm>
            <a:off x="5957525" y="507022"/>
            <a:ext cx="129000" cy="129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1" name="Shape 701"/>
        <p:cNvGrpSpPr/>
        <p:nvPr/>
      </p:nvGrpSpPr>
      <p:grpSpPr>
        <a:xfrm>
          <a:off x="0" y="0"/>
          <a:ext cx="0" cy="0"/>
          <a:chOff x="0" y="0"/>
          <a:chExt cx="0" cy="0"/>
        </a:xfrm>
      </p:grpSpPr>
      <p:sp>
        <p:nvSpPr>
          <p:cNvPr id="702" name="Google Shape;702;p46"/>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Book examples</a:t>
            </a:r>
            <a:endParaRPr/>
          </a:p>
        </p:txBody>
      </p:sp>
      <p:sp>
        <p:nvSpPr>
          <p:cNvPr id="703" name="Google Shape;703;p46"/>
          <p:cNvSpPr txBox="1"/>
          <p:nvPr>
            <p:ph idx="1" type="subTitle"/>
          </p:nvPr>
        </p:nvSpPr>
        <p:spPr>
          <a:xfrm>
            <a:off x="685800" y="3539725"/>
            <a:ext cx="1706100" cy="86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704" name="Google Shape;704;p46"/>
          <p:cNvSpPr txBox="1"/>
          <p:nvPr>
            <p:ph idx="2" type="subTitle"/>
          </p:nvPr>
        </p:nvSpPr>
        <p:spPr>
          <a:xfrm>
            <a:off x="671800" y="2974100"/>
            <a:ext cx="1706100" cy="5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Novel</a:t>
            </a:r>
            <a:endParaRPr/>
          </a:p>
        </p:txBody>
      </p:sp>
      <p:sp>
        <p:nvSpPr>
          <p:cNvPr id="705" name="Google Shape;705;p46"/>
          <p:cNvSpPr txBox="1"/>
          <p:nvPr>
            <p:ph idx="3" type="subTitle"/>
          </p:nvPr>
        </p:nvSpPr>
        <p:spPr>
          <a:xfrm>
            <a:off x="6752100" y="2974100"/>
            <a:ext cx="1706100" cy="5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Fairytale</a:t>
            </a:r>
            <a:endParaRPr/>
          </a:p>
        </p:txBody>
      </p:sp>
      <p:sp>
        <p:nvSpPr>
          <p:cNvPr id="706" name="Google Shape;706;p46"/>
          <p:cNvSpPr txBox="1"/>
          <p:nvPr>
            <p:ph idx="4" type="subTitle"/>
          </p:nvPr>
        </p:nvSpPr>
        <p:spPr>
          <a:xfrm>
            <a:off x="2698567" y="2974100"/>
            <a:ext cx="1706100" cy="5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Fiction</a:t>
            </a:r>
            <a:endParaRPr/>
          </a:p>
        </p:txBody>
      </p:sp>
      <p:sp>
        <p:nvSpPr>
          <p:cNvPr id="707" name="Google Shape;707;p46"/>
          <p:cNvSpPr txBox="1"/>
          <p:nvPr>
            <p:ph idx="5" type="subTitle"/>
          </p:nvPr>
        </p:nvSpPr>
        <p:spPr>
          <a:xfrm>
            <a:off x="4725333" y="2974100"/>
            <a:ext cx="1706100" cy="5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Drama</a:t>
            </a:r>
            <a:endParaRPr/>
          </a:p>
        </p:txBody>
      </p:sp>
      <p:sp>
        <p:nvSpPr>
          <p:cNvPr id="708" name="Google Shape;708;p46"/>
          <p:cNvSpPr txBox="1"/>
          <p:nvPr>
            <p:ph idx="6" type="subTitle"/>
          </p:nvPr>
        </p:nvSpPr>
        <p:spPr>
          <a:xfrm>
            <a:off x="2705563" y="3539725"/>
            <a:ext cx="1706100" cy="86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hot and is the second planet from the Sun</a:t>
            </a:r>
            <a:endParaRPr/>
          </a:p>
        </p:txBody>
      </p:sp>
      <p:sp>
        <p:nvSpPr>
          <p:cNvPr id="709" name="Google Shape;709;p46"/>
          <p:cNvSpPr txBox="1"/>
          <p:nvPr>
            <p:ph idx="7" type="subTitle"/>
          </p:nvPr>
        </p:nvSpPr>
        <p:spPr>
          <a:xfrm>
            <a:off x="4728825" y="3539725"/>
            <a:ext cx="1706100" cy="86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 cold place. It’s full of iron oxide dust</a:t>
            </a:r>
            <a:endParaRPr/>
          </a:p>
        </p:txBody>
      </p:sp>
      <p:sp>
        <p:nvSpPr>
          <p:cNvPr id="710" name="Google Shape;710;p46"/>
          <p:cNvSpPr txBox="1"/>
          <p:nvPr>
            <p:ph idx="8" type="subTitle"/>
          </p:nvPr>
        </p:nvSpPr>
        <p:spPr>
          <a:xfrm>
            <a:off x="6745075" y="3539725"/>
            <a:ext cx="1706100" cy="86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the biggest planet in the Solar System</a:t>
            </a:r>
            <a:endParaRPr/>
          </a:p>
        </p:txBody>
      </p:sp>
      <p:sp>
        <p:nvSpPr>
          <p:cNvPr id="711" name="Google Shape;711;p46"/>
          <p:cNvSpPr/>
          <p:nvPr/>
        </p:nvSpPr>
        <p:spPr>
          <a:xfrm>
            <a:off x="996000" y="1813356"/>
            <a:ext cx="1085700" cy="10857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6"/>
          <p:cNvSpPr/>
          <p:nvPr/>
        </p:nvSpPr>
        <p:spPr>
          <a:xfrm>
            <a:off x="3015775" y="1813356"/>
            <a:ext cx="1085700" cy="10857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6"/>
          <p:cNvSpPr/>
          <p:nvPr/>
        </p:nvSpPr>
        <p:spPr>
          <a:xfrm>
            <a:off x="5035550" y="1813356"/>
            <a:ext cx="1085700" cy="10857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6"/>
          <p:cNvSpPr/>
          <p:nvPr/>
        </p:nvSpPr>
        <p:spPr>
          <a:xfrm>
            <a:off x="7055325" y="1813356"/>
            <a:ext cx="1085700" cy="10857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 name="Google Shape;715;p46"/>
          <p:cNvGrpSpPr/>
          <p:nvPr/>
        </p:nvGrpSpPr>
        <p:grpSpPr>
          <a:xfrm>
            <a:off x="1197125" y="2000063"/>
            <a:ext cx="655441" cy="712297"/>
            <a:chOff x="1197125" y="2000063"/>
            <a:chExt cx="655441" cy="712297"/>
          </a:xfrm>
        </p:grpSpPr>
        <p:sp>
          <p:nvSpPr>
            <p:cNvPr id="716" name="Google Shape;716;p46"/>
            <p:cNvSpPr/>
            <p:nvPr/>
          </p:nvSpPr>
          <p:spPr>
            <a:xfrm>
              <a:off x="1313481" y="2263388"/>
              <a:ext cx="435665" cy="365474"/>
            </a:xfrm>
            <a:custGeom>
              <a:rect b="b" l="l" r="r" t="t"/>
              <a:pathLst>
                <a:path extrusionOk="0" h="17443" w="20793">
                  <a:moveTo>
                    <a:pt x="16477" y="0"/>
                  </a:moveTo>
                  <a:lnTo>
                    <a:pt x="3742" y="332"/>
                  </a:lnTo>
                  <a:lnTo>
                    <a:pt x="0" y="16688"/>
                  </a:lnTo>
                  <a:lnTo>
                    <a:pt x="20792" y="17443"/>
                  </a:lnTo>
                  <a:lnTo>
                    <a:pt x="164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6"/>
            <p:cNvSpPr/>
            <p:nvPr/>
          </p:nvSpPr>
          <p:spPr>
            <a:xfrm>
              <a:off x="1342565" y="2018732"/>
              <a:ext cx="351562" cy="311627"/>
            </a:xfrm>
            <a:custGeom>
              <a:rect b="b" l="l" r="r" t="t"/>
              <a:pathLst>
                <a:path extrusionOk="0" h="14873" w="16779">
                  <a:moveTo>
                    <a:pt x="8243" y="0"/>
                  </a:moveTo>
                  <a:cubicBezTo>
                    <a:pt x="4639" y="0"/>
                    <a:pt x="1447" y="2453"/>
                    <a:pt x="785" y="5973"/>
                  </a:cubicBezTo>
                  <a:cubicBezTo>
                    <a:pt x="0" y="10017"/>
                    <a:pt x="2807" y="13909"/>
                    <a:pt x="7001" y="14724"/>
                  </a:cubicBezTo>
                  <a:cubicBezTo>
                    <a:pt x="7517" y="14824"/>
                    <a:pt x="8030" y="14872"/>
                    <a:pt x="8536" y="14872"/>
                  </a:cubicBezTo>
                  <a:cubicBezTo>
                    <a:pt x="12140" y="14872"/>
                    <a:pt x="15332" y="12420"/>
                    <a:pt x="15994" y="8900"/>
                  </a:cubicBezTo>
                  <a:cubicBezTo>
                    <a:pt x="16779" y="4886"/>
                    <a:pt x="14002" y="963"/>
                    <a:pt x="9778" y="149"/>
                  </a:cubicBezTo>
                  <a:cubicBezTo>
                    <a:pt x="9262" y="48"/>
                    <a:pt x="8749" y="0"/>
                    <a:pt x="8243"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6"/>
            <p:cNvSpPr/>
            <p:nvPr/>
          </p:nvSpPr>
          <p:spPr>
            <a:xfrm>
              <a:off x="1350779" y="2000063"/>
              <a:ext cx="334507" cy="148888"/>
            </a:xfrm>
            <a:custGeom>
              <a:rect b="b" l="l" r="r" t="t"/>
              <a:pathLst>
                <a:path extrusionOk="0" h="7106" w="15965">
                  <a:moveTo>
                    <a:pt x="8458" y="1"/>
                  </a:moveTo>
                  <a:cubicBezTo>
                    <a:pt x="8210" y="1"/>
                    <a:pt x="7956" y="14"/>
                    <a:pt x="7696" y="44"/>
                  </a:cubicBezTo>
                  <a:cubicBezTo>
                    <a:pt x="2053" y="677"/>
                    <a:pt x="242" y="5596"/>
                    <a:pt x="242" y="5596"/>
                  </a:cubicBezTo>
                  <a:lnTo>
                    <a:pt x="1" y="6290"/>
                  </a:lnTo>
                  <a:lnTo>
                    <a:pt x="3109" y="6773"/>
                  </a:lnTo>
                  <a:lnTo>
                    <a:pt x="3742" y="4299"/>
                  </a:lnTo>
                  <a:lnTo>
                    <a:pt x="3924" y="6743"/>
                  </a:lnTo>
                  <a:lnTo>
                    <a:pt x="8692" y="7105"/>
                  </a:lnTo>
                  <a:lnTo>
                    <a:pt x="9989" y="4359"/>
                  </a:lnTo>
                  <a:lnTo>
                    <a:pt x="10894" y="6954"/>
                  </a:lnTo>
                  <a:lnTo>
                    <a:pt x="13278" y="6592"/>
                  </a:lnTo>
                  <a:lnTo>
                    <a:pt x="13429" y="4902"/>
                  </a:lnTo>
                  <a:lnTo>
                    <a:pt x="13791" y="6592"/>
                  </a:lnTo>
                  <a:lnTo>
                    <a:pt x="15964" y="5958"/>
                  </a:lnTo>
                  <a:cubicBezTo>
                    <a:pt x="15964" y="5958"/>
                    <a:pt x="13576" y="1"/>
                    <a:pt x="84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6"/>
            <p:cNvSpPr/>
            <p:nvPr/>
          </p:nvSpPr>
          <p:spPr>
            <a:xfrm>
              <a:off x="1302732" y="2579537"/>
              <a:ext cx="438180" cy="84124"/>
            </a:xfrm>
            <a:custGeom>
              <a:rect b="b" l="l" r="r" t="t"/>
              <a:pathLst>
                <a:path extrusionOk="0" h="4015" w="20913">
                  <a:moveTo>
                    <a:pt x="0" y="1"/>
                  </a:moveTo>
                  <a:lnTo>
                    <a:pt x="10713" y="4014"/>
                  </a:lnTo>
                  <a:lnTo>
                    <a:pt x="20913" y="1027"/>
                  </a:lnTo>
                  <a:lnTo>
                    <a:pt x="16416" y="1087"/>
                  </a:lnTo>
                  <a:lnTo>
                    <a:pt x="3501" y="182"/>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6"/>
            <p:cNvSpPr/>
            <p:nvPr/>
          </p:nvSpPr>
          <p:spPr>
            <a:xfrm>
              <a:off x="1197125" y="2661256"/>
              <a:ext cx="94223" cy="51103"/>
            </a:xfrm>
            <a:custGeom>
              <a:rect b="b" l="l" r="r" t="t"/>
              <a:pathLst>
                <a:path extrusionOk="0" h="2439" w="4497">
                  <a:moveTo>
                    <a:pt x="3068" y="1"/>
                  </a:moveTo>
                  <a:cubicBezTo>
                    <a:pt x="1913" y="1"/>
                    <a:pt x="435" y="120"/>
                    <a:pt x="272" y="718"/>
                  </a:cubicBezTo>
                  <a:cubicBezTo>
                    <a:pt x="1" y="1714"/>
                    <a:pt x="4497" y="2438"/>
                    <a:pt x="4497" y="2438"/>
                  </a:cubicBezTo>
                  <a:lnTo>
                    <a:pt x="4467" y="54"/>
                  </a:lnTo>
                  <a:cubicBezTo>
                    <a:pt x="4467" y="54"/>
                    <a:pt x="3839" y="1"/>
                    <a:pt x="30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6"/>
            <p:cNvSpPr/>
            <p:nvPr/>
          </p:nvSpPr>
          <p:spPr>
            <a:xfrm>
              <a:off x="1278698" y="2600302"/>
              <a:ext cx="573868" cy="112054"/>
            </a:xfrm>
            <a:custGeom>
              <a:rect b="b" l="l" r="r" t="t"/>
              <a:pathLst>
                <a:path extrusionOk="0" h="5348" w="27389">
                  <a:moveTo>
                    <a:pt x="22963" y="0"/>
                  </a:moveTo>
                  <a:cubicBezTo>
                    <a:pt x="22876" y="0"/>
                    <a:pt x="22786" y="2"/>
                    <a:pt x="22694" y="6"/>
                  </a:cubicBezTo>
                  <a:cubicBezTo>
                    <a:pt x="19404" y="157"/>
                    <a:pt x="0" y="2722"/>
                    <a:pt x="0" y="2722"/>
                  </a:cubicBezTo>
                  <a:lnTo>
                    <a:pt x="272" y="5347"/>
                  </a:lnTo>
                  <a:lnTo>
                    <a:pt x="20883" y="5136"/>
                  </a:lnTo>
                  <a:cubicBezTo>
                    <a:pt x="23991" y="4455"/>
                    <a:pt x="27389" y="0"/>
                    <a:pt x="229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6"/>
            <p:cNvSpPr/>
            <p:nvPr/>
          </p:nvSpPr>
          <p:spPr>
            <a:xfrm>
              <a:off x="1720047" y="2630957"/>
              <a:ext cx="95501" cy="51040"/>
            </a:xfrm>
            <a:custGeom>
              <a:rect b="b" l="l" r="r" t="t"/>
              <a:pathLst>
                <a:path extrusionOk="0" h="2436" w="4558">
                  <a:moveTo>
                    <a:pt x="1476" y="0"/>
                  </a:moveTo>
                  <a:cubicBezTo>
                    <a:pt x="711" y="0"/>
                    <a:pt x="91" y="52"/>
                    <a:pt x="91" y="52"/>
                  </a:cubicBezTo>
                  <a:lnTo>
                    <a:pt x="1" y="2436"/>
                  </a:lnTo>
                  <a:cubicBezTo>
                    <a:pt x="1" y="2436"/>
                    <a:pt x="4558" y="1741"/>
                    <a:pt x="4316" y="746"/>
                  </a:cubicBezTo>
                  <a:cubicBezTo>
                    <a:pt x="4188" y="123"/>
                    <a:pt x="2658" y="0"/>
                    <a:pt x="14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6"/>
            <p:cNvSpPr/>
            <p:nvPr/>
          </p:nvSpPr>
          <p:spPr>
            <a:xfrm>
              <a:off x="1229373" y="2558039"/>
              <a:ext cx="503950" cy="129088"/>
            </a:xfrm>
            <a:custGeom>
              <a:rect b="b" l="l" r="r" t="t"/>
              <a:pathLst>
                <a:path extrusionOk="0" h="6161" w="24052">
                  <a:moveTo>
                    <a:pt x="4497" y="1"/>
                  </a:moveTo>
                  <a:cubicBezTo>
                    <a:pt x="1" y="61"/>
                    <a:pt x="272" y="3894"/>
                    <a:pt x="3984" y="5644"/>
                  </a:cubicBezTo>
                  <a:cubicBezTo>
                    <a:pt x="4860" y="6059"/>
                    <a:pt x="10036" y="6161"/>
                    <a:pt x="14903" y="6161"/>
                  </a:cubicBezTo>
                  <a:cubicBezTo>
                    <a:pt x="19590" y="6161"/>
                    <a:pt x="23991" y="6066"/>
                    <a:pt x="23991" y="6066"/>
                  </a:cubicBezTo>
                  <a:lnTo>
                    <a:pt x="24052" y="3049"/>
                  </a:lnTo>
                  <a:lnTo>
                    <a:pt x="449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6"/>
            <p:cNvSpPr/>
            <p:nvPr/>
          </p:nvSpPr>
          <p:spPr>
            <a:xfrm>
              <a:off x="1266670" y="2103406"/>
              <a:ext cx="499529" cy="396463"/>
            </a:xfrm>
            <a:custGeom>
              <a:rect b="b" l="l" r="r" t="t"/>
              <a:pathLst>
                <a:path extrusionOk="0" h="18922" w="23841">
                  <a:moveTo>
                    <a:pt x="23569" y="0"/>
                  </a:moveTo>
                  <a:lnTo>
                    <a:pt x="11921" y="2777"/>
                  </a:lnTo>
                  <a:lnTo>
                    <a:pt x="423" y="755"/>
                  </a:lnTo>
                  <a:lnTo>
                    <a:pt x="1" y="16387"/>
                  </a:lnTo>
                  <a:lnTo>
                    <a:pt x="11921" y="18921"/>
                  </a:lnTo>
                  <a:lnTo>
                    <a:pt x="23841" y="16537"/>
                  </a:lnTo>
                  <a:lnTo>
                    <a:pt x="235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6"/>
            <p:cNvSpPr/>
            <p:nvPr/>
          </p:nvSpPr>
          <p:spPr>
            <a:xfrm>
              <a:off x="1248336" y="2249852"/>
              <a:ext cx="96759" cy="75136"/>
            </a:xfrm>
            <a:custGeom>
              <a:rect b="b" l="l" r="r" t="t"/>
              <a:pathLst>
                <a:path extrusionOk="0" h="3586" w="4618">
                  <a:moveTo>
                    <a:pt x="1780" y="1"/>
                  </a:moveTo>
                  <a:cubicBezTo>
                    <a:pt x="1231" y="1"/>
                    <a:pt x="468" y="961"/>
                    <a:pt x="333" y="1582"/>
                  </a:cubicBezTo>
                  <a:cubicBezTo>
                    <a:pt x="1" y="3060"/>
                    <a:pt x="1419" y="3543"/>
                    <a:pt x="2717" y="3573"/>
                  </a:cubicBezTo>
                  <a:cubicBezTo>
                    <a:pt x="2841" y="3582"/>
                    <a:pt x="2954" y="3586"/>
                    <a:pt x="3055" y="3586"/>
                  </a:cubicBezTo>
                  <a:cubicBezTo>
                    <a:pt x="3298" y="3586"/>
                    <a:pt x="3468" y="3565"/>
                    <a:pt x="3532" y="3543"/>
                  </a:cubicBezTo>
                  <a:cubicBezTo>
                    <a:pt x="3924" y="3332"/>
                    <a:pt x="2234" y="2789"/>
                    <a:pt x="2234" y="2789"/>
                  </a:cubicBezTo>
                  <a:lnTo>
                    <a:pt x="2234" y="2789"/>
                  </a:lnTo>
                  <a:cubicBezTo>
                    <a:pt x="2234" y="2789"/>
                    <a:pt x="2365" y="2791"/>
                    <a:pt x="2557" y="2791"/>
                  </a:cubicBezTo>
                  <a:cubicBezTo>
                    <a:pt x="3037" y="2791"/>
                    <a:pt x="3902" y="2776"/>
                    <a:pt x="4075" y="2668"/>
                  </a:cubicBezTo>
                  <a:cubicBezTo>
                    <a:pt x="4618" y="2306"/>
                    <a:pt x="2445" y="2034"/>
                    <a:pt x="2445" y="2034"/>
                  </a:cubicBezTo>
                  <a:cubicBezTo>
                    <a:pt x="2445" y="2034"/>
                    <a:pt x="4135" y="1853"/>
                    <a:pt x="4286" y="1552"/>
                  </a:cubicBezTo>
                  <a:cubicBezTo>
                    <a:pt x="4413" y="1309"/>
                    <a:pt x="4105" y="1240"/>
                    <a:pt x="3706" y="1240"/>
                  </a:cubicBezTo>
                  <a:cubicBezTo>
                    <a:pt x="3160" y="1240"/>
                    <a:pt x="2445" y="1370"/>
                    <a:pt x="2445" y="1370"/>
                  </a:cubicBezTo>
                  <a:cubicBezTo>
                    <a:pt x="2445" y="1370"/>
                    <a:pt x="3320" y="948"/>
                    <a:pt x="3471" y="556"/>
                  </a:cubicBezTo>
                  <a:cubicBezTo>
                    <a:pt x="3531" y="404"/>
                    <a:pt x="3470" y="344"/>
                    <a:pt x="3339" y="344"/>
                  </a:cubicBezTo>
                  <a:cubicBezTo>
                    <a:pt x="2872" y="344"/>
                    <a:pt x="1510" y="1099"/>
                    <a:pt x="1510" y="1099"/>
                  </a:cubicBezTo>
                  <a:cubicBezTo>
                    <a:pt x="1510" y="1099"/>
                    <a:pt x="2385" y="254"/>
                    <a:pt x="1962" y="43"/>
                  </a:cubicBezTo>
                  <a:cubicBezTo>
                    <a:pt x="1905" y="14"/>
                    <a:pt x="1844" y="1"/>
                    <a:pt x="1780"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6"/>
            <p:cNvSpPr/>
            <p:nvPr/>
          </p:nvSpPr>
          <p:spPr>
            <a:xfrm>
              <a:off x="1692870" y="2244802"/>
              <a:ext cx="99922" cy="77818"/>
            </a:xfrm>
            <a:custGeom>
              <a:rect b="b" l="l" r="r" t="t"/>
              <a:pathLst>
                <a:path extrusionOk="0" h="3714" w="4769">
                  <a:moveTo>
                    <a:pt x="2901" y="1"/>
                  </a:moveTo>
                  <a:cubicBezTo>
                    <a:pt x="2835" y="1"/>
                    <a:pt x="2773" y="14"/>
                    <a:pt x="2716" y="42"/>
                  </a:cubicBezTo>
                  <a:cubicBezTo>
                    <a:pt x="2264" y="284"/>
                    <a:pt x="3199" y="1129"/>
                    <a:pt x="3199" y="1129"/>
                  </a:cubicBezTo>
                  <a:cubicBezTo>
                    <a:pt x="3199" y="1129"/>
                    <a:pt x="1782" y="374"/>
                    <a:pt x="1290" y="374"/>
                  </a:cubicBezTo>
                  <a:cubicBezTo>
                    <a:pt x="1153" y="374"/>
                    <a:pt x="1088" y="433"/>
                    <a:pt x="1147" y="585"/>
                  </a:cubicBezTo>
                  <a:cubicBezTo>
                    <a:pt x="1328" y="1008"/>
                    <a:pt x="2233" y="1400"/>
                    <a:pt x="2233" y="1400"/>
                  </a:cubicBezTo>
                  <a:cubicBezTo>
                    <a:pt x="2233" y="1400"/>
                    <a:pt x="1578" y="1293"/>
                    <a:pt x="1031" y="1293"/>
                  </a:cubicBezTo>
                  <a:cubicBezTo>
                    <a:pt x="575" y="1293"/>
                    <a:pt x="195" y="1367"/>
                    <a:pt x="332" y="1642"/>
                  </a:cubicBezTo>
                  <a:cubicBezTo>
                    <a:pt x="483" y="1943"/>
                    <a:pt x="2264" y="2094"/>
                    <a:pt x="2264" y="2094"/>
                  </a:cubicBezTo>
                  <a:cubicBezTo>
                    <a:pt x="2264" y="2094"/>
                    <a:pt x="0" y="2426"/>
                    <a:pt x="574" y="2788"/>
                  </a:cubicBezTo>
                  <a:cubicBezTo>
                    <a:pt x="708" y="2872"/>
                    <a:pt x="1280" y="2891"/>
                    <a:pt x="1762" y="2891"/>
                  </a:cubicBezTo>
                  <a:cubicBezTo>
                    <a:pt x="2147" y="2891"/>
                    <a:pt x="2475" y="2879"/>
                    <a:pt x="2475" y="2879"/>
                  </a:cubicBezTo>
                  <a:lnTo>
                    <a:pt x="2475" y="2879"/>
                  </a:lnTo>
                  <a:cubicBezTo>
                    <a:pt x="2475" y="2879"/>
                    <a:pt x="755" y="3452"/>
                    <a:pt x="1147" y="3664"/>
                  </a:cubicBezTo>
                  <a:cubicBezTo>
                    <a:pt x="1200" y="3699"/>
                    <a:pt x="1336" y="3714"/>
                    <a:pt x="1524" y="3714"/>
                  </a:cubicBezTo>
                  <a:cubicBezTo>
                    <a:pt x="1658" y="3714"/>
                    <a:pt x="1817" y="3706"/>
                    <a:pt x="1992" y="3694"/>
                  </a:cubicBezTo>
                  <a:cubicBezTo>
                    <a:pt x="3320" y="3633"/>
                    <a:pt x="4768" y="3090"/>
                    <a:pt x="4406" y="1611"/>
                  </a:cubicBezTo>
                  <a:cubicBezTo>
                    <a:pt x="4271" y="963"/>
                    <a:pt x="3459" y="1"/>
                    <a:pt x="2901"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6"/>
            <p:cNvSpPr/>
            <p:nvPr/>
          </p:nvSpPr>
          <p:spPr>
            <a:xfrm>
              <a:off x="1516439" y="2161574"/>
              <a:ext cx="21" cy="338299"/>
            </a:xfrm>
            <a:custGeom>
              <a:rect b="b" l="l" r="r" t="t"/>
              <a:pathLst>
                <a:path extrusionOk="0" fill="none" h="16146" w="1">
                  <a:moveTo>
                    <a:pt x="1" y="1"/>
                  </a:moveTo>
                  <a:lnTo>
                    <a:pt x="1" y="16145"/>
                  </a:lnTo>
                </a:path>
              </a:pathLst>
            </a:custGeom>
            <a:noFill/>
            <a:ln cap="flat" cmpd="sng" w="3025">
              <a:solidFill>
                <a:schemeClr val="dk1"/>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6"/>
            <p:cNvSpPr/>
            <p:nvPr/>
          </p:nvSpPr>
          <p:spPr>
            <a:xfrm>
              <a:off x="1284376" y="2093914"/>
              <a:ext cx="469189" cy="67677"/>
            </a:xfrm>
            <a:custGeom>
              <a:rect b="b" l="l" r="r" t="t"/>
              <a:pathLst>
                <a:path extrusionOk="0" h="3230" w="22393">
                  <a:moveTo>
                    <a:pt x="22121" y="1"/>
                  </a:moveTo>
                  <a:lnTo>
                    <a:pt x="11076" y="2747"/>
                  </a:lnTo>
                  <a:lnTo>
                    <a:pt x="393" y="634"/>
                  </a:lnTo>
                  <a:lnTo>
                    <a:pt x="1" y="1268"/>
                  </a:lnTo>
                  <a:lnTo>
                    <a:pt x="11076" y="3230"/>
                  </a:lnTo>
                  <a:lnTo>
                    <a:pt x="22392" y="544"/>
                  </a:lnTo>
                  <a:lnTo>
                    <a:pt x="22121" y="1"/>
                  </a:lnTo>
                  <a:close/>
                </a:path>
              </a:pathLst>
            </a:custGeom>
            <a:solidFill>
              <a:srgbClr val="F7F9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6"/>
            <p:cNvSpPr/>
            <p:nvPr/>
          </p:nvSpPr>
          <p:spPr>
            <a:xfrm>
              <a:off x="1290704" y="2096450"/>
              <a:ext cx="458441" cy="58185"/>
            </a:xfrm>
            <a:custGeom>
              <a:rect b="b" l="l" r="r" t="t"/>
              <a:pathLst>
                <a:path extrusionOk="0" fill="none" h="2777" w="21880">
                  <a:moveTo>
                    <a:pt x="1" y="664"/>
                  </a:moveTo>
                  <a:lnTo>
                    <a:pt x="10774" y="2777"/>
                  </a:lnTo>
                  <a:lnTo>
                    <a:pt x="21879" y="0"/>
                  </a:lnTo>
                </a:path>
              </a:pathLst>
            </a:custGeom>
            <a:noFill/>
            <a:ln cap="flat" cmpd="sng" w="750">
              <a:solidFill>
                <a:srgbClr val="606264"/>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6"/>
            <p:cNvSpPr/>
            <p:nvPr/>
          </p:nvSpPr>
          <p:spPr>
            <a:xfrm>
              <a:off x="1286912" y="2100871"/>
              <a:ext cx="464119" cy="58206"/>
            </a:xfrm>
            <a:custGeom>
              <a:rect b="b" l="l" r="r" t="t"/>
              <a:pathLst>
                <a:path extrusionOk="0" fill="none" h="2778" w="22151">
                  <a:moveTo>
                    <a:pt x="1" y="755"/>
                  </a:moveTo>
                  <a:lnTo>
                    <a:pt x="10955" y="2777"/>
                  </a:lnTo>
                  <a:lnTo>
                    <a:pt x="22151" y="1"/>
                  </a:lnTo>
                </a:path>
              </a:pathLst>
            </a:custGeom>
            <a:noFill/>
            <a:ln cap="flat" cmpd="sng" w="750">
              <a:solidFill>
                <a:srgbClr val="606264"/>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46"/>
          <p:cNvGrpSpPr/>
          <p:nvPr/>
        </p:nvGrpSpPr>
        <p:grpSpPr>
          <a:xfrm>
            <a:off x="5347683" y="1923310"/>
            <a:ext cx="468404" cy="865824"/>
            <a:chOff x="5459900" y="1756775"/>
            <a:chExt cx="647325" cy="1196550"/>
          </a:xfrm>
        </p:grpSpPr>
        <p:sp>
          <p:nvSpPr>
            <p:cNvPr id="732" name="Google Shape;732;p46"/>
            <p:cNvSpPr/>
            <p:nvPr/>
          </p:nvSpPr>
          <p:spPr>
            <a:xfrm>
              <a:off x="5614575" y="1756775"/>
              <a:ext cx="353075" cy="219575"/>
            </a:xfrm>
            <a:custGeom>
              <a:rect b="b" l="l" r="r" t="t"/>
              <a:pathLst>
                <a:path extrusionOk="0" h="8783" w="14123">
                  <a:moveTo>
                    <a:pt x="7062" y="1"/>
                  </a:moveTo>
                  <a:cubicBezTo>
                    <a:pt x="3199" y="1"/>
                    <a:pt x="60" y="2837"/>
                    <a:pt x="0" y="6338"/>
                  </a:cubicBezTo>
                  <a:cubicBezTo>
                    <a:pt x="3440" y="6941"/>
                    <a:pt x="9928" y="8118"/>
                    <a:pt x="13640" y="8782"/>
                  </a:cubicBezTo>
                  <a:cubicBezTo>
                    <a:pt x="13942" y="8058"/>
                    <a:pt x="14123" y="7273"/>
                    <a:pt x="14123" y="6458"/>
                  </a:cubicBezTo>
                  <a:cubicBezTo>
                    <a:pt x="14123" y="2898"/>
                    <a:pt x="10954" y="1"/>
                    <a:pt x="70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6"/>
            <p:cNvSpPr/>
            <p:nvPr/>
          </p:nvSpPr>
          <p:spPr>
            <a:xfrm>
              <a:off x="5743575" y="2054775"/>
              <a:ext cx="70925" cy="104925"/>
            </a:xfrm>
            <a:custGeom>
              <a:rect b="b" l="l" r="r" t="t"/>
              <a:pathLst>
                <a:path extrusionOk="0" h="4197" w="2837">
                  <a:moveTo>
                    <a:pt x="2686" y="1"/>
                  </a:moveTo>
                  <a:lnTo>
                    <a:pt x="0" y="91"/>
                  </a:lnTo>
                  <a:lnTo>
                    <a:pt x="91" y="2898"/>
                  </a:lnTo>
                  <a:cubicBezTo>
                    <a:pt x="120" y="3604"/>
                    <a:pt x="725" y="4196"/>
                    <a:pt x="1455" y="4196"/>
                  </a:cubicBezTo>
                  <a:cubicBezTo>
                    <a:pt x="1473" y="4196"/>
                    <a:pt x="1491" y="4196"/>
                    <a:pt x="1509" y="4195"/>
                  </a:cubicBezTo>
                  <a:cubicBezTo>
                    <a:pt x="2233" y="4165"/>
                    <a:pt x="2837" y="3531"/>
                    <a:pt x="2807" y="2807"/>
                  </a:cubicBezTo>
                  <a:lnTo>
                    <a:pt x="2686" y="1"/>
                  </a:lnTo>
                  <a:close/>
                </a:path>
              </a:pathLst>
            </a:custGeom>
            <a:solidFill>
              <a:srgbClr val="EEA4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6"/>
            <p:cNvSpPr/>
            <p:nvPr/>
          </p:nvSpPr>
          <p:spPr>
            <a:xfrm>
              <a:off x="5599475" y="1893800"/>
              <a:ext cx="43025" cy="42850"/>
            </a:xfrm>
            <a:custGeom>
              <a:rect b="b" l="l" r="r" t="t"/>
              <a:pathLst>
                <a:path extrusionOk="0" h="1714" w="1721">
                  <a:moveTo>
                    <a:pt x="786" y="0"/>
                  </a:moveTo>
                  <a:cubicBezTo>
                    <a:pt x="714" y="0"/>
                    <a:pt x="642" y="14"/>
                    <a:pt x="574" y="42"/>
                  </a:cubicBezTo>
                  <a:cubicBezTo>
                    <a:pt x="182" y="193"/>
                    <a:pt x="1" y="646"/>
                    <a:pt x="182" y="1098"/>
                  </a:cubicBezTo>
                  <a:cubicBezTo>
                    <a:pt x="304" y="1465"/>
                    <a:pt x="625" y="1713"/>
                    <a:pt x="935" y="1713"/>
                  </a:cubicBezTo>
                  <a:cubicBezTo>
                    <a:pt x="1007" y="1713"/>
                    <a:pt x="1079" y="1700"/>
                    <a:pt x="1147" y="1672"/>
                  </a:cubicBezTo>
                  <a:cubicBezTo>
                    <a:pt x="1540" y="1551"/>
                    <a:pt x="1721" y="1068"/>
                    <a:pt x="1540" y="615"/>
                  </a:cubicBezTo>
                  <a:cubicBezTo>
                    <a:pt x="1417" y="248"/>
                    <a:pt x="1096" y="0"/>
                    <a:pt x="7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6"/>
            <p:cNvSpPr/>
            <p:nvPr/>
          </p:nvSpPr>
          <p:spPr>
            <a:xfrm>
              <a:off x="5609750" y="1904575"/>
              <a:ext cx="22200" cy="18200"/>
            </a:xfrm>
            <a:custGeom>
              <a:rect b="b" l="l" r="r" t="t"/>
              <a:pathLst>
                <a:path extrusionOk="0" h="728" w="888">
                  <a:moveTo>
                    <a:pt x="342" y="0"/>
                  </a:moveTo>
                  <a:cubicBezTo>
                    <a:pt x="288" y="0"/>
                    <a:pt x="237" y="36"/>
                    <a:pt x="193" y="124"/>
                  </a:cubicBezTo>
                  <a:cubicBezTo>
                    <a:pt x="1" y="494"/>
                    <a:pt x="62" y="588"/>
                    <a:pt x="175" y="588"/>
                  </a:cubicBezTo>
                  <a:cubicBezTo>
                    <a:pt x="292" y="588"/>
                    <a:pt x="465" y="486"/>
                    <a:pt x="465" y="486"/>
                  </a:cubicBezTo>
                  <a:cubicBezTo>
                    <a:pt x="465" y="486"/>
                    <a:pt x="480" y="475"/>
                    <a:pt x="512" y="475"/>
                  </a:cubicBezTo>
                  <a:cubicBezTo>
                    <a:pt x="572" y="475"/>
                    <a:pt x="692" y="513"/>
                    <a:pt x="887" y="728"/>
                  </a:cubicBezTo>
                  <a:cubicBezTo>
                    <a:pt x="887" y="728"/>
                    <a:pt x="584" y="0"/>
                    <a:pt x="342" y="0"/>
                  </a:cubicBezTo>
                  <a:close/>
                </a:path>
              </a:pathLst>
            </a:custGeom>
            <a:solidFill>
              <a:srgbClr val="B36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6"/>
            <p:cNvSpPr/>
            <p:nvPr/>
          </p:nvSpPr>
          <p:spPr>
            <a:xfrm>
              <a:off x="5926900" y="1944475"/>
              <a:ext cx="38500" cy="43350"/>
            </a:xfrm>
            <a:custGeom>
              <a:rect b="b" l="l" r="r" t="t"/>
              <a:pathLst>
                <a:path extrusionOk="0" h="1734" w="1540">
                  <a:moveTo>
                    <a:pt x="750" y="0"/>
                  </a:moveTo>
                  <a:cubicBezTo>
                    <a:pt x="722" y="0"/>
                    <a:pt x="693" y="2"/>
                    <a:pt x="664" y="7"/>
                  </a:cubicBezTo>
                  <a:cubicBezTo>
                    <a:pt x="272" y="37"/>
                    <a:pt x="0" y="459"/>
                    <a:pt x="31" y="942"/>
                  </a:cubicBezTo>
                  <a:cubicBezTo>
                    <a:pt x="86" y="1390"/>
                    <a:pt x="402" y="1733"/>
                    <a:pt x="760" y="1733"/>
                  </a:cubicBezTo>
                  <a:cubicBezTo>
                    <a:pt x="788" y="1733"/>
                    <a:pt x="817" y="1731"/>
                    <a:pt x="845" y="1727"/>
                  </a:cubicBezTo>
                  <a:cubicBezTo>
                    <a:pt x="1268" y="1697"/>
                    <a:pt x="1539" y="1274"/>
                    <a:pt x="1479" y="791"/>
                  </a:cubicBezTo>
                  <a:cubicBezTo>
                    <a:pt x="1451" y="344"/>
                    <a:pt x="1112" y="0"/>
                    <a:pt x="7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6"/>
            <p:cNvSpPr/>
            <p:nvPr/>
          </p:nvSpPr>
          <p:spPr>
            <a:xfrm>
              <a:off x="5937800" y="1955225"/>
              <a:ext cx="24125" cy="22625"/>
            </a:xfrm>
            <a:custGeom>
              <a:rect b="b" l="l" r="r" t="t"/>
              <a:pathLst>
                <a:path extrusionOk="0" h="905" w="965">
                  <a:moveTo>
                    <a:pt x="274" y="1"/>
                  </a:moveTo>
                  <a:cubicBezTo>
                    <a:pt x="1" y="1"/>
                    <a:pt x="47" y="904"/>
                    <a:pt x="47" y="904"/>
                  </a:cubicBezTo>
                  <a:cubicBezTo>
                    <a:pt x="180" y="505"/>
                    <a:pt x="313" y="482"/>
                    <a:pt x="343" y="482"/>
                  </a:cubicBezTo>
                  <a:cubicBezTo>
                    <a:pt x="347" y="482"/>
                    <a:pt x="349" y="482"/>
                    <a:pt x="349" y="482"/>
                  </a:cubicBezTo>
                  <a:cubicBezTo>
                    <a:pt x="349" y="482"/>
                    <a:pt x="379" y="484"/>
                    <a:pt x="422" y="484"/>
                  </a:cubicBezTo>
                  <a:cubicBezTo>
                    <a:pt x="593" y="484"/>
                    <a:pt x="965" y="446"/>
                    <a:pt x="409" y="60"/>
                  </a:cubicBezTo>
                  <a:cubicBezTo>
                    <a:pt x="357" y="18"/>
                    <a:pt x="312" y="1"/>
                    <a:pt x="274" y="1"/>
                  </a:cubicBezTo>
                  <a:close/>
                </a:path>
              </a:pathLst>
            </a:custGeom>
            <a:solidFill>
              <a:srgbClr val="B36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6"/>
            <p:cNvSpPr/>
            <p:nvPr/>
          </p:nvSpPr>
          <p:spPr>
            <a:xfrm>
              <a:off x="5610050" y="1785175"/>
              <a:ext cx="352325" cy="320725"/>
            </a:xfrm>
            <a:custGeom>
              <a:rect b="b" l="l" r="r" t="t"/>
              <a:pathLst>
                <a:path extrusionOk="0" h="12829" w="14093">
                  <a:moveTo>
                    <a:pt x="7016" y="0"/>
                  </a:moveTo>
                  <a:cubicBezTo>
                    <a:pt x="6543" y="0"/>
                    <a:pt x="6062" y="53"/>
                    <a:pt x="5583" y="162"/>
                  </a:cubicBezTo>
                  <a:cubicBezTo>
                    <a:pt x="2143" y="977"/>
                    <a:pt x="0" y="4417"/>
                    <a:pt x="785" y="7888"/>
                  </a:cubicBezTo>
                  <a:cubicBezTo>
                    <a:pt x="1482" y="10834"/>
                    <a:pt x="4106" y="12828"/>
                    <a:pt x="7025" y="12828"/>
                  </a:cubicBezTo>
                  <a:cubicBezTo>
                    <a:pt x="7514" y="12828"/>
                    <a:pt x="8012" y="12772"/>
                    <a:pt x="8510" y="12656"/>
                  </a:cubicBezTo>
                  <a:cubicBezTo>
                    <a:pt x="11950" y="11871"/>
                    <a:pt x="14093" y="8401"/>
                    <a:pt x="13278" y="4960"/>
                  </a:cubicBezTo>
                  <a:cubicBezTo>
                    <a:pt x="12603" y="2000"/>
                    <a:pt x="9939" y="0"/>
                    <a:pt x="70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6"/>
            <p:cNvSpPr/>
            <p:nvPr/>
          </p:nvSpPr>
          <p:spPr>
            <a:xfrm>
              <a:off x="5629650" y="1777025"/>
              <a:ext cx="338000" cy="169150"/>
            </a:xfrm>
            <a:custGeom>
              <a:rect b="b" l="l" r="r" t="t"/>
              <a:pathLst>
                <a:path extrusionOk="0" h="6766" w="13520">
                  <a:moveTo>
                    <a:pt x="6103" y="0"/>
                  </a:moveTo>
                  <a:cubicBezTo>
                    <a:pt x="1086" y="0"/>
                    <a:pt x="1" y="4653"/>
                    <a:pt x="1" y="4653"/>
                  </a:cubicBezTo>
                  <a:lnTo>
                    <a:pt x="5402" y="5317"/>
                  </a:lnTo>
                  <a:lnTo>
                    <a:pt x="6700" y="3144"/>
                  </a:lnTo>
                  <a:lnTo>
                    <a:pt x="6790" y="5437"/>
                  </a:lnTo>
                  <a:lnTo>
                    <a:pt x="8571" y="5830"/>
                  </a:lnTo>
                  <a:lnTo>
                    <a:pt x="9084" y="3596"/>
                  </a:lnTo>
                  <a:lnTo>
                    <a:pt x="9325" y="6041"/>
                  </a:lnTo>
                  <a:lnTo>
                    <a:pt x="12977" y="6765"/>
                  </a:lnTo>
                  <a:cubicBezTo>
                    <a:pt x="12977" y="6765"/>
                    <a:pt x="13520" y="971"/>
                    <a:pt x="7394" y="96"/>
                  </a:cubicBezTo>
                  <a:cubicBezTo>
                    <a:pt x="6937" y="31"/>
                    <a:pt x="6508" y="0"/>
                    <a:pt x="61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6"/>
            <p:cNvSpPr/>
            <p:nvPr/>
          </p:nvSpPr>
          <p:spPr>
            <a:xfrm>
              <a:off x="5766950" y="1949000"/>
              <a:ext cx="42275" cy="31875"/>
            </a:xfrm>
            <a:custGeom>
              <a:rect b="b" l="l" r="r" t="t"/>
              <a:pathLst>
                <a:path extrusionOk="0" h="1275" w="1691">
                  <a:moveTo>
                    <a:pt x="1077" y="0"/>
                  </a:moveTo>
                  <a:cubicBezTo>
                    <a:pt x="1005" y="0"/>
                    <a:pt x="932" y="30"/>
                    <a:pt x="876" y="97"/>
                  </a:cubicBezTo>
                  <a:lnTo>
                    <a:pt x="1" y="972"/>
                  </a:lnTo>
                  <a:lnTo>
                    <a:pt x="1691" y="1274"/>
                  </a:lnTo>
                  <a:lnTo>
                    <a:pt x="1359" y="218"/>
                  </a:lnTo>
                  <a:cubicBezTo>
                    <a:pt x="1321" y="85"/>
                    <a:pt x="1200" y="0"/>
                    <a:pt x="1077" y="0"/>
                  </a:cubicBezTo>
                  <a:close/>
                </a:path>
              </a:pathLst>
            </a:custGeom>
            <a:solidFill>
              <a:srgbClr val="E8B8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6"/>
            <p:cNvSpPr/>
            <p:nvPr/>
          </p:nvSpPr>
          <p:spPr>
            <a:xfrm>
              <a:off x="5692275" y="1933975"/>
              <a:ext cx="15100" cy="19075"/>
            </a:xfrm>
            <a:custGeom>
              <a:rect b="b" l="l" r="r" t="t"/>
              <a:pathLst>
                <a:path extrusionOk="0" h="763" w="604">
                  <a:moveTo>
                    <a:pt x="354" y="0"/>
                  </a:moveTo>
                  <a:cubicBezTo>
                    <a:pt x="217" y="0"/>
                    <a:pt x="88" y="143"/>
                    <a:pt x="61" y="336"/>
                  </a:cubicBezTo>
                  <a:cubicBezTo>
                    <a:pt x="0" y="547"/>
                    <a:pt x="91" y="728"/>
                    <a:pt x="242" y="759"/>
                  </a:cubicBezTo>
                  <a:cubicBezTo>
                    <a:pt x="255" y="761"/>
                    <a:pt x="268" y="762"/>
                    <a:pt x="280" y="762"/>
                  </a:cubicBezTo>
                  <a:cubicBezTo>
                    <a:pt x="418" y="762"/>
                    <a:pt x="546" y="620"/>
                    <a:pt x="574" y="427"/>
                  </a:cubicBezTo>
                  <a:cubicBezTo>
                    <a:pt x="604" y="215"/>
                    <a:pt x="544" y="34"/>
                    <a:pt x="393" y="4"/>
                  </a:cubicBezTo>
                  <a:cubicBezTo>
                    <a:pt x="380" y="2"/>
                    <a:pt x="367" y="0"/>
                    <a:pt x="354" y="0"/>
                  </a:cubicBezTo>
                  <a:close/>
                </a:path>
              </a:pathLst>
            </a:custGeom>
            <a:solidFill>
              <a:srgbClr val="2825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6"/>
            <p:cNvSpPr/>
            <p:nvPr/>
          </p:nvSpPr>
          <p:spPr>
            <a:xfrm>
              <a:off x="5857500" y="1961125"/>
              <a:ext cx="15100" cy="19075"/>
            </a:xfrm>
            <a:custGeom>
              <a:rect b="b" l="l" r="r" t="t"/>
              <a:pathLst>
                <a:path extrusionOk="0" h="763" w="604">
                  <a:moveTo>
                    <a:pt x="354" y="1"/>
                  </a:moveTo>
                  <a:cubicBezTo>
                    <a:pt x="217" y="1"/>
                    <a:pt x="88" y="143"/>
                    <a:pt x="60" y="337"/>
                  </a:cubicBezTo>
                  <a:cubicBezTo>
                    <a:pt x="0" y="548"/>
                    <a:pt x="91" y="729"/>
                    <a:pt x="242" y="759"/>
                  </a:cubicBezTo>
                  <a:cubicBezTo>
                    <a:pt x="254" y="762"/>
                    <a:pt x="267" y="763"/>
                    <a:pt x="280" y="763"/>
                  </a:cubicBezTo>
                  <a:cubicBezTo>
                    <a:pt x="417" y="763"/>
                    <a:pt x="546" y="620"/>
                    <a:pt x="573" y="427"/>
                  </a:cubicBezTo>
                  <a:cubicBezTo>
                    <a:pt x="604" y="216"/>
                    <a:pt x="543" y="35"/>
                    <a:pt x="392" y="5"/>
                  </a:cubicBezTo>
                  <a:cubicBezTo>
                    <a:pt x="379" y="2"/>
                    <a:pt x="367" y="1"/>
                    <a:pt x="354" y="1"/>
                  </a:cubicBezTo>
                  <a:close/>
                </a:path>
              </a:pathLst>
            </a:custGeom>
            <a:solidFill>
              <a:srgbClr val="2825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6"/>
            <p:cNvSpPr/>
            <p:nvPr/>
          </p:nvSpPr>
          <p:spPr>
            <a:xfrm>
              <a:off x="5669650" y="1957450"/>
              <a:ext cx="47550" cy="47550"/>
            </a:xfrm>
            <a:custGeom>
              <a:rect b="b" l="l" r="r" t="t"/>
              <a:pathLst>
                <a:path extrusionOk="0" h="1902" w="1902">
                  <a:moveTo>
                    <a:pt x="936" y="1"/>
                  </a:moveTo>
                  <a:cubicBezTo>
                    <a:pt x="422" y="1"/>
                    <a:pt x="0" y="423"/>
                    <a:pt x="0" y="966"/>
                  </a:cubicBezTo>
                  <a:cubicBezTo>
                    <a:pt x="0" y="1479"/>
                    <a:pt x="422" y="1902"/>
                    <a:pt x="936" y="1902"/>
                  </a:cubicBezTo>
                  <a:cubicBezTo>
                    <a:pt x="1479" y="1902"/>
                    <a:pt x="1901" y="1479"/>
                    <a:pt x="1901" y="966"/>
                  </a:cubicBezTo>
                  <a:cubicBezTo>
                    <a:pt x="1901" y="423"/>
                    <a:pt x="1479" y="1"/>
                    <a:pt x="936" y="1"/>
                  </a:cubicBezTo>
                  <a:close/>
                </a:path>
              </a:pathLst>
            </a:custGeom>
            <a:solidFill>
              <a:srgbClr val="E8B8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6"/>
            <p:cNvSpPr/>
            <p:nvPr/>
          </p:nvSpPr>
          <p:spPr>
            <a:xfrm>
              <a:off x="5843900" y="1986875"/>
              <a:ext cx="46800" cy="47550"/>
            </a:xfrm>
            <a:custGeom>
              <a:rect b="b" l="l" r="r" t="t"/>
              <a:pathLst>
                <a:path extrusionOk="0" h="1902" w="1872">
                  <a:moveTo>
                    <a:pt x="936" y="1"/>
                  </a:moveTo>
                  <a:cubicBezTo>
                    <a:pt x="423" y="1"/>
                    <a:pt x="1" y="423"/>
                    <a:pt x="1" y="966"/>
                  </a:cubicBezTo>
                  <a:cubicBezTo>
                    <a:pt x="1" y="1479"/>
                    <a:pt x="423" y="1902"/>
                    <a:pt x="936" y="1902"/>
                  </a:cubicBezTo>
                  <a:cubicBezTo>
                    <a:pt x="1449" y="1902"/>
                    <a:pt x="1872" y="1479"/>
                    <a:pt x="1872" y="966"/>
                  </a:cubicBezTo>
                  <a:cubicBezTo>
                    <a:pt x="1872" y="423"/>
                    <a:pt x="1449" y="1"/>
                    <a:pt x="936" y="1"/>
                  </a:cubicBezTo>
                  <a:close/>
                </a:path>
              </a:pathLst>
            </a:custGeom>
            <a:solidFill>
              <a:srgbClr val="E8B8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6"/>
            <p:cNvSpPr/>
            <p:nvPr/>
          </p:nvSpPr>
          <p:spPr>
            <a:xfrm>
              <a:off x="5588150" y="2869550"/>
              <a:ext cx="113200" cy="83775"/>
            </a:xfrm>
            <a:custGeom>
              <a:rect b="b" l="l" r="r" t="t"/>
              <a:pathLst>
                <a:path extrusionOk="0" h="3351" w="4528">
                  <a:moveTo>
                    <a:pt x="2385" y="1"/>
                  </a:moveTo>
                  <a:lnTo>
                    <a:pt x="2174" y="1902"/>
                  </a:lnTo>
                  <a:lnTo>
                    <a:pt x="1057" y="1811"/>
                  </a:lnTo>
                  <a:cubicBezTo>
                    <a:pt x="1043" y="1811"/>
                    <a:pt x="1028" y="1810"/>
                    <a:pt x="1014" y="1810"/>
                  </a:cubicBezTo>
                  <a:cubicBezTo>
                    <a:pt x="546" y="1810"/>
                    <a:pt x="89" y="2284"/>
                    <a:pt x="1" y="2928"/>
                  </a:cubicBezTo>
                  <a:lnTo>
                    <a:pt x="4075" y="3350"/>
                  </a:lnTo>
                  <a:lnTo>
                    <a:pt x="4527" y="31"/>
                  </a:lnTo>
                  <a:lnTo>
                    <a:pt x="23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46"/>
            <p:cNvSpPr/>
            <p:nvPr/>
          </p:nvSpPr>
          <p:spPr>
            <a:xfrm>
              <a:off x="5813725" y="2869550"/>
              <a:ext cx="106400" cy="83775"/>
            </a:xfrm>
            <a:custGeom>
              <a:rect b="b" l="l" r="r" t="t"/>
              <a:pathLst>
                <a:path extrusionOk="0" h="3351" w="4256">
                  <a:moveTo>
                    <a:pt x="1" y="1"/>
                  </a:moveTo>
                  <a:lnTo>
                    <a:pt x="152" y="3350"/>
                  </a:lnTo>
                  <a:lnTo>
                    <a:pt x="4256" y="3290"/>
                  </a:lnTo>
                  <a:cubicBezTo>
                    <a:pt x="4226" y="2626"/>
                    <a:pt x="3803" y="2083"/>
                    <a:pt x="3320" y="2083"/>
                  </a:cubicBezTo>
                  <a:lnTo>
                    <a:pt x="2174" y="2053"/>
                  </a:lnTo>
                  <a:lnTo>
                    <a:pt x="2143" y="152"/>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6"/>
            <p:cNvSpPr/>
            <p:nvPr/>
          </p:nvSpPr>
          <p:spPr>
            <a:xfrm>
              <a:off x="5629650" y="2427475"/>
              <a:ext cx="276900" cy="451150"/>
            </a:xfrm>
            <a:custGeom>
              <a:rect b="b" l="l" r="r" t="t"/>
              <a:pathLst>
                <a:path extrusionOk="0" h="18046" w="11076">
                  <a:moveTo>
                    <a:pt x="272" y="0"/>
                  </a:moveTo>
                  <a:lnTo>
                    <a:pt x="1" y="18046"/>
                  </a:lnTo>
                  <a:lnTo>
                    <a:pt x="3592" y="18046"/>
                  </a:lnTo>
                  <a:lnTo>
                    <a:pt x="5161" y="4436"/>
                  </a:lnTo>
                  <a:lnTo>
                    <a:pt x="6006" y="4557"/>
                  </a:lnTo>
                  <a:lnTo>
                    <a:pt x="6700" y="17774"/>
                  </a:lnTo>
                  <a:lnTo>
                    <a:pt x="10261" y="17805"/>
                  </a:lnTo>
                  <a:cubicBezTo>
                    <a:pt x="10231" y="12252"/>
                    <a:pt x="10713" y="5251"/>
                    <a:pt x="11076" y="664"/>
                  </a:cubicBezTo>
                  <a:lnTo>
                    <a:pt x="2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6"/>
            <p:cNvSpPr/>
            <p:nvPr/>
          </p:nvSpPr>
          <p:spPr>
            <a:xfrm>
              <a:off x="5625875" y="2124175"/>
              <a:ext cx="299550" cy="361400"/>
            </a:xfrm>
            <a:custGeom>
              <a:rect b="b" l="l" r="r" t="t"/>
              <a:pathLst>
                <a:path extrusionOk="0" h="14456" w="11982">
                  <a:moveTo>
                    <a:pt x="785" y="1"/>
                  </a:moveTo>
                  <a:lnTo>
                    <a:pt x="1" y="13762"/>
                  </a:lnTo>
                  <a:lnTo>
                    <a:pt x="11981" y="14456"/>
                  </a:lnTo>
                  <a:lnTo>
                    <a:pt x="11559" y="363"/>
                  </a:lnTo>
                  <a:lnTo>
                    <a:pt x="78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6"/>
            <p:cNvSpPr/>
            <p:nvPr/>
          </p:nvSpPr>
          <p:spPr>
            <a:xfrm>
              <a:off x="5849200" y="2241875"/>
              <a:ext cx="153175" cy="151000"/>
            </a:xfrm>
            <a:custGeom>
              <a:rect b="b" l="l" r="r" t="t"/>
              <a:pathLst>
                <a:path extrusionOk="0" h="6040" w="6127">
                  <a:moveTo>
                    <a:pt x="1720" y="0"/>
                  </a:moveTo>
                  <a:lnTo>
                    <a:pt x="0" y="2173"/>
                  </a:lnTo>
                  <a:cubicBezTo>
                    <a:pt x="0" y="2173"/>
                    <a:pt x="3403" y="6039"/>
                    <a:pt x="5064" y="6039"/>
                  </a:cubicBezTo>
                  <a:cubicBezTo>
                    <a:pt x="5151" y="6039"/>
                    <a:pt x="5234" y="6028"/>
                    <a:pt x="5311" y="6006"/>
                  </a:cubicBezTo>
                  <a:cubicBezTo>
                    <a:pt x="6126" y="5794"/>
                    <a:pt x="5673" y="3320"/>
                    <a:pt x="5673" y="3320"/>
                  </a:cubicBezTo>
                  <a:lnTo>
                    <a:pt x="1720" y="0"/>
                  </a:lnTo>
                  <a:close/>
                </a:path>
              </a:pathLst>
            </a:custGeom>
            <a:solidFill>
              <a:srgbClr val="B36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6"/>
            <p:cNvSpPr/>
            <p:nvPr/>
          </p:nvSpPr>
          <p:spPr>
            <a:xfrm>
              <a:off x="5509700" y="2247900"/>
              <a:ext cx="209750" cy="94975"/>
            </a:xfrm>
            <a:custGeom>
              <a:rect b="b" l="l" r="r" t="t"/>
              <a:pathLst>
                <a:path extrusionOk="0" h="3799" w="8390">
                  <a:moveTo>
                    <a:pt x="8239" y="1"/>
                  </a:moveTo>
                  <a:lnTo>
                    <a:pt x="785" y="725"/>
                  </a:lnTo>
                  <a:cubicBezTo>
                    <a:pt x="785" y="725"/>
                    <a:pt x="0" y="2988"/>
                    <a:pt x="423" y="3381"/>
                  </a:cubicBezTo>
                  <a:cubicBezTo>
                    <a:pt x="746" y="3682"/>
                    <a:pt x="1349" y="3798"/>
                    <a:pt x="2084" y="3798"/>
                  </a:cubicBezTo>
                  <a:cubicBezTo>
                    <a:pt x="4514" y="3798"/>
                    <a:pt x="8390" y="2536"/>
                    <a:pt x="8390" y="2536"/>
                  </a:cubicBezTo>
                  <a:lnTo>
                    <a:pt x="8239" y="1"/>
                  </a:lnTo>
                  <a:close/>
                </a:path>
              </a:pathLst>
            </a:custGeom>
            <a:solidFill>
              <a:srgbClr val="B364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6"/>
            <p:cNvSpPr/>
            <p:nvPr/>
          </p:nvSpPr>
          <p:spPr>
            <a:xfrm>
              <a:off x="5459900" y="1925775"/>
              <a:ext cx="647325" cy="451175"/>
            </a:xfrm>
            <a:custGeom>
              <a:rect b="b" l="l" r="r" t="t"/>
              <a:pathLst>
                <a:path extrusionOk="0" h="18047" w="25893">
                  <a:moveTo>
                    <a:pt x="2294" y="0"/>
                  </a:moveTo>
                  <a:lnTo>
                    <a:pt x="1" y="13308"/>
                  </a:lnTo>
                  <a:lnTo>
                    <a:pt x="10231" y="18046"/>
                  </a:lnTo>
                  <a:lnTo>
                    <a:pt x="24142" y="16386"/>
                  </a:lnTo>
                  <a:lnTo>
                    <a:pt x="25893" y="4497"/>
                  </a:lnTo>
                  <a:lnTo>
                    <a:pt x="12253" y="7394"/>
                  </a:lnTo>
                  <a:lnTo>
                    <a:pt x="22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6"/>
            <p:cNvSpPr/>
            <p:nvPr/>
          </p:nvSpPr>
          <p:spPr>
            <a:xfrm>
              <a:off x="5523275" y="1925775"/>
              <a:ext cx="574150" cy="184850"/>
            </a:xfrm>
            <a:custGeom>
              <a:rect b="b" l="l" r="r" t="t"/>
              <a:pathLst>
                <a:path extrusionOk="0" h="7394" w="22966">
                  <a:moveTo>
                    <a:pt x="936" y="0"/>
                  </a:moveTo>
                  <a:lnTo>
                    <a:pt x="1" y="181"/>
                  </a:lnTo>
                  <a:lnTo>
                    <a:pt x="9718" y="7394"/>
                  </a:lnTo>
                  <a:lnTo>
                    <a:pt x="22965" y="4648"/>
                  </a:lnTo>
                  <a:lnTo>
                    <a:pt x="22483" y="3984"/>
                  </a:lnTo>
                  <a:lnTo>
                    <a:pt x="9959" y="6820"/>
                  </a:lnTo>
                  <a:lnTo>
                    <a:pt x="9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6"/>
            <p:cNvSpPr/>
            <p:nvPr/>
          </p:nvSpPr>
          <p:spPr>
            <a:xfrm>
              <a:off x="5536850" y="1928025"/>
              <a:ext cx="553025" cy="172800"/>
            </a:xfrm>
            <a:custGeom>
              <a:rect b="b" l="l" r="r" t="t"/>
              <a:pathLst>
                <a:path extrusionOk="0" fill="none" h="6912" w="22121">
                  <a:moveTo>
                    <a:pt x="22121" y="4105"/>
                  </a:moveTo>
                  <a:lnTo>
                    <a:pt x="9356" y="6911"/>
                  </a:lnTo>
                  <a:lnTo>
                    <a:pt x="1" y="1"/>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6"/>
            <p:cNvSpPr/>
            <p:nvPr/>
          </p:nvSpPr>
          <p:spPr>
            <a:xfrm>
              <a:off x="5524025" y="1925025"/>
              <a:ext cx="569625" cy="181825"/>
            </a:xfrm>
            <a:custGeom>
              <a:rect b="b" l="l" r="r" t="t"/>
              <a:pathLst>
                <a:path extrusionOk="0" fill="none" h="7273" w="22785">
                  <a:moveTo>
                    <a:pt x="22785" y="4376"/>
                  </a:moveTo>
                  <a:lnTo>
                    <a:pt x="9778" y="7273"/>
                  </a:lnTo>
                  <a:lnTo>
                    <a:pt x="1" y="0"/>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6"/>
            <p:cNvSpPr/>
            <p:nvPr/>
          </p:nvSpPr>
          <p:spPr>
            <a:xfrm>
              <a:off x="5557225" y="2045725"/>
              <a:ext cx="91450" cy="101875"/>
            </a:xfrm>
            <a:custGeom>
              <a:rect b="b" l="l" r="r" t="t"/>
              <a:pathLst>
                <a:path extrusionOk="0" h="4075" w="3658">
                  <a:moveTo>
                    <a:pt x="1959" y="1"/>
                  </a:moveTo>
                  <a:cubicBezTo>
                    <a:pt x="1671" y="1"/>
                    <a:pt x="1057" y="1630"/>
                    <a:pt x="1057" y="1630"/>
                  </a:cubicBezTo>
                  <a:cubicBezTo>
                    <a:pt x="1057" y="1630"/>
                    <a:pt x="973" y="295"/>
                    <a:pt x="646" y="295"/>
                  </a:cubicBezTo>
                  <a:cubicBezTo>
                    <a:pt x="633" y="295"/>
                    <a:pt x="619" y="297"/>
                    <a:pt x="604" y="302"/>
                  </a:cubicBezTo>
                  <a:cubicBezTo>
                    <a:pt x="1" y="483"/>
                    <a:pt x="333" y="2958"/>
                    <a:pt x="333" y="2958"/>
                  </a:cubicBezTo>
                  <a:cubicBezTo>
                    <a:pt x="272" y="3863"/>
                    <a:pt x="1147" y="4074"/>
                    <a:pt x="1147" y="4074"/>
                  </a:cubicBezTo>
                  <a:cubicBezTo>
                    <a:pt x="1147" y="4074"/>
                    <a:pt x="3501" y="2264"/>
                    <a:pt x="3622" y="1992"/>
                  </a:cubicBezTo>
                  <a:cubicBezTo>
                    <a:pt x="3658" y="1893"/>
                    <a:pt x="3576" y="1859"/>
                    <a:pt x="3444" y="1859"/>
                  </a:cubicBezTo>
                  <a:cubicBezTo>
                    <a:pt x="3132" y="1859"/>
                    <a:pt x="2536" y="2052"/>
                    <a:pt x="2536" y="2052"/>
                  </a:cubicBezTo>
                  <a:cubicBezTo>
                    <a:pt x="2536" y="2052"/>
                    <a:pt x="3471" y="1328"/>
                    <a:pt x="3531" y="1087"/>
                  </a:cubicBezTo>
                  <a:cubicBezTo>
                    <a:pt x="3555" y="990"/>
                    <a:pt x="3516" y="952"/>
                    <a:pt x="3436" y="952"/>
                  </a:cubicBezTo>
                  <a:cubicBezTo>
                    <a:pt x="3120" y="952"/>
                    <a:pt x="2173" y="1570"/>
                    <a:pt x="2173" y="1570"/>
                  </a:cubicBezTo>
                  <a:cubicBezTo>
                    <a:pt x="2173" y="1570"/>
                    <a:pt x="3049" y="634"/>
                    <a:pt x="2958" y="363"/>
                  </a:cubicBezTo>
                  <a:cubicBezTo>
                    <a:pt x="2936" y="292"/>
                    <a:pt x="2895" y="262"/>
                    <a:pt x="2841" y="262"/>
                  </a:cubicBezTo>
                  <a:cubicBezTo>
                    <a:pt x="2522" y="262"/>
                    <a:pt x="1751" y="1298"/>
                    <a:pt x="1751" y="1298"/>
                  </a:cubicBezTo>
                  <a:cubicBezTo>
                    <a:pt x="1751" y="1298"/>
                    <a:pt x="2173" y="423"/>
                    <a:pt x="2053" y="91"/>
                  </a:cubicBezTo>
                  <a:cubicBezTo>
                    <a:pt x="2028" y="28"/>
                    <a:pt x="1996" y="1"/>
                    <a:pt x="19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6"/>
            <p:cNvSpPr/>
            <p:nvPr/>
          </p:nvSpPr>
          <p:spPr>
            <a:xfrm>
              <a:off x="5471225" y="2103825"/>
              <a:ext cx="145625" cy="231775"/>
            </a:xfrm>
            <a:custGeom>
              <a:rect b="b" l="l" r="r" t="t"/>
              <a:pathLst>
                <a:path extrusionOk="0" h="9271" w="5825">
                  <a:moveTo>
                    <a:pt x="3682" y="0"/>
                  </a:moveTo>
                  <a:cubicBezTo>
                    <a:pt x="3682" y="0"/>
                    <a:pt x="0" y="8932"/>
                    <a:pt x="2234" y="9264"/>
                  </a:cubicBezTo>
                  <a:cubicBezTo>
                    <a:pt x="2260" y="9269"/>
                    <a:pt x="2286" y="9271"/>
                    <a:pt x="2312" y="9271"/>
                  </a:cubicBezTo>
                  <a:cubicBezTo>
                    <a:pt x="3982" y="9271"/>
                    <a:pt x="5825" y="845"/>
                    <a:pt x="5825" y="845"/>
                  </a:cubicBezTo>
                  <a:lnTo>
                    <a:pt x="36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6"/>
            <p:cNvSpPr/>
            <p:nvPr/>
          </p:nvSpPr>
          <p:spPr>
            <a:xfrm>
              <a:off x="5923125" y="2091525"/>
              <a:ext cx="96600" cy="104375"/>
            </a:xfrm>
            <a:custGeom>
              <a:rect b="b" l="l" r="r" t="t"/>
              <a:pathLst>
                <a:path extrusionOk="0" h="4175" w="3864">
                  <a:moveTo>
                    <a:pt x="2636" y="1"/>
                  </a:moveTo>
                  <a:cubicBezTo>
                    <a:pt x="2329" y="1"/>
                    <a:pt x="1902" y="1307"/>
                    <a:pt x="1902" y="1307"/>
                  </a:cubicBezTo>
                  <a:cubicBezTo>
                    <a:pt x="1902" y="1307"/>
                    <a:pt x="2022" y="371"/>
                    <a:pt x="1811" y="100"/>
                  </a:cubicBezTo>
                  <a:cubicBezTo>
                    <a:pt x="1775" y="58"/>
                    <a:pt x="1741" y="39"/>
                    <a:pt x="1710" y="39"/>
                  </a:cubicBezTo>
                  <a:cubicBezTo>
                    <a:pt x="1403" y="39"/>
                    <a:pt x="1328" y="1880"/>
                    <a:pt x="1328" y="1880"/>
                  </a:cubicBezTo>
                  <a:cubicBezTo>
                    <a:pt x="1328" y="1880"/>
                    <a:pt x="941" y="771"/>
                    <a:pt x="620" y="771"/>
                  </a:cubicBezTo>
                  <a:cubicBezTo>
                    <a:pt x="594" y="771"/>
                    <a:pt x="569" y="778"/>
                    <a:pt x="544" y="794"/>
                  </a:cubicBezTo>
                  <a:cubicBezTo>
                    <a:pt x="1" y="1156"/>
                    <a:pt x="1057" y="3329"/>
                    <a:pt x="1057" y="3329"/>
                  </a:cubicBezTo>
                  <a:cubicBezTo>
                    <a:pt x="1270" y="4128"/>
                    <a:pt x="2000" y="4174"/>
                    <a:pt x="2168" y="4174"/>
                  </a:cubicBezTo>
                  <a:cubicBezTo>
                    <a:pt x="2191" y="4174"/>
                    <a:pt x="2203" y="4174"/>
                    <a:pt x="2203" y="4174"/>
                  </a:cubicBezTo>
                  <a:cubicBezTo>
                    <a:pt x="2203" y="4174"/>
                    <a:pt x="3863" y="1669"/>
                    <a:pt x="3863" y="1367"/>
                  </a:cubicBezTo>
                  <a:cubicBezTo>
                    <a:pt x="3863" y="1307"/>
                    <a:pt x="3831" y="1283"/>
                    <a:pt x="3778" y="1283"/>
                  </a:cubicBezTo>
                  <a:cubicBezTo>
                    <a:pt x="3536" y="1283"/>
                    <a:pt x="2867" y="1790"/>
                    <a:pt x="2867" y="1790"/>
                  </a:cubicBezTo>
                  <a:cubicBezTo>
                    <a:pt x="2867" y="1790"/>
                    <a:pt x="3531" y="794"/>
                    <a:pt x="3531" y="583"/>
                  </a:cubicBezTo>
                  <a:cubicBezTo>
                    <a:pt x="3521" y="494"/>
                    <a:pt x="3483" y="457"/>
                    <a:pt x="3426" y="457"/>
                  </a:cubicBezTo>
                  <a:cubicBezTo>
                    <a:pt x="3135" y="457"/>
                    <a:pt x="2354" y="1428"/>
                    <a:pt x="2354" y="1428"/>
                  </a:cubicBezTo>
                  <a:cubicBezTo>
                    <a:pt x="2354" y="1428"/>
                    <a:pt x="2898" y="281"/>
                    <a:pt x="2747" y="70"/>
                  </a:cubicBezTo>
                  <a:cubicBezTo>
                    <a:pt x="2713" y="22"/>
                    <a:pt x="2675"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6"/>
            <p:cNvSpPr/>
            <p:nvPr/>
          </p:nvSpPr>
          <p:spPr>
            <a:xfrm>
              <a:off x="5926800" y="2160400"/>
              <a:ext cx="97450" cy="231925"/>
            </a:xfrm>
            <a:custGeom>
              <a:rect b="b" l="l" r="r" t="t"/>
              <a:pathLst>
                <a:path extrusionOk="0" h="9277" w="3898">
                  <a:moveTo>
                    <a:pt x="638" y="0"/>
                  </a:moveTo>
                  <a:cubicBezTo>
                    <a:pt x="638" y="0"/>
                    <a:pt x="0" y="9276"/>
                    <a:pt x="2077" y="9276"/>
                  </a:cubicBezTo>
                  <a:cubicBezTo>
                    <a:pt x="2120" y="9276"/>
                    <a:pt x="2163" y="9273"/>
                    <a:pt x="2207" y="9265"/>
                  </a:cubicBezTo>
                  <a:cubicBezTo>
                    <a:pt x="3897" y="8993"/>
                    <a:pt x="2932" y="151"/>
                    <a:pt x="2932" y="151"/>
                  </a:cubicBezTo>
                  <a:lnTo>
                    <a:pt x="63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46"/>
            <p:cNvSpPr/>
            <p:nvPr/>
          </p:nvSpPr>
          <p:spPr>
            <a:xfrm>
              <a:off x="5715650" y="2110600"/>
              <a:ext cx="50575" cy="266350"/>
            </a:xfrm>
            <a:custGeom>
              <a:rect b="b" l="l" r="r" t="t"/>
              <a:pathLst>
                <a:path extrusionOk="0" fill="none" h="10654" w="2023">
                  <a:moveTo>
                    <a:pt x="2023" y="1"/>
                  </a:moveTo>
                  <a:lnTo>
                    <a:pt x="1" y="10653"/>
                  </a:lnTo>
                </a:path>
              </a:pathLst>
            </a:custGeom>
            <a:noFill/>
            <a:ln cap="flat" cmpd="sng" w="3025">
              <a:solidFill>
                <a:schemeClr val="dk1"/>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46"/>
            <p:cNvSpPr/>
            <p:nvPr/>
          </p:nvSpPr>
          <p:spPr>
            <a:xfrm>
              <a:off x="5757900" y="2008000"/>
              <a:ext cx="45300" cy="45300"/>
            </a:xfrm>
            <a:custGeom>
              <a:rect b="b" l="l" r="r" t="t"/>
              <a:pathLst>
                <a:path extrusionOk="0" h="1812" w="1812">
                  <a:moveTo>
                    <a:pt x="906" y="1"/>
                  </a:moveTo>
                  <a:cubicBezTo>
                    <a:pt x="393" y="1"/>
                    <a:pt x="1" y="393"/>
                    <a:pt x="1" y="906"/>
                  </a:cubicBezTo>
                  <a:cubicBezTo>
                    <a:pt x="1" y="1389"/>
                    <a:pt x="393" y="1811"/>
                    <a:pt x="906" y="1811"/>
                  </a:cubicBezTo>
                  <a:cubicBezTo>
                    <a:pt x="1389" y="1811"/>
                    <a:pt x="1811" y="1389"/>
                    <a:pt x="1811" y="906"/>
                  </a:cubicBezTo>
                  <a:cubicBezTo>
                    <a:pt x="1811" y="393"/>
                    <a:pt x="1389" y="1"/>
                    <a:pt x="9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 name="Google Shape;761;p46"/>
          <p:cNvGrpSpPr/>
          <p:nvPr/>
        </p:nvGrpSpPr>
        <p:grpSpPr>
          <a:xfrm>
            <a:off x="3230887" y="2032486"/>
            <a:ext cx="655482" cy="647475"/>
            <a:chOff x="5316575" y="4538300"/>
            <a:chExt cx="798200" cy="788450"/>
          </a:xfrm>
        </p:grpSpPr>
        <p:sp>
          <p:nvSpPr>
            <p:cNvPr id="762" name="Google Shape;762;p46"/>
            <p:cNvSpPr/>
            <p:nvPr/>
          </p:nvSpPr>
          <p:spPr>
            <a:xfrm>
              <a:off x="5379950" y="5017225"/>
              <a:ext cx="494925" cy="266525"/>
            </a:xfrm>
            <a:custGeom>
              <a:rect b="b" l="l" r="r" t="t"/>
              <a:pathLst>
                <a:path extrusionOk="0" h="10661" w="19797">
                  <a:moveTo>
                    <a:pt x="5044" y="1"/>
                  </a:moveTo>
                  <a:cubicBezTo>
                    <a:pt x="3563" y="1"/>
                    <a:pt x="2119" y="926"/>
                    <a:pt x="1630" y="2513"/>
                  </a:cubicBezTo>
                  <a:lnTo>
                    <a:pt x="0" y="9152"/>
                  </a:lnTo>
                  <a:lnTo>
                    <a:pt x="3712" y="9574"/>
                  </a:lnTo>
                  <a:lnTo>
                    <a:pt x="5190" y="4806"/>
                  </a:lnTo>
                  <a:lnTo>
                    <a:pt x="12524" y="10661"/>
                  </a:lnTo>
                  <a:lnTo>
                    <a:pt x="19796" y="9514"/>
                  </a:lnTo>
                  <a:lnTo>
                    <a:pt x="7333" y="853"/>
                  </a:lnTo>
                  <a:cubicBezTo>
                    <a:pt x="6655" y="271"/>
                    <a:pt x="5844" y="1"/>
                    <a:pt x="50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6"/>
            <p:cNvSpPr/>
            <p:nvPr/>
          </p:nvSpPr>
          <p:spPr>
            <a:xfrm>
              <a:off x="5316575" y="5217350"/>
              <a:ext cx="143350" cy="109400"/>
            </a:xfrm>
            <a:custGeom>
              <a:rect b="b" l="l" r="r" t="t"/>
              <a:pathLst>
                <a:path extrusionOk="0" h="4376" w="5734">
                  <a:moveTo>
                    <a:pt x="3712" y="0"/>
                  </a:moveTo>
                  <a:lnTo>
                    <a:pt x="3350" y="2776"/>
                  </a:lnTo>
                  <a:lnTo>
                    <a:pt x="1992" y="2837"/>
                  </a:lnTo>
                  <a:cubicBezTo>
                    <a:pt x="1056" y="2867"/>
                    <a:pt x="272" y="3501"/>
                    <a:pt x="0" y="4376"/>
                  </a:cubicBezTo>
                  <a:lnTo>
                    <a:pt x="5100" y="4346"/>
                  </a:lnTo>
                  <a:lnTo>
                    <a:pt x="5734" y="543"/>
                  </a:lnTo>
                  <a:lnTo>
                    <a:pt x="3712" y="0"/>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6"/>
            <p:cNvSpPr/>
            <p:nvPr/>
          </p:nvSpPr>
          <p:spPr>
            <a:xfrm>
              <a:off x="5316575" y="5286100"/>
              <a:ext cx="133550" cy="40650"/>
            </a:xfrm>
            <a:custGeom>
              <a:rect b="b" l="l" r="r" t="t"/>
              <a:pathLst>
                <a:path extrusionOk="0" h="1626" w="5342">
                  <a:moveTo>
                    <a:pt x="2813" y="0"/>
                  </a:moveTo>
                  <a:cubicBezTo>
                    <a:pt x="1941" y="0"/>
                    <a:pt x="287" y="193"/>
                    <a:pt x="0" y="1626"/>
                  </a:cubicBezTo>
                  <a:lnTo>
                    <a:pt x="5100" y="1596"/>
                  </a:lnTo>
                  <a:lnTo>
                    <a:pt x="5341" y="238"/>
                  </a:lnTo>
                  <a:lnTo>
                    <a:pt x="3350" y="26"/>
                  </a:lnTo>
                  <a:cubicBezTo>
                    <a:pt x="3350" y="26"/>
                    <a:pt x="3135" y="0"/>
                    <a:pt x="28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6"/>
            <p:cNvSpPr/>
            <p:nvPr/>
          </p:nvSpPr>
          <p:spPr>
            <a:xfrm>
              <a:off x="5379950" y="5017225"/>
              <a:ext cx="198425" cy="239375"/>
            </a:xfrm>
            <a:custGeom>
              <a:rect b="b" l="l" r="r" t="t"/>
              <a:pathLst>
                <a:path extrusionOk="0" h="9575" w="7937">
                  <a:moveTo>
                    <a:pt x="5044" y="1"/>
                  </a:moveTo>
                  <a:cubicBezTo>
                    <a:pt x="3563" y="1"/>
                    <a:pt x="2119" y="926"/>
                    <a:pt x="1630" y="2513"/>
                  </a:cubicBezTo>
                  <a:lnTo>
                    <a:pt x="0" y="9152"/>
                  </a:lnTo>
                  <a:lnTo>
                    <a:pt x="3712" y="9574"/>
                  </a:lnTo>
                  <a:lnTo>
                    <a:pt x="5190" y="4806"/>
                  </a:lnTo>
                  <a:cubicBezTo>
                    <a:pt x="6911" y="4414"/>
                    <a:pt x="7937" y="2603"/>
                    <a:pt x="7363" y="913"/>
                  </a:cubicBezTo>
                  <a:lnTo>
                    <a:pt x="7333" y="853"/>
                  </a:lnTo>
                  <a:cubicBezTo>
                    <a:pt x="6655" y="271"/>
                    <a:pt x="5844" y="1"/>
                    <a:pt x="50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6"/>
            <p:cNvSpPr/>
            <p:nvPr/>
          </p:nvSpPr>
          <p:spPr>
            <a:xfrm>
              <a:off x="5643225" y="4887650"/>
              <a:ext cx="328975" cy="276150"/>
            </a:xfrm>
            <a:custGeom>
              <a:rect b="b" l="l" r="r" t="t"/>
              <a:pathLst>
                <a:path extrusionOk="0" h="11046" w="13159">
                  <a:moveTo>
                    <a:pt x="10804" y="1"/>
                  </a:moveTo>
                  <a:lnTo>
                    <a:pt x="4920" y="61"/>
                  </a:lnTo>
                  <a:lnTo>
                    <a:pt x="1" y="11015"/>
                  </a:lnTo>
                  <a:lnTo>
                    <a:pt x="13158" y="11045"/>
                  </a:lnTo>
                  <a:lnTo>
                    <a:pt x="108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6"/>
            <p:cNvSpPr/>
            <p:nvPr/>
          </p:nvSpPr>
          <p:spPr>
            <a:xfrm>
              <a:off x="5593450" y="4889175"/>
              <a:ext cx="200700" cy="124500"/>
            </a:xfrm>
            <a:custGeom>
              <a:rect b="b" l="l" r="r" t="t"/>
              <a:pathLst>
                <a:path extrusionOk="0" h="4980" w="8028">
                  <a:moveTo>
                    <a:pt x="6911" y="0"/>
                  </a:moveTo>
                  <a:lnTo>
                    <a:pt x="0" y="2022"/>
                  </a:lnTo>
                  <a:lnTo>
                    <a:pt x="664" y="4979"/>
                  </a:lnTo>
                  <a:lnTo>
                    <a:pt x="8027" y="3199"/>
                  </a:lnTo>
                  <a:lnTo>
                    <a:pt x="69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6"/>
            <p:cNvSpPr/>
            <p:nvPr/>
          </p:nvSpPr>
          <p:spPr>
            <a:xfrm>
              <a:off x="5892950" y="4887650"/>
              <a:ext cx="178825" cy="144875"/>
            </a:xfrm>
            <a:custGeom>
              <a:rect b="b" l="l" r="r" t="t"/>
              <a:pathLst>
                <a:path extrusionOk="0" h="5795" w="7153">
                  <a:moveTo>
                    <a:pt x="815" y="1"/>
                  </a:moveTo>
                  <a:lnTo>
                    <a:pt x="0" y="3260"/>
                  </a:lnTo>
                  <a:lnTo>
                    <a:pt x="6036" y="5795"/>
                  </a:lnTo>
                  <a:lnTo>
                    <a:pt x="7152" y="3712"/>
                  </a:lnTo>
                  <a:lnTo>
                    <a:pt x="8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6"/>
            <p:cNvSpPr/>
            <p:nvPr/>
          </p:nvSpPr>
          <p:spPr>
            <a:xfrm>
              <a:off x="5551200" y="4852950"/>
              <a:ext cx="537925" cy="365925"/>
            </a:xfrm>
            <a:custGeom>
              <a:rect b="b" l="l" r="r" t="t"/>
              <a:pathLst>
                <a:path extrusionOk="0" h="14637" w="21517">
                  <a:moveTo>
                    <a:pt x="634" y="1"/>
                  </a:moveTo>
                  <a:lnTo>
                    <a:pt x="0" y="10774"/>
                  </a:lnTo>
                  <a:lnTo>
                    <a:pt x="11528" y="14636"/>
                  </a:lnTo>
                  <a:lnTo>
                    <a:pt x="21064" y="12222"/>
                  </a:lnTo>
                  <a:lnTo>
                    <a:pt x="21516" y="91"/>
                  </a:lnTo>
                  <a:lnTo>
                    <a:pt x="11709" y="4889"/>
                  </a:lnTo>
                  <a:lnTo>
                    <a:pt x="6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6"/>
            <p:cNvSpPr/>
            <p:nvPr/>
          </p:nvSpPr>
          <p:spPr>
            <a:xfrm>
              <a:off x="5574575" y="4845400"/>
              <a:ext cx="508525" cy="129800"/>
            </a:xfrm>
            <a:custGeom>
              <a:rect b="b" l="l" r="r" t="t"/>
              <a:pathLst>
                <a:path extrusionOk="0" h="5192" w="20341">
                  <a:moveTo>
                    <a:pt x="544" y="1"/>
                  </a:moveTo>
                  <a:lnTo>
                    <a:pt x="1" y="484"/>
                  </a:lnTo>
                  <a:lnTo>
                    <a:pt x="10774" y="5191"/>
                  </a:lnTo>
                  <a:lnTo>
                    <a:pt x="20340" y="514"/>
                  </a:lnTo>
                  <a:lnTo>
                    <a:pt x="19586" y="182"/>
                  </a:lnTo>
                  <a:lnTo>
                    <a:pt x="10683" y="4648"/>
                  </a:lnTo>
                  <a:lnTo>
                    <a:pt x="5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6"/>
            <p:cNvSpPr/>
            <p:nvPr/>
          </p:nvSpPr>
          <p:spPr>
            <a:xfrm>
              <a:off x="5583625" y="4849175"/>
              <a:ext cx="488150" cy="116975"/>
            </a:xfrm>
            <a:custGeom>
              <a:rect b="b" l="l" r="r" t="t"/>
              <a:pathLst>
                <a:path extrusionOk="0" fill="none" h="4679" w="19526">
                  <a:moveTo>
                    <a:pt x="1" y="1"/>
                  </a:moveTo>
                  <a:lnTo>
                    <a:pt x="10352" y="4678"/>
                  </a:lnTo>
                  <a:lnTo>
                    <a:pt x="19525" y="182"/>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6"/>
            <p:cNvSpPr/>
            <p:nvPr/>
          </p:nvSpPr>
          <p:spPr>
            <a:xfrm>
              <a:off x="5579100" y="4851450"/>
              <a:ext cx="504750" cy="119975"/>
            </a:xfrm>
            <a:custGeom>
              <a:rect b="b" l="l" r="r" t="t"/>
              <a:pathLst>
                <a:path extrusionOk="0" fill="none" h="4799" w="20190">
                  <a:moveTo>
                    <a:pt x="1" y="0"/>
                  </a:moveTo>
                  <a:lnTo>
                    <a:pt x="10563" y="4798"/>
                  </a:lnTo>
                  <a:lnTo>
                    <a:pt x="20189" y="91"/>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6"/>
            <p:cNvSpPr/>
            <p:nvPr/>
          </p:nvSpPr>
          <p:spPr>
            <a:xfrm>
              <a:off x="6036300" y="4994875"/>
              <a:ext cx="78475" cy="62700"/>
            </a:xfrm>
            <a:custGeom>
              <a:rect b="b" l="l" r="r" t="t"/>
              <a:pathLst>
                <a:path extrusionOk="0" h="2508" w="3139">
                  <a:moveTo>
                    <a:pt x="1562" y="1"/>
                  </a:moveTo>
                  <a:cubicBezTo>
                    <a:pt x="1464" y="1"/>
                    <a:pt x="1382" y="27"/>
                    <a:pt x="1328" y="87"/>
                  </a:cubicBezTo>
                  <a:cubicBezTo>
                    <a:pt x="1117" y="329"/>
                    <a:pt x="1811" y="600"/>
                    <a:pt x="1811" y="600"/>
                  </a:cubicBezTo>
                  <a:cubicBezTo>
                    <a:pt x="1811" y="600"/>
                    <a:pt x="1375" y="551"/>
                    <a:pt x="1006" y="551"/>
                  </a:cubicBezTo>
                  <a:cubicBezTo>
                    <a:pt x="668" y="551"/>
                    <a:pt x="385" y="592"/>
                    <a:pt x="543" y="751"/>
                  </a:cubicBezTo>
                  <a:cubicBezTo>
                    <a:pt x="724" y="932"/>
                    <a:pt x="1328" y="993"/>
                    <a:pt x="1328" y="993"/>
                  </a:cubicBezTo>
                  <a:cubicBezTo>
                    <a:pt x="1328" y="993"/>
                    <a:pt x="0" y="1264"/>
                    <a:pt x="302" y="1506"/>
                  </a:cubicBezTo>
                  <a:cubicBezTo>
                    <a:pt x="335" y="1538"/>
                    <a:pt x="410" y="1551"/>
                    <a:pt x="508" y="1551"/>
                  </a:cubicBezTo>
                  <a:cubicBezTo>
                    <a:pt x="862" y="1551"/>
                    <a:pt x="1509" y="1385"/>
                    <a:pt x="1509" y="1385"/>
                  </a:cubicBezTo>
                  <a:lnTo>
                    <a:pt x="1509" y="1385"/>
                  </a:lnTo>
                  <a:cubicBezTo>
                    <a:pt x="1509" y="1385"/>
                    <a:pt x="272" y="2049"/>
                    <a:pt x="694" y="2139"/>
                  </a:cubicBezTo>
                  <a:cubicBezTo>
                    <a:pt x="700" y="2141"/>
                    <a:pt x="706" y="2141"/>
                    <a:pt x="714" y="2141"/>
                  </a:cubicBezTo>
                  <a:cubicBezTo>
                    <a:pt x="913" y="2141"/>
                    <a:pt x="1780" y="1777"/>
                    <a:pt x="1781" y="1777"/>
                  </a:cubicBezTo>
                  <a:lnTo>
                    <a:pt x="1781" y="1777"/>
                  </a:lnTo>
                  <a:cubicBezTo>
                    <a:pt x="1780" y="1777"/>
                    <a:pt x="936" y="2471"/>
                    <a:pt x="1207" y="2502"/>
                  </a:cubicBezTo>
                  <a:cubicBezTo>
                    <a:pt x="1215" y="2506"/>
                    <a:pt x="1225" y="2507"/>
                    <a:pt x="1238" y="2507"/>
                  </a:cubicBezTo>
                  <a:cubicBezTo>
                    <a:pt x="1317" y="2507"/>
                    <a:pt x="1481" y="2429"/>
                    <a:pt x="1690" y="2351"/>
                  </a:cubicBezTo>
                  <a:cubicBezTo>
                    <a:pt x="2444" y="2019"/>
                    <a:pt x="3138" y="1415"/>
                    <a:pt x="2625" y="600"/>
                  </a:cubicBezTo>
                  <a:cubicBezTo>
                    <a:pt x="2438" y="319"/>
                    <a:pt x="1904" y="1"/>
                    <a:pt x="1562"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6"/>
            <p:cNvSpPr/>
            <p:nvPr/>
          </p:nvSpPr>
          <p:spPr>
            <a:xfrm>
              <a:off x="5524025" y="4960150"/>
              <a:ext cx="80000" cy="63525"/>
            </a:xfrm>
            <a:custGeom>
              <a:rect b="b" l="l" r="r" t="t"/>
              <a:pathLst>
                <a:path extrusionOk="0" h="2541" w="3200">
                  <a:moveTo>
                    <a:pt x="1468" y="1"/>
                  </a:moveTo>
                  <a:cubicBezTo>
                    <a:pt x="1097" y="1"/>
                    <a:pt x="545" y="464"/>
                    <a:pt x="393" y="843"/>
                  </a:cubicBezTo>
                  <a:cubicBezTo>
                    <a:pt x="1" y="1748"/>
                    <a:pt x="816" y="2261"/>
                    <a:pt x="1661" y="2442"/>
                  </a:cubicBezTo>
                  <a:cubicBezTo>
                    <a:pt x="1882" y="2491"/>
                    <a:pt x="2044" y="2541"/>
                    <a:pt x="2128" y="2541"/>
                  </a:cubicBezTo>
                  <a:cubicBezTo>
                    <a:pt x="2147" y="2541"/>
                    <a:pt x="2163" y="2538"/>
                    <a:pt x="2174" y="2533"/>
                  </a:cubicBezTo>
                  <a:cubicBezTo>
                    <a:pt x="2475" y="2442"/>
                    <a:pt x="1449" y="1869"/>
                    <a:pt x="1449" y="1869"/>
                  </a:cubicBezTo>
                  <a:lnTo>
                    <a:pt x="1449" y="1869"/>
                  </a:lnTo>
                  <a:cubicBezTo>
                    <a:pt x="1450" y="1869"/>
                    <a:pt x="2260" y="2059"/>
                    <a:pt x="2567" y="2059"/>
                  </a:cubicBezTo>
                  <a:cubicBezTo>
                    <a:pt x="2606" y="2059"/>
                    <a:pt x="2636" y="2056"/>
                    <a:pt x="2656" y="2050"/>
                  </a:cubicBezTo>
                  <a:cubicBezTo>
                    <a:pt x="3049" y="1899"/>
                    <a:pt x="1691" y="1416"/>
                    <a:pt x="1691" y="1416"/>
                  </a:cubicBezTo>
                  <a:lnTo>
                    <a:pt x="1691" y="1416"/>
                  </a:lnTo>
                  <a:cubicBezTo>
                    <a:pt x="1691" y="1416"/>
                    <a:pt x="2055" y="1455"/>
                    <a:pt x="2396" y="1455"/>
                  </a:cubicBezTo>
                  <a:cubicBezTo>
                    <a:pt x="2651" y="1455"/>
                    <a:pt x="2894" y="1433"/>
                    <a:pt x="2958" y="1356"/>
                  </a:cubicBezTo>
                  <a:cubicBezTo>
                    <a:pt x="3200" y="1024"/>
                    <a:pt x="1781" y="994"/>
                    <a:pt x="1781" y="994"/>
                  </a:cubicBezTo>
                  <a:cubicBezTo>
                    <a:pt x="1781" y="994"/>
                    <a:pt x="2415" y="843"/>
                    <a:pt x="2566" y="601"/>
                  </a:cubicBezTo>
                  <a:cubicBezTo>
                    <a:pt x="2636" y="488"/>
                    <a:pt x="2552" y="448"/>
                    <a:pt x="2397" y="448"/>
                  </a:cubicBezTo>
                  <a:cubicBezTo>
                    <a:pt x="2017" y="448"/>
                    <a:pt x="1208" y="692"/>
                    <a:pt x="1208" y="692"/>
                  </a:cubicBezTo>
                  <a:cubicBezTo>
                    <a:pt x="1208" y="692"/>
                    <a:pt x="1902" y="269"/>
                    <a:pt x="1661" y="58"/>
                  </a:cubicBezTo>
                  <a:cubicBezTo>
                    <a:pt x="1606" y="19"/>
                    <a:pt x="1541" y="1"/>
                    <a:pt x="1468"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6"/>
            <p:cNvSpPr/>
            <p:nvPr/>
          </p:nvSpPr>
          <p:spPr>
            <a:xfrm>
              <a:off x="5432750" y="5217350"/>
              <a:ext cx="144125" cy="108650"/>
            </a:xfrm>
            <a:custGeom>
              <a:rect b="b" l="l" r="r" t="t"/>
              <a:pathLst>
                <a:path extrusionOk="0" h="4346" w="5765">
                  <a:moveTo>
                    <a:pt x="3742" y="0"/>
                  </a:moveTo>
                  <a:lnTo>
                    <a:pt x="3380" y="2776"/>
                  </a:lnTo>
                  <a:lnTo>
                    <a:pt x="2022" y="2807"/>
                  </a:lnTo>
                  <a:cubicBezTo>
                    <a:pt x="1087" y="2837"/>
                    <a:pt x="272" y="3470"/>
                    <a:pt x="0" y="4346"/>
                  </a:cubicBezTo>
                  <a:lnTo>
                    <a:pt x="5131" y="4346"/>
                  </a:lnTo>
                  <a:lnTo>
                    <a:pt x="5764" y="513"/>
                  </a:lnTo>
                  <a:lnTo>
                    <a:pt x="3742" y="0"/>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6"/>
            <p:cNvSpPr/>
            <p:nvPr/>
          </p:nvSpPr>
          <p:spPr>
            <a:xfrm>
              <a:off x="5494600" y="5015200"/>
              <a:ext cx="451925" cy="250450"/>
            </a:xfrm>
            <a:custGeom>
              <a:rect b="b" l="l" r="r" t="t"/>
              <a:pathLst>
                <a:path extrusionOk="0" h="10018" w="18077">
                  <a:moveTo>
                    <a:pt x="4594" y="0"/>
                  </a:moveTo>
                  <a:cubicBezTo>
                    <a:pt x="2992" y="0"/>
                    <a:pt x="1473" y="1076"/>
                    <a:pt x="1117" y="2835"/>
                  </a:cubicBezTo>
                  <a:lnTo>
                    <a:pt x="1" y="9776"/>
                  </a:lnTo>
                  <a:lnTo>
                    <a:pt x="3894" y="10017"/>
                  </a:lnTo>
                  <a:lnTo>
                    <a:pt x="4890" y="6849"/>
                  </a:lnTo>
                  <a:lnTo>
                    <a:pt x="8632" y="8539"/>
                  </a:lnTo>
                  <a:lnTo>
                    <a:pt x="18077" y="8720"/>
                  </a:lnTo>
                  <a:lnTo>
                    <a:pt x="18077" y="8720"/>
                  </a:lnTo>
                  <a:lnTo>
                    <a:pt x="6670" y="663"/>
                  </a:lnTo>
                  <a:cubicBezTo>
                    <a:pt x="6023" y="210"/>
                    <a:pt x="5300" y="0"/>
                    <a:pt x="45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6"/>
            <p:cNvSpPr/>
            <p:nvPr/>
          </p:nvSpPr>
          <p:spPr>
            <a:xfrm>
              <a:off x="5433500" y="5286100"/>
              <a:ext cx="133550" cy="40650"/>
            </a:xfrm>
            <a:custGeom>
              <a:rect b="b" l="l" r="r" t="t"/>
              <a:pathLst>
                <a:path extrusionOk="0" h="1626" w="5342">
                  <a:moveTo>
                    <a:pt x="2813" y="0"/>
                  </a:moveTo>
                  <a:cubicBezTo>
                    <a:pt x="1942" y="0"/>
                    <a:pt x="287" y="193"/>
                    <a:pt x="1" y="1626"/>
                  </a:cubicBezTo>
                  <a:lnTo>
                    <a:pt x="5131" y="1596"/>
                  </a:lnTo>
                  <a:lnTo>
                    <a:pt x="5342" y="238"/>
                  </a:lnTo>
                  <a:lnTo>
                    <a:pt x="3350" y="26"/>
                  </a:lnTo>
                  <a:cubicBezTo>
                    <a:pt x="3350" y="26"/>
                    <a:pt x="3135" y="0"/>
                    <a:pt x="28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6"/>
            <p:cNvSpPr/>
            <p:nvPr/>
          </p:nvSpPr>
          <p:spPr>
            <a:xfrm>
              <a:off x="5676425" y="5165275"/>
              <a:ext cx="289725" cy="131150"/>
            </a:xfrm>
            <a:custGeom>
              <a:rect b="b" l="l" r="r" t="t"/>
              <a:pathLst>
                <a:path extrusionOk="0" h="5246" w="11589">
                  <a:moveTo>
                    <a:pt x="6941" y="1"/>
                  </a:moveTo>
                  <a:lnTo>
                    <a:pt x="1" y="91"/>
                  </a:lnTo>
                  <a:lnTo>
                    <a:pt x="665" y="4739"/>
                  </a:lnTo>
                  <a:cubicBezTo>
                    <a:pt x="665" y="4739"/>
                    <a:pt x="2555" y="5246"/>
                    <a:pt x="4934" y="5246"/>
                  </a:cubicBezTo>
                  <a:cubicBezTo>
                    <a:pt x="6858" y="5246"/>
                    <a:pt x="9103" y="4914"/>
                    <a:pt x="10925" y="3713"/>
                  </a:cubicBezTo>
                  <a:lnTo>
                    <a:pt x="11589" y="906"/>
                  </a:lnTo>
                  <a:lnTo>
                    <a:pt x="9114" y="1510"/>
                  </a:lnTo>
                  <a:lnTo>
                    <a:pt x="69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6"/>
            <p:cNvSpPr/>
            <p:nvPr/>
          </p:nvSpPr>
          <p:spPr>
            <a:xfrm>
              <a:off x="5641725" y="4538300"/>
              <a:ext cx="356125" cy="301375"/>
            </a:xfrm>
            <a:custGeom>
              <a:rect b="b" l="l" r="r" t="t"/>
              <a:pathLst>
                <a:path extrusionOk="0" h="12055" w="14245">
                  <a:moveTo>
                    <a:pt x="7353" y="0"/>
                  </a:moveTo>
                  <a:cubicBezTo>
                    <a:pt x="6910" y="0"/>
                    <a:pt x="6460" y="40"/>
                    <a:pt x="6006" y="123"/>
                  </a:cubicBezTo>
                  <a:cubicBezTo>
                    <a:pt x="2415" y="817"/>
                    <a:pt x="0" y="3986"/>
                    <a:pt x="604" y="7245"/>
                  </a:cubicBezTo>
                  <a:cubicBezTo>
                    <a:pt x="1156" y="10085"/>
                    <a:pt x="3817" y="12055"/>
                    <a:pt x="6868" y="12055"/>
                  </a:cubicBezTo>
                  <a:cubicBezTo>
                    <a:pt x="7319" y="12055"/>
                    <a:pt x="7777" y="12012"/>
                    <a:pt x="8239" y="11923"/>
                  </a:cubicBezTo>
                  <a:cubicBezTo>
                    <a:pt x="11830" y="11259"/>
                    <a:pt x="14244" y="8060"/>
                    <a:pt x="13640" y="4801"/>
                  </a:cubicBezTo>
                  <a:cubicBezTo>
                    <a:pt x="13113" y="1950"/>
                    <a:pt x="10438" y="0"/>
                    <a:pt x="73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6"/>
            <p:cNvSpPr/>
            <p:nvPr/>
          </p:nvSpPr>
          <p:spPr>
            <a:xfrm>
              <a:off x="5806200" y="4825800"/>
              <a:ext cx="66400" cy="100350"/>
            </a:xfrm>
            <a:custGeom>
              <a:rect b="b" l="l" r="r" t="t"/>
              <a:pathLst>
                <a:path extrusionOk="0" h="4014" w="2656">
                  <a:moveTo>
                    <a:pt x="2595" y="0"/>
                  </a:moveTo>
                  <a:lnTo>
                    <a:pt x="0" y="30"/>
                  </a:lnTo>
                  <a:lnTo>
                    <a:pt x="60" y="2716"/>
                  </a:lnTo>
                  <a:cubicBezTo>
                    <a:pt x="60" y="3440"/>
                    <a:pt x="634" y="4014"/>
                    <a:pt x="1358" y="4014"/>
                  </a:cubicBezTo>
                  <a:cubicBezTo>
                    <a:pt x="2082" y="3984"/>
                    <a:pt x="2656" y="3410"/>
                    <a:pt x="2656" y="2686"/>
                  </a:cubicBezTo>
                  <a:lnTo>
                    <a:pt x="2595" y="0"/>
                  </a:lnTo>
                  <a:close/>
                </a:path>
              </a:pathLst>
            </a:custGeom>
            <a:solidFill>
              <a:srgbClr val="EEA4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6"/>
            <p:cNvSpPr/>
            <p:nvPr/>
          </p:nvSpPr>
          <p:spPr>
            <a:xfrm>
              <a:off x="5962350" y="4662875"/>
              <a:ext cx="40025" cy="41200"/>
            </a:xfrm>
            <a:custGeom>
              <a:rect b="b" l="l" r="r" t="t"/>
              <a:pathLst>
                <a:path extrusionOk="0" h="1648" w="1601">
                  <a:moveTo>
                    <a:pt x="867" y="0"/>
                  </a:moveTo>
                  <a:cubicBezTo>
                    <a:pt x="544" y="0"/>
                    <a:pt x="248" y="248"/>
                    <a:pt x="121" y="602"/>
                  </a:cubicBezTo>
                  <a:cubicBezTo>
                    <a:pt x="1" y="1055"/>
                    <a:pt x="182" y="1508"/>
                    <a:pt x="544" y="1628"/>
                  </a:cubicBezTo>
                  <a:cubicBezTo>
                    <a:pt x="599" y="1641"/>
                    <a:pt x="654" y="1647"/>
                    <a:pt x="708" y="1647"/>
                  </a:cubicBezTo>
                  <a:cubicBezTo>
                    <a:pt x="1041" y="1647"/>
                    <a:pt x="1350" y="1414"/>
                    <a:pt x="1479" y="1025"/>
                  </a:cubicBezTo>
                  <a:cubicBezTo>
                    <a:pt x="1600" y="572"/>
                    <a:pt x="1419" y="120"/>
                    <a:pt x="1057" y="29"/>
                  </a:cubicBezTo>
                  <a:cubicBezTo>
                    <a:pt x="993" y="10"/>
                    <a:pt x="930" y="0"/>
                    <a:pt x="867"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6"/>
            <p:cNvSpPr/>
            <p:nvPr/>
          </p:nvSpPr>
          <p:spPr>
            <a:xfrm>
              <a:off x="5972175" y="4672850"/>
              <a:ext cx="20875" cy="17925"/>
            </a:xfrm>
            <a:custGeom>
              <a:rect b="b" l="l" r="r" t="t"/>
              <a:pathLst>
                <a:path extrusionOk="0" h="717" w="835">
                  <a:moveTo>
                    <a:pt x="484" y="0"/>
                  </a:moveTo>
                  <a:cubicBezTo>
                    <a:pt x="246" y="0"/>
                    <a:pt x="0" y="716"/>
                    <a:pt x="0" y="716"/>
                  </a:cubicBezTo>
                  <a:cubicBezTo>
                    <a:pt x="176" y="502"/>
                    <a:pt x="288" y="464"/>
                    <a:pt x="346" y="464"/>
                  </a:cubicBezTo>
                  <a:cubicBezTo>
                    <a:pt x="377" y="464"/>
                    <a:pt x="392" y="475"/>
                    <a:pt x="392" y="475"/>
                  </a:cubicBezTo>
                  <a:cubicBezTo>
                    <a:pt x="392" y="475"/>
                    <a:pt x="544" y="554"/>
                    <a:pt x="653" y="554"/>
                  </a:cubicBezTo>
                  <a:cubicBezTo>
                    <a:pt x="767" y="554"/>
                    <a:pt x="834" y="468"/>
                    <a:pt x="634" y="113"/>
                  </a:cubicBezTo>
                  <a:cubicBezTo>
                    <a:pt x="586" y="33"/>
                    <a:pt x="535" y="0"/>
                    <a:pt x="484" y="0"/>
                  </a:cubicBez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6"/>
            <p:cNvSpPr/>
            <p:nvPr/>
          </p:nvSpPr>
          <p:spPr>
            <a:xfrm>
              <a:off x="5653800" y="4726925"/>
              <a:ext cx="36975" cy="41600"/>
            </a:xfrm>
            <a:custGeom>
              <a:rect b="b" l="l" r="r" t="t"/>
              <a:pathLst>
                <a:path extrusionOk="0" h="1664" w="1479">
                  <a:moveTo>
                    <a:pt x="739" y="0"/>
                  </a:moveTo>
                  <a:cubicBezTo>
                    <a:pt x="367" y="0"/>
                    <a:pt x="59" y="352"/>
                    <a:pt x="30" y="787"/>
                  </a:cubicBezTo>
                  <a:cubicBezTo>
                    <a:pt x="0" y="1269"/>
                    <a:pt x="302" y="1662"/>
                    <a:pt x="694" y="1662"/>
                  </a:cubicBezTo>
                  <a:cubicBezTo>
                    <a:pt x="710" y="1663"/>
                    <a:pt x="725" y="1663"/>
                    <a:pt x="740" y="1663"/>
                  </a:cubicBezTo>
                  <a:cubicBezTo>
                    <a:pt x="1112" y="1663"/>
                    <a:pt x="1420" y="1312"/>
                    <a:pt x="1449" y="877"/>
                  </a:cubicBezTo>
                  <a:cubicBezTo>
                    <a:pt x="1479" y="424"/>
                    <a:pt x="1177" y="32"/>
                    <a:pt x="785" y="2"/>
                  </a:cubicBezTo>
                  <a:cubicBezTo>
                    <a:pt x="770" y="1"/>
                    <a:pt x="754" y="0"/>
                    <a:pt x="739"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6"/>
            <p:cNvSpPr/>
            <p:nvPr/>
          </p:nvSpPr>
          <p:spPr>
            <a:xfrm>
              <a:off x="5657925" y="4737275"/>
              <a:ext cx="22100" cy="21400"/>
            </a:xfrm>
            <a:custGeom>
              <a:rect b="b" l="l" r="r" t="t"/>
              <a:pathLst>
                <a:path extrusionOk="0" h="856" w="884">
                  <a:moveTo>
                    <a:pt x="618" y="0"/>
                  </a:moveTo>
                  <a:cubicBezTo>
                    <a:pt x="576" y="0"/>
                    <a:pt x="527" y="21"/>
                    <a:pt x="469" y="71"/>
                  </a:cubicBezTo>
                  <a:cubicBezTo>
                    <a:pt x="1" y="450"/>
                    <a:pt x="274" y="499"/>
                    <a:pt x="449" y="499"/>
                  </a:cubicBezTo>
                  <a:cubicBezTo>
                    <a:pt x="510" y="499"/>
                    <a:pt x="560" y="493"/>
                    <a:pt x="560" y="493"/>
                  </a:cubicBezTo>
                  <a:cubicBezTo>
                    <a:pt x="560" y="493"/>
                    <a:pt x="567" y="490"/>
                    <a:pt x="580" y="490"/>
                  </a:cubicBezTo>
                  <a:cubicBezTo>
                    <a:pt x="627" y="490"/>
                    <a:pt x="744" y="527"/>
                    <a:pt x="861" y="855"/>
                  </a:cubicBezTo>
                  <a:cubicBezTo>
                    <a:pt x="861" y="855"/>
                    <a:pt x="884" y="0"/>
                    <a:pt x="618" y="0"/>
                  </a:cubicBez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6"/>
            <p:cNvSpPr/>
            <p:nvPr/>
          </p:nvSpPr>
          <p:spPr>
            <a:xfrm>
              <a:off x="5664350" y="4566425"/>
              <a:ext cx="321425" cy="314675"/>
            </a:xfrm>
            <a:custGeom>
              <a:rect b="b" l="l" r="r" t="t"/>
              <a:pathLst>
                <a:path extrusionOk="0" h="12587" w="12857">
                  <a:moveTo>
                    <a:pt x="6466" y="0"/>
                  </a:moveTo>
                  <a:cubicBezTo>
                    <a:pt x="6284" y="0"/>
                    <a:pt x="6100" y="8"/>
                    <a:pt x="5915" y="24"/>
                  </a:cubicBezTo>
                  <a:cubicBezTo>
                    <a:pt x="2536" y="296"/>
                    <a:pt x="1" y="3284"/>
                    <a:pt x="272" y="6663"/>
                  </a:cubicBezTo>
                  <a:cubicBezTo>
                    <a:pt x="535" y="9964"/>
                    <a:pt x="3994" y="12587"/>
                    <a:pt x="6760" y="12587"/>
                  </a:cubicBezTo>
                  <a:cubicBezTo>
                    <a:pt x="6852" y="12587"/>
                    <a:pt x="6942" y="12584"/>
                    <a:pt x="7032" y="12578"/>
                  </a:cubicBezTo>
                  <a:cubicBezTo>
                    <a:pt x="9989" y="12367"/>
                    <a:pt x="12856" y="9047"/>
                    <a:pt x="12585" y="5668"/>
                  </a:cubicBezTo>
                  <a:cubicBezTo>
                    <a:pt x="12328" y="2442"/>
                    <a:pt x="9641" y="0"/>
                    <a:pt x="6466"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6"/>
            <p:cNvSpPr/>
            <p:nvPr/>
          </p:nvSpPr>
          <p:spPr>
            <a:xfrm>
              <a:off x="5829575" y="4742800"/>
              <a:ext cx="26425" cy="26425"/>
            </a:xfrm>
            <a:custGeom>
              <a:rect b="b" l="l" r="r" t="t"/>
              <a:pathLst>
                <a:path extrusionOk="0" h="1057" w="1057">
                  <a:moveTo>
                    <a:pt x="31" y="1"/>
                  </a:moveTo>
                  <a:lnTo>
                    <a:pt x="1" y="1057"/>
                  </a:lnTo>
                  <a:lnTo>
                    <a:pt x="815" y="876"/>
                  </a:lnTo>
                  <a:cubicBezTo>
                    <a:pt x="996" y="846"/>
                    <a:pt x="1057" y="604"/>
                    <a:pt x="876" y="483"/>
                  </a:cubicBezTo>
                  <a:lnTo>
                    <a:pt x="31" y="1"/>
                  </a:ln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6"/>
            <p:cNvSpPr/>
            <p:nvPr/>
          </p:nvSpPr>
          <p:spPr>
            <a:xfrm>
              <a:off x="5690000" y="4746525"/>
              <a:ext cx="46800" cy="45375"/>
            </a:xfrm>
            <a:custGeom>
              <a:rect b="b" l="l" r="r" t="t"/>
              <a:pathLst>
                <a:path extrusionOk="0" h="1815" w="1872">
                  <a:moveTo>
                    <a:pt x="935" y="1"/>
                  </a:moveTo>
                  <a:cubicBezTo>
                    <a:pt x="916" y="1"/>
                    <a:pt x="896" y="1"/>
                    <a:pt x="876" y="3"/>
                  </a:cubicBezTo>
                  <a:cubicBezTo>
                    <a:pt x="393" y="33"/>
                    <a:pt x="1" y="455"/>
                    <a:pt x="31" y="968"/>
                  </a:cubicBezTo>
                  <a:cubicBezTo>
                    <a:pt x="89" y="1434"/>
                    <a:pt x="484" y="1815"/>
                    <a:pt x="944" y="1815"/>
                  </a:cubicBezTo>
                  <a:cubicBezTo>
                    <a:pt x="962" y="1815"/>
                    <a:pt x="979" y="1814"/>
                    <a:pt x="997" y="1813"/>
                  </a:cubicBezTo>
                  <a:cubicBezTo>
                    <a:pt x="1510" y="1783"/>
                    <a:pt x="1872" y="1330"/>
                    <a:pt x="1842" y="848"/>
                  </a:cubicBezTo>
                  <a:cubicBezTo>
                    <a:pt x="1813" y="354"/>
                    <a:pt x="1421" y="1"/>
                    <a:pt x="935" y="1"/>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6"/>
            <p:cNvSpPr/>
            <p:nvPr/>
          </p:nvSpPr>
          <p:spPr>
            <a:xfrm>
              <a:off x="5924625" y="4717125"/>
              <a:ext cx="46800" cy="45375"/>
            </a:xfrm>
            <a:custGeom>
              <a:rect b="b" l="l" r="r" t="t"/>
              <a:pathLst>
                <a:path extrusionOk="0" h="1815" w="1872">
                  <a:moveTo>
                    <a:pt x="931" y="0"/>
                  </a:moveTo>
                  <a:cubicBezTo>
                    <a:pt x="913" y="0"/>
                    <a:pt x="895" y="1"/>
                    <a:pt x="876" y="2"/>
                  </a:cubicBezTo>
                  <a:cubicBezTo>
                    <a:pt x="393" y="62"/>
                    <a:pt x="1" y="484"/>
                    <a:pt x="31" y="967"/>
                  </a:cubicBezTo>
                  <a:cubicBezTo>
                    <a:pt x="60" y="1460"/>
                    <a:pt x="479" y="1814"/>
                    <a:pt x="940" y="1814"/>
                  </a:cubicBezTo>
                  <a:cubicBezTo>
                    <a:pt x="959" y="1814"/>
                    <a:pt x="978" y="1813"/>
                    <a:pt x="997" y="1812"/>
                  </a:cubicBezTo>
                  <a:cubicBezTo>
                    <a:pt x="1510" y="1782"/>
                    <a:pt x="1872" y="1360"/>
                    <a:pt x="1842" y="847"/>
                  </a:cubicBezTo>
                  <a:cubicBezTo>
                    <a:pt x="1813" y="381"/>
                    <a:pt x="1419" y="0"/>
                    <a:pt x="931" y="0"/>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6"/>
            <p:cNvSpPr/>
            <p:nvPr/>
          </p:nvSpPr>
          <p:spPr>
            <a:xfrm>
              <a:off x="5760175" y="4729125"/>
              <a:ext cx="10575" cy="17550"/>
            </a:xfrm>
            <a:custGeom>
              <a:rect b="b" l="l" r="r" t="t"/>
              <a:pathLst>
                <a:path extrusionOk="0" h="702" w="423">
                  <a:moveTo>
                    <a:pt x="205" y="1"/>
                  </a:moveTo>
                  <a:cubicBezTo>
                    <a:pt x="197" y="1"/>
                    <a:pt x="189" y="2"/>
                    <a:pt x="181" y="4"/>
                  </a:cubicBezTo>
                  <a:cubicBezTo>
                    <a:pt x="91" y="4"/>
                    <a:pt x="0" y="155"/>
                    <a:pt x="30" y="367"/>
                  </a:cubicBezTo>
                  <a:cubicBezTo>
                    <a:pt x="30" y="534"/>
                    <a:pt x="134" y="702"/>
                    <a:pt x="221" y="702"/>
                  </a:cubicBezTo>
                  <a:cubicBezTo>
                    <a:pt x="228" y="702"/>
                    <a:pt x="235" y="701"/>
                    <a:pt x="242" y="699"/>
                  </a:cubicBezTo>
                  <a:cubicBezTo>
                    <a:pt x="332" y="699"/>
                    <a:pt x="423" y="517"/>
                    <a:pt x="393" y="336"/>
                  </a:cubicBezTo>
                  <a:cubicBezTo>
                    <a:pt x="393" y="143"/>
                    <a:pt x="292" y="1"/>
                    <a:pt x="205"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6"/>
            <p:cNvSpPr/>
            <p:nvPr/>
          </p:nvSpPr>
          <p:spPr>
            <a:xfrm>
              <a:off x="5898975" y="4717900"/>
              <a:ext cx="10600" cy="18150"/>
            </a:xfrm>
            <a:custGeom>
              <a:rect b="b" l="l" r="r" t="t"/>
              <a:pathLst>
                <a:path extrusionOk="0" h="726" w="424">
                  <a:moveTo>
                    <a:pt x="182" y="1"/>
                  </a:moveTo>
                  <a:cubicBezTo>
                    <a:pt x="61" y="1"/>
                    <a:pt x="1" y="182"/>
                    <a:pt x="31" y="363"/>
                  </a:cubicBezTo>
                  <a:cubicBezTo>
                    <a:pt x="31" y="574"/>
                    <a:pt x="122" y="725"/>
                    <a:pt x="242" y="725"/>
                  </a:cubicBezTo>
                  <a:cubicBezTo>
                    <a:pt x="333" y="695"/>
                    <a:pt x="423" y="544"/>
                    <a:pt x="393" y="333"/>
                  </a:cubicBezTo>
                  <a:cubicBezTo>
                    <a:pt x="393" y="152"/>
                    <a:pt x="272" y="1"/>
                    <a:pt x="182"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6"/>
            <p:cNvSpPr/>
            <p:nvPr/>
          </p:nvSpPr>
          <p:spPr>
            <a:xfrm>
              <a:off x="5822775" y="4804675"/>
              <a:ext cx="47575" cy="19625"/>
            </a:xfrm>
            <a:custGeom>
              <a:rect b="b" l="l" r="r" t="t"/>
              <a:pathLst>
                <a:path extrusionOk="0" h="785" w="1903">
                  <a:moveTo>
                    <a:pt x="1902" y="0"/>
                  </a:moveTo>
                  <a:lnTo>
                    <a:pt x="1" y="151"/>
                  </a:lnTo>
                  <a:cubicBezTo>
                    <a:pt x="331" y="623"/>
                    <a:pt x="640" y="785"/>
                    <a:pt x="910" y="785"/>
                  </a:cubicBezTo>
                  <a:cubicBezTo>
                    <a:pt x="1503" y="785"/>
                    <a:pt x="1902" y="0"/>
                    <a:pt x="1902" y="0"/>
                  </a:cubicBezTo>
                  <a:close/>
                </a:path>
              </a:pathLst>
            </a:custGeom>
            <a:solidFill>
              <a:srgbClr val="FC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6"/>
            <p:cNvSpPr/>
            <p:nvPr/>
          </p:nvSpPr>
          <p:spPr>
            <a:xfrm>
              <a:off x="5666625" y="4557450"/>
              <a:ext cx="304050" cy="170300"/>
            </a:xfrm>
            <a:custGeom>
              <a:rect b="b" l="l" r="r" t="t"/>
              <a:pathLst>
                <a:path extrusionOk="0" h="6812" w="12162">
                  <a:moveTo>
                    <a:pt x="6386" y="1"/>
                  </a:moveTo>
                  <a:cubicBezTo>
                    <a:pt x="1870" y="1"/>
                    <a:pt x="0" y="4186"/>
                    <a:pt x="0" y="4186"/>
                  </a:cubicBezTo>
                  <a:lnTo>
                    <a:pt x="61" y="6811"/>
                  </a:lnTo>
                  <a:cubicBezTo>
                    <a:pt x="61" y="6811"/>
                    <a:pt x="6760" y="6721"/>
                    <a:pt x="8812" y="2224"/>
                  </a:cubicBezTo>
                  <a:cubicBezTo>
                    <a:pt x="8812" y="2224"/>
                    <a:pt x="9871" y="4695"/>
                    <a:pt x="11366" y="4695"/>
                  </a:cubicBezTo>
                  <a:cubicBezTo>
                    <a:pt x="11620" y="4695"/>
                    <a:pt x="11886" y="4624"/>
                    <a:pt x="12162" y="4457"/>
                  </a:cubicBezTo>
                  <a:cubicBezTo>
                    <a:pt x="12162" y="4457"/>
                    <a:pt x="11860" y="353"/>
                    <a:pt x="6941" y="21"/>
                  </a:cubicBezTo>
                  <a:cubicBezTo>
                    <a:pt x="6752" y="7"/>
                    <a:pt x="6567" y="1"/>
                    <a:pt x="63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 name="Google Shape;793;p46"/>
          <p:cNvGrpSpPr/>
          <p:nvPr/>
        </p:nvGrpSpPr>
        <p:grpSpPr>
          <a:xfrm>
            <a:off x="7192261" y="2032459"/>
            <a:ext cx="811729" cy="647515"/>
            <a:chOff x="1257000" y="4567025"/>
            <a:chExt cx="1045100" cy="833675"/>
          </a:xfrm>
        </p:grpSpPr>
        <p:sp>
          <p:nvSpPr>
            <p:cNvPr id="794" name="Google Shape;794;p46"/>
            <p:cNvSpPr/>
            <p:nvPr/>
          </p:nvSpPr>
          <p:spPr>
            <a:xfrm>
              <a:off x="1304525" y="4889925"/>
              <a:ext cx="159950" cy="111675"/>
            </a:xfrm>
            <a:custGeom>
              <a:rect b="b" l="l" r="r" t="t"/>
              <a:pathLst>
                <a:path extrusionOk="0" h="4467" w="6398">
                  <a:moveTo>
                    <a:pt x="3773" y="0"/>
                  </a:moveTo>
                  <a:lnTo>
                    <a:pt x="0" y="3078"/>
                  </a:lnTo>
                  <a:cubicBezTo>
                    <a:pt x="355" y="3472"/>
                    <a:pt x="799" y="3673"/>
                    <a:pt x="1199" y="3673"/>
                  </a:cubicBezTo>
                  <a:cubicBezTo>
                    <a:pt x="1412" y="3673"/>
                    <a:pt x="1613" y="3616"/>
                    <a:pt x="1781" y="3501"/>
                  </a:cubicBezTo>
                  <a:lnTo>
                    <a:pt x="2837" y="2686"/>
                  </a:lnTo>
                  <a:lnTo>
                    <a:pt x="4286" y="4466"/>
                  </a:lnTo>
                  <a:lnTo>
                    <a:pt x="6398" y="3018"/>
                  </a:lnTo>
                  <a:lnTo>
                    <a:pt x="3773" y="0"/>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6"/>
            <p:cNvSpPr/>
            <p:nvPr/>
          </p:nvSpPr>
          <p:spPr>
            <a:xfrm>
              <a:off x="1302250" y="4883875"/>
              <a:ext cx="123000" cy="98175"/>
            </a:xfrm>
            <a:custGeom>
              <a:rect b="b" l="l" r="r" t="t"/>
              <a:pathLst>
                <a:path extrusionOk="0" h="3927" w="4920">
                  <a:moveTo>
                    <a:pt x="3864" y="1"/>
                  </a:moveTo>
                  <a:lnTo>
                    <a:pt x="1" y="3290"/>
                  </a:lnTo>
                  <a:cubicBezTo>
                    <a:pt x="344" y="3706"/>
                    <a:pt x="818" y="3927"/>
                    <a:pt x="1272" y="3927"/>
                  </a:cubicBezTo>
                  <a:cubicBezTo>
                    <a:pt x="1576" y="3927"/>
                    <a:pt x="1871" y="3828"/>
                    <a:pt x="2113" y="3622"/>
                  </a:cubicBezTo>
                  <a:lnTo>
                    <a:pt x="3169" y="2807"/>
                  </a:lnTo>
                  <a:lnTo>
                    <a:pt x="4920" y="1329"/>
                  </a:lnTo>
                  <a:lnTo>
                    <a:pt x="386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6"/>
            <p:cNvSpPr/>
            <p:nvPr/>
          </p:nvSpPr>
          <p:spPr>
            <a:xfrm>
              <a:off x="1262275" y="5265625"/>
              <a:ext cx="99600" cy="133550"/>
            </a:xfrm>
            <a:custGeom>
              <a:rect b="b" l="l" r="r" t="t"/>
              <a:pathLst>
                <a:path extrusionOk="0" h="5342" w="3984">
                  <a:moveTo>
                    <a:pt x="3954" y="0"/>
                  </a:moveTo>
                  <a:lnTo>
                    <a:pt x="1" y="483"/>
                  </a:lnTo>
                  <a:lnTo>
                    <a:pt x="483" y="5342"/>
                  </a:lnTo>
                  <a:cubicBezTo>
                    <a:pt x="1268" y="5221"/>
                    <a:pt x="1841" y="4678"/>
                    <a:pt x="1811" y="4105"/>
                  </a:cubicBezTo>
                  <a:lnTo>
                    <a:pt x="1721" y="2777"/>
                  </a:lnTo>
                  <a:lnTo>
                    <a:pt x="3984" y="2535"/>
                  </a:lnTo>
                  <a:lnTo>
                    <a:pt x="3954" y="0"/>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6"/>
            <p:cNvSpPr/>
            <p:nvPr/>
          </p:nvSpPr>
          <p:spPr>
            <a:xfrm>
              <a:off x="1257000" y="5271650"/>
              <a:ext cx="53575" cy="129050"/>
            </a:xfrm>
            <a:custGeom>
              <a:rect b="b" l="l" r="r" t="t"/>
              <a:pathLst>
                <a:path extrusionOk="0" h="5162" w="2143">
                  <a:moveTo>
                    <a:pt x="1690" y="1"/>
                  </a:moveTo>
                  <a:lnTo>
                    <a:pt x="0" y="122"/>
                  </a:lnTo>
                  <a:lnTo>
                    <a:pt x="604" y="5161"/>
                  </a:lnTo>
                  <a:cubicBezTo>
                    <a:pt x="1509" y="5071"/>
                    <a:pt x="2143" y="4377"/>
                    <a:pt x="2082" y="3592"/>
                  </a:cubicBezTo>
                  <a:lnTo>
                    <a:pt x="1962" y="2264"/>
                  </a:lnTo>
                  <a:lnTo>
                    <a:pt x="16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6"/>
            <p:cNvSpPr/>
            <p:nvPr/>
          </p:nvSpPr>
          <p:spPr>
            <a:xfrm>
              <a:off x="1344500" y="4959325"/>
              <a:ext cx="451175" cy="388550"/>
            </a:xfrm>
            <a:custGeom>
              <a:rect b="b" l="l" r="r" t="t"/>
              <a:pathLst>
                <a:path extrusionOk="0" h="15542" w="18047">
                  <a:moveTo>
                    <a:pt x="4708" y="0"/>
                  </a:moveTo>
                  <a:lnTo>
                    <a:pt x="2204" y="1660"/>
                  </a:lnTo>
                  <a:cubicBezTo>
                    <a:pt x="2204" y="1660"/>
                    <a:pt x="5946" y="6006"/>
                    <a:pt x="11679" y="7092"/>
                  </a:cubicBezTo>
                  <a:lnTo>
                    <a:pt x="11649" y="7726"/>
                  </a:lnTo>
                  <a:lnTo>
                    <a:pt x="1" y="12192"/>
                  </a:lnTo>
                  <a:lnTo>
                    <a:pt x="635" y="15542"/>
                  </a:lnTo>
                  <a:lnTo>
                    <a:pt x="18047" y="10683"/>
                  </a:lnTo>
                  <a:lnTo>
                    <a:pt x="16357" y="3199"/>
                  </a:lnTo>
                  <a:cubicBezTo>
                    <a:pt x="16357" y="3199"/>
                    <a:pt x="16187" y="3210"/>
                    <a:pt x="15877" y="3210"/>
                  </a:cubicBezTo>
                  <a:cubicBezTo>
                    <a:pt x="14354" y="3210"/>
                    <a:pt x="9448" y="2960"/>
                    <a:pt x="4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6"/>
            <p:cNvSpPr/>
            <p:nvPr/>
          </p:nvSpPr>
          <p:spPr>
            <a:xfrm>
              <a:off x="1747375" y="4879350"/>
              <a:ext cx="525100" cy="347825"/>
            </a:xfrm>
            <a:custGeom>
              <a:rect b="b" l="l" r="r" t="t"/>
              <a:pathLst>
                <a:path extrusionOk="0" h="13913" w="21004">
                  <a:moveTo>
                    <a:pt x="10713" y="1"/>
                  </a:moveTo>
                  <a:cubicBezTo>
                    <a:pt x="7575" y="3773"/>
                    <a:pt x="0" y="6247"/>
                    <a:pt x="0" y="6247"/>
                  </a:cubicBezTo>
                  <a:lnTo>
                    <a:pt x="1811" y="13912"/>
                  </a:lnTo>
                  <a:cubicBezTo>
                    <a:pt x="6971" y="12434"/>
                    <a:pt x="9778" y="9718"/>
                    <a:pt x="11317" y="7153"/>
                  </a:cubicBezTo>
                  <a:cubicBezTo>
                    <a:pt x="12222" y="8994"/>
                    <a:pt x="13158" y="10804"/>
                    <a:pt x="14093" y="12645"/>
                  </a:cubicBezTo>
                  <a:cubicBezTo>
                    <a:pt x="14367" y="13179"/>
                    <a:pt x="14862" y="13416"/>
                    <a:pt x="15370" y="13416"/>
                  </a:cubicBezTo>
                  <a:cubicBezTo>
                    <a:pt x="15924" y="13416"/>
                    <a:pt x="16494" y="13133"/>
                    <a:pt x="16809" y="12645"/>
                  </a:cubicBezTo>
                  <a:cubicBezTo>
                    <a:pt x="18046" y="10744"/>
                    <a:pt x="19284" y="8843"/>
                    <a:pt x="20521" y="6972"/>
                  </a:cubicBezTo>
                  <a:cubicBezTo>
                    <a:pt x="21004" y="6247"/>
                    <a:pt x="20672" y="5221"/>
                    <a:pt x="19978" y="4799"/>
                  </a:cubicBezTo>
                  <a:cubicBezTo>
                    <a:pt x="19724" y="4653"/>
                    <a:pt x="19458" y="4585"/>
                    <a:pt x="19198" y="4585"/>
                  </a:cubicBezTo>
                  <a:cubicBezTo>
                    <a:pt x="18652" y="4585"/>
                    <a:pt x="18132" y="4882"/>
                    <a:pt x="17805" y="5372"/>
                  </a:cubicBezTo>
                  <a:cubicBezTo>
                    <a:pt x="17081" y="6489"/>
                    <a:pt x="16356" y="7605"/>
                    <a:pt x="15632" y="8692"/>
                  </a:cubicBezTo>
                  <a:cubicBezTo>
                    <a:pt x="14697" y="6881"/>
                    <a:pt x="13791" y="5070"/>
                    <a:pt x="12856" y="3260"/>
                  </a:cubicBezTo>
                  <a:cubicBezTo>
                    <a:pt x="13158" y="1962"/>
                    <a:pt x="13158" y="1117"/>
                    <a:pt x="13158" y="1117"/>
                  </a:cubicBezTo>
                  <a:lnTo>
                    <a:pt x="1071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6"/>
            <p:cNvSpPr/>
            <p:nvPr/>
          </p:nvSpPr>
          <p:spPr>
            <a:xfrm>
              <a:off x="1896000" y="4567025"/>
              <a:ext cx="319150" cy="300275"/>
            </a:xfrm>
            <a:custGeom>
              <a:rect b="b" l="l" r="r" t="t"/>
              <a:pathLst>
                <a:path extrusionOk="0" h="12011" w="12766">
                  <a:moveTo>
                    <a:pt x="6398" y="0"/>
                  </a:moveTo>
                  <a:cubicBezTo>
                    <a:pt x="2867" y="0"/>
                    <a:pt x="0" y="2686"/>
                    <a:pt x="0" y="6006"/>
                  </a:cubicBezTo>
                  <a:cubicBezTo>
                    <a:pt x="0" y="9325"/>
                    <a:pt x="2867" y="12011"/>
                    <a:pt x="6398" y="12011"/>
                  </a:cubicBezTo>
                  <a:cubicBezTo>
                    <a:pt x="9929" y="12011"/>
                    <a:pt x="12765" y="9325"/>
                    <a:pt x="12765" y="6006"/>
                  </a:cubicBezTo>
                  <a:cubicBezTo>
                    <a:pt x="12765" y="2686"/>
                    <a:pt x="9929" y="0"/>
                    <a:pt x="63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6"/>
            <p:cNvSpPr/>
            <p:nvPr/>
          </p:nvSpPr>
          <p:spPr>
            <a:xfrm>
              <a:off x="2013675" y="4834850"/>
              <a:ext cx="79250" cy="98025"/>
            </a:xfrm>
            <a:custGeom>
              <a:rect b="b" l="l" r="r" t="t"/>
              <a:pathLst>
                <a:path extrusionOk="0" h="3921" w="3170">
                  <a:moveTo>
                    <a:pt x="876" y="0"/>
                  </a:moveTo>
                  <a:lnTo>
                    <a:pt x="182" y="2384"/>
                  </a:lnTo>
                  <a:cubicBezTo>
                    <a:pt x="1" y="3018"/>
                    <a:pt x="363" y="3682"/>
                    <a:pt x="997" y="3863"/>
                  </a:cubicBezTo>
                  <a:cubicBezTo>
                    <a:pt x="1114" y="3902"/>
                    <a:pt x="1233" y="3921"/>
                    <a:pt x="1349" y="3921"/>
                  </a:cubicBezTo>
                  <a:cubicBezTo>
                    <a:pt x="1860" y="3921"/>
                    <a:pt x="2328" y="3564"/>
                    <a:pt x="2475" y="3048"/>
                  </a:cubicBezTo>
                  <a:lnTo>
                    <a:pt x="3169" y="664"/>
                  </a:lnTo>
                  <a:lnTo>
                    <a:pt x="876" y="0"/>
                  </a:lnTo>
                  <a:close/>
                </a:path>
              </a:pathLst>
            </a:custGeom>
            <a:solidFill>
              <a:srgbClr val="EEA4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6"/>
            <p:cNvSpPr/>
            <p:nvPr/>
          </p:nvSpPr>
          <p:spPr>
            <a:xfrm>
              <a:off x="1917875" y="4603975"/>
              <a:ext cx="325175" cy="284900"/>
            </a:xfrm>
            <a:custGeom>
              <a:rect b="b" l="l" r="r" t="t"/>
              <a:pathLst>
                <a:path extrusionOk="0" h="11396" w="13007">
                  <a:moveTo>
                    <a:pt x="6511" y="0"/>
                  </a:moveTo>
                  <a:cubicBezTo>
                    <a:pt x="4440" y="0"/>
                    <a:pt x="2445" y="1138"/>
                    <a:pt x="1449" y="3109"/>
                  </a:cubicBezTo>
                  <a:cubicBezTo>
                    <a:pt x="0" y="5886"/>
                    <a:pt x="1117" y="9326"/>
                    <a:pt x="3893" y="10774"/>
                  </a:cubicBezTo>
                  <a:cubicBezTo>
                    <a:pt x="4727" y="11195"/>
                    <a:pt x="5616" y="11396"/>
                    <a:pt x="6491" y="11396"/>
                  </a:cubicBezTo>
                  <a:cubicBezTo>
                    <a:pt x="8564" y="11396"/>
                    <a:pt x="10561" y="10273"/>
                    <a:pt x="11558" y="8300"/>
                  </a:cubicBezTo>
                  <a:cubicBezTo>
                    <a:pt x="13007" y="5493"/>
                    <a:pt x="11920" y="2083"/>
                    <a:pt x="9114" y="635"/>
                  </a:cubicBezTo>
                  <a:cubicBezTo>
                    <a:pt x="8279" y="204"/>
                    <a:pt x="7388" y="0"/>
                    <a:pt x="6511"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6"/>
            <p:cNvSpPr/>
            <p:nvPr/>
          </p:nvSpPr>
          <p:spPr>
            <a:xfrm>
              <a:off x="1705125" y="4586625"/>
              <a:ext cx="518325" cy="442950"/>
            </a:xfrm>
            <a:custGeom>
              <a:rect b="b" l="l" r="r" t="t"/>
              <a:pathLst>
                <a:path extrusionOk="0" h="17718" w="20733">
                  <a:moveTo>
                    <a:pt x="15240" y="1"/>
                  </a:moveTo>
                  <a:lnTo>
                    <a:pt x="14425" y="393"/>
                  </a:lnTo>
                  <a:cubicBezTo>
                    <a:pt x="13816" y="182"/>
                    <a:pt x="13185" y="86"/>
                    <a:pt x="12530" y="86"/>
                  </a:cubicBezTo>
                  <a:cubicBezTo>
                    <a:pt x="12438" y="86"/>
                    <a:pt x="12345" y="88"/>
                    <a:pt x="12252" y="92"/>
                  </a:cubicBezTo>
                  <a:cubicBezTo>
                    <a:pt x="9868" y="242"/>
                    <a:pt x="8178" y="1963"/>
                    <a:pt x="7786" y="3803"/>
                  </a:cubicBezTo>
                  <a:cubicBezTo>
                    <a:pt x="7545" y="4829"/>
                    <a:pt x="6851" y="5674"/>
                    <a:pt x="5855" y="6006"/>
                  </a:cubicBezTo>
                  <a:cubicBezTo>
                    <a:pt x="5764" y="6036"/>
                    <a:pt x="5674" y="6067"/>
                    <a:pt x="5583" y="6097"/>
                  </a:cubicBezTo>
                  <a:cubicBezTo>
                    <a:pt x="4889" y="6278"/>
                    <a:pt x="4074" y="6157"/>
                    <a:pt x="3501" y="6700"/>
                  </a:cubicBezTo>
                  <a:cubicBezTo>
                    <a:pt x="2535" y="7606"/>
                    <a:pt x="3079" y="9567"/>
                    <a:pt x="2415" y="10804"/>
                  </a:cubicBezTo>
                  <a:cubicBezTo>
                    <a:pt x="1992" y="11559"/>
                    <a:pt x="1208" y="11921"/>
                    <a:pt x="755" y="12645"/>
                  </a:cubicBezTo>
                  <a:cubicBezTo>
                    <a:pt x="0" y="13852"/>
                    <a:pt x="453" y="15693"/>
                    <a:pt x="1449" y="16598"/>
                  </a:cubicBezTo>
                  <a:cubicBezTo>
                    <a:pt x="2386" y="17479"/>
                    <a:pt x="3644" y="17718"/>
                    <a:pt x="4845" y="17718"/>
                  </a:cubicBezTo>
                  <a:cubicBezTo>
                    <a:pt x="4920" y="17718"/>
                    <a:pt x="4995" y="17717"/>
                    <a:pt x="5070" y="17715"/>
                  </a:cubicBezTo>
                  <a:cubicBezTo>
                    <a:pt x="7846" y="17685"/>
                    <a:pt x="10743" y="16719"/>
                    <a:pt x="12765" y="14486"/>
                  </a:cubicBezTo>
                  <a:cubicBezTo>
                    <a:pt x="13248" y="13973"/>
                    <a:pt x="14244" y="12766"/>
                    <a:pt x="14968" y="10955"/>
                  </a:cubicBezTo>
                  <a:cubicBezTo>
                    <a:pt x="16598" y="10110"/>
                    <a:pt x="17594" y="7757"/>
                    <a:pt x="17926" y="5855"/>
                  </a:cubicBezTo>
                  <a:cubicBezTo>
                    <a:pt x="19223" y="4437"/>
                    <a:pt x="18801" y="2567"/>
                    <a:pt x="18801" y="2566"/>
                  </a:cubicBezTo>
                  <a:lnTo>
                    <a:pt x="18801" y="2566"/>
                  </a:lnTo>
                  <a:cubicBezTo>
                    <a:pt x="19193" y="3803"/>
                    <a:pt x="20370" y="4407"/>
                    <a:pt x="20370" y="4407"/>
                  </a:cubicBezTo>
                  <a:cubicBezTo>
                    <a:pt x="20732" y="2355"/>
                    <a:pt x="18137" y="635"/>
                    <a:pt x="18137" y="635"/>
                  </a:cubicBezTo>
                  <a:lnTo>
                    <a:pt x="152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6"/>
            <p:cNvSpPr/>
            <p:nvPr/>
          </p:nvSpPr>
          <p:spPr>
            <a:xfrm>
              <a:off x="2058200" y="4712625"/>
              <a:ext cx="240675" cy="388550"/>
            </a:xfrm>
            <a:custGeom>
              <a:rect b="b" l="l" r="r" t="t"/>
              <a:pathLst>
                <a:path extrusionOk="0" h="15542" w="9627">
                  <a:moveTo>
                    <a:pt x="1026" y="1"/>
                  </a:moveTo>
                  <a:lnTo>
                    <a:pt x="0" y="15542"/>
                  </a:lnTo>
                  <a:lnTo>
                    <a:pt x="0" y="15542"/>
                  </a:lnTo>
                  <a:lnTo>
                    <a:pt x="9023" y="13852"/>
                  </a:lnTo>
                  <a:lnTo>
                    <a:pt x="9627" y="1721"/>
                  </a:lnTo>
                  <a:lnTo>
                    <a:pt x="10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6"/>
            <p:cNvSpPr/>
            <p:nvPr/>
          </p:nvSpPr>
          <p:spPr>
            <a:xfrm>
              <a:off x="2197000" y="4961775"/>
              <a:ext cx="105100" cy="94275"/>
            </a:xfrm>
            <a:custGeom>
              <a:rect b="b" l="l" r="r" t="t"/>
              <a:pathLst>
                <a:path extrusionOk="0" h="3771" w="4204">
                  <a:moveTo>
                    <a:pt x="2363" y="1"/>
                  </a:moveTo>
                  <a:cubicBezTo>
                    <a:pt x="2014" y="1"/>
                    <a:pt x="1027" y="1683"/>
                    <a:pt x="1027" y="1683"/>
                  </a:cubicBezTo>
                  <a:cubicBezTo>
                    <a:pt x="1027" y="1683"/>
                    <a:pt x="1351" y="505"/>
                    <a:pt x="894" y="505"/>
                  </a:cubicBezTo>
                  <a:cubicBezTo>
                    <a:pt x="888" y="505"/>
                    <a:pt x="882" y="506"/>
                    <a:pt x="876" y="506"/>
                  </a:cubicBezTo>
                  <a:cubicBezTo>
                    <a:pt x="272" y="566"/>
                    <a:pt x="1" y="2015"/>
                    <a:pt x="242" y="2709"/>
                  </a:cubicBezTo>
                  <a:cubicBezTo>
                    <a:pt x="512" y="3485"/>
                    <a:pt x="1056" y="3771"/>
                    <a:pt x="1677" y="3771"/>
                  </a:cubicBezTo>
                  <a:cubicBezTo>
                    <a:pt x="2240" y="3771"/>
                    <a:pt x="2866" y="3537"/>
                    <a:pt x="3411" y="3222"/>
                  </a:cubicBezTo>
                  <a:cubicBezTo>
                    <a:pt x="3773" y="3011"/>
                    <a:pt x="4045" y="2860"/>
                    <a:pt x="4105" y="2769"/>
                  </a:cubicBezTo>
                  <a:cubicBezTo>
                    <a:pt x="4185" y="2639"/>
                    <a:pt x="4041" y="2595"/>
                    <a:pt x="3813" y="2595"/>
                  </a:cubicBezTo>
                  <a:cubicBezTo>
                    <a:pt x="3357" y="2595"/>
                    <a:pt x="2566" y="2769"/>
                    <a:pt x="2566" y="2769"/>
                  </a:cubicBezTo>
                  <a:cubicBezTo>
                    <a:pt x="2566" y="2769"/>
                    <a:pt x="4014" y="1955"/>
                    <a:pt x="4135" y="1713"/>
                  </a:cubicBezTo>
                  <a:cubicBezTo>
                    <a:pt x="4203" y="1562"/>
                    <a:pt x="4126" y="1506"/>
                    <a:pt x="3972" y="1506"/>
                  </a:cubicBezTo>
                  <a:cubicBezTo>
                    <a:pt x="3509" y="1506"/>
                    <a:pt x="2355" y="2015"/>
                    <a:pt x="2355" y="2015"/>
                  </a:cubicBezTo>
                  <a:cubicBezTo>
                    <a:pt x="2355" y="2015"/>
                    <a:pt x="3743" y="959"/>
                    <a:pt x="3743" y="597"/>
                  </a:cubicBezTo>
                  <a:cubicBezTo>
                    <a:pt x="3732" y="483"/>
                    <a:pt x="3669" y="436"/>
                    <a:pt x="3572" y="436"/>
                  </a:cubicBezTo>
                  <a:cubicBezTo>
                    <a:pt x="3130" y="436"/>
                    <a:pt x="1993" y="1411"/>
                    <a:pt x="1993" y="1411"/>
                  </a:cubicBezTo>
                  <a:cubicBezTo>
                    <a:pt x="1993" y="1411"/>
                    <a:pt x="2566" y="597"/>
                    <a:pt x="2475" y="144"/>
                  </a:cubicBezTo>
                  <a:cubicBezTo>
                    <a:pt x="2459" y="44"/>
                    <a:pt x="2419" y="1"/>
                    <a:pt x="2363"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6"/>
            <p:cNvSpPr/>
            <p:nvPr/>
          </p:nvSpPr>
          <p:spPr>
            <a:xfrm>
              <a:off x="2044625" y="5018175"/>
              <a:ext cx="211250" cy="196575"/>
            </a:xfrm>
            <a:custGeom>
              <a:rect b="b" l="l" r="r" t="t"/>
              <a:pathLst>
                <a:path extrusionOk="0" h="7863" w="8450">
                  <a:moveTo>
                    <a:pt x="5794" y="0"/>
                  </a:moveTo>
                  <a:lnTo>
                    <a:pt x="3742" y="3139"/>
                  </a:lnTo>
                  <a:lnTo>
                    <a:pt x="3531" y="2777"/>
                  </a:lnTo>
                  <a:cubicBezTo>
                    <a:pt x="2957" y="2767"/>
                    <a:pt x="2555" y="2763"/>
                    <a:pt x="2213" y="2763"/>
                  </a:cubicBezTo>
                  <a:cubicBezTo>
                    <a:pt x="1529" y="2763"/>
                    <a:pt x="1087" y="2777"/>
                    <a:pt x="0" y="2777"/>
                  </a:cubicBezTo>
                  <a:cubicBezTo>
                    <a:pt x="815" y="4346"/>
                    <a:pt x="1388" y="5493"/>
                    <a:pt x="2203" y="7092"/>
                  </a:cubicBezTo>
                  <a:cubicBezTo>
                    <a:pt x="2477" y="7626"/>
                    <a:pt x="2972" y="7863"/>
                    <a:pt x="3480" y="7863"/>
                  </a:cubicBezTo>
                  <a:cubicBezTo>
                    <a:pt x="4034" y="7863"/>
                    <a:pt x="4604" y="7580"/>
                    <a:pt x="4919" y="7092"/>
                  </a:cubicBezTo>
                  <a:cubicBezTo>
                    <a:pt x="6096" y="5281"/>
                    <a:pt x="7273" y="3501"/>
                    <a:pt x="8450" y="1720"/>
                  </a:cubicBezTo>
                  <a:lnTo>
                    <a:pt x="57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 name="Google Shape;807;p46"/>
          <p:cNvSpPr txBox="1"/>
          <p:nvPr/>
        </p:nvSpPr>
        <p:spPr>
          <a:xfrm rot="-1041787">
            <a:off x="4353354" y="42475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808" name="Google Shape;808;p46"/>
          <p:cNvSpPr txBox="1"/>
          <p:nvPr/>
        </p:nvSpPr>
        <p:spPr>
          <a:xfrm rot="1794330">
            <a:off x="293885" y="1299064"/>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809" name="Google Shape;809;p46"/>
          <p:cNvSpPr txBox="1"/>
          <p:nvPr/>
        </p:nvSpPr>
        <p:spPr>
          <a:xfrm rot="1794330">
            <a:off x="8314485" y="141252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
        <p:nvSpPr>
          <p:cNvPr id="810" name="Google Shape;810;p46"/>
          <p:cNvSpPr/>
          <p:nvPr/>
        </p:nvSpPr>
        <p:spPr>
          <a:xfrm>
            <a:off x="2555300" y="1484625"/>
            <a:ext cx="172800" cy="172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6"/>
          <p:cNvSpPr/>
          <p:nvPr/>
        </p:nvSpPr>
        <p:spPr>
          <a:xfrm>
            <a:off x="2360650" y="4341050"/>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6"/>
          <p:cNvSpPr/>
          <p:nvPr/>
        </p:nvSpPr>
        <p:spPr>
          <a:xfrm>
            <a:off x="6441825" y="4459850"/>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6"/>
          <p:cNvSpPr/>
          <p:nvPr/>
        </p:nvSpPr>
        <p:spPr>
          <a:xfrm>
            <a:off x="6137025" y="1584750"/>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7" name="Shape 817"/>
        <p:cNvGrpSpPr/>
        <p:nvPr/>
      </p:nvGrpSpPr>
      <p:grpSpPr>
        <a:xfrm>
          <a:off x="0" y="0"/>
          <a:ext cx="0" cy="0"/>
          <a:chOff x="0" y="0"/>
          <a:chExt cx="0" cy="0"/>
        </a:xfrm>
      </p:grpSpPr>
      <p:sp>
        <p:nvSpPr>
          <p:cNvPr id="818" name="Google Shape;818;p47"/>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Infographic</a:t>
            </a:r>
            <a:endParaRPr/>
          </a:p>
        </p:txBody>
      </p:sp>
      <p:grpSp>
        <p:nvGrpSpPr>
          <p:cNvPr id="819" name="Google Shape;819;p47"/>
          <p:cNvGrpSpPr/>
          <p:nvPr/>
        </p:nvGrpSpPr>
        <p:grpSpPr>
          <a:xfrm>
            <a:off x="5825351" y="1862784"/>
            <a:ext cx="2632852" cy="891856"/>
            <a:chOff x="3914100" y="1593300"/>
            <a:chExt cx="4544100" cy="485100"/>
          </a:xfrm>
        </p:grpSpPr>
        <p:sp>
          <p:nvSpPr>
            <p:cNvPr id="820" name="Google Shape;820;p47"/>
            <p:cNvSpPr/>
            <p:nvPr/>
          </p:nvSpPr>
          <p:spPr>
            <a:xfrm>
              <a:off x="4723500" y="1593300"/>
              <a:ext cx="3734700" cy="4851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1" name="Google Shape;821;p47"/>
            <p:cNvCxnSpPr>
              <a:stCxn id="820" idx="1"/>
            </p:cNvCxnSpPr>
            <p:nvPr/>
          </p:nvCxnSpPr>
          <p:spPr>
            <a:xfrm rot="10800000">
              <a:off x="3914100" y="1835850"/>
              <a:ext cx="809400" cy="0"/>
            </a:xfrm>
            <a:prstGeom prst="straightConnector1">
              <a:avLst/>
            </a:prstGeom>
            <a:noFill/>
            <a:ln cap="flat" cmpd="sng" w="19050">
              <a:solidFill>
                <a:schemeClr val="lt1"/>
              </a:solidFill>
              <a:prstDash val="solid"/>
              <a:round/>
              <a:headEnd len="med" w="med" type="none"/>
              <a:tailEnd len="med" w="med" type="oval"/>
            </a:ln>
          </p:spPr>
        </p:cxnSp>
        <p:sp>
          <p:nvSpPr>
            <p:cNvPr id="822" name="Google Shape;822;p47"/>
            <p:cNvSpPr txBox="1"/>
            <p:nvPr/>
          </p:nvSpPr>
          <p:spPr>
            <a:xfrm>
              <a:off x="4874700" y="1655700"/>
              <a:ext cx="3432300" cy="36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Lato"/>
                  <a:ea typeface="Lato"/>
                  <a:cs typeface="Lato"/>
                  <a:sym typeface="Lato"/>
                </a:rPr>
                <a:t>Mercury is the closest planet to the Sun and the smallest one</a:t>
              </a:r>
              <a:endParaRPr>
                <a:solidFill>
                  <a:schemeClr val="dk2"/>
                </a:solidFill>
                <a:latin typeface="Lato"/>
                <a:ea typeface="Lato"/>
                <a:cs typeface="Lato"/>
                <a:sym typeface="Lato"/>
              </a:endParaRPr>
            </a:p>
          </p:txBody>
        </p:sp>
      </p:grpSp>
      <p:grpSp>
        <p:nvGrpSpPr>
          <p:cNvPr id="823" name="Google Shape;823;p47"/>
          <p:cNvGrpSpPr/>
          <p:nvPr/>
        </p:nvGrpSpPr>
        <p:grpSpPr>
          <a:xfrm>
            <a:off x="5825351" y="3222983"/>
            <a:ext cx="2632852" cy="891856"/>
            <a:chOff x="3914100" y="2530320"/>
            <a:chExt cx="4544100" cy="485100"/>
          </a:xfrm>
        </p:grpSpPr>
        <p:sp>
          <p:nvSpPr>
            <p:cNvPr id="824" name="Google Shape;824;p47"/>
            <p:cNvSpPr/>
            <p:nvPr/>
          </p:nvSpPr>
          <p:spPr>
            <a:xfrm>
              <a:off x="4723500" y="2530320"/>
              <a:ext cx="3734700" cy="4851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5" name="Google Shape;825;p47"/>
            <p:cNvCxnSpPr/>
            <p:nvPr/>
          </p:nvCxnSpPr>
          <p:spPr>
            <a:xfrm rot="10800000">
              <a:off x="3914100" y="2772863"/>
              <a:ext cx="809400" cy="0"/>
            </a:xfrm>
            <a:prstGeom prst="straightConnector1">
              <a:avLst/>
            </a:prstGeom>
            <a:noFill/>
            <a:ln cap="flat" cmpd="sng" w="19050">
              <a:solidFill>
                <a:schemeClr val="lt1"/>
              </a:solidFill>
              <a:prstDash val="solid"/>
              <a:round/>
              <a:headEnd len="med" w="med" type="none"/>
              <a:tailEnd len="med" w="med" type="oval"/>
            </a:ln>
          </p:spPr>
        </p:cxnSp>
        <p:sp>
          <p:nvSpPr>
            <p:cNvPr id="826" name="Google Shape;826;p47"/>
            <p:cNvSpPr txBox="1"/>
            <p:nvPr/>
          </p:nvSpPr>
          <p:spPr>
            <a:xfrm>
              <a:off x="4874700" y="2592713"/>
              <a:ext cx="3432300" cy="36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Lato"/>
                  <a:ea typeface="Lato"/>
                  <a:cs typeface="Lato"/>
                  <a:sym typeface="Lato"/>
                </a:rPr>
                <a:t>Jupiter is the biggest planet in the entire Solar </a:t>
              </a:r>
              <a:r>
                <a:rPr lang="en">
                  <a:solidFill>
                    <a:schemeClr val="dk2"/>
                  </a:solidFill>
                  <a:latin typeface="Lato"/>
                  <a:ea typeface="Lato"/>
                  <a:cs typeface="Lato"/>
                  <a:sym typeface="Lato"/>
                </a:rPr>
                <a:t>System</a:t>
              </a:r>
              <a:endParaRPr>
                <a:solidFill>
                  <a:schemeClr val="dk2"/>
                </a:solidFill>
                <a:latin typeface="Lato"/>
                <a:ea typeface="Lato"/>
                <a:cs typeface="Lato"/>
                <a:sym typeface="Lato"/>
              </a:endParaRPr>
            </a:p>
          </p:txBody>
        </p:sp>
      </p:grpSp>
      <p:grpSp>
        <p:nvGrpSpPr>
          <p:cNvPr id="827" name="Google Shape;827;p47"/>
          <p:cNvGrpSpPr/>
          <p:nvPr/>
        </p:nvGrpSpPr>
        <p:grpSpPr>
          <a:xfrm flipH="1">
            <a:off x="685800" y="2496257"/>
            <a:ext cx="2632852" cy="988779"/>
            <a:chOff x="3914100" y="3529725"/>
            <a:chExt cx="4544100" cy="485100"/>
          </a:xfrm>
        </p:grpSpPr>
        <p:sp>
          <p:nvSpPr>
            <p:cNvPr id="828" name="Google Shape;828;p47"/>
            <p:cNvSpPr/>
            <p:nvPr/>
          </p:nvSpPr>
          <p:spPr>
            <a:xfrm>
              <a:off x="4723500" y="3529725"/>
              <a:ext cx="3734700" cy="485100"/>
            </a:xfrm>
            <a:prstGeom prst="roundRect">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9" name="Google Shape;829;p47"/>
            <p:cNvCxnSpPr/>
            <p:nvPr/>
          </p:nvCxnSpPr>
          <p:spPr>
            <a:xfrm rot="10800000">
              <a:off x="3914100" y="3772275"/>
              <a:ext cx="809400" cy="0"/>
            </a:xfrm>
            <a:prstGeom prst="straightConnector1">
              <a:avLst/>
            </a:prstGeom>
            <a:noFill/>
            <a:ln cap="flat" cmpd="sng" w="19050">
              <a:solidFill>
                <a:schemeClr val="lt1"/>
              </a:solidFill>
              <a:prstDash val="solid"/>
              <a:round/>
              <a:headEnd len="med" w="med" type="none"/>
              <a:tailEnd len="med" w="med" type="oval"/>
            </a:ln>
          </p:spPr>
        </p:cxnSp>
        <p:sp>
          <p:nvSpPr>
            <p:cNvPr id="830" name="Google Shape;830;p47"/>
            <p:cNvSpPr txBox="1"/>
            <p:nvPr/>
          </p:nvSpPr>
          <p:spPr>
            <a:xfrm>
              <a:off x="4874700" y="3592125"/>
              <a:ext cx="3432300" cy="36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Lato"/>
                  <a:ea typeface="Lato"/>
                  <a:cs typeface="Lato"/>
                  <a:sym typeface="Lato"/>
                </a:rPr>
                <a:t>Venus has a beautiful name and is the second planet from the Sun</a:t>
              </a:r>
              <a:endParaRPr>
                <a:solidFill>
                  <a:schemeClr val="dk2"/>
                </a:solidFill>
                <a:latin typeface="Lato"/>
                <a:ea typeface="Lato"/>
                <a:cs typeface="Lato"/>
                <a:sym typeface="Lato"/>
              </a:endParaRPr>
            </a:p>
          </p:txBody>
        </p:sp>
      </p:grpSp>
      <p:sp>
        <p:nvSpPr>
          <p:cNvPr id="831" name="Google Shape;831;p47"/>
          <p:cNvSpPr/>
          <p:nvPr/>
        </p:nvSpPr>
        <p:spPr>
          <a:xfrm>
            <a:off x="5380500" y="40908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7"/>
          <p:cNvSpPr/>
          <p:nvPr/>
        </p:nvSpPr>
        <p:spPr>
          <a:xfrm>
            <a:off x="2098025" y="2046613"/>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7"/>
          <p:cNvSpPr/>
          <p:nvPr/>
        </p:nvSpPr>
        <p:spPr>
          <a:xfrm>
            <a:off x="736100" y="445675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7"/>
          <p:cNvSpPr txBox="1"/>
          <p:nvPr/>
        </p:nvSpPr>
        <p:spPr>
          <a:xfrm rot="-1041787">
            <a:off x="2963854" y="1448178"/>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835" name="Google Shape;835;p47"/>
          <p:cNvSpPr txBox="1"/>
          <p:nvPr/>
        </p:nvSpPr>
        <p:spPr>
          <a:xfrm rot="1794330">
            <a:off x="791210" y="14484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836" name="Google Shape;836;p47"/>
          <p:cNvSpPr txBox="1"/>
          <p:nvPr/>
        </p:nvSpPr>
        <p:spPr>
          <a:xfrm rot="1794330">
            <a:off x="1232385" y="38368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grpSp>
        <p:nvGrpSpPr>
          <p:cNvPr id="837" name="Google Shape;837;p47"/>
          <p:cNvGrpSpPr/>
          <p:nvPr/>
        </p:nvGrpSpPr>
        <p:grpSpPr>
          <a:xfrm>
            <a:off x="3763500" y="1487700"/>
            <a:ext cx="1617004" cy="2971000"/>
            <a:chOff x="1666250" y="1434750"/>
            <a:chExt cx="1617004" cy="2971000"/>
          </a:xfrm>
        </p:grpSpPr>
        <p:sp>
          <p:nvSpPr>
            <p:cNvPr id="838" name="Google Shape;838;p47"/>
            <p:cNvSpPr/>
            <p:nvPr/>
          </p:nvSpPr>
          <p:spPr>
            <a:xfrm>
              <a:off x="1793121" y="1434750"/>
              <a:ext cx="1191432" cy="686262"/>
            </a:xfrm>
            <a:custGeom>
              <a:rect b="b" l="l" r="r" t="t"/>
              <a:pathLst>
                <a:path extrusionOk="0" h="14226" w="24698">
                  <a:moveTo>
                    <a:pt x="23120" y="0"/>
                  </a:moveTo>
                  <a:lnTo>
                    <a:pt x="1" y="13341"/>
                  </a:lnTo>
                  <a:lnTo>
                    <a:pt x="1579" y="14225"/>
                  </a:lnTo>
                  <a:lnTo>
                    <a:pt x="24698" y="885"/>
                  </a:lnTo>
                  <a:lnTo>
                    <a:pt x="231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7"/>
            <p:cNvSpPr/>
            <p:nvPr/>
          </p:nvSpPr>
          <p:spPr>
            <a:xfrm>
              <a:off x="1869243" y="1477394"/>
              <a:ext cx="1115309" cy="2683832"/>
            </a:xfrm>
            <a:custGeom>
              <a:rect b="b" l="l" r="r" t="t"/>
              <a:pathLst>
                <a:path extrusionOk="0" h="55635" w="23120">
                  <a:moveTo>
                    <a:pt x="23120" y="1"/>
                  </a:moveTo>
                  <a:lnTo>
                    <a:pt x="1" y="13341"/>
                  </a:lnTo>
                  <a:lnTo>
                    <a:pt x="1" y="55635"/>
                  </a:lnTo>
                  <a:lnTo>
                    <a:pt x="23120" y="42270"/>
                  </a:lnTo>
                  <a:lnTo>
                    <a:pt x="231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7"/>
            <p:cNvSpPr/>
            <p:nvPr/>
          </p:nvSpPr>
          <p:spPr>
            <a:xfrm>
              <a:off x="1741215" y="2078267"/>
              <a:ext cx="128077" cy="73855"/>
            </a:xfrm>
            <a:custGeom>
              <a:rect b="b" l="l" r="r" t="t"/>
              <a:pathLst>
                <a:path extrusionOk="0" h="1531" w="2655">
                  <a:moveTo>
                    <a:pt x="1077" y="1"/>
                  </a:moveTo>
                  <a:lnTo>
                    <a:pt x="1" y="622"/>
                  </a:lnTo>
                  <a:lnTo>
                    <a:pt x="1555" y="1531"/>
                  </a:lnTo>
                  <a:lnTo>
                    <a:pt x="2655" y="885"/>
                  </a:lnTo>
                  <a:lnTo>
                    <a:pt x="107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7"/>
            <p:cNvSpPr/>
            <p:nvPr/>
          </p:nvSpPr>
          <p:spPr>
            <a:xfrm>
              <a:off x="1816179" y="2120959"/>
              <a:ext cx="53112" cy="2070268"/>
            </a:xfrm>
            <a:custGeom>
              <a:rect b="b" l="l" r="r" t="t"/>
              <a:pathLst>
                <a:path extrusionOk="0" h="42916" w="1101">
                  <a:moveTo>
                    <a:pt x="1101" y="0"/>
                  </a:moveTo>
                  <a:lnTo>
                    <a:pt x="1" y="646"/>
                  </a:lnTo>
                  <a:lnTo>
                    <a:pt x="1" y="42915"/>
                  </a:lnTo>
                  <a:lnTo>
                    <a:pt x="1101" y="42294"/>
                  </a:lnTo>
                  <a:lnTo>
                    <a:pt x="11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7"/>
            <p:cNvSpPr/>
            <p:nvPr/>
          </p:nvSpPr>
          <p:spPr>
            <a:xfrm>
              <a:off x="1741215" y="2152074"/>
              <a:ext cx="75013" cy="2081797"/>
            </a:xfrm>
            <a:custGeom>
              <a:rect b="b" l="l" r="r" t="t"/>
              <a:pathLst>
                <a:path extrusionOk="0" h="43155" w="1555">
                  <a:moveTo>
                    <a:pt x="1555" y="1"/>
                  </a:moveTo>
                  <a:lnTo>
                    <a:pt x="1" y="886"/>
                  </a:lnTo>
                  <a:lnTo>
                    <a:pt x="1" y="43155"/>
                  </a:lnTo>
                  <a:lnTo>
                    <a:pt x="1555" y="42270"/>
                  </a:lnTo>
                  <a:lnTo>
                    <a:pt x="15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7"/>
            <p:cNvSpPr/>
            <p:nvPr/>
          </p:nvSpPr>
          <p:spPr>
            <a:xfrm>
              <a:off x="1666250" y="2108272"/>
              <a:ext cx="149978" cy="86543"/>
            </a:xfrm>
            <a:custGeom>
              <a:rect b="b" l="l" r="r" t="t"/>
              <a:pathLst>
                <a:path extrusionOk="0" h="1794" w="3109">
                  <a:moveTo>
                    <a:pt x="1555" y="0"/>
                  </a:moveTo>
                  <a:lnTo>
                    <a:pt x="1" y="909"/>
                  </a:lnTo>
                  <a:lnTo>
                    <a:pt x="1555" y="1794"/>
                  </a:lnTo>
                  <a:lnTo>
                    <a:pt x="3109" y="909"/>
                  </a:lnTo>
                  <a:lnTo>
                    <a:pt x="155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7"/>
            <p:cNvSpPr/>
            <p:nvPr/>
          </p:nvSpPr>
          <p:spPr>
            <a:xfrm>
              <a:off x="1722787" y="1605422"/>
              <a:ext cx="1494765" cy="873096"/>
            </a:xfrm>
            <a:custGeom>
              <a:rect b="b" l="l" r="r" t="t"/>
              <a:pathLst>
                <a:path extrusionOk="0" h="18099" w="30986">
                  <a:moveTo>
                    <a:pt x="25367" y="1"/>
                  </a:moveTo>
                  <a:lnTo>
                    <a:pt x="383" y="14441"/>
                  </a:lnTo>
                  <a:cubicBezTo>
                    <a:pt x="383" y="14441"/>
                    <a:pt x="0" y="18099"/>
                    <a:pt x="6575" y="18099"/>
                  </a:cubicBezTo>
                  <a:lnTo>
                    <a:pt x="30985" y="3204"/>
                  </a:lnTo>
                  <a:cubicBezTo>
                    <a:pt x="24721" y="2463"/>
                    <a:pt x="25367" y="1"/>
                    <a:pt x="25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7"/>
            <p:cNvSpPr/>
            <p:nvPr/>
          </p:nvSpPr>
          <p:spPr>
            <a:xfrm>
              <a:off x="2091822" y="1605422"/>
              <a:ext cx="1191432" cy="687420"/>
            </a:xfrm>
            <a:custGeom>
              <a:rect b="b" l="l" r="r" t="t"/>
              <a:pathLst>
                <a:path extrusionOk="0" h="14250" w="24698">
                  <a:moveTo>
                    <a:pt x="23120" y="1"/>
                  </a:moveTo>
                  <a:lnTo>
                    <a:pt x="1" y="13341"/>
                  </a:lnTo>
                  <a:lnTo>
                    <a:pt x="1555" y="14250"/>
                  </a:lnTo>
                  <a:lnTo>
                    <a:pt x="24698" y="885"/>
                  </a:lnTo>
                  <a:lnTo>
                    <a:pt x="2312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7"/>
            <p:cNvSpPr/>
            <p:nvPr/>
          </p:nvSpPr>
          <p:spPr>
            <a:xfrm>
              <a:off x="2166787" y="1648114"/>
              <a:ext cx="1116467" cy="2683832"/>
            </a:xfrm>
            <a:custGeom>
              <a:rect b="b" l="l" r="r" t="t"/>
              <a:pathLst>
                <a:path extrusionOk="0" h="55635" w="23144">
                  <a:moveTo>
                    <a:pt x="23144" y="0"/>
                  </a:moveTo>
                  <a:lnTo>
                    <a:pt x="1" y="13365"/>
                  </a:lnTo>
                  <a:lnTo>
                    <a:pt x="1" y="55634"/>
                  </a:lnTo>
                  <a:lnTo>
                    <a:pt x="23144" y="42270"/>
                  </a:lnTo>
                  <a:lnTo>
                    <a:pt x="231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7"/>
            <p:cNvSpPr/>
            <p:nvPr/>
          </p:nvSpPr>
          <p:spPr>
            <a:xfrm>
              <a:off x="2091822" y="2248987"/>
              <a:ext cx="75013" cy="2082955"/>
            </a:xfrm>
            <a:custGeom>
              <a:rect b="b" l="l" r="r" t="t"/>
              <a:pathLst>
                <a:path extrusionOk="0" h="43179" w="1555">
                  <a:moveTo>
                    <a:pt x="1" y="0"/>
                  </a:moveTo>
                  <a:lnTo>
                    <a:pt x="1" y="42270"/>
                  </a:lnTo>
                  <a:lnTo>
                    <a:pt x="1555" y="43178"/>
                  </a:lnTo>
                  <a:lnTo>
                    <a:pt x="1555" y="909"/>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7"/>
            <p:cNvSpPr/>
            <p:nvPr/>
          </p:nvSpPr>
          <p:spPr>
            <a:xfrm>
              <a:off x="2352510" y="2197081"/>
              <a:ext cx="745067" cy="634356"/>
            </a:xfrm>
            <a:custGeom>
              <a:rect b="b" l="l" r="r" t="t"/>
              <a:pathLst>
                <a:path extrusionOk="0" h="13150" w="15445">
                  <a:moveTo>
                    <a:pt x="15445" y="0"/>
                  </a:moveTo>
                  <a:lnTo>
                    <a:pt x="0" y="8894"/>
                  </a:lnTo>
                  <a:lnTo>
                    <a:pt x="0" y="13150"/>
                  </a:lnTo>
                  <a:lnTo>
                    <a:pt x="15445" y="4256"/>
                  </a:lnTo>
                  <a:lnTo>
                    <a:pt x="154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7"/>
            <p:cNvSpPr/>
            <p:nvPr/>
          </p:nvSpPr>
          <p:spPr>
            <a:xfrm>
              <a:off x="2503598" y="2685459"/>
              <a:ext cx="442891" cy="280419"/>
            </a:xfrm>
            <a:custGeom>
              <a:rect b="b" l="l" r="r" t="t"/>
              <a:pathLst>
                <a:path extrusionOk="0" h="5813" w="9181">
                  <a:moveTo>
                    <a:pt x="9004" y="0"/>
                  </a:moveTo>
                  <a:cubicBezTo>
                    <a:pt x="8969" y="0"/>
                    <a:pt x="8932" y="12"/>
                    <a:pt x="8894" y="37"/>
                  </a:cubicBezTo>
                  <a:lnTo>
                    <a:pt x="287" y="5010"/>
                  </a:lnTo>
                  <a:cubicBezTo>
                    <a:pt x="143" y="5106"/>
                    <a:pt x="0" y="5345"/>
                    <a:pt x="0" y="5560"/>
                  </a:cubicBezTo>
                  <a:cubicBezTo>
                    <a:pt x="0" y="5719"/>
                    <a:pt x="78" y="5812"/>
                    <a:pt x="176" y="5812"/>
                  </a:cubicBezTo>
                  <a:cubicBezTo>
                    <a:pt x="211" y="5812"/>
                    <a:pt x="249" y="5800"/>
                    <a:pt x="287" y="5775"/>
                  </a:cubicBezTo>
                  <a:lnTo>
                    <a:pt x="8894" y="802"/>
                  </a:lnTo>
                  <a:cubicBezTo>
                    <a:pt x="9037" y="707"/>
                    <a:pt x="9181" y="468"/>
                    <a:pt x="9181" y="252"/>
                  </a:cubicBezTo>
                  <a:cubicBezTo>
                    <a:pt x="9181" y="94"/>
                    <a:pt x="9103" y="0"/>
                    <a:pt x="90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7"/>
            <p:cNvSpPr/>
            <p:nvPr/>
          </p:nvSpPr>
          <p:spPr>
            <a:xfrm>
              <a:off x="2631578" y="2880348"/>
              <a:ext cx="186882" cy="132805"/>
            </a:xfrm>
            <a:custGeom>
              <a:rect b="b" l="l" r="r" t="t"/>
              <a:pathLst>
                <a:path extrusionOk="0" h="2753" w="3874">
                  <a:moveTo>
                    <a:pt x="3708" y="1"/>
                  </a:moveTo>
                  <a:cubicBezTo>
                    <a:pt x="3672" y="1"/>
                    <a:pt x="3631" y="13"/>
                    <a:pt x="3587" y="38"/>
                  </a:cubicBezTo>
                  <a:lnTo>
                    <a:pt x="288" y="1950"/>
                  </a:lnTo>
                  <a:cubicBezTo>
                    <a:pt x="120" y="2046"/>
                    <a:pt x="1" y="2285"/>
                    <a:pt x="1" y="2500"/>
                  </a:cubicBezTo>
                  <a:cubicBezTo>
                    <a:pt x="1" y="2659"/>
                    <a:pt x="66" y="2752"/>
                    <a:pt x="167" y="2752"/>
                  </a:cubicBezTo>
                  <a:cubicBezTo>
                    <a:pt x="203" y="2752"/>
                    <a:pt x="244" y="2741"/>
                    <a:pt x="288" y="2715"/>
                  </a:cubicBezTo>
                  <a:lnTo>
                    <a:pt x="3587" y="803"/>
                  </a:lnTo>
                  <a:cubicBezTo>
                    <a:pt x="3754" y="707"/>
                    <a:pt x="3874" y="468"/>
                    <a:pt x="3874" y="253"/>
                  </a:cubicBezTo>
                  <a:cubicBezTo>
                    <a:pt x="3874" y="94"/>
                    <a:pt x="3809" y="1"/>
                    <a:pt x="37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7"/>
            <p:cNvSpPr/>
            <p:nvPr/>
          </p:nvSpPr>
          <p:spPr>
            <a:xfrm>
              <a:off x="2039916" y="2248987"/>
              <a:ext cx="94647" cy="56537"/>
            </a:xfrm>
            <a:custGeom>
              <a:rect b="b" l="l" r="r" t="t"/>
              <a:pathLst>
                <a:path extrusionOk="0" h="1172" w="1962">
                  <a:moveTo>
                    <a:pt x="1077" y="0"/>
                  </a:moveTo>
                  <a:lnTo>
                    <a:pt x="1" y="646"/>
                  </a:lnTo>
                  <a:lnTo>
                    <a:pt x="742" y="1172"/>
                  </a:lnTo>
                  <a:lnTo>
                    <a:pt x="1961" y="502"/>
                  </a:lnTo>
                  <a:lnTo>
                    <a:pt x="10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7"/>
            <p:cNvSpPr/>
            <p:nvPr/>
          </p:nvSpPr>
          <p:spPr>
            <a:xfrm>
              <a:off x="2079135" y="2273203"/>
              <a:ext cx="55428" cy="2067952"/>
            </a:xfrm>
            <a:custGeom>
              <a:rect b="b" l="l" r="r" t="t"/>
              <a:pathLst>
                <a:path extrusionOk="0" h="42868" w="1149">
                  <a:moveTo>
                    <a:pt x="1148" y="0"/>
                  </a:moveTo>
                  <a:lnTo>
                    <a:pt x="1" y="646"/>
                  </a:lnTo>
                  <a:lnTo>
                    <a:pt x="49" y="42867"/>
                  </a:lnTo>
                  <a:lnTo>
                    <a:pt x="1148" y="42246"/>
                  </a:lnTo>
                  <a:lnTo>
                    <a:pt x="11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7"/>
            <p:cNvSpPr/>
            <p:nvPr/>
          </p:nvSpPr>
          <p:spPr>
            <a:xfrm>
              <a:off x="2039916" y="2322794"/>
              <a:ext cx="75013" cy="2082955"/>
            </a:xfrm>
            <a:custGeom>
              <a:rect b="b" l="l" r="r" t="t"/>
              <a:pathLst>
                <a:path extrusionOk="0" h="43179" w="1555">
                  <a:moveTo>
                    <a:pt x="1555" y="0"/>
                  </a:moveTo>
                  <a:lnTo>
                    <a:pt x="1" y="909"/>
                  </a:lnTo>
                  <a:lnTo>
                    <a:pt x="1" y="43178"/>
                  </a:lnTo>
                  <a:lnTo>
                    <a:pt x="1555" y="42270"/>
                  </a:lnTo>
                  <a:lnTo>
                    <a:pt x="155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7"/>
            <p:cNvSpPr/>
            <p:nvPr/>
          </p:nvSpPr>
          <p:spPr>
            <a:xfrm>
              <a:off x="1963842" y="2280102"/>
              <a:ext cx="151088" cy="86543"/>
            </a:xfrm>
            <a:custGeom>
              <a:rect b="b" l="l" r="r" t="t"/>
              <a:pathLst>
                <a:path extrusionOk="0" h="1794" w="3132">
                  <a:moveTo>
                    <a:pt x="1578" y="1"/>
                  </a:moveTo>
                  <a:lnTo>
                    <a:pt x="0" y="885"/>
                  </a:lnTo>
                  <a:lnTo>
                    <a:pt x="1578" y="1794"/>
                  </a:lnTo>
                  <a:lnTo>
                    <a:pt x="3132" y="885"/>
                  </a:lnTo>
                  <a:lnTo>
                    <a:pt x="157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7"/>
            <p:cNvSpPr/>
            <p:nvPr/>
          </p:nvSpPr>
          <p:spPr>
            <a:xfrm>
              <a:off x="1666250" y="2152074"/>
              <a:ext cx="373715" cy="2253676"/>
            </a:xfrm>
            <a:custGeom>
              <a:rect b="b" l="l" r="r" t="t"/>
              <a:pathLst>
                <a:path extrusionOk="0" h="46718" w="7747">
                  <a:moveTo>
                    <a:pt x="1" y="1"/>
                  </a:moveTo>
                  <a:lnTo>
                    <a:pt x="1" y="42270"/>
                  </a:lnTo>
                  <a:cubicBezTo>
                    <a:pt x="1" y="42270"/>
                    <a:pt x="72" y="44111"/>
                    <a:pt x="2631" y="45378"/>
                  </a:cubicBezTo>
                  <a:cubicBezTo>
                    <a:pt x="5189" y="46669"/>
                    <a:pt x="7747" y="46717"/>
                    <a:pt x="7747" y="46717"/>
                  </a:cubicBezTo>
                  <a:lnTo>
                    <a:pt x="7747" y="4448"/>
                  </a:lnTo>
                  <a:lnTo>
                    <a:pt x="6169" y="3539"/>
                  </a:lnTo>
                  <a:cubicBezTo>
                    <a:pt x="5801" y="3608"/>
                    <a:pt x="5461" y="3639"/>
                    <a:pt x="5148" y="3639"/>
                  </a:cubicBezTo>
                  <a:cubicBezTo>
                    <a:pt x="2199" y="3639"/>
                    <a:pt x="1555" y="886"/>
                    <a:pt x="1555" y="886"/>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7"/>
            <p:cNvSpPr/>
            <p:nvPr/>
          </p:nvSpPr>
          <p:spPr>
            <a:xfrm>
              <a:off x="1691624" y="3984746"/>
              <a:ext cx="249160" cy="257553"/>
            </a:xfrm>
            <a:custGeom>
              <a:rect b="b" l="l" r="r" t="t"/>
              <a:pathLst>
                <a:path extrusionOk="0" h="5339" w="5165">
                  <a:moveTo>
                    <a:pt x="2107" y="1"/>
                  </a:moveTo>
                  <a:cubicBezTo>
                    <a:pt x="1310" y="1"/>
                    <a:pt x="629" y="503"/>
                    <a:pt x="383" y="1386"/>
                  </a:cubicBezTo>
                  <a:cubicBezTo>
                    <a:pt x="1" y="2677"/>
                    <a:pt x="694" y="4303"/>
                    <a:pt x="1913" y="5020"/>
                  </a:cubicBezTo>
                  <a:cubicBezTo>
                    <a:pt x="2292" y="5236"/>
                    <a:pt x="2678" y="5338"/>
                    <a:pt x="3040" y="5338"/>
                  </a:cubicBezTo>
                  <a:cubicBezTo>
                    <a:pt x="3845" y="5338"/>
                    <a:pt x="4535" y="4835"/>
                    <a:pt x="4782" y="3945"/>
                  </a:cubicBezTo>
                  <a:cubicBezTo>
                    <a:pt x="5165" y="2654"/>
                    <a:pt x="4472" y="1028"/>
                    <a:pt x="3252" y="334"/>
                  </a:cubicBezTo>
                  <a:cubicBezTo>
                    <a:pt x="2867" y="108"/>
                    <a:pt x="2474" y="1"/>
                    <a:pt x="21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7"/>
            <p:cNvSpPr/>
            <p:nvPr/>
          </p:nvSpPr>
          <p:spPr>
            <a:xfrm>
              <a:off x="1666250" y="2152074"/>
              <a:ext cx="373715" cy="255479"/>
            </a:xfrm>
            <a:custGeom>
              <a:rect b="b" l="l" r="r" t="t"/>
              <a:pathLst>
                <a:path extrusionOk="0" h="5296" w="7747">
                  <a:moveTo>
                    <a:pt x="1" y="1"/>
                  </a:moveTo>
                  <a:lnTo>
                    <a:pt x="1" y="336"/>
                  </a:lnTo>
                  <a:cubicBezTo>
                    <a:pt x="25" y="1220"/>
                    <a:pt x="455" y="3659"/>
                    <a:pt x="3659" y="4950"/>
                  </a:cubicBezTo>
                  <a:cubicBezTo>
                    <a:pt x="4286" y="5201"/>
                    <a:pt x="4856" y="5295"/>
                    <a:pt x="5357" y="5295"/>
                  </a:cubicBezTo>
                  <a:cubicBezTo>
                    <a:pt x="6859" y="5295"/>
                    <a:pt x="7747" y="4448"/>
                    <a:pt x="7747" y="4448"/>
                  </a:cubicBezTo>
                  <a:lnTo>
                    <a:pt x="6169" y="3539"/>
                  </a:lnTo>
                  <a:cubicBezTo>
                    <a:pt x="5810" y="3604"/>
                    <a:pt x="5478" y="3634"/>
                    <a:pt x="5170" y="3634"/>
                  </a:cubicBezTo>
                  <a:cubicBezTo>
                    <a:pt x="2203" y="3634"/>
                    <a:pt x="1555" y="886"/>
                    <a:pt x="1555" y="886"/>
                  </a:cubicBez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 name="Google Shape;858;p47"/>
          <p:cNvSpPr/>
          <p:nvPr/>
        </p:nvSpPr>
        <p:spPr>
          <a:xfrm>
            <a:off x="2805800" y="39618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7"/>
          <p:cNvSpPr/>
          <p:nvPr/>
        </p:nvSpPr>
        <p:spPr>
          <a:xfrm>
            <a:off x="8089725" y="1453225"/>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3" name="Shape 863"/>
        <p:cNvGrpSpPr/>
        <p:nvPr/>
      </p:nvGrpSpPr>
      <p:grpSpPr>
        <a:xfrm>
          <a:off x="0" y="0"/>
          <a:ext cx="0" cy="0"/>
          <a:chOff x="0" y="0"/>
          <a:chExt cx="0" cy="0"/>
        </a:xfrm>
      </p:grpSpPr>
      <p:sp>
        <p:nvSpPr>
          <p:cNvPr id="864" name="Google Shape;864;p48"/>
          <p:cNvSpPr txBox="1"/>
          <p:nvPr>
            <p:ph type="title"/>
          </p:nvPr>
        </p:nvSpPr>
        <p:spPr>
          <a:xfrm>
            <a:off x="685800" y="1848025"/>
            <a:ext cx="7772400" cy="85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6,000,000,000</a:t>
            </a:r>
            <a:endParaRPr/>
          </a:p>
        </p:txBody>
      </p:sp>
      <p:sp>
        <p:nvSpPr>
          <p:cNvPr id="865" name="Google Shape;865;p48"/>
          <p:cNvSpPr txBox="1"/>
          <p:nvPr>
            <p:ph idx="1" type="subTitle"/>
          </p:nvPr>
        </p:nvSpPr>
        <p:spPr>
          <a:xfrm>
            <a:off x="685800" y="2809150"/>
            <a:ext cx="7772400" cy="48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That’s a huge number!</a:t>
            </a:r>
            <a:endParaRPr/>
          </a:p>
        </p:txBody>
      </p:sp>
      <p:grpSp>
        <p:nvGrpSpPr>
          <p:cNvPr id="866" name="Google Shape;866;p48"/>
          <p:cNvGrpSpPr/>
          <p:nvPr/>
        </p:nvGrpSpPr>
        <p:grpSpPr>
          <a:xfrm>
            <a:off x="6493381" y="2739122"/>
            <a:ext cx="1965003" cy="1877171"/>
            <a:chOff x="3241375" y="3566600"/>
            <a:chExt cx="1292000" cy="1234250"/>
          </a:xfrm>
        </p:grpSpPr>
        <p:sp>
          <p:nvSpPr>
            <p:cNvPr id="867" name="Google Shape;867;p48"/>
            <p:cNvSpPr/>
            <p:nvPr/>
          </p:nvSpPr>
          <p:spPr>
            <a:xfrm>
              <a:off x="3984475" y="3812350"/>
              <a:ext cx="226850" cy="100000"/>
            </a:xfrm>
            <a:custGeom>
              <a:rect b="b" l="l" r="r" t="t"/>
              <a:pathLst>
                <a:path extrusionOk="0" h="4000" w="9074">
                  <a:moveTo>
                    <a:pt x="3961" y="0"/>
                  </a:moveTo>
                  <a:cubicBezTo>
                    <a:pt x="3794" y="0"/>
                    <a:pt x="3627" y="5"/>
                    <a:pt x="3460" y="14"/>
                  </a:cubicBezTo>
                  <a:cubicBezTo>
                    <a:pt x="2658" y="64"/>
                    <a:pt x="1831" y="215"/>
                    <a:pt x="1179" y="666"/>
                  </a:cubicBezTo>
                  <a:cubicBezTo>
                    <a:pt x="502" y="1092"/>
                    <a:pt x="1" y="1844"/>
                    <a:pt x="1" y="2646"/>
                  </a:cubicBezTo>
                  <a:lnTo>
                    <a:pt x="8948" y="3999"/>
                  </a:lnTo>
                  <a:cubicBezTo>
                    <a:pt x="9024" y="3047"/>
                    <a:pt x="9074" y="1994"/>
                    <a:pt x="8422" y="1292"/>
                  </a:cubicBezTo>
                  <a:cubicBezTo>
                    <a:pt x="8146" y="992"/>
                    <a:pt x="7745" y="816"/>
                    <a:pt x="7369" y="666"/>
                  </a:cubicBezTo>
                  <a:cubicBezTo>
                    <a:pt x="6296" y="228"/>
                    <a:pt x="5126" y="0"/>
                    <a:pt x="3961" y="0"/>
                  </a:cubicBezTo>
                  <a:close/>
                </a:path>
              </a:pathLst>
            </a:custGeom>
            <a:solidFill>
              <a:srgbClr val="EA81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8"/>
            <p:cNvSpPr/>
            <p:nvPr/>
          </p:nvSpPr>
          <p:spPr>
            <a:xfrm>
              <a:off x="3742625" y="3849400"/>
              <a:ext cx="611575" cy="340525"/>
            </a:xfrm>
            <a:custGeom>
              <a:rect b="b" l="l" r="r" t="t"/>
              <a:pathLst>
                <a:path extrusionOk="0" h="13621" w="24463">
                  <a:moveTo>
                    <a:pt x="12497" y="0"/>
                  </a:moveTo>
                  <a:cubicBezTo>
                    <a:pt x="11856" y="0"/>
                    <a:pt x="11214" y="37"/>
                    <a:pt x="10577" y="111"/>
                  </a:cubicBezTo>
                  <a:cubicBezTo>
                    <a:pt x="7545" y="462"/>
                    <a:pt x="4637" y="1615"/>
                    <a:pt x="2106" y="3294"/>
                  </a:cubicBezTo>
                  <a:cubicBezTo>
                    <a:pt x="953" y="4046"/>
                    <a:pt x="1" y="4673"/>
                    <a:pt x="201" y="6176"/>
                  </a:cubicBezTo>
                  <a:cubicBezTo>
                    <a:pt x="352" y="7430"/>
                    <a:pt x="1078" y="8607"/>
                    <a:pt x="2131" y="9284"/>
                  </a:cubicBezTo>
                  <a:lnTo>
                    <a:pt x="22006" y="13620"/>
                  </a:lnTo>
                  <a:cubicBezTo>
                    <a:pt x="23008" y="13570"/>
                    <a:pt x="23835" y="12718"/>
                    <a:pt x="24161" y="11740"/>
                  </a:cubicBezTo>
                  <a:cubicBezTo>
                    <a:pt x="24462" y="10788"/>
                    <a:pt x="24387" y="9760"/>
                    <a:pt x="24236" y="8758"/>
                  </a:cubicBezTo>
                  <a:cubicBezTo>
                    <a:pt x="24036" y="7505"/>
                    <a:pt x="23760" y="6277"/>
                    <a:pt x="23184" y="5149"/>
                  </a:cubicBezTo>
                  <a:cubicBezTo>
                    <a:pt x="22758" y="4272"/>
                    <a:pt x="22131" y="3495"/>
                    <a:pt x="21404" y="2868"/>
                  </a:cubicBezTo>
                  <a:cubicBezTo>
                    <a:pt x="20803" y="2367"/>
                    <a:pt x="20151" y="1966"/>
                    <a:pt x="19449" y="1615"/>
                  </a:cubicBezTo>
                  <a:cubicBezTo>
                    <a:pt x="17311" y="526"/>
                    <a:pt x="14908" y="0"/>
                    <a:pt x="12497" y="0"/>
                  </a:cubicBezTo>
                  <a:close/>
                </a:path>
              </a:pathLst>
            </a:custGeom>
            <a:solidFill>
              <a:srgbClr val="ED9A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8"/>
            <p:cNvSpPr/>
            <p:nvPr/>
          </p:nvSpPr>
          <p:spPr>
            <a:xfrm>
              <a:off x="3306550" y="3817500"/>
              <a:ext cx="503775" cy="561550"/>
            </a:xfrm>
            <a:custGeom>
              <a:rect b="b" l="l" r="r" t="t"/>
              <a:pathLst>
                <a:path extrusionOk="0" h="22462" w="20151">
                  <a:moveTo>
                    <a:pt x="3802" y="0"/>
                  </a:moveTo>
                  <a:cubicBezTo>
                    <a:pt x="3324" y="0"/>
                    <a:pt x="2887" y="671"/>
                    <a:pt x="2782" y="1237"/>
                  </a:cubicBezTo>
                  <a:cubicBezTo>
                    <a:pt x="2381" y="3618"/>
                    <a:pt x="3484" y="6500"/>
                    <a:pt x="5213" y="8179"/>
                  </a:cubicBezTo>
                  <a:cubicBezTo>
                    <a:pt x="4461" y="8179"/>
                    <a:pt x="3785" y="7728"/>
                    <a:pt x="3158" y="7302"/>
                  </a:cubicBezTo>
                  <a:cubicBezTo>
                    <a:pt x="2682" y="6976"/>
                    <a:pt x="2206" y="6625"/>
                    <a:pt x="1729" y="6299"/>
                  </a:cubicBezTo>
                  <a:cubicBezTo>
                    <a:pt x="1604" y="6199"/>
                    <a:pt x="1454" y="6124"/>
                    <a:pt x="1303" y="6099"/>
                  </a:cubicBezTo>
                  <a:cubicBezTo>
                    <a:pt x="1289" y="6097"/>
                    <a:pt x="1274" y="6097"/>
                    <a:pt x="1260" y="6097"/>
                  </a:cubicBezTo>
                  <a:cubicBezTo>
                    <a:pt x="1049" y="6097"/>
                    <a:pt x="846" y="6262"/>
                    <a:pt x="752" y="6450"/>
                  </a:cubicBezTo>
                  <a:cubicBezTo>
                    <a:pt x="652" y="6650"/>
                    <a:pt x="627" y="6901"/>
                    <a:pt x="652" y="7127"/>
                  </a:cubicBezTo>
                  <a:cubicBezTo>
                    <a:pt x="702" y="9558"/>
                    <a:pt x="2456" y="11287"/>
                    <a:pt x="4612" y="12139"/>
                  </a:cubicBezTo>
                  <a:cubicBezTo>
                    <a:pt x="4533" y="12142"/>
                    <a:pt x="4454" y="12143"/>
                    <a:pt x="4375" y="12143"/>
                  </a:cubicBezTo>
                  <a:cubicBezTo>
                    <a:pt x="3103" y="12143"/>
                    <a:pt x="1851" y="11782"/>
                    <a:pt x="576" y="11688"/>
                  </a:cubicBezTo>
                  <a:cubicBezTo>
                    <a:pt x="531" y="11679"/>
                    <a:pt x="481" y="11673"/>
                    <a:pt x="434" y="11673"/>
                  </a:cubicBezTo>
                  <a:cubicBezTo>
                    <a:pt x="351" y="11673"/>
                    <a:pt x="273" y="11690"/>
                    <a:pt x="226" y="11738"/>
                  </a:cubicBezTo>
                  <a:cubicBezTo>
                    <a:pt x="150" y="11813"/>
                    <a:pt x="125" y="11914"/>
                    <a:pt x="125" y="12014"/>
                  </a:cubicBezTo>
                  <a:cubicBezTo>
                    <a:pt x="0" y="13066"/>
                    <a:pt x="827" y="14044"/>
                    <a:pt x="1729" y="14595"/>
                  </a:cubicBezTo>
                  <a:cubicBezTo>
                    <a:pt x="3083" y="15422"/>
                    <a:pt x="4712" y="15698"/>
                    <a:pt x="6241" y="16099"/>
                  </a:cubicBezTo>
                  <a:cubicBezTo>
                    <a:pt x="6291" y="16124"/>
                    <a:pt x="6366" y="16149"/>
                    <a:pt x="6366" y="16199"/>
                  </a:cubicBezTo>
                  <a:cubicBezTo>
                    <a:pt x="5914" y="16479"/>
                    <a:pt x="5387" y="16556"/>
                    <a:pt x="4850" y="16556"/>
                  </a:cubicBezTo>
                  <a:cubicBezTo>
                    <a:pt x="4762" y="16556"/>
                    <a:pt x="4675" y="16554"/>
                    <a:pt x="4587" y="16550"/>
                  </a:cubicBezTo>
                  <a:cubicBezTo>
                    <a:pt x="4201" y="16550"/>
                    <a:pt x="3726" y="16402"/>
                    <a:pt x="3300" y="16402"/>
                  </a:cubicBezTo>
                  <a:cubicBezTo>
                    <a:pt x="3172" y="16402"/>
                    <a:pt x="3048" y="16415"/>
                    <a:pt x="2932" y="16450"/>
                  </a:cubicBezTo>
                  <a:cubicBezTo>
                    <a:pt x="2707" y="16525"/>
                    <a:pt x="2481" y="16726"/>
                    <a:pt x="2481" y="16976"/>
                  </a:cubicBezTo>
                  <a:cubicBezTo>
                    <a:pt x="2506" y="17127"/>
                    <a:pt x="2582" y="17252"/>
                    <a:pt x="2632" y="17352"/>
                  </a:cubicBezTo>
                  <a:cubicBezTo>
                    <a:pt x="3283" y="18380"/>
                    <a:pt x="3885" y="18881"/>
                    <a:pt x="4887" y="19533"/>
                  </a:cubicBezTo>
                  <a:cubicBezTo>
                    <a:pt x="6968" y="20911"/>
                    <a:pt x="9674" y="21588"/>
                    <a:pt x="12080" y="22014"/>
                  </a:cubicBezTo>
                  <a:cubicBezTo>
                    <a:pt x="13671" y="22314"/>
                    <a:pt x="15289" y="22461"/>
                    <a:pt x="16907" y="22461"/>
                  </a:cubicBezTo>
                  <a:cubicBezTo>
                    <a:pt x="17991" y="22461"/>
                    <a:pt x="19075" y="22395"/>
                    <a:pt x="20151" y="22264"/>
                  </a:cubicBezTo>
                  <a:lnTo>
                    <a:pt x="14536" y="8806"/>
                  </a:lnTo>
                  <a:cubicBezTo>
                    <a:pt x="10201" y="7778"/>
                    <a:pt x="6391" y="4695"/>
                    <a:pt x="4511" y="660"/>
                  </a:cubicBezTo>
                  <a:cubicBezTo>
                    <a:pt x="4411" y="435"/>
                    <a:pt x="4311" y="184"/>
                    <a:pt x="4085" y="84"/>
                  </a:cubicBezTo>
                  <a:cubicBezTo>
                    <a:pt x="3991" y="26"/>
                    <a:pt x="3895" y="0"/>
                    <a:pt x="3802" y="0"/>
                  </a:cubicBezTo>
                  <a:close/>
                </a:path>
              </a:pathLst>
            </a:custGeom>
            <a:solidFill>
              <a:srgbClr val="E2C2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8"/>
            <p:cNvSpPr/>
            <p:nvPr/>
          </p:nvSpPr>
          <p:spPr>
            <a:xfrm>
              <a:off x="3679975" y="4340600"/>
              <a:ext cx="267500" cy="440225"/>
            </a:xfrm>
            <a:custGeom>
              <a:rect b="b" l="l" r="r" t="t"/>
              <a:pathLst>
                <a:path extrusionOk="0" h="17609" w="10700">
                  <a:moveTo>
                    <a:pt x="10186" y="0"/>
                  </a:moveTo>
                  <a:cubicBezTo>
                    <a:pt x="10070" y="0"/>
                    <a:pt x="9953" y="55"/>
                    <a:pt x="9875" y="188"/>
                  </a:cubicBezTo>
                  <a:cubicBezTo>
                    <a:pt x="7118" y="4574"/>
                    <a:pt x="5715" y="9561"/>
                    <a:pt x="5715" y="14724"/>
                  </a:cubicBezTo>
                  <a:cubicBezTo>
                    <a:pt x="4495" y="14497"/>
                    <a:pt x="3251" y="14380"/>
                    <a:pt x="2016" y="14380"/>
                  </a:cubicBezTo>
                  <a:cubicBezTo>
                    <a:pt x="1475" y="14380"/>
                    <a:pt x="936" y="14403"/>
                    <a:pt x="401" y="14448"/>
                  </a:cubicBezTo>
                  <a:cubicBezTo>
                    <a:pt x="226" y="14448"/>
                    <a:pt x="0" y="14549"/>
                    <a:pt x="51" y="14699"/>
                  </a:cubicBezTo>
                  <a:cubicBezTo>
                    <a:pt x="76" y="14774"/>
                    <a:pt x="151" y="14799"/>
                    <a:pt x="226" y="14824"/>
                  </a:cubicBezTo>
                  <a:cubicBezTo>
                    <a:pt x="702" y="15025"/>
                    <a:pt x="1178" y="15175"/>
                    <a:pt x="1680" y="15300"/>
                  </a:cubicBezTo>
                  <a:cubicBezTo>
                    <a:pt x="1178" y="15300"/>
                    <a:pt x="652" y="15476"/>
                    <a:pt x="251" y="15752"/>
                  </a:cubicBezTo>
                  <a:cubicBezTo>
                    <a:pt x="151" y="15802"/>
                    <a:pt x="76" y="15877"/>
                    <a:pt x="76" y="15977"/>
                  </a:cubicBezTo>
                  <a:cubicBezTo>
                    <a:pt x="76" y="16128"/>
                    <a:pt x="251" y="16203"/>
                    <a:pt x="376" y="16228"/>
                  </a:cubicBezTo>
                  <a:cubicBezTo>
                    <a:pt x="696" y="16284"/>
                    <a:pt x="1016" y="16312"/>
                    <a:pt x="1324" y="16312"/>
                  </a:cubicBezTo>
                  <a:cubicBezTo>
                    <a:pt x="1427" y="16312"/>
                    <a:pt x="1529" y="16309"/>
                    <a:pt x="1630" y="16303"/>
                  </a:cubicBezTo>
                  <a:lnTo>
                    <a:pt x="1630" y="16303"/>
                  </a:lnTo>
                  <a:cubicBezTo>
                    <a:pt x="1229" y="16403"/>
                    <a:pt x="802" y="16579"/>
                    <a:pt x="477" y="16829"/>
                  </a:cubicBezTo>
                  <a:cubicBezTo>
                    <a:pt x="376" y="16904"/>
                    <a:pt x="301" y="16980"/>
                    <a:pt x="276" y="17055"/>
                  </a:cubicBezTo>
                  <a:cubicBezTo>
                    <a:pt x="226" y="17280"/>
                    <a:pt x="477" y="17456"/>
                    <a:pt x="702" y="17506"/>
                  </a:cubicBezTo>
                  <a:cubicBezTo>
                    <a:pt x="994" y="17579"/>
                    <a:pt x="1292" y="17609"/>
                    <a:pt x="1592" y="17609"/>
                  </a:cubicBezTo>
                  <a:cubicBezTo>
                    <a:pt x="2117" y="17609"/>
                    <a:pt x="2648" y="17517"/>
                    <a:pt x="3158" y="17406"/>
                  </a:cubicBezTo>
                  <a:cubicBezTo>
                    <a:pt x="3985" y="17230"/>
                    <a:pt x="4813" y="17005"/>
                    <a:pt x="5640" y="16754"/>
                  </a:cubicBezTo>
                  <a:cubicBezTo>
                    <a:pt x="5840" y="16679"/>
                    <a:pt x="6041" y="16604"/>
                    <a:pt x="6191" y="16453"/>
                  </a:cubicBezTo>
                  <a:cubicBezTo>
                    <a:pt x="6366" y="16278"/>
                    <a:pt x="6417" y="16027"/>
                    <a:pt x="6417" y="15777"/>
                  </a:cubicBezTo>
                  <a:cubicBezTo>
                    <a:pt x="6467" y="15727"/>
                    <a:pt x="6492" y="15651"/>
                    <a:pt x="6467" y="15576"/>
                  </a:cubicBezTo>
                  <a:cubicBezTo>
                    <a:pt x="6316" y="10238"/>
                    <a:pt x="7695" y="5100"/>
                    <a:pt x="10527" y="564"/>
                  </a:cubicBezTo>
                  <a:cubicBezTo>
                    <a:pt x="10700" y="270"/>
                    <a:pt x="10444" y="0"/>
                    <a:pt x="10186" y="0"/>
                  </a:cubicBezTo>
                  <a:close/>
                </a:path>
              </a:pathLst>
            </a:custGeom>
            <a:solidFill>
              <a:srgbClr val="EF8C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8"/>
            <p:cNvSpPr/>
            <p:nvPr/>
          </p:nvSpPr>
          <p:spPr>
            <a:xfrm>
              <a:off x="3959425" y="4320525"/>
              <a:ext cx="180025" cy="480325"/>
            </a:xfrm>
            <a:custGeom>
              <a:rect b="b" l="l" r="r" t="t"/>
              <a:pathLst>
                <a:path extrusionOk="0" h="19213" w="7201">
                  <a:moveTo>
                    <a:pt x="6734" y="0"/>
                  </a:moveTo>
                  <a:cubicBezTo>
                    <a:pt x="6585" y="0"/>
                    <a:pt x="6434" y="79"/>
                    <a:pt x="6366" y="264"/>
                  </a:cubicBezTo>
                  <a:cubicBezTo>
                    <a:pt x="4687" y="5176"/>
                    <a:pt x="4437" y="10339"/>
                    <a:pt x="5589" y="15377"/>
                  </a:cubicBezTo>
                  <a:cubicBezTo>
                    <a:pt x="3810" y="15452"/>
                    <a:pt x="2056" y="15778"/>
                    <a:pt x="351" y="16304"/>
                  </a:cubicBezTo>
                  <a:cubicBezTo>
                    <a:pt x="201" y="16354"/>
                    <a:pt x="0" y="16479"/>
                    <a:pt x="101" y="16630"/>
                  </a:cubicBezTo>
                  <a:cubicBezTo>
                    <a:pt x="126" y="16680"/>
                    <a:pt x="201" y="16705"/>
                    <a:pt x="276" y="16705"/>
                  </a:cubicBezTo>
                  <a:cubicBezTo>
                    <a:pt x="777" y="16805"/>
                    <a:pt x="1279" y="16830"/>
                    <a:pt x="1805" y="16830"/>
                  </a:cubicBezTo>
                  <a:cubicBezTo>
                    <a:pt x="1304" y="16956"/>
                    <a:pt x="853" y="17231"/>
                    <a:pt x="502" y="17607"/>
                  </a:cubicBezTo>
                  <a:cubicBezTo>
                    <a:pt x="427" y="17682"/>
                    <a:pt x="376" y="17758"/>
                    <a:pt x="401" y="17858"/>
                  </a:cubicBezTo>
                  <a:cubicBezTo>
                    <a:pt x="427" y="18008"/>
                    <a:pt x="602" y="18033"/>
                    <a:pt x="752" y="18033"/>
                  </a:cubicBezTo>
                  <a:cubicBezTo>
                    <a:pt x="1178" y="18008"/>
                    <a:pt x="1579" y="17933"/>
                    <a:pt x="1980" y="17833"/>
                  </a:cubicBezTo>
                  <a:lnTo>
                    <a:pt x="1980" y="17833"/>
                  </a:lnTo>
                  <a:cubicBezTo>
                    <a:pt x="1605" y="18008"/>
                    <a:pt x="1254" y="18284"/>
                    <a:pt x="953" y="18610"/>
                  </a:cubicBezTo>
                  <a:cubicBezTo>
                    <a:pt x="903" y="18685"/>
                    <a:pt x="828" y="18785"/>
                    <a:pt x="828" y="18885"/>
                  </a:cubicBezTo>
                  <a:cubicBezTo>
                    <a:pt x="828" y="19111"/>
                    <a:pt x="1128" y="19211"/>
                    <a:pt x="1354" y="19211"/>
                  </a:cubicBezTo>
                  <a:cubicBezTo>
                    <a:pt x="1384" y="19212"/>
                    <a:pt x="1414" y="19213"/>
                    <a:pt x="1444" y="19213"/>
                  </a:cubicBezTo>
                  <a:cubicBezTo>
                    <a:pt x="2237" y="19213"/>
                    <a:pt x="2985" y="18898"/>
                    <a:pt x="3710" y="18560"/>
                  </a:cubicBezTo>
                  <a:cubicBezTo>
                    <a:pt x="4487" y="18209"/>
                    <a:pt x="5239" y="17808"/>
                    <a:pt x="5965" y="17357"/>
                  </a:cubicBezTo>
                  <a:cubicBezTo>
                    <a:pt x="6166" y="17256"/>
                    <a:pt x="6341" y="17131"/>
                    <a:pt x="6442" y="16931"/>
                  </a:cubicBezTo>
                  <a:cubicBezTo>
                    <a:pt x="6567" y="16730"/>
                    <a:pt x="6567" y="16479"/>
                    <a:pt x="6542" y="16229"/>
                  </a:cubicBezTo>
                  <a:cubicBezTo>
                    <a:pt x="6542" y="16179"/>
                    <a:pt x="6567" y="16103"/>
                    <a:pt x="6542" y="16028"/>
                  </a:cubicBezTo>
                  <a:cubicBezTo>
                    <a:pt x="5188" y="10865"/>
                    <a:pt x="5364" y="5552"/>
                    <a:pt x="7093" y="489"/>
                  </a:cubicBezTo>
                  <a:cubicBezTo>
                    <a:pt x="7201" y="198"/>
                    <a:pt x="6970" y="0"/>
                    <a:pt x="6734" y="0"/>
                  </a:cubicBezTo>
                  <a:close/>
                </a:path>
              </a:pathLst>
            </a:custGeom>
            <a:solidFill>
              <a:srgbClr val="EF8C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8"/>
            <p:cNvSpPr/>
            <p:nvPr/>
          </p:nvSpPr>
          <p:spPr>
            <a:xfrm>
              <a:off x="3409925" y="3566600"/>
              <a:ext cx="1123450" cy="972975"/>
            </a:xfrm>
            <a:custGeom>
              <a:rect b="b" l="l" r="r" t="t"/>
              <a:pathLst>
                <a:path extrusionOk="0" h="38919" w="44938">
                  <a:moveTo>
                    <a:pt x="6960" y="0"/>
                  </a:moveTo>
                  <a:cubicBezTo>
                    <a:pt x="6062" y="0"/>
                    <a:pt x="5161" y="182"/>
                    <a:pt x="4336" y="546"/>
                  </a:cubicBezTo>
                  <a:cubicBezTo>
                    <a:pt x="2056" y="1599"/>
                    <a:pt x="1003" y="4030"/>
                    <a:pt x="0" y="6210"/>
                  </a:cubicBezTo>
                  <a:cubicBezTo>
                    <a:pt x="2031" y="6912"/>
                    <a:pt x="2983" y="9142"/>
                    <a:pt x="3660" y="11147"/>
                  </a:cubicBezTo>
                  <a:cubicBezTo>
                    <a:pt x="4261" y="12977"/>
                    <a:pt x="4938" y="14857"/>
                    <a:pt x="4938" y="16787"/>
                  </a:cubicBezTo>
                  <a:cubicBezTo>
                    <a:pt x="4888" y="21273"/>
                    <a:pt x="5163" y="26085"/>
                    <a:pt x="7043" y="30220"/>
                  </a:cubicBezTo>
                  <a:cubicBezTo>
                    <a:pt x="9549" y="35709"/>
                    <a:pt x="15364" y="38015"/>
                    <a:pt x="21028" y="38616"/>
                  </a:cubicBezTo>
                  <a:cubicBezTo>
                    <a:pt x="22619" y="38788"/>
                    <a:pt x="24298" y="38919"/>
                    <a:pt x="25977" y="38919"/>
                  </a:cubicBezTo>
                  <a:cubicBezTo>
                    <a:pt x="28213" y="38919"/>
                    <a:pt x="30449" y="38688"/>
                    <a:pt x="32482" y="38015"/>
                  </a:cubicBezTo>
                  <a:cubicBezTo>
                    <a:pt x="37971" y="36210"/>
                    <a:pt x="42983" y="30747"/>
                    <a:pt x="44161" y="25107"/>
                  </a:cubicBezTo>
                  <a:cubicBezTo>
                    <a:pt x="44311" y="24381"/>
                    <a:pt x="44938" y="22476"/>
                    <a:pt x="44186" y="21924"/>
                  </a:cubicBezTo>
                  <a:cubicBezTo>
                    <a:pt x="44029" y="21811"/>
                    <a:pt x="43870" y="21763"/>
                    <a:pt x="43715" y="21763"/>
                  </a:cubicBezTo>
                  <a:cubicBezTo>
                    <a:pt x="43079" y="21763"/>
                    <a:pt x="42493" y="22574"/>
                    <a:pt x="42231" y="23077"/>
                  </a:cubicBezTo>
                  <a:cubicBezTo>
                    <a:pt x="42532" y="22401"/>
                    <a:pt x="42933" y="21047"/>
                    <a:pt x="42557" y="20346"/>
                  </a:cubicBezTo>
                  <a:cubicBezTo>
                    <a:pt x="42394" y="20034"/>
                    <a:pt x="42254" y="19914"/>
                    <a:pt x="42126" y="19914"/>
                  </a:cubicBezTo>
                  <a:cubicBezTo>
                    <a:pt x="41840" y="19914"/>
                    <a:pt x="41607" y="20507"/>
                    <a:pt x="41279" y="20922"/>
                  </a:cubicBezTo>
                  <a:cubicBezTo>
                    <a:pt x="40400" y="22026"/>
                    <a:pt x="38994" y="22624"/>
                    <a:pt x="37590" y="22624"/>
                  </a:cubicBezTo>
                  <a:cubicBezTo>
                    <a:pt x="37433" y="22624"/>
                    <a:pt x="37275" y="22616"/>
                    <a:pt x="37118" y="22601"/>
                  </a:cubicBezTo>
                  <a:cubicBezTo>
                    <a:pt x="34562" y="22326"/>
                    <a:pt x="33534" y="20346"/>
                    <a:pt x="31529" y="19243"/>
                  </a:cubicBezTo>
                  <a:cubicBezTo>
                    <a:pt x="29299" y="17990"/>
                    <a:pt x="26793" y="17263"/>
                    <a:pt x="24236" y="17087"/>
                  </a:cubicBezTo>
                  <a:cubicBezTo>
                    <a:pt x="23776" y="17054"/>
                    <a:pt x="23314" y="17037"/>
                    <a:pt x="22852" y="17037"/>
                  </a:cubicBezTo>
                  <a:cubicBezTo>
                    <a:pt x="21577" y="17037"/>
                    <a:pt x="20299" y="17169"/>
                    <a:pt x="19048" y="17463"/>
                  </a:cubicBezTo>
                  <a:cubicBezTo>
                    <a:pt x="18647" y="17539"/>
                    <a:pt x="14437" y="18867"/>
                    <a:pt x="14437" y="18917"/>
                  </a:cubicBezTo>
                  <a:cubicBezTo>
                    <a:pt x="13509" y="16937"/>
                    <a:pt x="13033" y="15057"/>
                    <a:pt x="13183" y="12877"/>
                  </a:cubicBezTo>
                  <a:cubicBezTo>
                    <a:pt x="13284" y="10972"/>
                    <a:pt x="13359" y="8942"/>
                    <a:pt x="13209" y="7037"/>
                  </a:cubicBezTo>
                  <a:cubicBezTo>
                    <a:pt x="13008" y="4681"/>
                    <a:pt x="12005" y="1699"/>
                    <a:pt x="9725" y="621"/>
                  </a:cubicBezTo>
                  <a:cubicBezTo>
                    <a:pt x="8871" y="207"/>
                    <a:pt x="7917" y="0"/>
                    <a:pt x="6960" y="0"/>
                  </a:cubicBezTo>
                  <a:close/>
                </a:path>
              </a:pathLst>
            </a:custGeom>
            <a:solidFill>
              <a:srgbClr val="EFD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8"/>
            <p:cNvSpPr/>
            <p:nvPr/>
          </p:nvSpPr>
          <p:spPr>
            <a:xfrm>
              <a:off x="3241375" y="3671725"/>
              <a:ext cx="253775" cy="135900"/>
            </a:xfrm>
            <a:custGeom>
              <a:rect b="b" l="l" r="r" t="t"/>
              <a:pathLst>
                <a:path extrusionOk="0" h="5436" w="10151">
                  <a:moveTo>
                    <a:pt x="7745" y="0"/>
                  </a:moveTo>
                  <a:cubicBezTo>
                    <a:pt x="6316" y="1203"/>
                    <a:pt x="4412" y="1830"/>
                    <a:pt x="2582" y="2030"/>
                  </a:cubicBezTo>
                  <a:cubicBezTo>
                    <a:pt x="2271" y="2047"/>
                    <a:pt x="1960" y="2077"/>
                    <a:pt x="1648" y="2077"/>
                  </a:cubicBezTo>
                  <a:cubicBezTo>
                    <a:pt x="1508" y="2077"/>
                    <a:pt x="1368" y="2071"/>
                    <a:pt x="1229" y="2055"/>
                  </a:cubicBezTo>
                  <a:cubicBezTo>
                    <a:pt x="1040" y="2040"/>
                    <a:pt x="851" y="1945"/>
                    <a:pt x="674" y="1945"/>
                  </a:cubicBezTo>
                  <a:cubicBezTo>
                    <a:pt x="570" y="1945"/>
                    <a:pt x="470" y="1978"/>
                    <a:pt x="376" y="2080"/>
                  </a:cubicBezTo>
                  <a:cubicBezTo>
                    <a:pt x="1" y="2456"/>
                    <a:pt x="376" y="3158"/>
                    <a:pt x="627" y="3459"/>
                  </a:cubicBezTo>
                  <a:cubicBezTo>
                    <a:pt x="1680" y="4687"/>
                    <a:pt x="3309" y="5288"/>
                    <a:pt x="4938" y="5414"/>
                  </a:cubicBezTo>
                  <a:cubicBezTo>
                    <a:pt x="5284" y="5429"/>
                    <a:pt x="5634" y="5436"/>
                    <a:pt x="5986" y="5436"/>
                  </a:cubicBezTo>
                  <a:cubicBezTo>
                    <a:pt x="7370" y="5436"/>
                    <a:pt x="8793" y="5328"/>
                    <a:pt x="10151" y="5188"/>
                  </a:cubicBezTo>
                  <a:cubicBezTo>
                    <a:pt x="10151" y="4110"/>
                    <a:pt x="10126" y="3033"/>
                    <a:pt x="10126" y="1955"/>
                  </a:cubicBezTo>
                  <a:cubicBezTo>
                    <a:pt x="10101" y="1880"/>
                    <a:pt x="10101" y="1805"/>
                    <a:pt x="10076" y="1729"/>
                  </a:cubicBezTo>
                  <a:cubicBezTo>
                    <a:pt x="10026" y="1679"/>
                    <a:pt x="9950" y="1654"/>
                    <a:pt x="9875" y="1629"/>
                  </a:cubicBezTo>
                  <a:cubicBezTo>
                    <a:pt x="8998" y="1353"/>
                    <a:pt x="8246" y="752"/>
                    <a:pt x="7745" y="0"/>
                  </a:cubicBezTo>
                  <a:close/>
                </a:path>
              </a:pathLst>
            </a:custGeom>
            <a:solidFill>
              <a:srgbClr val="ED9A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8"/>
            <p:cNvSpPr/>
            <p:nvPr/>
          </p:nvSpPr>
          <p:spPr>
            <a:xfrm>
              <a:off x="3516450" y="3645400"/>
              <a:ext cx="70825" cy="71525"/>
            </a:xfrm>
            <a:custGeom>
              <a:rect b="b" l="l" r="r" t="t"/>
              <a:pathLst>
                <a:path extrusionOk="0" h="2861" w="2833">
                  <a:moveTo>
                    <a:pt x="176" y="0"/>
                  </a:moveTo>
                  <a:cubicBezTo>
                    <a:pt x="150" y="0"/>
                    <a:pt x="25" y="351"/>
                    <a:pt x="0" y="953"/>
                  </a:cubicBezTo>
                  <a:cubicBezTo>
                    <a:pt x="0" y="1254"/>
                    <a:pt x="25" y="1604"/>
                    <a:pt x="150" y="2005"/>
                  </a:cubicBezTo>
                  <a:cubicBezTo>
                    <a:pt x="201" y="2181"/>
                    <a:pt x="276" y="2406"/>
                    <a:pt x="426" y="2582"/>
                  </a:cubicBezTo>
                  <a:cubicBezTo>
                    <a:pt x="587" y="2742"/>
                    <a:pt x="789" y="2861"/>
                    <a:pt x="1033" y="2861"/>
                  </a:cubicBezTo>
                  <a:cubicBezTo>
                    <a:pt x="1056" y="2861"/>
                    <a:pt x="1079" y="2860"/>
                    <a:pt x="1103" y="2858"/>
                  </a:cubicBezTo>
                  <a:cubicBezTo>
                    <a:pt x="1379" y="2833"/>
                    <a:pt x="1579" y="2682"/>
                    <a:pt x="1729" y="2532"/>
                  </a:cubicBezTo>
                  <a:cubicBezTo>
                    <a:pt x="1905" y="2381"/>
                    <a:pt x="2030" y="2231"/>
                    <a:pt x="2155" y="2056"/>
                  </a:cubicBezTo>
                  <a:cubicBezTo>
                    <a:pt x="2381" y="1730"/>
                    <a:pt x="2531" y="1404"/>
                    <a:pt x="2632" y="1128"/>
                  </a:cubicBezTo>
                  <a:cubicBezTo>
                    <a:pt x="2832" y="552"/>
                    <a:pt x="2832" y="176"/>
                    <a:pt x="2807" y="176"/>
                  </a:cubicBezTo>
                  <a:cubicBezTo>
                    <a:pt x="2757" y="176"/>
                    <a:pt x="2707" y="527"/>
                    <a:pt x="2481" y="1053"/>
                  </a:cubicBezTo>
                  <a:cubicBezTo>
                    <a:pt x="2356" y="1329"/>
                    <a:pt x="2206" y="1630"/>
                    <a:pt x="1980" y="1930"/>
                  </a:cubicBezTo>
                  <a:cubicBezTo>
                    <a:pt x="1880" y="2106"/>
                    <a:pt x="1754" y="2231"/>
                    <a:pt x="1579" y="2381"/>
                  </a:cubicBezTo>
                  <a:cubicBezTo>
                    <a:pt x="1429" y="2507"/>
                    <a:pt x="1278" y="2632"/>
                    <a:pt x="1078" y="2657"/>
                  </a:cubicBezTo>
                  <a:cubicBezTo>
                    <a:pt x="902" y="2657"/>
                    <a:pt x="727" y="2557"/>
                    <a:pt x="602" y="2432"/>
                  </a:cubicBezTo>
                  <a:cubicBezTo>
                    <a:pt x="476" y="2281"/>
                    <a:pt x="401" y="2106"/>
                    <a:pt x="326" y="1930"/>
                  </a:cubicBezTo>
                  <a:cubicBezTo>
                    <a:pt x="226" y="1579"/>
                    <a:pt x="176" y="1229"/>
                    <a:pt x="176" y="953"/>
                  </a:cubicBezTo>
                  <a:cubicBezTo>
                    <a:pt x="125" y="376"/>
                    <a:pt x="201" y="0"/>
                    <a:pt x="176" y="0"/>
                  </a:cubicBezTo>
                  <a:close/>
                </a:path>
              </a:pathLst>
            </a:custGeom>
            <a:solidFill>
              <a:srgbClr val="BF9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8"/>
            <p:cNvSpPr/>
            <p:nvPr/>
          </p:nvSpPr>
          <p:spPr>
            <a:xfrm>
              <a:off x="3271450" y="3742500"/>
              <a:ext cx="219325" cy="45325"/>
            </a:xfrm>
            <a:custGeom>
              <a:rect b="b" l="l" r="r" t="t"/>
              <a:pathLst>
                <a:path extrusionOk="0" h="1813" w="8773">
                  <a:moveTo>
                    <a:pt x="8770" y="0"/>
                  </a:moveTo>
                  <a:cubicBezTo>
                    <a:pt x="8731" y="0"/>
                    <a:pt x="8427" y="436"/>
                    <a:pt x="7695" y="753"/>
                  </a:cubicBezTo>
                  <a:cubicBezTo>
                    <a:pt x="6943" y="1104"/>
                    <a:pt x="5815" y="1380"/>
                    <a:pt x="4562" y="1530"/>
                  </a:cubicBezTo>
                  <a:cubicBezTo>
                    <a:pt x="4035" y="1583"/>
                    <a:pt x="3527" y="1604"/>
                    <a:pt x="3054" y="1604"/>
                  </a:cubicBezTo>
                  <a:cubicBezTo>
                    <a:pt x="2402" y="1604"/>
                    <a:pt x="1819" y="1563"/>
                    <a:pt x="1354" y="1505"/>
                  </a:cubicBezTo>
                  <a:cubicBezTo>
                    <a:pt x="600" y="1414"/>
                    <a:pt x="116" y="1301"/>
                    <a:pt x="37" y="1301"/>
                  </a:cubicBezTo>
                  <a:cubicBezTo>
                    <a:pt x="29" y="1301"/>
                    <a:pt x="26" y="1302"/>
                    <a:pt x="26" y="1304"/>
                  </a:cubicBezTo>
                  <a:cubicBezTo>
                    <a:pt x="1" y="1330"/>
                    <a:pt x="126" y="1380"/>
                    <a:pt x="351" y="1430"/>
                  </a:cubicBezTo>
                  <a:cubicBezTo>
                    <a:pt x="577" y="1505"/>
                    <a:pt x="903" y="1580"/>
                    <a:pt x="1329" y="1655"/>
                  </a:cubicBezTo>
                  <a:cubicBezTo>
                    <a:pt x="1840" y="1748"/>
                    <a:pt x="2476" y="1813"/>
                    <a:pt x="3188" y="1813"/>
                  </a:cubicBezTo>
                  <a:cubicBezTo>
                    <a:pt x="3629" y="1813"/>
                    <a:pt x="4099" y="1788"/>
                    <a:pt x="4587" y="1731"/>
                  </a:cubicBezTo>
                  <a:cubicBezTo>
                    <a:pt x="5865" y="1605"/>
                    <a:pt x="6993" y="1279"/>
                    <a:pt x="7745" y="903"/>
                  </a:cubicBezTo>
                  <a:cubicBezTo>
                    <a:pt x="8121" y="703"/>
                    <a:pt x="8397" y="477"/>
                    <a:pt x="8547" y="302"/>
                  </a:cubicBezTo>
                  <a:cubicBezTo>
                    <a:pt x="8722" y="127"/>
                    <a:pt x="8773" y="1"/>
                    <a:pt x="8773" y="1"/>
                  </a:cubicBezTo>
                  <a:cubicBezTo>
                    <a:pt x="8772" y="1"/>
                    <a:pt x="8771" y="0"/>
                    <a:pt x="8770" y="0"/>
                  </a:cubicBezTo>
                  <a:close/>
                </a:path>
              </a:pathLst>
            </a:custGeom>
            <a:solidFill>
              <a:srgbClr val="EA81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8"/>
            <p:cNvSpPr/>
            <p:nvPr/>
          </p:nvSpPr>
          <p:spPr>
            <a:xfrm>
              <a:off x="3528975" y="3733650"/>
              <a:ext cx="82725" cy="51100"/>
            </a:xfrm>
            <a:custGeom>
              <a:rect b="b" l="l" r="r" t="t"/>
              <a:pathLst>
                <a:path extrusionOk="0" h="2044" w="3309">
                  <a:moveTo>
                    <a:pt x="1582" y="0"/>
                  </a:moveTo>
                  <a:cubicBezTo>
                    <a:pt x="767" y="0"/>
                    <a:pt x="74" y="386"/>
                    <a:pt x="50" y="907"/>
                  </a:cubicBezTo>
                  <a:cubicBezTo>
                    <a:pt x="0" y="1483"/>
                    <a:pt x="702" y="1984"/>
                    <a:pt x="1604" y="2034"/>
                  </a:cubicBezTo>
                  <a:cubicBezTo>
                    <a:pt x="1672" y="2040"/>
                    <a:pt x="1739" y="2043"/>
                    <a:pt x="1805" y="2043"/>
                  </a:cubicBezTo>
                  <a:cubicBezTo>
                    <a:pt x="2594" y="2043"/>
                    <a:pt x="3237" y="1641"/>
                    <a:pt x="3284" y="1132"/>
                  </a:cubicBezTo>
                  <a:cubicBezTo>
                    <a:pt x="3309" y="581"/>
                    <a:pt x="2632" y="80"/>
                    <a:pt x="1730" y="4"/>
                  </a:cubicBezTo>
                  <a:cubicBezTo>
                    <a:pt x="1680" y="1"/>
                    <a:pt x="1631" y="0"/>
                    <a:pt x="1582" y="0"/>
                  </a:cubicBez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8"/>
            <p:cNvSpPr/>
            <p:nvPr/>
          </p:nvSpPr>
          <p:spPr>
            <a:xfrm>
              <a:off x="3711300" y="3966925"/>
              <a:ext cx="381600" cy="412325"/>
            </a:xfrm>
            <a:custGeom>
              <a:rect b="b" l="l" r="r" t="t"/>
              <a:pathLst>
                <a:path extrusionOk="0" h="16493" w="15264">
                  <a:moveTo>
                    <a:pt x="2389" y="0"/>
                  </a:moveTo>
                  <a:cubicBezTo>
                    <a:pt x="2150" y="0"/>
                    <a:pt x="1925" y="94"/>
                    <a:pt x="1730" y="348"/>
                  </a:cubicBezTo>
                  <a:cubicBezTo>
                    <a:pt x="1379" y="824"/>
                    <a:pt x="1128" y="1626"/>
                    <a:pt x="878" y="2202"/>
                  </a:cubicBezTo>
                  <a:cubicBezTo>
                    <a:pt x="201" y="3756"/>
                    <a:pt x="1" y="5536"/>
                    <a:pt x="151" y="7240"/>
                  </a:cubicBezTo>
                  <a:cubicBezTo>
                    <a:pt x="351" y="9621"/>
                    <a:pt x="1229" y="11977"/>
                    <a:pt x="2833" y="13756"/>
                  </a:cubicBezTo>
                  <a:cubicBezTo>
                    <a:pt x="4566" y="15666"/>
                    <a:pt x="6922" y="16492"/>
                    <a:pt x="9345" y="16492"/>
                  </a:cubicBezTo>
                  <a:cubicBezTo>
                    <a:pt x="11373" y="16492"/>
                    <a:pt x="13446" y="15914"/>
                    <a:pt x="15239" y="14909"/>
                  </a:cubicBezTo>
                  <a:cubicBezTo>
                    <a:pt x="15239" y="14683"/>
                    <a:pt x="15264" y="14433"/>
                    <a:pt x="15264" y="14207"/>
                  </a:cubicBezTo>
                  <a:lnTo>
                    <a:pt x="15264" y="14207"/>
                  </a:lnTo>
                  <a:cubicBezTo>
                    <a:pt x="14074" y="14588"/>
                    <a:pt x="12839" y="14811"/>
                    <a:pt x="11537" y="14811"/>
                  </a:cubicBezTo>
                  <a:cubicBezTo>
                    <a:pt x="11468" y="14811"/>
                    <a:pt x="11398" y="14810"/>
                    <a:pt x="11329" y="14809"/>
                  </a:cubicBezTo>
                  <a:cubicBezTo>
                    <a:pt x="9098" y="14734"/>
                    <a:pt x="5915" y="14458"/>
                    <a:pt x="4387" y="12553"/>
                  </a:cubicBezTo>
                  <a:cubicBezTo>
                    <a:pt x="1630" y="9120"/>
                    <a:pt x="878" y="4057"/>
                    <a:pt x="3560" y="448"/>
                  </a:cubicBezTo>
                  <a:cubicBezTo>
                    <a:pt x="3176" y="233"/>
                    <a:pt x="2765" y="0"/>
                    <a:pt x="2389" y="0"/>
                  </a:cubicBezTo>
                  <a:close/>
                </a:path>
              </a:pathLst>
            </a:custGeom>
            <a:solidFill>
              <a:srgbClr val="ED9A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8"/>
            <p:cNvSpPr/>
            <p:nvPr/>
          </p:nvSpPr>
          <p:spPr>
            <a:xfrm>
              <a:off x="4226350" y="3891650"/>
              <a:ext cx="24450" cy="284475"/>
            </a:xfrm>
            <a:custGeom>
              <a:rect b="b" l="l" r="r" t="t"/>
              <a:pathLst>
                <a:path extrusionOk="0" h="11379" w="978">
                  <a:moveTo>
                    <a:pt x="276" y="0"/>
                  </a:moveTo>
                  <a:cubicBezTo>
                    <a:pt x="802" y="3735"/>
                    <a:pt x="727" y="7544"/>
                    <a:pt x="0" y="11253"/>
                  </a:cubicBezTo>
                  <a:cubicBezTo>
                    <a:pt x="0" y="11303"/>
                    <a:pt x="25" y="11354"/>
                    <a:pt x="75" y="11379"/>
                  </a:cubicBezTo>
                  <a:cubicBezTo>
                    <a:pt x="126" y="11379"/>
                    <a:pt x="176" y="11379"/>
                    <a:pt x="201" y="11303"/>
                  </a:cubicBezTo>
                  <a:cubicBezTo>
                    <a:pt x="902" y="7619"/>
                    <a:pt x="978" y="3835"/>
                    <a:pt x="476" y="125"/>
                  </a:cubicBezTo>
                  <a:cubicBezTo>
                    <a:pt x="401" y="75"/>
                    <a:pt x="351" y="50"/>
                    <a:pt x="276" y="0"/>
                  </a:cubicBezTo>
                  <a:close/>
                </a:path>
              </a:pathLst>
            </a:custGeom>
            <a:solidFill>
              <a:srgbClr val="EA81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8"/>
            <p:cNvSpPr/>
            <p:nvPr/>
          </p:nvSpPr>
          <p:spPr>
            <a:xfrm>
              <a:off x="3916200" y="3870975"/>
              <a:ext cx="97125" cy="258150"/>
            </a:xfrm>
            <a:custGeom>
              <a:rect b="b" l="l" r="r" t="t"/>
              <a:pathLst>
                <a:path extrusionOk="0" h="10326" w="3885">
                  <a:moveTo>
                    <a:pt x="176" y="0"/>
                  </a:moveTo>
                  <a:cubicBezTo>
                    <a:pt x="125" y="25"/>
                    <a:pt x="50" y="50"/>
                    <a:pt x="0" y="75"/>
                  </a:cubicBezTo>
                  <a:cubicBezTo>
                    <a:pt x="1855" y="3233"/>
                    <a:pt x="3334" y="6592"/>
                    <a:pt x="3684" y="10276"/>
                  </a:cubicBezTo>
                  <a:lnTo>
                    <a:pt x="3885" y="10326"/>
                  </a:lnTo>
                  <a:cubicBezTo>
                    <a:pt x="3534" y="6592"/>
                    <a:pt x="2030" y="3208"/>
                    <a:pt x="176" y="0"/>
                  </a:cubicBezTo>
                  <a:close/>
                </a:path>
              </a:pathLst>
            </a:custGeom>
            <a:solidFill>
              <a:srgbClr val="EA81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8"/>
            <p:cNvSpPr/>
            <p:nvPr/>
          </p:nvSpPr>
          <p:spPr>
            <a:xfrm>
              <a:off x="3569075" y="4000600"/>
              <a:ext cx="6275" cy="21400"/>
            </a:xfrm>
            <a:custGeom>
              <a:rect b="b" l="l" r="r" t="t"/>
              <a:pathLst>
                <a:path extrusionOk="0" h="856" w="251">
                  <a:moveTo>
                    <a:pt x="142" y="1"/>
                  </a:moveTo>
                  <a:cubicBezTo>
                    <a:pt x="92" y="1"/>
                    <a:pt x="24" y="191"/>
                    <a:pt x="0" y="404"/>
                  </a:cubicBezTo>
                  <a:cubicBezTo>
                    <a:pt x="0" y="655"/>
                    <a:pt x="25" y="855"/>
                    <a:pt x="76" y="855"/>
                  </a:cubicBezTo>
                  <a:cubicBezTo>
                    <a:pt x="151" y="855"/>
                    <a:pt x="201" y="680"/>
                    <a:pt x="226" y="429"/>
                  </a:cubicBezTo>
                  <a:cubicBezTo>
                    <a:pt x="251" y="204"/>
                    <a:pt x="226" y="3"/>
                    <a:pt x="151" y="3"/>
                  </a:cubicBezTo>
                  <a:cubicBezTo>
                    <a:pt x="148" y="2"/>
                    <a:pt x="145" y="1"/>
                    <a:pt x="142" y="1"/>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8"/>
            <p:cNvSpPr/>
            <p:nvPr/>
          </p:nvSpPr>
          <p:spPr>
            <a:xfrm>
              <a:off x="3629225" y="4010075"/>
              <a:ext cx="6300" cy="23250"/>
            </a:xfrm>
            <a:custGeom>
              <a:rect b="b" l="l" r="r" t="t"/>
              <a:pathLst>
                <a:path extrusionOk="0" h="930" w="252">
                  <a:moveTo>
                    <a:pt x="126" y="0"/>
                  </a:moveTo>
                  <a:cubicBezTo>
                    <a:pt x="76" y="0"/>
                    <a:pt x="0" y="226"/>
                    <a:pt x="0" y="476"/>
                  </a:cubicBezTo>
                  <a:cubicBezTo>
                    <a:pt x="24" y="736"/>
                    <a:pt x="115" y="929"/>
                    <a:pt x="188" y="929"/>
                  </a:cubicBezTo>
                  <a:cubicBezTo>
                    <a:pt x="192" y="929"/>
                    <a:pt x="197" y="929"/>
                    <a:pt x="201" y="927"/>
                  </a:cubicBezTo>
                  <a:cubicBezTo>
                    <a:pt x="251" y="927"/>
                    <a:pt x="251" y="702"/>
                    <a:pt x="226" y="476"/>
                  </a:cubicBezTo>
                  <a:cubicBezTo>
                    <a:pt x="226" y="226"/>
                    <a:pt x="201" y="25"/>
                    <a:pt x="126" y="0"/>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8"/>
            <p:cNvSpPr/>
            <p:nvPr/>
          </p:nvSpPr>
          <p:spPr>
            <a:xfrm>
              <a:off x="3594200" y="4089575"/>
              <a:ext cx="9350" cy="20225"/>
            </a:xfrm>
            <a:custGeom>
              <a:rect b="b" l="l" r="r" t="t"/>
              <a:pathLst>
                <a:path extrusionOk="0" h="809" w="374">
                  <a:moveTo>
                    <a:pt x="139" y="1"/>
                  </a:moveTo>
                  <a:cubicBezTo>
                    <a:pt x="87" y="1"/>
                    <a:pt x="1" y="194"/>
                    <a:pt x="48" y="454"/>
                  </a:cubicBezTo>
                  <a:cubicBezTo>
                    <a:pt x="117" y="684"/>
                    <a:pt x="270" y="808"/>
                    <a:pt x="334" y="808"/>
                  </a:cubicBezTo>
                  <a:cubicBezTo>
                    <a:pt x="339" y="808"/>
                    <a:pt x="345" y="807"/>
                    <a:pt x="349" y="805"/>
                  </a:cubicBezTo>
                  <a:cubicBezTo>
                    <a:pt x="374" y="755"/>
                    <a:pt x="299" y="604"/>
                    <a:pt x="274" y="404"/>
                  </a:cubicBezTo>
                  <a:cubicBezTo>
                    <a:pt x="223" y="203"/>
                    <a:pt x="198" y="28"/>
                    <a:pt x="148" y="3"/>
                  </a:cubicBezTo>
                  <a:cubicBezTo>
                    <a:pt x="145" y="2"/>
                    <a:pt x="142" y="1"/>
                    <a:pt x="139" y="1"/>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8"/>
            <p:cNvSpPr/>
            <p:nvPr/>
          </p:nvSpPr>
          <p:spPr>
            <a:xfrm>
              <a:off x="3661175" y="3899775"/>
              <a:ext cx="5675" cy="21350"/>
            </a:xfrm>
            <a:custGeom>
              <a:rect b="b" l="l" r="r" t="t"/>
              <a:pathLst>
                <a:path extrusionOk="0" h="854" w="227">
                  <a:moveTo>
                    <a:pt x="101" y="1"/>
                  </a:moveTo>
                  <a:cubicBezTo>
                    <a:pt x="51" y="1"/>
                    <a:pt x="1" y="176"/>
                    <a:pt x="1" y="427"/>
                  </a:cubicBezTo>
                  <a:cubicBezTo>
                    <a:pt x="1" y="653"/>
                    <a:pt x="51" y="853"/>
                    <a:pt x="101" y="853"/>
                  </a:cubicBezTo>
                  <a:cubicBezTo>
                    <a:pt x="176" y="853"/>
                    <a:pt x="226" y="653"/>
                    <a:pt x="226" y="427"/>
                  </a:cubicBezTo>
                  <a:cubicBezTo>
                    <a:pt x="226" y="176"/>
                    <a:pt x="176" y="1"/>
                    <a:pt x="101" y="1"/>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8"/>
            <p:cNvSpPr/>
            <p:nvPr/>
          </p:nvSpPr>
          <p:spPr>
            <a:xfrm>
              <a:off x="3691250" y="4020100"/>
              <a:ext cx="7550" cy="20075"/>
            </a:xfrm>
            <a:custGeom>
              <a:rect b="b" l="l" r="r" t="t"/>
              <a:pathLst>
                <a:path extrusionOk="0" h="803" w="302">
                  <a:moveTo>
                    <a:pt x="76" y="0"/>
                  </a:moveTo>
                  <a:cubicBezTo>
                    <a:pt x="26" y="25"/>
                    <a:pt x="1" y="201"/>
                    <a:pt x="26" y="426"/>
                  </a:cubicBezTo>
                  <a:cubicBezTo>
                    <a:pt x="76" y="652"/>
                    <a:pt x="151" y="802"/>
                    <a:pt x="201" y="802"/>
                  </a:cubicBezTo>
                  <a:cubicBezTo>
                    <a:pt x="276" y="802"/>
                    <a:pt x="301" y="602"/>
                    <a:pt x="251" y="376"/>
                  </a:cubicBezTo>
                  <a:cubicBezTo>
                    <a:pt x="201" y="175"/>
                    <a:pt x="126" y="0"/>
                    <a:pt x="76" y="0"/>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8"/>
            <p:cNvSpPr/>
            <p:nvPr/>
          </p:nvSpPr>
          <p:spPr>
            <a:xfrm>
              <a:off x="3661800" y="4129100"/>
              <a:ext cx="6925" cy="18275"/>
            </a:xfrm>
            <a:custGeom>
              <a:rect b="b" l="l" r="r" t="t"/>
              <a:pathLst>
                <a:path extrusionOk="0" h="731" w="277">
                  <a:moveTo>
                    <a:pt x="76" y="1"/>
                  </a:moveTo>
                  <a:cubicBezTo>
                    <a:pt x="26" y="26"/>
                    <a:pt x="1" y="201"/>
                    <a:pt x="26" y="402"/>
                  </a:cubicBezTo>
                  <a:cubicBezTo>
                    <a:pt x="72" y="588"/>
                    <a:pt x="140" y="730"/>
                    <a:pt x="190" y="730"/>
                  </a:cubicBezTo>
                  <a:cubicBezTo>
                    <a:pt x="194" y="730"/>
                    <a:pt x="197" y="730"/>
                    <a:pt x="201" y="728"/>
                  </a:cubicBezTo>
                  <a:cubicBezTo>
                    <a:pt x="276" y="728"/>
                    <a:pt x="276" y="552"/>
                    <a:pt x="251" y="352"/>
                  </a:cubicBezTo>
                  <a:cubicBezTo>
                    <a:pt x="201" y="151"/>
                    <a:pt x="126" y="1"/>
                    <a:pt x="76" y="1"/>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8"/>
            <p:cNvSpPr/>
            <p:nvPr/>
          </p:nvSpPr>
          <p:spPr>
            <a:xfrm>
              <a:off x="3579225" y="4172275"/>
              <a:ext cx="9925" cy="16700"/>
            </a:xfrm>
            <a:custGeom>
              <a:rect b="b" l="l" r="r" t="t"/>
              <a:pathLst>
                <a:path extrusionOk="0" h="668" w="397">
                  <a:moveTo>
                    <a:pt x="136" y="1"/>
                  </a:moveTo>
                  <a:cubicBezTo>
                    <a:pt x="84" y="1"/>
                    <a:pt x="0" y="168"/>
                    <a:pt x="71" y="379"/>
                  </a:cubicBezTo>
                  <a:cubicBezTo>
                    <a:pt x="112" y="567"/>
                    <a:pt x="240" y="668"/>
                    <a:pt x="311" y="668"/>
                  </a:cubicBezTo>
                  <a:cubicBezTo>
                    <a:pt x="326" y="668"/>
                    <a:pt x="338" y="663"/>
                    <a:pt x="346" y="655"/>
                  </a:cubicBezTo>
                  <a:cubicBezTo>
                    <a:pt x="396" y="605"/>
                    <a:pt x="321" y="479"/>
                    <a:pt x="271" y="329"/>
                  </a:cubicBezTo>
                  <a:cubicBezTo>
                    <a:pt x="221" y="154"/>
                    <a:pt x="221" y="3"/>
                    <a:pt x="146" y="3"/>
                  </a:cubicBezTo>
                  <a:cubicBezTo>
                    <a:pt x="143" y="2"/>
                    <a:pt x="139" y="1"/>
                    <a:pt x="136" y="1"/>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8"/>
            <p:cNvSpPr/>
            <p:nvPr/>
          </p:nvSpPr>
          <p:spPr>
            <a:xfrm>
              <a:off x="3676850" y="4211725"/>
              <a:ext cx="9425" cy="13375"/>
            </a:xfrm>
            <a:custGeom>
              <a:rect b="b" l="l" r="r" t="t"/>
              <a:pathLst>
                <a:path extrusionOk="0" h="535" w="377">
                  <a:moveTo>
                    <a:pt x="92" y="0"/>
                  </a:moveTo>
                  <a:cubicBezTo>
                    <a:pt x="86" y="0"/>
                    <a:pt x="81" y="2"/>
                    <a:pt x="75" y="4"/>
                  </a:cubicBezTo>
                  <a:cubicBezTo>
                    <a:pt x="0" y="29"/>
                    <a:pt x="25" y="180"/>
                    <a:pt x="100" y="330"/>
                  </a:cubicBezTo>
                  <a:cubicBezTo>
                    <a:pt x="168" y="442"/>
                    <a:pt x="255" y="534"/>
                    <a:pt x="309" y="534"/>
                  </a:cubicBezTo>
                  <a:cubicBezTo>
                    <a:pt x="315" y="534"/>
                    <a:pt x="321" y="533"/>
                    <a:pt x="326" y="531"/>
                  </a:cubicBezTo>
                  <a:cubicBezTo>
                    <a:pt x="376" y="505"/>
                    <a:pt x="376" y="380"/>
                    <a:pt x="301" y="230"/>
                  </a:cubicBezTo>
                  <a:cubicBezTo>
                    <a:pt x="233" y="95"/>
                    <a:pt x="146" y="0"/>
                    <a:pt x="92" y="0"/>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8"/>
            <p:cNvSpPr/>
            <p:nvPr/>
          </p:nvSpPr>
          <p:spPr>
            <a:xfrm>
              <a:off x="3632350" y="4233125"/>
              <a:ext cx="8175" cy="15150"/>
            </a:xfrm>
            <a:custGeom>
              <a:rect b="b" l="l" r="r" t="t"/>
              <a:pathLst>
                <a:path extrusionOk="0" h="606" w="327">
                  <a:moveTo>
                    <a:pt x="126" y="0"/>
                  </a:moveTo>
                  <a:cubicBezTo>
                    <a:pt x="76" y="0"/>
                    <a:pt x="1" y="151"/>
                    <a:pt x="51" y="326"/>
                  </a:cubicBezTo>
                  <a:cubicBezTo>
                    <a:pt x="96" y="506"/>
                    <a:pt x="202" y="606"/>
                    <a:pt x="259" y="606"/>
                  </a:cubicBezTo>
                  <a:cubicBezTo>
                    <a:pt x="266" y="606"/>
                    <a:pt x="271" y="604"/>
                    <a:pt x="276" y="602"/>
                  </a:cubicBezTo>
                  <a:cubicBezTo>
                    <a:pt x="327" y="577"/>
                    <a:pt x="301" y="426"/>
                    <a:pt x="276" y="301"/>
                  </a:cubicBezTo>
                  <a:cubicBezTo>
                    <a:pt x="226" y="151"/>
                    <a:pt x="201" y="0"/>
                    <a:pt x="126" y="0"/>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8"/>
            <p:cNvSpPr/>
            <p:nvPr/>
          </p:nvSpPr>
          <p:spPr>
            <a:xfrm>
              <a:off x="3601025" y="4282975"/>
              <a:ext cx="14425" cy="16675"/>
            </a:xfrm>
            <a:custGeom>
              <a:rect b="b" l="l" r="r" t="t"/>
              <a:pathLst>
                <a:path extrusionOk="0" h="667" w="577">
                  <a:moveTo>
                    <a:pt x="80" y="0"/>
                  </a:moveTo>
                  <a:cubicBezTo>
                    <a:pt x="68" y="0"/>
                    <a:pt x="58" y="4"/>
                    <a:pt x="51" y="11"/>
                  </a:cubicBezTo>
                  <a:cubicBezTo>
                    <a:pt x="1" y="36"/>
                    <a:pt x="76" y="212"/>
                    <a:pt x="201" y="387"/>
                  </a:cubicBezTo>
                  <a:cubicBezTo>
                    <a:pt x="314" y="568"/>
                    <a:pt x="447" y="667"/>
                    <a:pt x="509" y="667"/>
                  </a:cubicBezTo>
                  <a:cubicBezTo>
                    <a:pt x="516" y="667"/>
                    <a:pt x="522" y="666"/>
                    <a:pt x="527" y="663"/>
                  </a:cubicBezTo>
                  <a:cubicBezTo>
                    <a:pt x="577" y="638"/>
                    <a:pt x="502" y="463"/>
                    <a:pt x="377" y="262"/>
                  </a:cubicBezTo>
                  <a:cubicBezTo>
                    <a:pt x="270" y="113"/>
                    <a:pt x="146" y="0"/>
                    <a:pt x="80" y="0"/>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8"/>
            <p:cNvSpPr/>
            <p:nvPr/>
          </p:nvSpPr>
          <p:spPr>
            <a:xfrm>
              <a:off x="3689375" y="4278150"/>
              <a:ext cx="10050" cy="13100"/>
            </a:xfrm>
            <a:custGeom>
              <a:rect b="b" l="l" r="r" t="t"/>
              <a:pathLst>
                <a:path extrusionOk="0" h="524" w="402">
                  <a:moveTo>
                    <a:pt x="114" y="1"/>
                  </a:moveTo>
                  <a:cubicBezTo>
                    <a:pt x="109" y="1"/>
                    <a:pt x="105" y="2"/>
                    <a:pt x="101" y="4"/>
                  </a:cubicBezTo>
                  <a:cubicBezTo>
                    <a:pt x="25" y="4"/>
                    <a:pt x="0" y="154"/>
                    <a:pt x="101" y="330"/>
                  </a:cubicBezTo>
                  <a:cubicBezTo>
                    <a:pt x="158" y="463"/>
                    <a:pt x="258" y="524"/>
                    <a:pt x="325" y="524"/>
                  </a:cubicBezTo>
                  <a:cubicBezTo>
                    <a:pt x="346" y="524"/>
                    <a:pt x="364" y="517"/>
                    <a:pt x="376" y="505"/>
                  </a:cubicBezTo>
                  <a:cubicBezTo>
                    <a:pt x="401" y="455"/>
                    <a:pt x="351" y="355"/>
                    <a:pt x="276" y="229"/>
                  </a:cubicBezTo>
                  <a:cubicBezTo>
                    <a:pt x="207" y="115"/>
                    <a:pt x="160" y="1"/>
                    <a:pt x="114" y="1"/>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8"/>
            <p:cNvSpPr/>
            <p:nvPr/>
          </p:nvSpPr>
          <p:spPr>
            <a:xfrm>
              <a:off x="3672450" y="4320675"/>
              <a:ext cx="10675" cy="10625"/>
            </a:xfrm>
            <a:custGeom>
              <a:rect b="b" l="l" r="r" t="t"/>
              <a:pathLst>
                <a:path extrusionOk="0" h="425" w="427">
                  <a:moveTo>
                    <a:pt x="72" y="1"/>
                  </a:moveTo>
                  <a:cubicBezTo>
                    <a:pt x="62" y="1"/>
                    <a:pt x="55" y="3"/>
                    <a:pt x="51" y="7"/>
                  </a:cubicBezTo>
                  <a:cubicBezTo>
                    <a:pt x="1" y="57"/>
                    <a:pt x="26" y="183"/>
                    <a:pt x="126" y="283"/>
                  </a:cubicBezTo>
                  <a:cubicBezTo>
                    <a:pt x="204" y="361"/>
                    <a:pt x="283" y="424"/>
                    <a:pt x="337" y="424"/>
                  </a:cubicBezTo>
                  <a:cubicBezTo>
                    <a:pt x="352" y="424"/>
                    <a:pt x="366" y="419"/>
                    <a:pt x="377" y="408"/>
                  </a:cubicBezTo>
                  <a:cubicBezTo>
                    <a:pt x="427" y="358"/>
                    <a:pt x="377" y="258"/>
                    <a:pt x="301" y="132"/>
                  </a:cubicBezTo>
                  <a:cubicBezTo>
                    <a:pt x="218" y="49"/>
                    <a:pt x="118" y="1"/>
                    <a:pt x="72" y="1"/>
                  </a:cubicBezTo>
                  <a:close/>
                </a:path>
              </a:pathLst>
            </a:custGeom>
            <a:solidFill>
              <a:srgbClr val="FFEB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8"/>
            <p:cNvSpPr/>
            <p:nvPr/>
          </p:nvSpPr>
          <p:spPr>
            <a:xfrm>
              <a:off x="3732600" y="3970050"/>
              <a:ext cx="647275" cy="383675"/>
            </a:xfrm>
            <a:custGeom>
              <a:rect b="b" l="l" r="r" t="t"/>
              <a:pathLst>
                <a:path extrusionOk="0" h="15347" w="25891">
                  <a:moveTo>
                    <a:pt x="9546" y="0"/>
                  </a:moveTo>
                  <a:cubicBezTo>
                    <a:pt x="8639" y="0"/>
                    <a:pt x="7735" y="52"/>
                    <a:pt x="6843" y="172"/>
                  </a:cubicBezTo>
                  <a:cubicBezTo>
                    <a:pt x="3334" y="649"/>
                    <a:pt x="1" y="849"/>
                    <a:pt x="1179" y="5085"/>
                  </a:cubicBezTo>
                  <a:cubicBezTo>
                    <a:pt x="1981" y="7892"/>
                    <a:pt x="3610" y="10599"/>
                    <a:pt x="5815" y="12528"/>
                  </a:cubicBezTo>
                  <a:cubicBezTo>
                    <a:pt x="6718" y="13280"/>
                    <a:pt x="7695" y="13882"/>
                    <a:pt x="8723" y="14333"/>
                  </a:cubicBezTo>
                  <a:cubicBezTo>
                    <a:pt x="10387" y="15035"/>
                    <a:pt x="12207" y="15346"/>
                    <a:pt x="14046" y="15346"/>
                  </a:cubicBezTo>
                  <a:cubicBezTo>
                    <a:pt x="15750" y="15346"/>
                    <a:pt x="17471" y="15079"/>
                    <a:pt x="19099" y="14609"/>
                  </a:cubicBezTo>
                  <a:cubicBezTo>
                    <a:pt x="19700" y="14458"/>
                    <a:pt x="20302" y="14157"/>
                    <a:pt x="20527" y="13606"/>
                  </a:cubicBezTo>
                  <a:cubicBezTo>
                    <a:pt x="20718" y="13117"/>
                    <a:pt x="20369" y="12485"/>
                    <a:pt x="19908" y="12441"/>
                  </a:cubicBezTo>
                  <a:lnTo>
                    <a:pt x="19908" y="12441"/>
                  </a:lnTo>
                  <a:cubicBezTo>
                    <a:pt x="20917" y="12284"/>
                    <a:pt x="21886" y="12021"/>
                    <a:pt x="22833" y="11651"/>
                  </a:cubicBezTo>
                  <a:cubicBezTo>
                    <a:pt x="23234" y="11501"/>
                    <a:pt x="23660" y="11275"/>
                    <a:pt x="23835" y="10899"/>
                  </a:cubicBezTo>
                  <a:cubicBezTo>
                    <a:pt x="24036" y="10398"/>
                    <a:pt x="23735" y="9771"/>
                    <a:pt x="23259" y="9471"/>
                  </a:cubicBezTo>
                  <a:cubicBezTo>
                    <a:pt x="22783" y="9195"/>
                    <a:pt x="22206" y="9120"/>
                    <a:pt x="21655" y="9095"/>
                  </a:cubicBezTo>
                  <a:cubicBezTo>
                    <a:pt x="22658" y="8944"/>
                    <a:pt x="23635" y="8568"/>
                    <a:pt x="24437" y="7992"/>
                  </a:cubicBezTo>
                  <a:cubicBezTo>
                    <a:pt x="25214" y="7441"/>
                    <a:pt x="25891" y="6313"/>
                    <a:pt x="25239" y="5636"/>
                  </a:cubicBezTo>
                  <a:cubicBezTo>
                    <a:pt x="24913" y="5285"/>
                    <a:pt x="24387" y="5235"/>
                    <a:pt x="23911" y="5110"/>
                  </a:cubicBezTo>
                  <a:cubicBezTo>
                    <a:pt x="22206" y="4709"/>
                    <a:pt x="21028" y="3205"/>
                    <a:pt x="19575" y="2203"/>
                  </a:cubicBezTo>
                  <a:cubicBezTo>
                    <a:pt x="17845" y="1025"/>
                    <a:pt x="15690" y="573"/>
                    <a:pt x="13610" y="298"/>
                  </a:cubicBezTo>
                  <a:cubicBezTo>
                    <a:pt x="12271" y="117"/>
                    <a:pt x="10906" y="0"/>
                    <a:pt x="9546" y="0"/>
                  </a:cubicBezTo>
                  <a:close/>
                </a:path>
              </a:pathLst>
            </a:custGeom>
            <a:solidFill>
              <a:srgbClr val="E2C2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8"/>
            <p:cNvSpPr/>
            <p:nvPr/>
          </p:nvSpPr>
          <p:spPr>
            <a:xfrm>
              <a:off x="4146150" y="4404400"/>
              <a:ext cx="18825" cy="9075"/>
            </a:xfrm>
            <a:custGeom>
              <a:rect b="b" l="l" r="r" t="t"/>
              <a:pathLst>
                <a:path extrusionOk="0" h="363" w="753">
                  <a:moveTo>
                    <a:pt x="677" y="0"/>
                  </a:moveTo>
                  <a:cubicBezTo>
                    <a:pt x="606" y="0"/>
                    <a:pt x="486" y="53"/>
                    <a:pt x="351" y="92"/>
                  </a:cubicBezTo>
                  <a:cubicBezTo>
                    <a:pt x="151" y="167"/>
                    <a:pt x="0" y="242"/>
                    <a:pt x="0" y="292"/>
                  </a:cubicBezTo>
                  <a:cubicBezTo>
                    <a:pt x="0" y="336"/>
                    <a:pt x="68" y="363"/>
                    <a:pt x="169" y="363"/>
                  </a:cubicBezTo>
                  <a:cubicBezTo>
                    <a:pt x="242" y="363"/>
                    <a:pt x="332" y="349"/>
                    <a:pt x="426" y="317"/>
                  </a:cubicBezTo>
                  <a:cubicBezTo>
                    <a:pt x="627" y="217"/>
                    <a:pt x="752" y="67"/>
                    <a:pt x="727" y="17"/>
                  </a:cubicBezTo>
                  <a:cubicBezTo>
                    <a:pt x="715" y="5"/>
                    <a:pt x="698" y="0"/>
                    <a:pt x="6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8"/>
            <p:cNvSpPr/>
            <p:nvPr/>
          </p:nvSpPr>
          <p:spPr>
            <a:xfrm>
              <a:off x="4239500" y="4399225"/>
              <a:ext cx="10050" cy="6800"/>
            </a:xfrm>
            <a:custGeom>
              <a:rect b="b" l="l" r="r" t="t"/>
              <a:pathLst>
                <a:path extrusionOk="0" h="272" w="402">
                  <a:moveTo>
                    <a:pt x="281" y="1"/>
                  </a:moveTo>
                  <a:cubicBezTo>
                    <a:pt x="241" y="1"/>
                    <a:pt x="192" y="21"/>
                    <a:pt x="151" y="48"/>
                  </a:cubicBezTo>
                  <a:cubicBezTo>
                    <a:pt x="51" y="98"/>
                    <a:pt x="1" y="173"/>
                    <a:pt x="26" y="224"/>
                  </a:cubicBezTo>
                  <a:cubicBezTo>
                    <a:pt x="37" y="258"/>
                    <a:pt x="64" y="271"/>
                    <a:pt x="99" y="271"/>
                  </a:cubicBezTo>
                  <a:cubicBezTo>
                    <a:pt x="141" y="271"/>
                    <a:pt x="196" y="251"/>
                    <a:pt x="251" y="224"/>
                  </a:cubicBezTo>
                  <a:cubicBezTo>
                    <a:pt x="351" y="173"/>
                    <a:pt x="402" y="98"/>
                    <a:pt x="351" y="48"/>
                  </a:cubicBezTo>
                  <a:cubicBezTo>
                    <a:pt x="340" y="14"/>
                    <a:pt x="313" y="1"/>
                    <a:pt x="2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8"/>
            <p:cNvSpPr/>
            <p:nvPr/>
          </p:nvSpPr>
          <p:spPr>
            <a:xfrm>
              <a:off x="4271450" y="4449300"/>
              <a:ext cx="13825" cy="5875"/>
            </a:xfrm>
            <a:custGeom>
              <a:rect b="b" l="l" r="r" t="t"/>
              <a:pathLst>
                <a:path extrusionOk="0" h="235" w="553">
                  <a:moveTo>
                    <a:pt x="251" y="0"/>
                  </a:moveTo>
                  <a:cubicBezTo>
                    <a:pt x="101" y="25"/>
                    <a:pt x="1" y="100"/>
                    <a:pt x="1" y="150"/>
                  </a:cubicBezTo>
                  <a:cubicBezTo>
                    <a:pt x="20" y="207"/>
                    <a:pt x="95" y="235"/>
                    <a:pt x="184" y="235"/>
                  </a:cubicBezTo>
                  <a:cubicBezTo>
                    <a:pt x="214" y="235"/>
                    <a:pt x="245" y="232"/>
                    <a:pt x="276" y="226"/>
                  </a:cubicBezTo>
                  <a:cubicBezTo>
                    <a:pt x="427" y="201"/>
                    <a:pt x="552" y="150"/>
                    <a:pt x="527" y="75"/>
                  </a:cubicBezTo>
                  <a:cubicBezTo>
                    <a:pt x="527" y="25"/>
                    <a:pt x="402" y="0"/>
                    <a:pt x="2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8"/>
            <p:cNvSpPr/>
            <p:nvPr/>
          </p:nvSpPr>
          <p:spPr>
            <a:xfrm>
              <a:off x="4170675" y="4467350"/>
              <a:ext cx="16225" cy="6525"/>
            </a:xfrm>
            <a:custGeom>
              <a:rect b="b" l="l" r="r" t="t"/>
              <a:pathLst>
                <a:path extrusionOk="0" h="261" w="649">
                  <a:moveTo>
                    <a:pt x="518" y="1"/>
                  </a:moveTo>
                  <a:cubicBezTo>
                    <a:pt x="463" y="1"/>
                    <a:pt x="384" y="15"/>
                    <a:pt x="297" y="30"/>
                  </a:cubicBezTo>
                  <a:cubicBezTo>
                    <a:pt x="147" y="55"/>
                    <a:pt x="22" y="80"/>
                    <a:pt x="22" y="155"/>
                  </a:cubicBezTo>
                  <a:cubicBezTo>
                    <a:pt x="0" y="199"/>
                    <a:pt x="109" y="260"/>
                    <a:pt x="268" y="260"/>
                  </a:cubicBezTo>
                  <a:cubicBezTo>
                    <a:pt x="294" y="260"/>
                    <a:pt x="320" y="259"/>
                    <a:pt x="348" y="255"/>
                  </a:cubicBezTo>
                  <a:cubicBezTo>
                    <a:pt x="548" y="205"/>
                    <a:pt x="648" y="55"/>
                    <a:pt x="598" y="30"/>
                  </a:cubicBezTo>
                  <a:cubicBezTo>
                    <a:pt x="588" y="9"/>
                    <a:pt x="559" y="1"/>
                    <a:pt x="5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8"/>
            <p:cNvSpPr/>
            <p:nvPr/>
          </p:nvSpPr>
          <p:spPr>
            <a:xfrm>
              <a:off x="4287125" y="4313075"/>
              <a:ext cx="8175" cy="6850"/>
            </a:xfrm>
            <a:custGeom>
              <a:rect b="b" l="l" r="r" t="t"/>
              <a:pathLst>
                <a:path extrusionOk="0" h="274" w="327">
                  <a:moveTo>
                    <a:pt x="231" y="1"/>
                  </a:moveTo>
                  <a:cubicBezTo>
                    <a:pt x="191" y="1"/>
                    <a:pt x="142" y="19"/>
                    <a:pt x="101" y="61"/>
                  </a:cubicBezTo>
                  <a:cubicBezTo>
                    <a:pt x="25" y="111"/>
                    <a:pt x="0" y="186"/>
                    <a:pt x="25" y="236"/>
                  </a:cubicBezTo>
                  <a:cubicBezTo>
                    <a:pt x="50" y="261"/>
                    <a:pt x="82" y="274"/>
                    <a:pt x="116" y="274"/>
                  </a:cubicBezTo>
                  <a:cubicBezTo>
                    <a:pt x="151" y="274"/>
                    <a:pt x="188" y="261"/>
                    <a:pt x="226" y="236"/>
                  </a:cubicBezTo>
                  <a:cubicBezTo>
                    <a:pt x="301" y="161"/>
                    <a:pt x="326" y="86"/>
                    <a:pt x="301" y="35"/>
                  </a:cubicBezTo>
                  <a:cubicBezTo>
                    <a:pt x="290" y="13"/>
                    <a:pt x="26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8"/>
            <p:cNvSpPr/>
            <p:nvPr/>
          </p:nvSpPr>
          <p:spPr>
            <a:xfrm>
              <a:off x="4324100" y="4372975"/>
              <a:ext cx="22575" cy="10125"/>
            </a:xfrm>
            <a:custGeom>
              <a:rect b="b" l="l" r="r" t="t"/>
              <a:pathLst>
                <a:path extrusionOk="0" h="405" w="903">
                  <a:moveTo>
                    <a:pt x="822" y="1"/>
                  </a:moveTo>
                  <a:cubicBezTo>
                    <a:pt x="743" y="1"/>
                    <a:pt x="591" y="47"/>
                    <a:pt x="426" y="121"/>
                  </a:cubicBezTo>
                  <a:cubicBezTo>
                    <a:pt x="175" y="221"/>
                    <a:pt x="0" y="321"/>
                    <a:pt x="25" y="371"/>
                  </a:cubicBezTo>
                  <a:cubicBezTo>
                    <a:pt x="25" y="392"/>
                    <a:pt x="64" y="404"/>
                    <a:pt x="127" y="404"/>
                  </a:cubicBezTo>
                  <a:cubicBezTo>
                    <a:pt x="216" y="404"/>
                    <a:pt x="354" y="380"/>
                    <a:pt x="501" y="321"/>
                  </a:cubicBezTo>
                  <a:cubicBezTo>
                    <a:pt x="752" y="221"/>
                    <a:pt x="902" y="71"/>
                    <a:pt x="877" y="20"/>
                  </a:cubicBezTo>
                  <a:cubicBezTo>
                    <a:pt x="871" y="7"/>
                    <a:pt x="851" y="1"/>
                    <a:pt x="8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8"/>
            <p:cNvSpPr/>
            <p:nvPr/>
          </p:nvSpPr>
          <p:spPr>
            <a:xfrm>
              <a:off x="4421200" y="4330875"/>
              <a:ext cx="8175" cy="8775"/>
            </a:xfrm>
            <a:custGeom>
              <a:rect b="b" l="l" r="r" t="t"/>
              <a:pathLst>
                <a:path extrusionOk="0" h="351" w="327">
                  <a:moveTo>
                    <a:pt x="226" y="0"/>
                  </a:moveTo>
                  <a:cubicBezTo>
                    <a:pt x="176" y="0"/>
                    <a:pt x="101" y="50"/>
                    <a:pt x="76" y="125"/>
                  </a:cubicBezTo>
                  <a:cubicBezTo>
                    <a:pt x="26" y="201"/>
                    <a:pt x="1" y="276"/>
                    <a:pt x="26" y="326"/>
                  </a:cubicBezTo>
                  <a:cubicBezTo>
                    <a:pt x="34" y="342"/>
                    <a:pt x="52" y="350"/>
                    <a:pt x="75" y="350"/>
                  </a:cubicBezTo>
                  <a:cubicBezTo>
                    <a:pt x="125" y="350"/>
                    <a:pt x="200" y="311"/>
                    <a:pt x="251" y="226"/>
                  </a:cubicBezTo>
                  <a:cubicBezTo>
                    <a:pt x="327" y="125"/>
                    <a:pt x="276" y="0"/>
                    <a:pt x="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8"/>
            <p:cNvSpPr/>
            <p:nvPr/>
          </p:nvSpPr>
          <p:spPr>
            <a:xfrm>
              <a:off x="4363550" y="4317225"/>
              <a:ext cx="16325" cy="9475"/>
            </a:xfrm>
            <a:custGeom>
              <a:rect b="b" l="l" r="r" t="t"/>
              <a:pathLst>
                <a:path extrusionOk="0" h="379" w="653">
                  <a:moveTo>
                    <a:pt x="568" y="0"/>
                  </a:moveTo>
                  <a:cubicBezTo>
                    <a:pt x="497" y="0"/>
                    <a:pt x="387" y="47"/>
                    <a:pt x="277" y="120"/>
                  </a:cubicBezTo>
                  <a:cubicBezTo>
                    <a:pt x="126" y="195"/>
                    <a:pt x="1" y="296"/>
                    <a:pt x="26" y="346"/>
                  </a:cubicBezTo>
                  <a:cubicBezTo>
                    <a:pt x="36" y="366"/>
                    <a:pt x="68" y="379"/>
                    <a:pt x="116" y="379"/>
                  </a:cubicBezTo>
                  <a:cubicBezTo>
                    <a:pt x="184" y="379"/>
                    <a:pt x="285" y="354"/>
                    <a:pt x="402" y="296"/>
                  </a:cubicBezTo>
                  <a:cubicBezTo>
                    <a:pt x="577" y="195"/>
                    <a:pt x="653" y="70"/>
                    <a:pt x="628" y="20"/>
                  </a:cubicBezTo>
                  <a:cubicBezTo>
                    <a:pt x="614" y="6"/>
                    <a:pt x="593" y="0"/>
                    <a:pt x="5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8"/>
            <p:cNvSpPr/>
            <p:nvPr/>
          </p:nvSpPr>
          <p:spPr>
            <a:xfrm>
              <a:off x="4361675" y="4223250"/>
              <a:ext cx="20075" cy="12250"/>
            </a:xfrm>
            <a:custGeom>
              <a:rect b="b" l="l" r="r" t="t"/>
              <a:pathLst>
                <a:path extrusionOk="0" h="490" w="803">
                  <a:moveTo>
                    <a:pt x="705" y="0"/>
                  </a:moveTo>
                  <a:cubicBezTo>
                    <a:pt x="635" y="0"/>
                    <a:pt x="500" y="52"/>
                    <a:pt x="352" y="145"/>
                  </a:cubicBezTo>
                  <a:cubicBezTo>
                    <a:pt x="151" y="270"/>
                    <a:pt x="1" y="420"/>
                    <a:pt x="26" y="471"/>
                  </a:cubicBezTo>
                  <a:cubicBezTo>
                    <a:pt x="39" y="484"/>
                    <a:pt x="60" y="490"/>
                    <a:pt x="88" y="490"/>
                  </a:cubicBezTo>
                  <a:cubicBezTo>
                    <a:pt x="168" y="490"/>
                    <a:pt x="303" y="438"/>
                    <a:pt x="452" y="345"/>
                  </a:cubicBezTo>
                  <a:cubicBezTo>
                    <a:pt x="652" y="220"/>
                    <a:pt x="803" y="70"/>
                    <a:pt x="753" y="19"/>
                  </a:cubicBezTo>
                  <a:cubicBezTo>
                    <a:pt x="746" y="6"/>
                    <a:pt x="730" y="0"/>
                    <a:pt x="7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8"/>
            <p:cNvSpPr/>
            <p:nvPr/>
          </p:nvSpPr>
          <p:spPr>
            <a:xfrm>
              <a:off x="4427475" y="4269300"/>
              <a:ext cx="11925" cy="10700"/>
            </a:xfrm>
            <a:custGeom>
              <a:rect b="b" l="l" r="r" t="t"/>
              <a:pathLst>
                <a:path extrusionOk="0" h="428" w="477">
                  <a:moveTo>
                    <a:pt x="420" y="1"/>
                  </a:moveTo>
                  <a:cubicBezTo>
                    <a:pt x="359" y="1"/>
                    <a:pt x="259" y="49"/>
                    <a:pt x="176" y="132"/>
                  </a:cubicBezTo>
                  <a:cubicBezTo>
                    <a:pt x="51" y="233"/>
                    <a:pt x="0" y="358"/>
                    <a:pt x="51" y="408"/>
                  </a:cubicBezTo>
                  <a:cubicBezTo>
                    <a:pt x="57" y="421"/>
                    <a:pt x="70" y="427"/>
                    <a:pt x="88" y="427"/>
                  </a:cubicBezTo>
                  <a:cubicBezTo>
                    <a:pt x="140" y="427"/>
                    <a:pt x="233" y="376"/>
                    <a:pt x="326" y="283"/>
                  </a:cubicBezTo>
                  <a:cubicBezTo>
                    <a:pt x="426" y="182"/>
                    <a:pt x="477" y="57"/>
                    <a:pt x="452" y="7"/>
                  </a:cubicBezTo>
                  <a:cubicBezTo>
                    <a:pt x="443" y="3"/>
                    <a:pt x="432" y="1"/>
                    <a:pt x="4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8"/>
            <p:cNvSpPr/>
            <p:nvPr/>
          </p:nvSpPr>
          <p:spPr>
            <a:xfrm>
              <a:off x="4078475" y="4400425"/>
              <a:ext cx="18200" cy="5650"/>
            </a:xfrm>
            <a:custGeom>
              <a:rect b="b" l="l" r="r" t="t"/>
              <a:pathLst>
                <a:path extrusionOk="0" h="226" w="728">
                  <a:moveTo>
                    <a:pt x="351" y="0"/>
                  </a:moveTo>
                  <a:cubicBezTo>
                    <a:pt x="151" y="0"/>
                    <a:pt x="0" y="50"/>
                    <a:pt x="0" y="125"/>
                  </a:cubicBezTo>
                  <a:cubicBezTo>
                    <a:pt x="0" y="176"/>
                    <a:pt x="151" y="226"/>
                    <a:pt x="351" y="226"/>
                  </a:cubicBezTo>
                  <a:cubicBezTo>
                    <a:pt x="552" y="226"/>
                    <a:pt x="727" y="176"/>
                    <a:pt x="727" y="125"/>
                  </a:cubicBezTo>
                  <a:cubicBezTo>
                    <a:pt x="727" y="50"/>
                    <a:pt x="552" y="0"/>
                    <a:pt x="3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8"/>
            <p:cNvSpPr/>
            <p:nvPr/>
          </p:nvSpPr>
          <p:spPr>
            <a:xfrm>
              <a:off x="4086625" y="4462450"/>
              <a:ext cx="16925" cy="5900"/>
            </a:xfrm>
            <a:custGeom>
              <a:rect b="b" l="l" r="r" t="t"/>
              <a:pathLst>
                <a:path extrusionOk="0" h="236" w="677">
                  <a:moveTo>
                    <a:pt x="351" y="0"/>
                  </a:moveTo>
                  <a:cubicBezTo>
                    <a:pt x="151" y="0"/>
                    <a:pt x="0" y="25"/>
                    <a:pt x="0" y="76"/>
                  </a:cubicBezTo>
                  <a:cubicBezTo>
                    <a:pt x="0" y="151"/>
                    <a:pt x="126" y="201"/>
                    <a:pt x="326" y="226"/>
                  </a:cubicBezTo>
                  <a:cubicBezTo>
                    <a:pt x="370" y="232"/>
                    <a:pt x="412" y="235"/>
                    <a:pt x="451" y="235"/>
                  </a:cubicBezTo>
                  <a:cubicBezTo>
                    <a:pt x="567" y="235"/>
                    <a:pt x="652" y="207"/>
                    <a:pt x="652" y="151"/>
                  </a:cubicBezTo>
                  <a:cubicBezTo>
                    <a:pt x="677" y="101"/>
                    <a:pt x="527" y="25"/>
                    <a:pt x="3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8"/>
            <p:cNvSpPr/>
            <p:nvPr/>
          </p:nvSpPr>
          <p:spPr>
            <a:xfrm>
              <a:off x="4201900" y="4354650"/>
              <a:ext cx="15700" cy="8450"/>
            </a:xfrm>
            <a:custGeom>
              <a:rect b="b" l="l" r="r" t="t"/>
              <a:pathLst>
                <a:path extrusionOk="0" h="338" w="628">
                  <a:moveTo>
                    <a:pt x="534" y="1"/>
                  </a:moveTo>
                  <a:cubicBezTo>
                    <a:pt x="471" y="1"/>
                    <a:pt x="374" y="28"/>
                    <a:pt x="276" y="77"/>
                  </a:cubicBezTo>
                  <a:cubicBezTo>
                    <a:pt x="101" y="152"/>
                    <a:pt x="1" y="252"/>
                    <a:pt x="26" y="302"/>
                  </a:cubicBezTo>
                  <a:cubicBezTo>
                    <a:pt x="37" y="325"/>
                    <a:pt x="74" y="337"/>
                    <a:pt x="124" y="337"/>
                  </a:cubicBezTo>
                  <a:cubicBezTo>
                    <a:pt x="186" y="337"/>
                    <a:pt x="269" y="319"/>
                    <a:pt x="352" y="277"/>
                  </a:cubicBezTo>
                  <a:cubicBezTo>
                    <a:pt x="527" y="202"/>
                    <a:pt x="627" y="77"/>
                    <a:pt x="602" y="27"/>
                  </a:cubicBezTo>
                  <a:cubicBezTo>
                    <a:pt x="593" y="9"/>
                    <a:pt x="569" y="1"/>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8"/>
            <p:cNvSpPr/>
            <p:nvPr/>
          </p:nvSpPr>
          <p:spPr>
            <a:xfrm>
              <a:off x="3842250" y="3970600"/>
              <a:ext cx="112825" cy="279475"/>
            </a:xfrm>
            <a:custGeom>
              <a:rect b="b" l="l" r="r" t="t"/>
              <a:pathLst>
                <a:path extrusionOk="0" h="11179" w="4513">
                  <a:moveTo>
                    <a:pt x="4337" y="0"/>
                  </a:moveTo>
                  <a:cubicBezTo>
                    <a:pt x="4337" y="827"/>
                    <a:pt x="4312" y="1805"/>
                    <a:pt x="4186" y="2857"/>
                  </a:cubicBezTo>
                  <a:cubicBezTo>
                    <a:pt x="4036" y="4010"/>
                    <a:pt x="3735" y="5288"/>
                    <a:pt x="3184" y="6516"/>
                  </a:cubicBezTo>
                  <a:cubicBezTo>
                    <a:pt x="2657" y="7770"/>
                    <a:pt x="1956" y="8847"/>
                    <a:pt x="1204" y="9775"/>
                  </a:cubicBezTo>
                  <a:cubicBezTo>
                    <a:pt x="803" y="10251"/>
                    <a:pt x="402" y="10652"/>
                    <a:pt x="1" y="11028"/>
                  </a:cubicBezTo>
                  <a:cubicBezTo>
                    <a:pt x="26" y="11078"/>
                    <a:pt x="76" y="11128"/>
                    <a:pt x="126" y="11178"/>
                  </a:cubicBezTo>
                  <a:cubicBezTo>
                    <a:pt x="527" y="10802"/>
                    <a:pt x="953" y="10376"/>
                    <a:pt x="1354" y="9900"/>
                  </a:cubicBezTo>
                  <a:cubicBezTo>
                    <a:pt x="2131" y="8973"/>
                    <a:pt x="2858" y="7870"/>
                    <a:pt x="3409" y="6617"/>
                  </a:cubicBezTo>
                  <a:cubicBezTo>
                    <a:pt x="3936" y="5338"/>
                    <a:pt x="4261" y="4060"/>
                    <a:pt x="4387" y="2882"/>
                  </a:cubicBezTo>
                  <a:cubicBezTo>
                    <a:pt x="4512" y="1805"/>
                    <a:pt x="4512" y="827"/>
                    <a:pt x="4487" y="0"/>
                  </a:cubicBezTo>
                  <a:close/>
                </a:path>
              </a:pathLst>
            </a:custGeom>
            <a:solidFill>
              <a:srgbClr val="EFD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8"/>
            <p:cNvSpPr/>
            <p:nvPr/>
          </p:nvSpPr>
          <p:spPr>
            <a:xfrm>
              <a:off x="4131100" y="4065050"/>
              <a:ext cx="95275" cy="86025"/>
            </a:xfrm>
            <a:custGeom>
              <a:rect b="b" l="l" r="r" t="t"/>
              <a:pathLst>
                <a:path extrusionOk="0" h="3441" w="3811">
                  <a:moveTo>
                    <a:pt x="31" y="1"/>
                  </a:moveTo>
                  <a:cubicBezTo>
                    <a:pt x="11" y="1"/>
                    <a:pt x="1" y="3"/>
                    <a:pt x="1" y="7"/>
                  </a:cubicBezTo>
                  <a:cubicBezTo>
                    <a:pt x="1" y="57"/>
                    <a:pt x="402" y="132"/>
                    <a:pt x="1053" y="382"/>
                  </a:cubicBezTo>
                  <a:cubicBezTo>
                    <a:pt x="1354" y="508"/>
                    <a:pt x="1730" y="683"/>
                    <a:pt x="2131" y="884"/>
                  </a:cubicBezTo>
                  <a:cubicBezTo>
                    <a:pt x="2507" y="1109"/>
                    <a:pt x="2958" y="1360"/>
                    <a:pt x="3309" y="1711"/>
                  </a:cubicBezTo>
                  <a:cubicBezTo>
                    <a:pt x="3459" y="1911"/>
                    <a:pt x="3585" y="2112"/>
                    <a:pt x="3560" y="2337"/>
                  </a:cubicBezTo>
                  <a:cubicBezTo>
                    <a:pt x="3560" y="2538"/>
                    <a:pt x="3459" y="2738"/>
                    <a:pt x="3284" y="2864"/>
                  </a:cubicBezTo>
                  <a:cubicBezTo>
                    <a:pt x="2983" y="3139"/>
                    <a:pt x="2557" y="3240"/>
                    <a:pt x="2231" y="3265"/>
                  </a:cubicBezTo>
                  <a:cubicBezTo>
                    <a:pt x="1555" y="3340"/>
                    <a:pt x="1129" y="3315"/>
                    <a:pt x="1129" y="3365"/>
                  </a:cubicBezTo>
                  <a:cubicBezTo>
                    <a:pt x="1129" y="3365"/>
                    <a:pt x="1229" y="3390"/>
                    <a:pt x="1429" y="3415"/>
                  </a:cubicBezTo>
                  <a:cubicBezTo>
                    <a:pt x="1630" y="3415"/>
                    <a:pt x="1905" y="3440"/>
                    <a:pt x="2256" y="3440"/>
                  </a:cubicBezTo>
                  <a:cubicBezTo>
                    <a:pt x="2582" y="3390"/>
                    <a:pt x="3033" y="3340"/>
                    <a:pt x="3434" y="3014"/>
                  </a:cubicBezTo>
                  <a:cubicBezTo>
                    <a:pt x="3610" y="2864"/>
                    <a:pt x="3785" y="2613"/>
                    <a:pt x="3785" y="2337"/>
                  </a:cubicBezTo>
                  <a:cubicBezTo>
                    <a:pt x="3810" y="2037"/>
                    <a:pt x="3660" y="1786"/>
                    <a:pt x="3459" y="1585"/>
                  </a:cubicBezTo>
                  <a:cubicBezTo>
                    <a:pt x="3284" y="1360"/>
                    <a:pt x="3058" y="1210"/>
                    <a:pt x="2858" y="1084"/>
                  </a:cubicBezTo>
                  <a:cubicBezTo>
                    <a:pt x="2632" y="934"/>
                    <a:pt x="2432" y="834"/>
                    <a:pt x="2231" y="708"/>
                  </a:cubicBezTo>
                  <a:cubicBezTo>
                    <a:pt x="1805" y="508"/>
                    <a:pt x="1429" y="357"/>
                    <a:pt x="1103" y="232"/>
                  </a:cubicBezTo>
                  <a:cubicBezTo>
                    <a:pt x="531" y="63"/>
                    <a:pt x="139" y="1"/>
                    <a:pt x="31" y="1"/>
                  </a:cubicBezTo>
                  <a:close/>
                </a:path>
              </a:pathLst>
            </a:custGeom>
            <a:solidFill>
              <a:srgbClr val="EFD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8"/>
            <p:cNvSpPr/>
            <p:nvPr/>
          </p:nvSpPr>
          <p:spPr>
            <a:xfrm>
              <a:off x="3965700" y="4148525"/>
              <a:ext cx="250025" cy="81950"/>
            </a:xfrm>
            <a:custGeom>
              <a:rect b="b" l="l" r="r" t="t"/>
              <a:pathLst>
                <a:path extrusionOk="0" h="3278" w="10001">
                  <a:moveTo>
                    <a:pt x="7820" y="1"/>
                  </a:moveTo>
                  <a:cubicBezTo>
                    <a:pt x="7820" y="26"/>
                    <a:pt x="7995" y="76"/>
                    <a:pt x="8296" y="226"/>
                  </a:cubicBezTo>
                  <a:cubicBezTo>
                    <a:pt x="8597" y="402"/>
                    <a:pt x="9023" y="653"/>
                    <a:pt x="9449" y="1079"/>
                  </a:cubicBezTo>
                  <a:cubicBezTo>
                    <a:pt x="9649" y="1279"/>
                    <a:pt x="9800" y="1580"/>
                    <a:pt x="9750" y="1906"/>
                  </a:cubicBezTo>
                  <a:cubicBezTo>
                    <a:pt x="9699" y="2231"/>
                    <a:pt x="9474" y="2557"/>
                    <a:pt x="9148" y="2758"/>
                  </a:cubicBezTo>
                  <a:cubicBezTo>
                    <a:pt x="8683" y="3026"/>
                    <a:pt x="8064" y="3065"/>
                    <a:pt x="7410" y="3065"/>
                  </a:cubicBezTo>
                  <a:cubicBezTo>
                    <a:pt x="7149" y="3065"/>
                    <a:pt x="6882" y="3059"/>
                    <a:pt x="6617" y="3059"/>
                  </a:cubicBezTo>
                  <a:cubicBezTo>
                    <a:pt x="4762" y="2983"/>
                    <a:pt x="3108" y="2683"/>
                    <a:pt x="1930" y="2357"/>
                  </a:cubicBezTo>
                  <a:cubicBezTo>
                    <a:pt x="1328" y="2206"/>
                    <a:pt x="852" y="2056"/>
                    <a:pt x="526" y="1956"/>
                  </a:cubicBezTo>
                  <a:cubicBezTo>
                    <a:pt x="243" y="1869"/>
                    <a:pt x="74" y="1801"/>
                    <a:pt x="34" y="1801"/>
                  </a:cubicBezTo>
                  <a:cubicBezTo>
                    <a:pt x="28" y="1801"/>
                    <a:pt x="25" y="1802"/>
                    <a:pt x="25" y="1805"/>
                  </a:cubicBezTo>
                  <a:cubicBezTo>
                    <a:pt x="0" y="1805"/>
                    <a:pt x="176" y="1906"/>
                    <a:pt x="501" y="2031"/>
                  </a:cubicBezTo>
                  <a:cubicBezTo>
                    <a:pt x="827" y="2156"/>
                    <a:pt x="1278" y="2332"/>
                    <a:pt x="1880" y="2507"/>
                  </a:cubicBezTo>
                  <a:cubicBezTo>
                    <a:pt x="3058" y="2858"/>
                    <a:pt x="4737" y="3209"/>
                    <a:pt x="6617" y="3259"/>
                  </a:cubicBezTo>
                  <a:cubicBezTo>
                    <a:pt x="6855" y="3272"/>
                    <a:pt x="7087" y="3278"/>
                    <a:pt x="7315" y="3278"/>
                  </a:cubicBezTo>
                  <a:cubicBezTo>
                    <a:pt x="7544" y="3278"/>
                    <a:pt x="7770" y="3272"/>
                    <a:pt x="7995" y="3259"/>
                  </a:cubicBezTo>
                  <a:cubicBezTo>
                    <a:pt x="8446" y="3234"/>
                    <a:pt x="8897" y="3159"/>
                    <a:pt x="9273" y="2933"/>
                  </a:cubicBezTo>
                  <a:cubicBezTo>
                    <a:pt x="9624" y="2683"/>
                    <a:pt x="9875" y="2332"/>
                    <a:pt x="9950" y="1931"/>
                  </a:cubicBezTo>
                  <a:cubicBezTo>
                    <a:pt x="10000" y="1530"/>
                    <a:pt x="9775" y="1179"/>
                    <a:pt x="9549" y="978"/>
                  </a:cubicBezTo>
                  <a:cubicBezTo>
                    <a:pt x="9098" y="527"/>
                    <a:pt x="8647" y="302"/>
                    <a:pt x="8321" y="151"/>
                  </a:cubicBezTo>
                  <a:cubicBezTo>
                    <a:pt x="8020" y="26"/>
                    <a:pt x="7820" y="1"/>
                    <a:pt x="7820" y="1"/>
                  </a:cubicBezTo>
                  <a:close/>
                </a:path>
              </a:pathLst>
            </a:custGeom>
            <a:solidFill>
              <a:srgbClr val="EFD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8"/>
            <p:cNvSpPr/>
            <p:nvPr/>
          </p:nvSpPr>
          <p:spPr>
            <a:xfrm>
              <a:off x="4015825" y="4079400"/>
              <a:ext cx="80225" cy="79250"/>
            </a:xfrm>
            <a:custGeom>
              <a:rect b="b" l="l" r="r" t="t"/>
              <a:pathLst>
                <a:path extrusionOk="0" h="3170" w="3209">
                  <a:moveTo>
                    <a:pt x="47" y="1"/>
                  </a:moveTo>
                  <a:cubicBezTo>
                    <a:pt x="16" y="1"/>
                    <a:pt x="0" y="4"/>
                    <a:pt x="0" y="9"/>
                  </a:cubicBezTo>
                  <a:cubicBezTo>
                    <a:pt x="0" y="34"/>
                    <a:pt x="301" y="134"/>
                    <a:pt x="827" y="310"/>
                  </a:cubicBezTo>
                  <a:cubicBezTo>
                    <a:pt x="1303" y="510"/>
                    <a:pt x="2005" y="811"/>
                    <a:pt x="2557" y="1412"/>
                  </a:cubicBezTo>
                  <a:cubicBezTo>
                    <a:pt x="2807" y="1688"/>
                    <a:pt x="2983" y="2064"/>
                    <a:pt x="2882" y="2365"/>
                  </a:cubicBezTo>
                  <a:cubicBezTo>
                    <a:pt x="2782" y="2666"/>
                    <a:pt x="2506" y="2866"/>
                    <a:pt x="2281" y="2966"/>
                  </a:cubicBezTo>
                  <a:cubicBezTo>
                    <a:pt x="1805" y="3117"/>
                    <a:pt x="1454" y="3067"/>
                    <a:pt x="1454" y="3117"/>
                  </a:cubicBezTo>
                  <a:cubicBezTo>
                    <a:pt x="1454" y="3142"/>
                    <a:pt x="1529" y="3142"/>
                    <a:pt x="1679" y="3167"/>
                  </a:cubicBezTo>
                  <a:cubicBezTo>
                    <a:pt x="1729" y="3167"/>
                    <a:pt x="1788" y="3170"/>
                    <a:pt x="1854" y="3170"/>
                  </a:cubicBezTo>
                  <a:cubicBezTo>
                    <a:pt x="1986" y="3170"/>
                    <a:pt x="2147" y="3159"/>
                    <a:pt x="2331" y="3092"/>
                  </a:cubicBezTo>
                  <a:cubicBezTo>
                    <a:pt x="2607" y="3017"/>
                    <a:pt x="2932" y="2816"/>
                    <a:pt x="3083" y="2415"/>
                  </a:cubicBezTo>
                  <a:cubicBezTo>
                    <a:pt x="3208" y="2014"/>
                    <a:pt x="3008" y="1563"/>
                    <a:pt x="2707" y="1262"/>
                  </a:cubicBezTo>
                  <a:cubicBezTo>
                    <a:pt x="2130" y="610"/>
                    <a:pt x="1379" y="335"/>
                    <a:pt x="877" y="159"/>
                  </a:cubicBezTo>
                  <a:cubicBezTo>
                    <a:pt x="464" y="41"/>
                    <a:pt x="159" y="1"/>
                    <a:pt x="47" y="1"/>
                  </a:cubicBezTo>
                  <a:close/>
                </a:path>
              </a:pathLst>
            </a:custGeom>
            <a:solidFill>
              <a:srgbClr val="EFD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8"/>
            <p:cNvSpPr/>
            <p:nvPr/>
          </p:nvSpPr>
          <p:spPr>
            <a:xfrm>
              <a:off x="4033350" y="4258250"/>
              <a:ext cx="65825" cy="46800"/>
            </a:xfrm>
            <a:custGeom>
              <a:rect b="b" l="l" r="r" t="t"/>
              <a:pathLst>
                <a:path extrusionOk="0" h="1872" w="2633">
                  <a:moveTo>
                    <a:pt x="1228" y="1"/>
                  </a:moveTo>
                  <a:cubicBezTo>
                    <a:pt x="1087" y="1"/>
                    <a:pt x="1003" y="35"/>
                    <a:pt x="1003" y="48"/>
                  </a:cubicBezTo>
                  <a:cubicBezTo>
                    <a:pt x="1003" y="98"/>
                    <a:pt x="1279" y="48"/>
                    <a:pt x="1655" y="274"/>
                  </a:cubicBezTo>
                  <a:cubicBezTo>
                    <a:pt x="1830" y="374"/>
                    <a:pt x="2081" y="474"/>
                    <a:pt x="2257" y="650"/>
                  </a:cubicBezTo>
                  <a:cubicBezTo>
                    <a:pt x="2457" y="825"/>
                    <a:pt x="2482" y="1126"/>
                    <a:pt x="2231" y="1326"/>
                  </a:cubicBezTo>
                  <a:cubicBezTo>
                    <a:pt x="2031" y="1527"/>
                    <a:pt x="1730" y="1602"/>
                    <a:pt x="1455" y="1652"/>
                  </a:cubicBezTo>
                  <a:cubicBezTo>
                    <a:pt x="1179" y="1702"/>
                    <a:pt x="928" y="1702"/>
                    <a:pt x="703" y="1702"/>
                  </a:cubicBezTo>
                  <a:cubicBezTo>
                    <a:pt x="358" y="1682"/>
                    <a:pt x="128" y="1645"/>
                    <a:pt x="53" y="1645"/>
                  </a:cubicBezTo>
                  <a:cubicBezTo>
                    <a:pt x="35" y="1645"/>
                    <a:pt x="26" y="1647"/>
                    <a:pt x="26" y="1652"/>
                  </a:cubicBezTo>
                  <a:cubicBezTo>
                    <a:pt x="1" y="1677"/>
                    <a:pt x="252" y="1802"/>
                    <a:pt x="703" y="1853"/>
                  </a:cubicBezTo>
                  <a:cubicBezTo>
                    <a:pt x="815" y="1865"/>
                    <a:pt x="934" y="1871"/>
                    <a:pt x="1063" y="1871"/>
                  </a:cubicBezTo>
                  <a:cubicBezTo>
                    <a:pt x="1191" y="1871"/>
                    <a:pt x="1329" y="1865"/>
                    <a:pt x="1480" y="1853"/>
                  </a:cubicBezTo>
                  <a:cubicBezTo>
                    <a:pt x="1755" y="1802"/>
                    <a:pt x="2106" y="1727"/>
                    <a:pt x="2382" y="1477"/>
                  </a:cubicBezTo>
                  <a:cubicBezTo>
                    <a:pt x="2532" y="1351"/>
                    <a:pt x="2632" y="1176"/>
                    <a:pt x="2632" y="975"/>
                  </a:cubicBezTo>
                  <a:cubicBezTo>
                    <a:pt x="2632" y="775"/>
                    <a:pt x="2507" y="624"/>
                    <a:pt x="2407" y="524"/>
                  </a:cubicBezTo>
                  <a:cubicBezTo>
                    <a:pt x="2156" y="299"/>
                    <a:pt x="1931" y="223"/>
                    <a:pt x="1730" y="123"/>
                  </a:cubicBezTo>
                  <a:cubicBezTo>
                    <a:pt x="1529" y="28"/>
                    <a:pt x="1355" y="1"/>
                    <a:pt x="1228" y="1"/>
                  </a:cubicBezTo>
                  <a:close/>
                </a:path>
              </a:pathLst>
            </a:custGeom>
            <a:solidFill>
              <a:srgbClr val="EFD1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 name="Google Shape;911;p48"/>
          <p:cNvSpPr txBox="1"/>
          <p:nvPr/>
        </p:nvSpPr>
        <p:spPr>
          <a:xfrm rot="-1041787">
            <a:off x="807954" y="7412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a</a:t>
            </a:r>
            <a:endParaRPr sz="4800">
              <a:solidFill>
                <a:srgbClr val="E6EFB5"/>
              </a:solidFill>
              <a:latin typeface="Lilita One"/>
              <a:ea typeface="Lilita One"/>
              <a:cs typeface="Lilita One"/>
              <a:sym typeface="Lilita One"/>
            </a:endParaRPr>
          </a:p>
        </p:txBody>
      </p:sp>
      <p:sp>
        <p:nvSpPr>
          <p:cNvPr id="912" name="Google Shape;912;p48"/>
          <p:cNvSpPr txBox="1"/>
          <p:nvPr/>
        </p:nvSpPr>
        <p:spPr>
          <a:xfrm rot="1794330">
            <a:off x="7650610" y="8414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b</a:t>
            </a:r>
            <a:endParaRPr sz="4800">
              <a:solidFill>
                <a:srgbClr val="E6EFB5"/>
              </a:solidFill>
              <a:latin typeface="Lilita One"/>
              <a:ea typeface="Lilita One"/>
              <a:cs typeface="Lilita One"/>
              <a:sym typeface="Lilita One"/>
            </a:endParaRPr>
          </a:p>
        </p:txBody>
      </p:sp>
      <p:sp>
        <p:nvSpPr>
          <p:cNvPr id="913" name="Google Shape;913;p48"/>
          <p:cNvSpPr txBox="1"/>
          <p:nvPr/>
        </p:nvSpPr>
        <p:spPr>
          <a:xfrm rot="1794330">
            <a:off x="2099248" y="407455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c</a:t>
            </a:r>
            <a:endParaRPr sz="4800">
              <a:solidFill>
                <a:srgbClr val="E6EFB5"/>
              </a:solidFill>
              <a:latin typeface="Lilita One"/>
              <a:ea typeface="Lilita One"/>
              <a:cs typeface="Lilita One"/>
              <a:sym typeface="Lilita One"/>
            </a:endParaRPr>
          </a:p>
        </p:txBody>
      </p:sp>
      <p:sp>
        <p:nvSpPr>
          <p:cNvPr id="914" name="Google Shape;914;p48"/>
          <p:cNvSpPr/>
          <p:nvPr/>
        </p:nvSpPr>
        <p:spPr>
          <a:xfrm>
            <a:off x="1118400" y="4240600"/>
            <a:ext cx="211800" cy="211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8"/>
          <p:cNvSpPr/>
          <p:nvPr/>
        </p:nvSpPr>
        <p:spPr>
          <a:xfrm>
            <a:off x="5031000" y="46161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8"/>
          <p:cNvSpPr/>
          <p:nvPr/>
        </p:nvSpPr>
        <p:spPr>
          <a:xfrm>
            <a:off x="4551750" y="94843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8"/>
          <p:cNvSpPr/>
          <p:nvPr/>
        </p:nvSpPr>
        <p:spPr>
          <a:xfrm>
            <a:off x="2468625" y="42234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8"/>
          <p:cNvSpPr/>
          <p:nvPr/>
        </p:nvSpPr>
        <p:spPr>
          <a:xfrm>
            <a:off x="685800" y="258345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8"/>
          <p:cNvSpPr/>
          <p:nvPr/>
        </p:nvSpPr>
        <p:spPr>
          <a:xfrm>
            <a:off x="3847225" y="41842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8"/>
          <p:cNvSpPr/>
          <p:nvPr/>
        </p:nvSpPr>
        <p:spPr>
          <a:xfrm>
            <a:off x="696675" y="541975"/>
            <a:ext cx="211800" cy="211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8"/>
          <p:cNvSpPr/>
          <p:nvPr/>
        </p:nvSpPr>
        <p:spPr>
          <a:xfrm>
            <a:off x="8329200" y="5390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8"/>
          <p:cNvSpPr/>
          <p:nvPr/>
        </p:nvSpPr>
        <p:spPr>
          <a:xfrm>
            <a:off x="6194275" y="41115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8"/>
          <p:cNvSpPr/>
          <p:nvPr/>
        </p:nvSpPr>
        <p:spPr>
          <a:xfrm>
            <a:off x="6418600" y="34559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7" name="Shape 927"/>
        <p:cNvGrpSpPr/>
        <p:nvPr/>
      </p:nvGrpSpPr>
      <p:grpSpPr>
        <a:xfrm>
          <a:off x="0" y="0"/>
          <a:ext cx="0" cy="0"/>
          <a:chOff x="0" y="0"/>
          <a:chExt cx="0" cy="0"/>
        </a:xfrm>
      </p:grpSpPr>
      <p:cxnSp>
        <p:nvCxnSpPr>
          <p:cNvPr id="928" name="Google Shape;928;p49"/>
          <p:cNvCxnSpPr/>
          <p:nvPr/>
        </p:nvCxnSpPr>
        <p:spPr>
          <a:xfrm>
            <a:off x="1716225" y="2757530"/>
            <a:ext cx="0" cy="342000"/>
          </a:xfrm>
          <a:prstGeom prst="straightConnector1">
            <a:avLst/>
          </a:prstGeom>
          <a:noFill/>
          <a:ln cap="flat" cmpd="sng" w="19050">
            <a:solidFill>
              <a:schemeClr val="lt1"/>
            </a:solidFill>
            <a:prstDash val="solid"/>
            <a:round/>
            <a:headEnd len="med" w="med" type="none"/>
            <a:tailEnd len="med" w="med" type="none"/>
          </a:ln>
        </p:spPr>
      </p:cxnSp>
      <p:cxnSp>
        <p:nvCxnSpPr>
          <p:cNvPr id="929" name="Google Shape;929;p49"/>
          <p:cNvCxnSpPr/>
          <p:nvPr/>
        </p:nvCxnSpPr>
        <p:spPr>
          <a:xfrm>
            <a:off x="3608325" y="2756175"/>
            <a:ext cx="0" cy="342000"/>
          </a:xfrm>
          <a:prstGeom prst="straightConnector1">
            <a:avLst/>
          </a:prstGeom>
          <a:noFill/>
          <a:ln cap="flat" cmpd="sng" w="19050">
            <a:solidFill>
              <a:schemeClr val="lt1"/>
            </a:solidFill>
            <a:prstDash val="solid"/>
            <a:round/>
            <a:headEnd len="med" w="med" type="none"/>
            <a:tailEnd len="med" w="med" type="none"/>
          </a:ln>
        </p:spPr>
      </p:cxnSp>
      <p:cxnSp>
        <p:nvCxnSpPr>
          <p:cNvPr id="930" name="Google Shape;930;p49"/>
          <p:cNvCxnSpPr/>
          <p:nvPr/>
        </p:nvCxnSpPr>
        <p:spPr>
          <a:xfrm>
            <a:off x="5500425" y="2756175"/>
            <a:ext cx="0" cy="342000"/>
          </a:xfrm>
          <a:prstGeom prst="straightConnector1">
            <a:avLst/>
          </a:prstGeom>
          <a:noFill/>
          <a:ln cap="flat" cmpd="sng" w="19050">
            <a:solidFill>
              <a:schemeClr val="lt1"/>
            </a:solidFill>
            <a:prstDash val="solid"/>
            <a:round/>
            <a:headEnd len="med" w="med" type="none"/>
            <a:tailEnd len="med" w="med" type="none"/>
          </a:ln>
        </p:spPr>
      </p:cxnSp>
      <p:cxnSp>
        <p:nvCxnSpPr>
          <p:cNvPr id="931" name="Google Shape;931;p49"/>
          <p:cNvCxnSpPr/>
          <p:nvPr/>
        </p:nvCxnSpPr>
        <p:spPr>
          <a:xfrm>
            <a:off x="7392525" y="2757530"/>
            <a:ext cx="0" cy="342000"/>
          </a:xfrm>
          <a:prstGeom prst="straightConnector1">
            <a:avLst/>
          </a:prstGeom>
          <a:noFill/>
          <a:ln cap="flat" cmpd="sng" w="19050">
            <a:solidFill>
              <a:schemeClr val="lt1"/>
            </a:solidFill>
            <a:prstDash val="solid"/>
            <a:round/>
            <a:headEnd len="med" w="med" type="none"/>
            <a:tailEnd len="med" w="med" type="none"/>
          </a:ln>
        </p:spPr>
      </p:cxnSp>
      <p:cxnSp>
        <p:nvCxnSpPr>
          <p:cNvPr id="932" name="Google Shape;932;p49"/>
          <p:cNvCxnSpPr/>
          <p:nvPr/>
        </p:nvCxnSpPr>
        <p:spPr>
          <a:xfrm>
            <a:off x="2057775" y="2756175"/>
            <a:ext cx="1209000" cy="0"/>
          </a:xfrm>
          <a:prstGeom prst="straightConnector1">
            <a:avLst/>
          </a:prstGeom>
          <a:noFill/>
          <a:ln cap="flat" cmpd="sng" w="19050">
            <a:solidFill>
              <a:schemeClr val="lt1"/>
            </a:solidFill>
            <a:prstDash val="solid"/>
            <a:round/>
            <a:headEnd len="med" w="med" type="oval"/>
            <a:tailEnd len="med" w="med" type="oval"/>
          </a:ln>
        </p:spPr>
      </p:cxnSp>
      <p:sp>
        <p:nvSpPr>
          <p:cNvPr id="933" name="Google Shape;933;p49"/>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Here’s a timeline</a:t>
            </a:r>
            <a:endParaRPr/>
          </a:p>
        </p:txBody>
      </p:sp>
      <p:sp>
        <p:nvSpPr>
          <p:cNvPr id="934" name="Google Shape;934;p49"/>
          <p:cNvSpPr/>
          <p:nvPr/>
        </p:nvSpPr>
        <p:spPr>
          <a:xfrm>
            <a:off x="1014375" y="1690575"/>
            <a:ext cx="1403700" cy="7275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9"/>
          <p:cNvSpPr/>
          <p:nvPr/>
        </p:nvSpPr>
        <p:spPr>
          <a:xfrm>
            <a:off x="6690675" y="1690575"/>
            <a:ext cx="1403700" cy="7275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9"/>
          <p:cNvSpPr/>
          <p:nvPr/>
        </p:nvSpPr>
        <p:spPr>
          <a:xfrm>
            <a:off x="4798575" y="1690575"/>
            <a:ext cx="1403700" cy="7275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9"/>
          <p:cNvSpPr/>
          <p:nvPr/>
        </p:nvSpPr>
        <p:spPr>
          <a:xfrm>
            <a:off x="2906475" y="1690575"/>
            <a:ext cx="1403700" cy="7275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9"/>
          <p:cNvSpPr/>
          <p:nvPr/>
        </p:nvSpPr>
        <p:spPr>
          <a:xfrm>
            <a:off x="1014375" y="3099600"/>
            <a:ext cx="1403700" cy="1516500"/>
          </a:xfrm>
          <a:prstGeom prst="roundRect">
            <a:avLst>
              <a:gd fmla="val 1094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9"/>
          <p:cNvSpPr/>
          <p:nvPr/>
        </p:nvSpPr>
        <p:spPr>
          <a:xfrm>
            <a:off x="2906475" y="3099600"/>
            <a:ext cx="1403700" cy="1516500"/>
          </a:xfrm>
          <a:prstGeom prst="roundRect">
            <a:avLst>
              <a:gd fmla="val 1094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9"/>
          <p:cNvSpPr/>
          <p:nvPr/>
        </p:nvSpPr>
        <p:spPr>
          <a:xfrm>
            <a:off x="4798575" y="3099600"/>
            <a:ext cx="1403700" cy="1516500"/>
          </a:xfrm>
          <a:prstGeom prst="roundRect">
            <a:avLst>
              <a:gd fmla="val 1094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9"/>
          <p:cNvSpPr/>
          <p:nvPr/>
        </p:nvSpPr>
        <p:spPr>
          <a:xfrm>
            <a:off x="6690675" y="3099600"/>
            <a:ext cx="1403700" cy="1516500"/>
          </a:xfrm>
          <a:prstGeom prst="roundRect">
            <a:avLst>
              <a:gd fmla="val 1094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9"/>
          <p:cNvSpPr/>
          <p:nvPr/>
        </p:nvSpPr>
        <p:spPr>
          <a:xfrm>
            <a:off x="1607325" y="2649938"/>
            <a:ext cx="217800" cy="217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9"/>
          <p:cNvSpPr/>
          <p:nvPr/>
        </p:nvSpPr>
        <p:spPr>
          <a:xfrm>
            <a:off x="3499425" y="2649925"/>
            <a:ext cx="217800" cy="217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9"/>
          <p:cNvSpPr/>
          <p:nvPr/>
        </p:nvSpPr>
        <p:spPr>
          <a:xfrm>
            <a:off x="5391525" y="2649938"/>
            <a:ext cx="217800" cy="217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9"/>
          <p:cNvSpPr/>
          <p:nvPr/>
        </p:nvSpPr>
        <p:spPr>
          <a:xfrm>
            <a:off x="7283625" y="2649925"/>
            <a:ext cx="217800" cy="217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6" name="Google Shape;946;p49"/>
          <p:cNvCxnSpPr/>
          <p:nvPr/>
        </p:nvCxnSpPr>
        <p:spPr>
          <a:xfrm>
            <a:off x="3949875" y="2756175"/>
            <a:ext cx="1209000" cy="0"/>
          </a:xfrm>
          <a:prstGeom prst="straightConnector1">
            <a:avLst/>
          </a:prstGeom>
          <a:noFill/>
          <a:ln cap="flat" cmpd="sng" w="19050">
            <a:solidFill>
              <a:schemeClr val="lt1"/>
            </a:solidFill>
            <a:prstDash val="solid"/>
            <a:round/>
            <a:headEnd len="med" w="med" type="oval"/>
            <a:tailEnd len="med" w="med" type="oval"/>
          </a:ln>
        </p:spPr>
      </p:cxnSp>
      <p:cxnSp>
        <p:nvCxnSpPr>
          <p:cNvPr id="947" name="Google Shape;947;p49"/>
          <p:cNvCxnSpPr/>
          <p:nvPr/>
        </p:nvCxnSpPr>
        <p:spPr>
          <a:xfrm>
            <a:off x="5841975" y="2756175"/>
            <a:ext cx="1209000" cy="0"/>
          </a:xfrm>
          <a:prstGeom prst="straightConnector1">
            <a:avLst/>
          </a:prstGeom>
          <a:noFill/>
          <a:ln cap="flat" cmpd="sng" w="19050">
            <a:solidFill>
              <a:schemeClr val="lt1"/>
            </a:solidFill>
            <a:prstDash val="solid"/>
            <a:round/>
            <a:headEnd len="med" w="med" type="oval"/>
            <a:tailEnd len="med" w="med" type="oval"/>
          </a:ln>
        </p:spPr>
      </p:cxnSp>
      <p:sp>
        <p:nvSpPr>
          <p:cNvPr id="948" name="Google Shape;948;p49"/>
          <p:cNvSpPr txBox="1"/>
          <p:nvPr>
            <p:ph idx="4294967295" type="subTitle"/>
          </p:nvPr>
        </p:nvSpPr>
        <p:spPr>
          <a:xfrm>
            <a:off x="1053975" y="3315000"/>
            <a:ext cx="1324500" cy="1085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Mercury is the closest planet to the Sun and the smallest</a:t>
            </a:r>
            <a:endParaRPr sz="1400"/>
          </a:p>
        </p:txBody>
      </p:sp>
      <p:sp>
        <p:nvSpPr>
          <p:cNvPr id="949" name="Google Shape;949;p49"/>
          <p:cNvSpPr txBox="1"/>
          <p:nvPr>
            <p:ph idx="4294967295" type="subTitle"/>
          </p:nvPr>
        </p:nvSpPr>
        <p:spPr>
          <a:xfrm>
            <a:off x="863175" y="1763175"/>
            <a:ext cx="1706100" cy="5823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latin typeface="Lilita One"/>
                <a:ea typeface="Lilita One"/>
                <a:cs typeface="Lilita One"/>
                <a:sym typeface="Lilita One"/>
              </a:rPr>
              <a:t>Day 1</a:t>
            </a:r>
            <a:endParaRPr>
              <a:latin typeface="Lilita One"/>
              <a:ea typeface="Lilita One"/>
              <a:cs typeface="Lilita One"/>
              <a:sym typeface="Lilita One"/>
            </a:endParaRPr>
          </a:p>
        </p:txBody>
      </p:sp>
      <p:sp>
        <p:nvSpPr>
          <p:cNvPr id="950" name="Google Shape;950;p49"/>
          <p:cNvSpPr txBox="1"/>
          <p:nvPr>
            <p:ph idx="4294967295" type="subTitle"/>
          </p:nvPr>
        </p:nvSpPr>
        <p:spPr>
          <a:xfrm>
            <a:off x="6539475" y="1763175"/>
            <a:ext cx="1706100" cy="5823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latin typeface="Lilita One"/>
                <a:ea typeface="Lilita One"/>
                <a:cs typeface="Lilita One"/>
                <a:sym typeface="Lilita One"/>
              </a:rPr>
              <a:t>Day 4</a:t>
            </a:r>
            <a:endParaRPr>
              <a:latin typeface="Lilita One"/>
              <a:ea typeface="Lilita One"/>
              <a:cs typeface="Lilita One"/>
              <a:sym typeface="Lilita One"/>
            </a:endParaRPr>
          </a:p>
        </p:txBody>
      </p:sp>
      <p:sp>
        <p:nvSpPr>
          <p:cNvPr id="951" name="Google Shape;951;p49"/>
          <p:cNvSpPr txBox="1"/>
          <p:nvPr>
            <p:ph idx="4294967295" type="subTitle"/>
          </p:nvPr>
        </p:nvSpPr>
        <p:spPr>
          <a:xfrm>
            <a:off x="2755267" y="1763175"/>
            <a:ext cx="1706100" cy="5823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latin typeface="Lilita One"/>
                <a:ea typeface="Lilita One"/>
                <a:cs typeface="Lilita One"/>
                <a:sym typeface="Lilita One"/>
              </a:rPr>
              <a:t>Day 2</a:t>
            </a:r>
            <a:endParaRPr>
              <a:latin typeface="Lilita One"/>
              <a:ea typeface="Lilita One"/>
              <a:cs typeface="Lilita One"/>
              <a:sym typeface="Lilita One"/>
            </a:endParaRPr>
          </a:p>
        </p:txBody>
      </p:sp>
      <p:sp>
        <p:nvSpPr>
          <p:cNvPr id="952" name="Google Shape;952;p49"/>
          <p:cNvSpPr txBox="1"/>
          <p:nvPr>
            <p:ph idx="4294967295" type="subTitle"/>
          </p:nvPr>
        </p:nvSpPr>
        <p:spPr>
          <a:xfrm>
            <a:off x="4647383" y="1763175"/>
            <a:ext cx="1706100" cy="5823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latin typeface="Lilita One"/>
                <a:ea typeface="Lilita One"/>
                <a:cs typeface="Lilita One"/>
                <a:sym typeface="Lilita One"/>
              </a:rPr>
              <a:t>Day 3</a:t>
            </a:r>
            <a:endParaRPr>
              <a:latin typeface="Lilita One"/>
              <a:ea typeface="Lilita One"/>
              <a:cs typeface="Lilita One"/>
              <a:sym typeface="Lilita One"/>
            </a:endParaRPr>
          </a:p>
        </p:txBody>
      </p:sp>
      <p:sp>
        <p:nvSpPr>
          <p:cNvPr id="953" name="Google Shape;953;p49"/>
          <p:cNvSpPr txBox="1"/>
          <p:nvPr>
            <p:ph idx="4294967295" type="subTitle"/>
          </p:nvPr>
        </p:nvSpPr>
        <p:spPr>
          <a:xfrm>
            <a:off x="2946075" y="3315000"/>
            <a:ext cx="1324500" cy="1085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Venus is hot and is the second planet from the Sun</a:t>
            </a:r>
            <a:endParaRPr sz="1400"/>
          </a:p>
        </p:txBody>
      </p:sp>
      <p:sp>
        <p:nvSpPr>
          <p:cNvPr id="954" name="Google Shape;954;p49"/>
          <p:cNvSpPr txBox="1"/>
          <p:nvPr>
            <p:ph idx="4294967295" type="subTitle"/>
          </p:nvPr>
        </p:nvSpPr>
        <p:spPr>
          <a:xfrm>
            <a:off x="4838175" y="3319825"/>
            <a:ext cx="1324500" cy="1085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Mars is a very cold place. </a:t>
            </a:r>
            <a:endParaRPr sz="1400"/>
          </a:p>
          <a:p>
            <a:pPr indent="0" lvl="0" marL="0" rtl="0" algn="ctr">
              <a:lnSpc>
                <a:spcPct val="100000"/>
              </a:lnSpc>
              <a:spcBef>
                <a:spcPts val="0"/>
              </a:spcBef>
              <a:spcAft>
                <a:spcPts val="0"/>
              </a:spcAft>
              <a:buNone/>
            </a:pPr>
            <a:r>
              <a:rPr lang="en" sz="1400"/>
              <a:t>It’s full of iron oxide</a:t>
            </a:r>
            <a:r>
              <a:rPr lang="en" sz="1400"/>
              <a:t> </a:t>
            </a:r>
            <a:r>
              <a:rPr lang="en" sz="1400"/>
              <a:t>dust</a:t>
            </a:r>
            <a:endParaRPr sz="1400"/>
          </a:p>
        </p:txBody>
      </p:sp>
      <p:sp>
        <p:nvSpPr>
          <p:cNvPr id="955" name="Google Shape;955;p49"/>
          <p:cNvSpPr txBox="1"/>
          <p:nvPr>
            <p:ph idx="4294967295" type="subTitle"/>
          </p:nvPr>
        </p:nvSpPr>
        <p:spPr>
          <a:xfrm>
            <a:off x="6730275" y="3319825"/>
            <a:ext cx="1324500" cy="10857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t>Jupiter is the biggest planet in the Solar System</a:t>
            </a:r>
            <a:endParaRPr sz="1400"/>
          </a:p>
        </p:txBody>
      </p:sp>
      <p:sp>
        <p:nvSpPr>
          <p:cNvPr id="956" name="Google Shape;956;p49"/>
          <p:cNvSpPr txBox="1"/>
          <p:nvPr/>
        </p:nvSpPr>
        <p:spPr>
          <a:xfrm rot="-1041787">
            <a:off x="807954" y="7412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a</a:t>
            </a:r>
            <a:endParaRPr sz="4800">
              <a:solidFill>
                <a:srgbClr val="E6EFB5"/>
              </a:solidFill>
              <a:latin typeface="Lilita One"/>
              <a:ea typeface="Lilita One"/>
              <a:cs typeface="Lilita One"/>
              <a:sym typeface="Lilita One"/>
            </a:endParaRPr>
          </a:p>
        </p:txBody>
      </p:sp>
      <p:sp>
        <p:nvSpPr>
          <p:cNvPr id="957" name="Google Shape;957;p49"/>
          <p:cNvSpPr txBox="1"/>
          <p:nvPr/>
        </p:nvSpPr>
        <p:spPr>
          <a:xfrm rot="1794330">
            <a:off x="8350985" y="13742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b</a:t>
            </a:r>
            <a:endParaRPr sz="4800">
              <a:solidFill>
                <a:srgbClr val="E6EFB5"/>
              </a:solidFill>
              <a:latin typeface="Lilita One"/>
              <a:ea typeface="Lilita One"/>
              <a:cs typeface="Lilita One"/>
              <a:sym typeface="Lilita One"/>
            </a:endParaRPr>
          </a:p>
        </p:txBody>
      </p:sp>
      <p:sp>
        <p:nvSpPr>
          <p:cNvPr id="958" name="Google Shape;958;p49"/>
          <p:cNvSpPr txBox="1"/>
          <p:nvPr/>
        </p:nvSpPr>
        <p:spPr>
          <a:xfrm rot="1794330">
            <a:off x="7027598" y="74115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c</a:t>
            </a:r>
            <a:endParaRPr sz="4800">
              <a:solidFill>
                <a:srgbClr val="E6EFB5"/>
              </a:solidFill>
              <a:latin typeface="Lilita One"/>
              <a:ea typeface="Lilita One"/>
              <a:cs typeface="Lilita One"/>
              <a:sym typeface="Lilita One"/>
            </a:endParaRPr>
          </a:p>
        </p:txBody>
      </p:sp>
      <p:sp>
        <p:nvSpPr>
          <p:cNvPr id="959" name="Google Shape;959;p49"/>
          <p:cNvSpPr/>
          <p:nvPr/>
        </p:nvSpPr>
        <p:spPr>
          <a:xfrm>
            <a:off x="1607325" y="2165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9"/>
          <p:cNvSpPr/>
          <p:nvPr/>
        </p:nvSpPr>
        <p:spPr>
          <a:xfrm>
            <a:off x="2468625" y="42234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9"/>
          <p:cNvSpPr/>
          <p:nvPr/>
        </p:nvSpPr>
        <p:spPr>
          <a:xfrm>
            <a:off x="696675" y="541975"/>
            <a:ext cx="211800" cy="211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9"/>
          <p:cNvSpPr/>
          <p:nvPr/>
        </p:nvSpPr>
        <p:spPr>
          <a:xfrm>
            <a:off x="8329200" y="5390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9"/>
          <p:cNvSpPr/>
          <p:nvPr/>
        </p:nvSpPr>
        <p:spPr>
          <a:xfrm>
            <a:off x="6418600" y="34559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 name="Shape 967"/>
        <p:cNvGrpSpPr/>
        <p:nvPr/>
      </p:nvGrpSpPr>
      <p:grpSpPr>
        <a:xfrm>
          <a:off x="0" y="0"/>
          <a:ext cx="0" cy="0"/>
          <a:chOff x="0" y="0"/>
          <a:chExt cx="0" cy="0"/>
        </a:xfrm>
      </p:grpSpPr>
      <p:sp>
        <p:nvSpPr>
          <p:cNvPr id="968" name="Google Shape;968;p50"/>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Weekly schedule</a:t>
            </a:r>
            <a:endParaRPr/>
          </a:p>
        </p:txBody>
      </p:sp>
      <p:graphicFrame>
        <p:nvGraphicFramePr>
          <p:cNvPr id="969" name="Google Shape;969;p50"/>
          <p:cNvGraphicFramePr/>
          <p:nvPr/>
        </p:nvGraphicFramePr>
        <p:xfrm>
          <a:off x="959555" y="1925072"/>
          <a:ext cx="3000000" cy="3000000"/>
        </p:xfrm>
        <a:graphic>
          <a:graphicData uri="http://schemas.openxmlformats.org/drawingml/2006/table">
            <a:tbl>
              <a:tblPr>
                <a:noFill/>
                <a:tableStyleId>{1E38BDB2-BF6C-4292-B358-5F41BDFB0FC4}</a:tableStyleId>
              </a:tblPr>
              <a:tblGrid>
                <a:gridCol w="1319925"/>
                <a:gridCol w="1093075"/>
                <a:gridCol w="1206500"/>
                <a:gridCol w="1206500"/>
                <a:gridCol w="1206500"/>
                <a:gridCol w="1206500"/>
              </a:tblGrid>
              <a:tr h="614675">
                <a:tc>
                  <a:txBody>
                    <a:bodyPr/>
                    <a:lstStyle/>
                    <a:p>
                      <a:pPr indent="0" lvl="0" marL="0" rtl="0" algn="ctr">
                        <a:spcBef>
                          <a:spcPts val="0"/>
                        </a:spcBef>
                        <a:spcAft>
                          <a:spcPts val="0"/>
                        </a:spcAft>
                        <a:buNone/>
                      </a:pPr>
                      <a:r>
                        <a:t/>
                      </a:r>
                      <a:endParaRPr>
                        <a:solidFill>
                          <a:schemeClr val="dk2"/>
                        </a:solidFill>
                        <a:latin typeface="Lato"/>
                        <a:ea typeface="Lato"/>
                        <a:cs typeface="Lato"/>
                        <a:sym typeface="Lato"/>
                      </a:endParaRPr>
                    </a:p>
                  </a:txBody>
                  <a:tcPr marT="91425" marB="91425" marR="91425" marL="91425" anchor="ctr">
                    <a:lnL cap="flat" cmpd="sng" w="9525">
                      <a:solidFill>
                        <a:schemeClr val="accent5">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uFill>
                            <a:noFill/>
                          </a:uFill>
                          <a:latin typeface="Lilita One"/>
                          <a:ea typeface="Lilita One"/>
                          <a:cs typeface="Lilita One"/>
                          <a:sym typeface="Lilita One"/>
                          <a:hlinkClick>
                            <a:extLst>
                              <a:ext uri="{A12FA001-AC4F-418D-AE19-62706E023703}">
                                <ahyp:hlinkClr val="tx"/>
                              </a:ext>
                            </a:extLst>
                          </a:hlinkClick>
                        </a:rPr>
                        <a:t>Monday</a:t>
                      </a:r>
                      <a:endParaRPr>
                        <a:solidFill>
                          <a:schemeClr val="lt1"/>
                        </a:solidFill>
                        <a:latin typeface="Lilita One"/>
                        <a:ea typeface="Lilita One"/>
                        <a:cs typeface="Lilita One"/>
                        <a:sym typeface="Lilita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uFill>
                            <a:noFill/>
                          </a:uFill>
                          <a:latin typeface="Lilita One"/>
                          <a:ea typeface="Lilita One"/>
                          <a:cs typeface="Lilita One"/>
                          <a:sym typeface="Lilita One"/>
                          <a:hlinkClick>
                            <a:extLst>
                              <a:ext uri="{A12FA001-AC4F-418D-AE19-62706E023703}">
                                <ahyp:hlinkClr val="tx"/>
                              </a:ext>
                            </a:extLst>
                          </a:hlinkClick>
                        </a:rPr>
                        <a:t>Tuesday</a:t>
                      </a:r>
                      <a:endParaRPr>
                        <a:solidFill>
                          <a:schemeClr val="lt1"/>
                        </a:solidFill>
                        <a:latin typeface="Lilita One"/>
                        <a:ea typeface="Lilita One"/>
                        <a:cs typeface="Lilita One"/>
                        <a:sym typeface="Lilita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uFill>
                            <a:noFill/>
                          </a:uFill>
                          <a:latin typeface="Lilita One"/>
                          <a:ea typeface="Lilita One"/>
                          <a:cs typeface="Lilita One"/>
                          <a:sym typeface="Lilita One"/>
                          <a:hlinkClick>
                            <a:extLst>
                              <a:ext uri="{A12FA001-AC4F-418D-AE19-62706E023703}">
                                <ahyp:hlinkClr val="tx"/>
                              </a:ext>
                            </a:extLst>
                          </a:hlinkClick>
                        </a:rPr>
                        <a:t>Wednesday</a:t>
                      </a:r>
                      <a:endParaRPr>
                        <a:solidFill>
                          <a:schemeClr val="lt1"/>
                        </a:solidFill>
                        <a:latin typeface="Lilita One"/>
                        <a:ea typeface="Lilita One"/>
                        <a:cs typeface="Lilita One"/>
                        <a:sym typeface="Lilita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uFill>
                            <a:noFill/>
                          </a:uFill>
                          <a:latin typeface="Lilita One"/>
                          <a:ea typeface="Lilita One"/>
                          <a:cs typeface="Lilita One"/>
                          <a:sym typeface="Lilita One"/>
                          <a:hlinkClick>
                            <a:extLst>
                              <a:ext uri="{A12FA001-AC4F-418D-AE19-62706E023703}">
                                <ahyp:hlinkClr val="tx"/>
                              </a:ext>
                            </a:extLst>
                          </a:hlinkClick>
                        </a:rPr>
                        <a:t>Thursday</a:t>
                      </a:r>
                      <a:endParaRPr>
                        <a:solidFill>
                          <a:schemeClr val="lt1"/>
                        </a:solidFill>
                        <a:latin typeface="Lilita One"/>
                        <a:ea typeface="Lilita One"/>
                        <a:cs typeface="Lilita One"/>
                        <a:sym typeface="Lilita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lt1"/>
                          </a:solidFill>
                          <a:uFill>
                            <a:noFill/>
                          </a:uFill>
                          <a:latin typeface="Lilita One"/>
                          <a:ea typeface="Lilita One"/>
                          <a:cs typeface="Lilita One"/>
                          <a:sym typeface="Lilita One"/>
                          <a:hlinkClick>
                            <a:extLst>
                              <a:ext uri="{A12FA001-AC4F-418D-AE19-62706E023703}">
                                <ahyp:hlinkClr val="tx"/>
                              </a:ext>
                            </a:extLst>
                          </a:hlinkClick>
                        </a:rPr>
                        <a:t>Friday</a:t>
                      </a:r>
                      <a:endParaRPr>
                        <a:solidFill>
                          <a:schemeClr val="lt1"/>
                        </a:solidFill>
                        <a:latin typeface="Lilita One"/>
                        <a:ea typeface="Lilita One"/>
                        <a:cs typeface="Lilita One"/>
                        <a:sym typeface="Lilita One"/>
                      </a:endParaRPr>
                    </a:p>
                  </a:txBody>
                  <a:tcPr marT="91425" marB="91425" marR="91425" marL="91425" anchor="ctr">
                    <a:lnL cap="flat" cmpd="sng" w="19050">
                      <a:solidFill>
                        <a:schemeClr val="dk1"/>
                      </a:solidFill>
                      <a:prstDash val="solid"/>
                      <a:round/>
                      <a:headEnd len="sm" w="sm" type="none"/>
                      <a:tailEnd len="sm" w="sm" type="none"/>
                    </a:lnL>
                    <a:lnR cap="flat" cmpd="sng" w="9525">
                      <a:solidFill>
                        <a:schemeClr val="accent5">
                          <a:alpha val="0"/>
                        </a:schemeClr>
                      </a:solidFill>
                      <a:prstDash val="solid"/>
                      <a:round/>
                      <a:headEnd len="sm" w="sm" type="none"/>
                      <a:tailEnd len="sm" w="sm" type="none"/>
                    </a:lnR>
                    <a:lnT cap="flat" cmpd="sng" w="9525">
                      <a:solidFill>
                        <a:schemeClr val="accent5">
                          <a:alpha val="0"/>
                        </a:schemeClr>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1"/>
                    </a:solidFill>
                  </a:tcPr>
                </a:tc>
              </a:tr>
              <a:tr h="772700">
                <a:tc>
                  <a:txBody>
                    <a:bodyPr/>
                    <a:lstStyle/>
                    <a:p>
                      <a:pPr indent="0" lvl="0" marL="0" rtl="0" algn="ctr">
                        <a:spcBef>
                          <a:spcPts val="0"/>
                        </a:spcBef>
                        <a:spcAft>
                          <a:spcPts val="0"/>
                        </a:spcAft>
                        <a:buNone/>
                      </a:pPr>
                      <a:r>
                        <a:rPr lang="en">
                          <a:solidFill>
                            <a:schemeClr val="lt1"/>
                          </a:solidFill>
                          <a:latin typeface="Lilita One"/>
                          <a:ea typeface="Lilita One"/>
                          <a:cs typeface="Lilita One"/>
                          <a:sym typeface="Lilita One"/>
                        </a:rPr>
                        <a:t>10 - 12h</a:t>
                      </a:r>
                      <a:endParaRPr>
                        <a:solidFill>
                          <a:schemeClr val="lt1"/>
                        </a:solidFill>
                        <a:latin typeface="Lilita One"/>
                        <a:ea typeface="Lilita One"/>
                        <a:cs typeface="Lilita One"/>
                        <a:sym typeface="Lilita One"/>
                      </a:endParaRPr>
                    </a:p>
                  </a:txBody>
                  <a:tcPr marT="91425" marB="91425" marR="91425" marL="91425" anchor="ctr">
                    <a:lnL cap="flat" cmpd="sng" w="9525">
                      <a:solidFill>
                        <a:schemeClr val="accent5">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t/>
                      </a:r>
                      <a:endParaRPr>
                        <a:solidFill>
                          <a:schemeClr val="dk2"/>
                        </a:solidFill>
                        <a:latin typeface="Lato"/>
                        <a:ea typeface="Lato"/>
                        <a:cs typeface="Lato"/>
                        <a:sym typeface="Lato"/>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hlink"/>
                          </a:solidFill>
                          <a:uFill>
                            <a:noFill/>
                          </a:uFill>
                          <a:latin typeface="Lato"/>
                          <a:ea typeface="Lato"/>
                          <a:cs typeface="Lato"/>
                          <a:sym typeface="Lato"/>
                          <a:hlinkClick action="ppaction://hlinksldjump" r:id="rId3"/>
                        </a:rPr>
                        <a:t>Examples</a:t>
                      </a:r>
                      <a:endParaRPr>
                        <a:solidFill>
                          <a:schemeClr val="dk2"/>
                        </a:solidFill>
                        <a:latin typeface="Lato"/>
                        <a:ea typeface="Lato"/>
                        <a:cs typeface="Lato"/>
                        <a:sym typeface="Lat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Lato"/>
                        <a:ea typeface="Lato"/>
                        <a:cs typeface="Lato"/>
                        <a:sym typeface="Lat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hlink"/>
                          </a:solidFill>
                          <a:uFill>
                            <a:noFill/>
                          </a:uFill>
                          <a:latin typeface="Lato"/>
                          <a:ea typeface="Lato"/>
                          <a:cs typeface="Lato"/>
                          <a:sym typeface="Lato"/>
                          <a:hlinkClick action="ppaction://hlinksldjump" r:id="rId4"/>
                        </a:rPr>
                        <a:t>Features</a:t>
                      </a:r>
                      <a:endParaRPr>
                        <a:latin typeface="Lato"/>
                        <a:ea typeface="Lato"/>
                        <a:cs typeface="Lato"/>
                        <a:sym typeface="Lat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Lato"/>
                        <a:ea typeface="Lato"/>
                        <a:cs typeface="Lato"/>
                        <a:sym typeface="Lat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r>
              <a:tr h="731050">
                <a:tc>
                  <a:txBody>
                    <a:bodyPr/>
                    <a:lstStyle/>
                    <a:p>
                      <a:pPr indent="0" lvl="0" marL="0" rtl="0" algn="ctr">
                        <a:spcBef>
                          <a:spcPts val="0"/>
                        </a:spcBef>
                        <a:spcAft>
                          <a:spcPts val="0"/>
                        </a:spcAft>
                        <a:buNone/>
                      </a:pPr>
                      <a:r>
                        <a:rPr lang="en">
                          <a:solidFill>
                            <a:schemeClr val="lt1"/>
                          </a:solidFill>
                          <a:latin typeface="Lilita One"/>
                          <a:ea typeface="Lilita One"/>
                          <a:cs typeface="Lilita One"/>
                          <a:sym typeface="Lilita One"/>
                        </a:rPr>
                        <a:t>16 - 18h</a:t>
                      </a:r>
                      <a:endParaRPr>
                        <a:solidFill>
                          <a:schemeClr val="lt1"/>
                        </a:solidFill>
                        <a:latin typeface="Lilita One"/>
                        <a:ea typeface="Lilita One"/>
                        <a:cs typeface="Lilita One"/>
                        <a:sym typeface="Lilita One"/>
                      </a:endParaRPr>
                    </a:p>
                  </a:txBody>
                  <a:tcPr marT="91425" marB="91425" marR="91425" marL="91425" anchor="ctr">
                    <a:lnL cap="flat" cmpd="sng" w="9525">
                      <a:solidFill>
                        <a:schemeClr val="accent5">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lt1"/>
                      </a:solidFill>
                      <a:prstDash val="solid"/>
                      <a:round/>
                      <a:headEnd len="sm" w="sm" type="none"/>
                      <a:tailEnd len="sm" w="sm" type="none"/>
                    </a:lnT>
                    <a:lnB cap="flat" cmpd="sng" w="9525">
                      <a:solidFill>
                        <a:schemeClr val="accent5">
                          <a:alpha val="0"/>
                        </a:schemeClr>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lang="en">
                          <a:solidFill>
                            <a:schemeClr val="hlink"/>
                          </a:solidFill>
                          <a:uFill>
                            <a:noFill/>
                          </a:uFill>
                          <a:latin typeface="Lato"/>
                          <a:ea typeface="Lato"/>
                          <a:cs typeface="Lato"/>
                          <a:sym typeface="Lato"/>
                          <a:hlinkClick action="ppaction://hlinksldjump" r:id="rId5"/>
                        </a:rPr>
                        <a:t>First Steps</a:t>
                      </a:r>
                      <a:endParaRPr>
                        <a:solidFill>
                          <a:schemeClr val="dk2"/>
                        </a:solidFill>
                        <a:latin typeface="Lato"/>
                        <a:ea typeface="Lato"/>
                        <a:cs typeface="Lato"/>
                        <a:sym typeface="Lato"/>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chemeClr val="dk2"/>
                        </a:solidFill>
                        <a:latin typeface="Lato"/>
                        <a:ea typeface="Lato"/>
                        <a:cs typeface="Lato"/>
                        <a:sym typeface="Lat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hlink"/>
                          </a:solidFill>
                          <a:uFill>
                            <a:noFill/>
                          </a:uFill>
                          <a:latin typeface="Lato"/>
                          <a:ea typeface="Lato"/>
                          <a:cs typeface="Lato"/>
                          <a:sym typeface="Lato"/>
                          <a:hlinkClick action="ppaction://hlinksldjump" r:id="rId6"/>
                        </a:rPr>
                        <a:t>Exercise 1</a:t>
                      </a:r>
                      <a:endParaRPr>
                        <a:solidFill>
                          <a:schemeClr val="dk2"/>
                        </a:solidFill>
                        <a:latin typeface="Lato"/>
                        <a:ea typeface="Lato"/>
                        <a:cs typeface="Lato"/>
                        <a:sym typeface="Lat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chemeClr val="dk2"/>
                        </a:solidFill>
                        <a:latin typeface="Lato"/>
                        <a:ea typeface="Lato"/>
                        <a:cs typeface="Lato"/>
                        <a:sym typeface="Lat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hlink"/>
                          </a:solidFill>
                          <a:uFill>
                            <a:noFill/>
                          </a:uFill>
                          <a:latin typeface="Lato"/>
                          <a:ea typeface="Lato"/>
                          <a:cs typeface="Lato"/>
                          <a:sym typeface="Lato"/>
                          <a:hlinkClick action="ppaction://hlinksldjump" r:id="rId7"/>
                        </a:rPr>
                        <a:t>Exercise 2</a:t>
                      </a:r>
                      <a:endParaRPr>
                        <a:solidFill>
                          <a:schemeClr val="dk2"/>
                        </a:solidFill>
                        <a:latin typeface="Lato"/>
                        <a:ea typeface="Lato"/>
                        <a:cs typeface="Lato"/>
                        <a:sym typeface="Lat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lt1"/>
                    </a:solidFill>
                  </a:tcPr>
                </a:tc>
              </a:tr>
            </a:tbl>
          </a:graphicData>
        </a:graphic>
      </p:graphicFrame>
      <p:sp>
        <p:nvSpPr>
          <p:cNvPr id="970" name="Google Shape;970;p50"/>
          <p:cNvSpPr txBox="1"/>
          <p:nvPr/>
        </p:nvSpPr>
        <p:spPr>
          <a:xfrm rot="-1041787">
            <a:off x="295654" y="1326628"/>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a</a:t>
            </a:r>
            <a:endParaRPr sz="4800">
              <a:solidFill>
                <a:srgbClr val="E6EFB5"/>
              </a:solidFill>
              <a:latin typeface="Lilita One"/>
              <a:ea typeface="Lilita One"/>
              <a:cs typeface="Lilita One"/>
              <a:sym typeface="Lilita One"/>
            </a:endParaRPr>
          </a:p>
        </p:txBody>
      </p:sp>
      <p:sp>
        <p:nvSpPr>
          <p:cNvPr id="971" name="Google Shape;971;p50"/>
          <p:cNvSpPr txBox="1"/>
          <p:nvPr/>
        </p:nvSpPr>
        <p:spPr>
          <a:xfrm rot="1794330">
            <a:off x="8303960" y="13265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b</a:t>
            </a:r>
            <a:endParaRPr sz="4800">
              <a:solidFill>
                <a:srgbClr val="E6EFB5"/>
              </a:solidFill>
              <a:latin typeface="Lilita One"/>
              <a:ea typeface="Lilita One"/>
              <a:cs typeface="Lilita One"/>
              <a:sym typeface="Lilita One"/>
            </a:endParaRPr>
          </a:p>
        </p:txBody>
      </p:sp>
      <p:sp>
        <p:nvSpPr>
          <p:cNvPr id="972" name="Google Shape;972;p50"/>
          <p:cNvSpPr txBox="1"/>
          <p:nvPr/>
        </p:nvSpPr>
        <p:spPr>
          <a:xfrm rot="1794330">
            <a:off x="460148" y="426922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c</a:t>
            </a:r>
            <a:endParaRPr sz="4800">
              <a:solidFill>
                <a:srgbClr val="E6EFB5"/>
              </a:solidFill>
              <a:latin typeface="Lilita One"/>
              <a:ea typeface="Lilita One"/>
              <a:cs typeface="Lilita One"/>
              <a:sym typeface="Lilita One"/>
            </a:endParaRPr>
          </a:p>
        </p:txBody>
      </p:sp>
      <p:sp>
        <p:nvSpPr>
          <p:cNvPr id="973" name="Google Shape;973;p50"/>
          <p:cNvSpPr/>
          <p:nvPr/>
        </p:nvSpPr>
        <p:spPr>
          <a:xfrm>
            <a:off x="8393700" y="45515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50"/>
          <p:cNvSpPr/>
          <p:nvPr/>
        </p:nvSpPr>
        <p:spPr>
          <a:xfrm>
            <a:off x="3372550" y="1533872"/>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50"/>
          <p:cNvSpPr/>
          <p:nvPr/>
        </p:nvSpPr>
        <p:spPr>
          <a:xfrm>
            <a:off x="4510350" y="4510350"/>
            <a:ext cx="211800" cy="211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50"/>
          <p:cNvSpPr/>
          <p:nvPr/>
        </p:nvSpPr>
        <p:spPr>
          <a:xfrm>
            <a:off x="7140650" y="1484375"/>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50"/>
          <p:cNvSpPr/>
          <p:nvPr/>
        </p:nvSpPr>
        <p:spPr>
          <a:xfrm>
            <a:off x="8539525" y="22264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 name="Shape 265"/>
        <p:cNvGrpSpPr/>
        <p:nvPr/>
      </p:nvGrpSpPr>
      <p:grpSpPr>
        <a:xfrm>
          <a:off x="0" y="0"/>
          <a:ext cx="0" cy="0"/>
          <a:chOff x="0" y="0"/>
          <a:chExt cx="0" cy="0"/>
        </a:xfrm>
      </p:grpSpPr>
      <p:sp>
        <p:nvSpPr>
          <p:cNvPr id="266" name="Google Shape;266;p33"/>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67" name="Google Shape;267;p33"/>
          <p:cNvSpPr txBox="1"/>
          <p:nvPr>
            <p:ph idx="1" type="body"/>
          </p:nvPr>
        </p:nvSpPr>
        <p:spPr>
          <a:xfrm>
            <a:off x="685800" y="1566925"/>
            <a:ext cx="7786500" cy="3049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Here’s what you’ll find in this </a:t>
            </a:r>
            <a:r>
              <a:rPr lang="en">
                <a:solidFill>
                  <a:schemeClr val="hlink"/>
                </a:solidFill>
                <a:uFill>
                  <a:noFill/>
                </a:uFill>
                <a:hlinkClick r:id="rId3"/>
              </a:rPr>
              <a:t>Slidesgo</a:t>
            </a:r>
            <a:r>
              <a:rPr lang="en"/>
              <a:t> template: </a:t>
            </a:r>
            <a:endParaRPr/>
          </a:p>
          <a:p>
            <a:pPr indent="0" lvl="0" marL="0" rtl="0" algn="l">
              <a:spcBef>
                <a:spcPts val="0"/>
              </a:spcBef>
              <a:spcAft>
                <a:spcPts val="0"/>
              </a:spcAft>
              <a:buNone/>
            </a:pPr>
            <a:r>
              <a:t/>
            </a:r>
            <a:endParaRPr/>
          </a:p>
          <a:p>
            <a:pPr indent="-292100" lvl="0" marL="457200" rtl="0" algn="l">
              <a:spcBef>
                <a:spcPts val="0"/>
              </a:spcBef>
              <a:spcAft>
                <a:spcPts val="0"/>
              </a:spcAft>
              <a:buSzPts val="1000"/>
              <a:buAutoNum type="arabicPeriod"/>
            </a:pPr>
            <a:r>
              <a:rPr lang="en"/>
              <a:t>A slide structure based on a multi-purpose educational presentation, which you can easily adapt to your needs. For more info on how to edit the template, please visit </a:t>
            </a:r>
            <a:r>
              <a:rPr lang="en">
                <a:solidFill>
                  <a:schemeClr val="hlink"/>
                </a:solidFill>
                <a:uFill>
                  <a:noFill/>
                </a:uFill>
                <a:hlinkClick r:id="rId4"/>
              </a:rPr>
              <a:t>Slidesgo School</a:t>
            </a:r>
            <a:r>
              <a:rPr lang="en"/>
              <a:t> or read our </a:t>
            </a:r>
            <a:r>
              <a:rPr lang="en">
                <a:solidFill>
                  <a:schemeClr val="hlink"/>
                </a:solidFill>
                <a:uFill>
                  <a:noFill/>
                </a:uFill>
                <a:hlinkClick r:id="rId5"/>
              </a:rPr>
              <a:t>FAQs</a:t>
            </a:r>
            <a:r>
              <a:rPr lang="en"/>
              <a:t>.</a:t>
            </a:r>
            <a:endParaRPr/>
          </a:p>
          <a:p>
            <a:pPr indent="-292100" lvl="0" marL="457200" rtl="0" algn="l">
              <a:spcBef>
                <a:spcPts val="0"/>
              </a:spcBef>
              <a:spcAft>
                <a:spcPts val="0"/>
              </a:spcAft>
              <a:buSzPts val="1000"/>
              <a:buAutoNum type="arabicPeriod"/>
            </a:pPr>
            <a:r>
              <a:rPr lang="en"/>
              <a:t>An assortment of pictures and illustrations that are suitable for use in the presentation can be found in the two </a:t>
            </a:r>
            <a:r>
              <a:rPr lang="en">
                <a:solidFill>
                  <a:schemeClr val="hlink"/>
                </a:solidFill>
                <a:uFill>
                  <a:noFill/>
                </a:uFill>
                <a:hlinkClick action="ppaction://hlinksldjump" r:id="rId6"/>
              </a:rPr>
              <a:t>alternative resources</a:t>
            </a:r>
            <a:r>
              <a:rPr lang="en"/>
              <a:t> slides.</a:t>
            </a:r>
            <a:endParaRPr/>
          </a:p>
          <a:p>
            <a:pPr indent="-292100" lvl="0" marL="457200" rtl="0" algn="l">
              <a:spcBef>
                <a:spcPts val="0"/>
              </a:spcBef>
              <a:spcAft>
                <a:spcPts val="0"/>
              </a:spcAft>
              <a:buSzPts val="1000"/>
              <a:buAutoNum type="arabicPeriod"/>
            </a:pPr>
            <a:r>
              <a:rPr lang="en"/>
              <a:t>A </a:t>
            </a:r>
            <a:r>
              <a:rPr lang="en">
                <a:solidFill>
                  <a:schemeClr val="hlink"/>
                </a:solidFill>
                <a:uFill>
                  <a:noFill/>
                </a:uFill>
                <a:hlinkClick action="ppaction://hlinksldjump" r:id="rId7"/>
              </a:rPr>
              <a:t>thanks</a:t>
            </a:r>
            <a:r>
              <a:rPr lang="en"/>
              <a:t> slide, which you must keep so that proper credits for our design are given.</a:t>
            </a:r>
            <a:endParaRPr/>
          </a:p>
          <a:p>
            <a:pPr indent="-292100" lvl="0" marL="457200" rtl="0" algn="l">
              <a:spcBef>
                <a:spcPts val="0"/>
              </a:spcBef>
              <a:spcAft>
                <a:spcPts val="0"/>
              </a:spcAft>
              <a:buSzPts val="1000"/>
              <a:buAutoNum type="arabicPeriod"/>
            </a:pPr>
            <a:r>
              <a:rPr lang="en"/>
              <a:t>A </a:t>
            </a:r>
            <a:r>
              <a:rPr lang="en">
                <a:solidFill>
                  <a:schemeClr val="hlink"/>
                </a:solidFill>
                <a:uFill>
                  <a:noFill/>
                </a:uFill>
                <a:hlinkClick action="ppaction://hlinksldjump" r:id="rId8"/>
              </a:rPr>
              <a:t>resources </a:t>
            </a:r>
            <a:r>
              <a:rPr lang="en"/>
              <a:t>slide, where you’ll find links to all the elements used in the template.</a:t>
            </a:r>
            <a:endParaRPr/>
          </a:p>
          <a:p>
            <a:pPr indent="-292100" lvl="0" marL="457200" rtl="0" algn="l">
              <a:spcBef>
                <a:spcPts val="0"/>
              </a:spcBef>
              <a:spcAft>
                <a:spcPts val="0"/>
              </a:spcAft>
              <a:buSzPts val="1000"/>
              <a:buAutoNum type="arabicPeriod"/>
            </a:pPr>
            <a:r>
              <a:rPr lang="en">
                <a:solidFill>
                  <a:schemeClr val="hlink"/>
                </a:solidFill>
                <a:uFill>
                  <a:noFill/>
                </a:uFill>
                <a:hlinkClick/>
              </a:rPr>
              <a:t>Instructions</a:t>
            </a:r>
            <a:r>
              <a:rPr lang="en"/>
              <a:t> for use.</a:t>
            </a:r>
            <a:endParaRPr/>
          </a:p>
          <a:p>
            <a:pPr indent="-292100" lvl="0" marL="457200" rtl="0" algn="l">
              <a:spcBef>
                <a:spcPts val="0"/>
              </a:spcBef>
              <a:spcAft>
                <a:spcPts val="0"/>
              </a:spcAft>
              <a:buSzPts val="1000"/>
              <a:buAutoNum type="arabicPeriod"/>
            </a:pPr>
            <a:r>
              <a:rPr lang="en"/>
              <a:t>Final slides with: </a:t>
            </a:r>
            <a:endParaRPr/>
          </a:p>
          <a:p>
            <a:pPr indent="0" lvl="0" marL="457200" rtl="0" algn="l">
              <a:spcBef>
                <a:spcPts val="0"/>
              </a:spcBef>
              <a:spcAft>
                <a:spcPts val="0"/>
              </a:spcAft>
              <a:buNone/>
            </a:pPr>
            <a:r>
              <a:t/>
            </a:r>
            <a:endParaRPr/>
          </a:p>
          <a:p>
            <a:pPr indent="-292100" lvl="1" marL="914400" rtl="0" algn="l">
              <a:spcBef>
                <a:spcPts val="0"/>
              </a:spcBef>
              <a:spcAft>
                <a:spcPts val="0"/>
              </a:spcAft>
              <a:buSzPts val="1000"/>
              <a:buChar char="●"/>
            </a:pPr>
            <a:r>
              <a:rPr lang="en"/>
              <a:t>The </a:t>
            </a:r>
            <a:r>
              <a:rPr lang="en">
                <a:solidFill>
                  <a:schemeClr val="hlink"/>
                </a:solidFill>
                <a:uFill>
                  <a:noFill/>
                </a:uFill>
                <a:hlinkClick action="ppaction://hlinksldjump" r:id="rId9"/>
              </a:rPr>
              <a:t>fonts and colors</a:t>
            </a:r>
            <a:r>
              <a:rPr lang="en"/>
              <a:t> used in the template.</a:t>
            </a:r>
            <a:endParaRPr/>
          </a:p>
          <a:p>
            <a:pPr indent="-292100" lvl="1" marL="914400" rtl="0" algn="l">
              <a:spcBef>
                <a:spcPts val="0"/>
              </a:spcBef>
              <a:spcAft>
                <a:spcPts val="0"/>
              </a:spcAft>
              <a:buSzPts val="1000"/>
              <a:buChar char="●"/>
            </a:pPr>
            <a:r>
              <a:rPr lang="en"/>
              <a:t>A selection of </a:t>
            </a:r>
            <a:r>
              <a:rPr lang="en">
                <a:solidFill>
                  <a:schemeClr val="hlink"/>
                </a:solidFill>
                <a:uFill>
                  <a:noFill/>
                </a:uFill>
                <a:hlinkClick action="ppaction://hlinksldjump" r:id="rId10"/>
              </a:rPr>
              <a:t>illustrations</a:t>
            </a:r>
            <a:r>
              <a:rPr lang="en"/>
              <a:t>. You can also customize and animate them as you wish with the online editor. Visit </a:t>
            </a:r>
            <a:r>
              <a:rPr lang="en">
                <a:solidFill>
                  <a:schemeClr val="hlink"/>
                </a:solidFill>
                <a:uFill>
                  <a:noFill/>
                </a:uFill>
                <a:hlinkClick r:id="rId11"/>
              </a:rPr>
              <a:t>Storyset by Freepik</a:t>
            </a:r>
            <a:r>
              <a:rPr lang="en"/>
              <a:t> to find more. </a:t>
            </a:r>
            <a:endParaRPr/>
          </a:p>
          <a:p>
            <a:pPr indent="-292100" lvl="1" marL="914400" rtl="0" algn="l">
              <a:spcBef>
                <a:spcPts val="0"/>
              </a:spcBef>
              <a:spcAft>
                <a:spcPts val="0"/>
              </a:spcAft>
              <a:buSzPts val="1000"/>
              <a:buChar char="●"/>
            </a:pPr>
            <a:r>
              <a:rPr lang="en"/>
              <a:t>More </a:t>
            </a:r>
            <a:r>
              <a:rPr lang="en">
                <a:solidFill>
                  <a:schemeClr val="hlink"/>
                </a:solidFill>
                <a:uFill>
                  <a:noFill/>
                </a:uFill>
                <a:hlinkClick action="ppaction://hlinksldjump" r:id="rId12"/>
              </a:rPr>
              <a:t>infographic resources</a:t>
            </a:r>
            <a:r>
              <a:rPr lang="en"/>
              <a:t>, whose size and color can be edited. </a:t>
            </a:r>
            <a:endParaRPr/>
          </a:p>
          <a:p>
            <a:pPr indent="-292100" lvl="1" marL="914400" rtl="0" algn="l">
              <a:spcBef>
                <a:spcPts val="0"/>
              </a:spcBef>
              <a:spcAft>
                <a:spcPts val="0"/>
              </a:spcAft>
              <a:buSzPts val="1000"/>
              <a:buChar char="●"/>
            </a:pPr>
            <a:r>
              <a:rPr lang="en"/>
              <a:t>Sets of </a:t>
            </a:r>
            <a:r>
              <a:rPr lang="en">
                <a:solidFill>
                  <a:schemeClr val="hlink"/>
                </a:solidFill>
                <a:uFill>
                  <a:noFill/>
                </a:uFill>
                <a:hlinkClick action="ppaction://hlinksldjump" r:id="rId13"/>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You can delete this slide when you’re done editing the presentation.</a:t>
            </a:r>
            <a:endParaRPr/>
          </a:p>
        </p:txBody>
      </p:sp>
      <p:sp>
        <p:nvSpPr>
          <p:cNvPr id="268" name="Google Shape;268;p33"/>
          <p:cNvSpPr/>
          <p:nvPr/>
        </p:nvSpPr>
        <p:spPr>
          <a:xfrm>
            <a:off x="5151450" y="1560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3"/>
          <p:cNvSpPr/>
          <p:nvPr/>
        </p:nvSpPr>
        <p:spPr>
          <a:xfrm>
            <a:off x="6173700" y="236925"/>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3"/>
          <p:cNvSpPr txBox="1"/>
          <p:nvPr/>
        </p:nvSpPr>
        <p:spPr>
          <a:xfrm rot="-1041787">
            <a:off x="460116" y="420878"/>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9FA85D"/>
                </a:solidFill>
                <a:latin typeface="Lilita One"/>
                <a:ea typeface="Lilita One"/>
                <a:cs typeface="Lilita One"/>
                <a:sym typeface="Lilita One"/>
              </a:rPr>
              <a:t>a</a:t>
            </a:r>
            <a:endParaRPr sz="3600">
              <a:solidFill>
                <a:srgbClr val="9FA85D"/>
              </a:solidFill>
              <a:latin typeface="Lilita One"/>
              <a:ea typeface="Lilita One"/>
              <a:cs typeface="Lilita One"/>
              <a:sym typeface="Lilita One"/>
            </a:endParaRPr>
          </a:p>
        </p:txBody>
      </p:sp>
      <p:sp>
        <p:nvSpPr>
          <p:cNvPr id="271" name="Google Shape;271;p33"/>
          <p:cNvSpPr txBox="1"/>
          <p:nvPr/>
        </p:nvSpPr>
        <p:spPr>
          <a:xfrm rot="1794330">
            <a:off x="8056985" y="9010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9FA85D"/>
                </a:solidFill>
                <a:latin typeface="Lilita One"/>
                <a:ea typeface="Lilita One"/>
                <a:cs typeface="Lilita One"/>
                <a:sym typeface="Lilita One"/>
              </a:rPr>
              <a:t>b</a:t>
            </a:r>
            <a:endParaRPr sz="3600">
              <a:solidFill>
                <a:srgbClr val="9FA85D"/>
              </a:solidFill>
              <a:latin typeface="Lilita One"/>
              <a:ea typeface="Lilita One"/>
              <a:cs typeface="Lilita One"/>
              <a:sym typeface="Lilita One"/>
            </a:endParaRPr>
          </a:p>
        </p:txBody>
      </p:sp>
      <p:sp>
        <p:nvSpPr>
          <p:cNvPr id="272" name="Google Shape;272;p33"/>
          <p:cNvSpPr/>
          <p:nvPr/>
        </p:nvSpPr>
        <p:spPr>
          <a:xfrm>
            <a:off x="7602450" y="1108375"/>
            <a:ext cx="129000" cy="129000"/>
          </a:xfrm>
          <a:prstGeom prst="ellipse">
            <a:avLst/>
          </a:pr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3"/>
          <p:cNvSpPr txBox="1"/>
          <p:nvPr/>
        </p:nvSpPr>
        <p:spPr>
          <a:xfrm rot="1794330">
            <a:off x="7045760" y="43443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9FA85D"/>
                </a:solidFill>
                <a:latin typeface="Lilita One"/>
                <a:ea typeface="Lilita One"/>
                <a:cs typeface="Lilita One"/>
                <a:sym typeface="Lilita One"/>
              </a:rPr>
              <a:t>c</a:t>
            </a:r>
            <a:endParaRPr sz="3600">
              <a:solidFill>
                <a:srgbClr val="9FA85D"/>
              </a:solidFill>
              <a:latin typeface="Lilita One"/>
              <a:ea typeface="Lilita One"/>
              <a:cs typeface="Lilita One"/>
              <a:sym typeface="Lilita One"/>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1" name="Shape 981"/>
        <p:cNvGrpSpPr/>
        <p:nvPr/>
      </p:nvGrpSpPr>
      <p:grpSpPr>
        <a:xfrm>
          <a:off x="0" y="0"/>
          <a:ext cx="0" cy="0"/>
          <a:chOff x="0" y="0"/>
          <a:chExt cx="0" cy="0"/>
        </a:xfrm>
      </p:grpSpPr>
      <p:sp>
        <p:nvSpPr>
          <p:cNvPr id="982" name="Google Shape;982;p51"/>
          <p:cNvSpPr txBox="1"/>
          <p:nvPr>
            <p:ph type="title"/>
          </p:nvPr>
        </p:nvSpPr>
        <p:spPr>
          <a:xfrm>
            <a:off x="685800" y="2272650"/>
            <a:ext cx="4679700" cy="142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Practical Exercises</a:t>
            </a:r>
            <a:endParaRPr/>
          </a:p>
        </p:txBody>
      </p:sp>
      <p:sp>
        <p:nvSpPr>
          <p:cNvPr id="983" name="Google Shape;983;p51"/>
          <p:cNvSpPr txBox="1"/>
          <p:nvPr>
            <p:ph idx="2" type="title"/>
          </p:nvPr>
        </p:nvSpPr>
        <p:spPr>
          <a:xfrm>
            <a:off x="685800" y="1442250"/>
            <a:ext cx="4679700" cy="67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984" name="Google Shape;984;p51"/>
          <p:cNvSpPr/>
          <p:nvPr/>
        </p:nvSpPr>
        <p:spPr>
          <a:xfrm>
            <a:off x="5170725" y="3775500"/>
            <a:ext cx="2894700" cy="535800"/>
          </a:xfrm>
          <a:prstGeom prst="ellipse">
            <a:avLst/>
          </a:pr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 name="Google Shape;985;p51"/>
          <p:cNvGrpSpPr/>
          <p:nvPr/>
        </p:nvGrpSpPr>
        <p:grpSpPr>
          <a:xfrm>
            <a:off x="5947005" y="1213649"/>
            <a:ext cx="1539649" cy="2769350"/>
            <a:chOff x="4914325" y="745525"/>
            <a:chExt cx="1144125" cy="2057925"/>
          </a:xfrm>
        </p:grpSpPr>
        <p:sp>
          <p:nvSpPr>
            <p:cNvPr id="986" name="Google Shape;986;p51"/>
            <p:cNvSpPr/>
            <p:nvPr/>
          </p:nvSpPr>
          <p:spPr>
            <a:xfrm>
              <a:off x="5181850" y="1321450"/>
              <a:ext cx="508175" cy="751425"/>
            </a:xfrm>
            <a:custGeom>
              <a:rect b="b" l="l" r="r" t="t"/>
              <a:pathLst>
                <a:path extrusionOk="0" h="30057" w="20327">
                  <a:moveTo>
                    <a:pt x="13134" y="1"/>
                  </a:moveTo>
                  <a:lnTo>
                    <a:pt x="8848" y="652"/>
                  </a:lnTo>
                  <a:cubicBezTo>
                    <a:pt x="8383" y="511"/>
                    <a:pt x="7912" y="446"/>
                    <a:pt x="7444" y="446"/>
                  </a:cubicBezTo>
                  <a:cubicBezTo>
                    <a:pt x="4910" y="446"/>
                    <a:pt x="2450" y="2368"/>
                    <a:pt x="1329" y="4737"/>
                  </a:cubicBezTo>
                  <a:cubicBezTo>
                    <a:pt x="1" y="7544"/>
                    <a:pt x="101" y="10803"/>
                    <a:pt x="277" y="13885"/>
                  </a:cubicBezTo>
                  <a:cubicBezTo>
                    <a:pt x="477" y="17319"/>
                    <a:pt x="753" y="20828"/>
                    <a:pt x="2181" y="23936"/>
                  </a:cubicBezTo>
                  <a:cubicBezTo>
                    <a:pt x="3610" y="27043"/>
                    <a:pt x="6442" y="29725"/>
                    <a:pt x="9851" y="30026"/>
                  </a:cubicBezTo>
                  <a:cubicBezTo>
                    <a:pt x="10072" y="30047"/>
                    <a:pt x="10292" y="30057"/>
                    <a:pt x="10511" y="30057"/>
                  </a:cubicBezTo>
                  <a:cubicBezTo>
                    <a:pt x="13997" y="30057"/>
                    <a:pt x="17214" y="27493"/>
                    <a:pt x="18723" y="24286"/>
                  </a:cubicBezTo>
                  <a:cubicBezTo>
                    <a:pt x="20327" y="20878"/>
                    <a:pt x="20302" y="16943"/>
                    <a:pt x="19700" y="13234"/>
                  </a:cubicBezTo>
                  <a:cubicBezTo>
                    <a:pt x="18898" y="8271"/>
                    <a:pt x="16968" y="3259"/>
                    <a:pt x="13134" y="1"/>
                  </a:cubicBezTo>
                  <a:close/>
                </a:path>
              </a:pathLst>
            </a:custGeom>
            <a:solidFill>
              <a:srgbClr val="CC75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1"/>
            <p:cNvSpPr/>
            <p:nvPr/>
          </p:nvSpPr>
          <p:spPr>
            <a:xfrm>
              <a:off x="5555300" y="765600"/>
              <a:ext cx="246275" cy="221300"/>
            </a:xfrm>
            <a:custGeom>
              <a:rect b="b" l="l" r="r" t="t"/>
              <a:pathLst>
                <a:path extrusionOk="0" h="8852" w="9851">
                  <a:moveTo>
                    <a:pt x="4689" y="0"/>
                  </a:moveTo>
                  <a:cubicBezTo>
                    <a:pt x="4197" y="0"/>
                    <a:pt x="3704" y="84"/>
                    <a:pt x="3234" y="254"/>
                  </a:cubicBezTo>
                  <a:cubicBezTo>
                    <a:pt x="777" y="1157"/>
                    <a:pt x="0" y="4841"/>
                    <a:pt x="777" y="7097"/>
                  </a:cubicBezTo>
                  <a:lnTo>
                    <a:pt x="1730" y="8851"/>
                  </a:lnTo>
                  <a:cubicBezTo>
                    <a:pt x="2582" y="8751"/>
                    <a:pt x="3409" y="8525"/>
                    <a:pt x="4261" y="8375"/>
                  </a:cubicBezTo>
                  <a:cubicBezTo>
                    <a:pt x="4913" y="8250"/>
                    <a:pt x="5589" y="8124"/>
                    <a:pt x="6216" y="7874"/>
                  </a:cubicBezTo>
                  <a:cubicBezTo>
                    <a:pt x="9048" y="6696"/>
                    <a:pt x="9850" y="2836"/>
                    <a:pt x="7344" y="906"/>
                  </a:cubicBezTo>
                  <a:cubicBezTo>
                    <a:pt x="6584" y="312"/>
                    <a:pt x="5640" y="0"/>
                    <a:pt x="4689" y="0"/>
                  </a:cubicBezTo>
                  <a:close/>
                </a:path>
              </a:pathLst>
            </a:custGeom>
            <a:solidFill>
              <a:srgbClr val="D483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1"/>
            <p:cNvSpPr/>
            <p:nvPr/>
          </p:nvSpPr>
          <p:spPr>
            <a:xfrm>
              <a:off x="5603550" y="846600"/>
              <a:ext cx="119075" cy="107075"/>
            </a:xfrm>
            <a:custGeom>
              <a:rect b="b" l="l" r="r" t="t"/>
              <a:pathLst>
                <a:path extrusionOk="0" h="4283" w="4763">
                  <a:moveTo>
                    <a:pt x="2350" y="1"/>
                  </a:moveTo>
                  <a:cubicBezTo>
                    <a:pt x="1992" y="1"/>
                    <a:pt x="1630" y="117"/>
                    <a:pt x="1329" y="323"/>
                  </a:cubicBezTo>
                  <a:cubicBezTo>
                    <a:pt x="852" y="649"/>
                    <a:pt x="527" y="1150"/>
                    <a:pt x="326" y="1701"/>
                  </a:cubicBezTo>
                  <a:cubicBezTo>
                    <a:pt x="100" y="2253"/>
                    <a:pt x="0" y="2854"/>
                    <a:pt x="25" y="3456"/>
                  </a:cubicBezTo>
                  <a:lnTo>
                    <a:pt x="677" y="4283"/>
                  </a:lnTo>
                  <a:cubicBezTo>
                    <a:pt x="1379" y="4107"/>
                    <a:pt x="2080" y="3882"/>
                    <a:pt x="2732" y="3506"/>
                  </a:cubicBezTo>
                  <a:cubicBezTo>
                    <a:pt x="3985" y="2804"/>
                    <a:pt x="4762" y="1701"/>
                    <a:pt x="3509" y="523"/>
                  </a:cubicBezTo>
                  <a:cubicBezTo>
                    <a:pt x="3359" y="373"/>
                    <a:pt x="3158" y="223"/>
                    <a:pt x="2958" y="122"/>
                  </a:cubicBezTo>
                  <a:cubicBezTo>
                    <a:pt x="2765" y="40"/>
                    <a:pt x="2558" y="1"/>
                    <a:pt x="2350" y="1"/>
                  </a:cubicBez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1"/>
            <p:cNvSpPr/>
            <p:nvPr/>
          </p:nvSpPr>
          <p:spPr>
            <a:xfrm>
              <a:off x="4976975" y="745525"/>
              <a:ext cx="191750" cy="208775"/>
            </a:xfrm>
            <a:custGeom>
              <a:rect b="b" l="l" r="r" t="t"/>
              <a:pathLst>
                <a:path extrusionOk="0" h="8351" w="7670">
                  <a:moveTo>
                    <a:pt x="3822" y="0"/>
                  </a:moveTo>
                  <a:cubicBezTo>
                    <a:pt x="3200" y="0"/>
                    <a:pt x="2561" y="165"/>
                    <a:pt x="1955" y="531"/>
                  </a:cubicBezTo>
                  <a:cubicBezTo>
                    <a:pt x="777" y="1233"/>
                    <a:pt x="51" y="2536"/>
                    <a:pt x="26" y="3915"/>
                  </a:cubicBezTo>
                  <a:cubicBezTo>
                    <a:pt x="0" y="6371"/>
                    <a:pt x="2958" y="8276"/>
                    <a:pt x="5188" y="8351"/>
                  </a:cubicBezTo>
                  <a:lnTo>
                    <a:pt x="7043" y="8075"/>
                  </a:lnTo>
                  <a:cubicBezTo>
                    <a:pt x="7219" y="7298"/>
                    <a:pt x="7319" y="6521"/>
                    <a:pt x="7444" y="5719"/>
                  </a:cubicBezTo>
                  <a:cubicBezTo>
                    <a:pt x="7569" y="5118"/>
                    <a:pt x="7670" y="4491"/>
                    <a:pt x="7670" y="3839"/>
                  </a:cubicBezTo>
                  <a:cubicBezTo>
                    <a:pt x="7612" y="1666"/>
                    <a:pt x="5801" y="0"/>
                    <a:pt x="3822" y="0"/>
                  </a:cubicBezTo>
                  <a:close/>
                </a:path>
              </a:pathLst>
            </a:custGeom>
            <a:solidFill>
              <a:srgbClr val="D483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1"/>
            <p:cNvSpPr/>
            <p:nvPr/>
          </p:nvSpPr>
          <p:spPr>
            <a:xfrm>
              <a:off x="5047150" y="818900"/>
              <a:ext cx="87125" cy="105950"/>
            </a:xfrm>
            <a:custGeom>
              <a:rect b="b" l="l" r="r" t="t"/>
              <a:pathLst>
                <a:path extrusionOk="0" h="4238" w="3485">
                  <a:moveTo>
                    <a:pt x="1867" y="1"/>
                  </a:moveTo>
                  <a:cubicBezTo>
                    <a:pt x="1614" y="1"/>
                    <a:pt x="1327" y="71"/>
                    <a:pt x="1003" y="228"/>
                  </a:cubicBezTo>
                  <a:cubicBezTo>
                    <a:pt x="828" y="303"/>
                    <a:pt x="627" y="428"/>
                    <a:pt x="477" y="579"/>
                  </a:cubicBezTo>
                  <a:cubicBezTo>
                    <a:pt x="101" y="955"/>
                    <a:pt x="0" y="1556"/>
                    <a:pt x="126" y="2057"/>
                  </a:cubicBezTo>
                  <a:cubicBezTo>
                    <a:pt x="251" y="2584"/>
                    <a:pt x="577" y="3035"/>
                    <a:pt x="978" y="3386"/>
                  </a:cubicBezTo>
                  <a:cubicBezTo>
                    <a:pt x="1404" y="3762"/>
                    <a:pt x="1905" y="4062"/>
                    <a:pt x="2432" y="4238"/>
                  </a:cubicBezTo>
                  <a:lnTo>
                    <a:pt x="3359" y="3962"/>
                  </a:lnTo>
                  <a:cubicBezTo>
                    <a:pt x="3434" y="3260"/>
                    <a:pt x="3484" y="2584"/>
                    <a:pt x="3384" y="1907"/>
                  </a:cubicBezTo>
                  <a:cubicBezTo>
                    <a:pt x="3209" y="856"/>
                    <a:pt x="2746" y="1"/>
                    <a:pt x="1867" y="1"/>
                  </a:cubicBez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1"/>
            <p:cNvSpPr/>
            <p:nvPr/>
          </p:nvSpPr>
          <p:spPr>
            <a:xfrm>
              <a:off x="5956300" y="1603400"/>
              <a:ext cx="94025" cy="260675"/>
            </a:xfrm>
            <a:custGeom>
              <a:rect b="b" l="l" r="r" t="t"/>
              <a:pathLst>
                <a:path extrusionOk="0" h="10427" w="3761">
                  <a:moveTo>
                    <a:pt x="1" y="1"/>
                  </a:moveTo>
                  <a:lnTo>
                    <a:pt x="1304" y="10427"/>
                  </a:lnTo>
                  <a:cubicBezTo>
                    <a:pt x="2131" y="10277"/>
                    <a:pt x="2808" y="9650"/>
                    <a:pt x="3184" y="8873"/>
                  </a:cubicBezTo>
                  <a:cubicBezTo>
                    <a:pt x="3560" y="8121"/>
                    <a:pt x="3660" y="7269"/>
                    <a:pt x="3710" y="6417"/>
                  </a:cubicBezTo>
                  <a:cubicBezTo>
                    <a:pt x="3760" y="5064"/>
                    <a:pt x="3635" y="3685"/>
                    <a:pt x="3033" y="2457"/>
                  </a:cubicBezTo>
                  <a:cubicBezTo>
                    <a:pt x="2457" y="1254"/>
                    <a:pt x="1354" y="226"/>
                    <a:pt x="1" y="1"/>
                  </a:cubicBezTo>
                  <a:close/>
                </a:path>
              </a:pathLst>
            </a:custGeom>
            <a:solidFill>
              <a:srgbClr val="E88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1"/>
            <p:cNvSpPr/>
            <p:nvPr/>
          </p:nvSpPr>
          <p:spPr>
            <a:xfrm>
              <a:off x="5545275" y="1330725"/>
              <a:ext cx="513175" cy="730725"/>
            </a:xfrm>
            <a:custGeom>
              <a:rect b="b" l="l" r="r" t="t"/>
              <a:pathLst>
                <a:path extrusionOk="0" h="29229" w="20527">
                  <a:moveTo>
                    <a:pt x="7706" y="1"/>
                  </a:moveTo>
                  <a:cubicBezTo>
                    <a:pt x="5047" y="1"/>
                    <a:pt x="2236" y="1094"/>
                    <a:pt x="0" y="2086"/>
                  </a:cubicBezTo>
                  <a:lnTo>
                    <a:pt x="6742" y="29229"/>
                  </a:lnTo>
                  <a:cubicBezTo>
                    <a:pt x="9374" y="28903"/>
                    <a:pt x="12056" y="28427"/>
                    <a:pt x="14336" y="27048"/>
                  </a:cubicBezTo>
                  <a:cubicBezTo>
                    <a:pt x="20527" y="23339"/>
                    <a:pt x="18873" y="14868"/>
                    <a:pt x="16843" y="9204"/>
                  </a:cubicBezTo>
                  <a:cubicBezTo>
                    <a:pt x="15815" y="6321"/>
                    <a:pt x="14211" y="2562"/>
                    <a:pt x="11429" y="933"/>
                  </a:cubicBezTo>
                  <a:cubicBezTo>
                    <a:pt x="10282" y="264"/>
                    <a:pt x="9012" y="1"/>
                    <a:pt x="7706" y="1"/>
                  </a:cubicBez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1"/>
            <p:cNvSpPr/>
            <p:nvPr/>
          </p:nvSpPr>
          <p:spPr>
            <a:xfrm>
              <a:off x="5706300" y="2051900"/>
              <a:ext cx="174850" cy="173325"/>
            </a:xfrm>
            <a:custGeom>
              <a:rect b="b" l="l" r="r" t="t"/>
              <a:pathLst>
                <a:path extrusionOk="0" h="6933" w="6994">
                  <a:moveTo>
                    <a:pt x="3403" y="0"/>
                  </a:moveTo>
                  <a:cubicBezTo>
                    <a:pt x="2378" y="0"/>
                    <a:pt x="1345" y="430"/>
                    <a:pt x="602" y="1134"/>
                  </a:cubicBezTo>
                  <a:lnTo>
                    <a:pt x="1" y="5695"/>
                  </a:lnTo>
                  <a:cubicBezTo>
                    <a:pt x="825" y="6314"/>
                    <a:pt x="2183" y="6932"/>
                    <a:pt x="3370" y="6932"/>
                  </a:cubicBezTo>
                  <a:cubicBezTo>
                    <a:pt x="3771" y="6932"/>
                    <a:pt x="4152" y="6862"/>
                    <a:pt x="4487" y="6698"/>
                  </a:cubicBezTo>
                  <a:cubicBezTo>
                    <a:pt x="5915" y="5971"/>
                    <a:pt x="6993" y="4417"/>
                    <a:pt x="6768" y="2863"/>
                  </a:cubicBezTo>
                  <a:cubicBezTo>
                    <a:pt x="6592" y="1535"/>
                    <a:pt x="5539" y="432"/>
                    <a:pt x="4261" y="106"/>
                  </a:cubicBezTo>
                  <a:cubicBezTo>
                    <a:pt x="3980" y="34"/>
                    <a:pt x="3692" y="0"/>
                    <a:pt x="3403" y="0"/>
                  </a:cubicBezTo>
                  <a:close/>
                </a:path>
              </a:pathLst>
            </a:custGeom>
            <a:solidFill>
              <a:srgbClr val="CC75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1"/>
            <p:cNvSpPr/>
            <p:nvPr/>
          </p:nvSpPr>
          <p:spPr>
            <a:xfrm>
              <a:off x="5064700" y="1914875"/>
              <a:ext cx="577100" cy="503100"/>
            </a:xfrm>
            <a:custGeom>
              <a:rect b="b" l="l" r="r" t="t"/>
              <a:pathLst>
                <a:path extrusionOk="0" h="20124" w="23084">
                  <a:moveTo>
                    <a:pt x="16376" y="1"/>
                  </a:moveTo>
                  <a:cubicBezTo>
                    <a:pt x="12478" y="1"/>
                    <a:pt x="8627" y="1396"/>
                    <a:pt x="5188" y="3281"/>
                  </a:cubicBezTo>
                  <a:cubicBezTo>
                    <a:pt x="0" y="6138"/>
                    <a:pt x="5238" y="16314"/>
                    <a:pt x="8020" y="19622"/>
                  </a:cubicBezTo>
                  <a:lnTo>
                    <a:pt x="12331" y="20123"/>
                  </a:lnTo>
                  <a:cubicBezTo>
                    <a:pt x="16341" y="17442"/>
                    <a:pt x="19624" y="13682"/>
                    <a:pt x="21755" y="9372"/>
                  </a:cubicBezTo>
                  <a:cubicBezTo>
                    <a:pt x="22381" y="8118"/>
                    <a:pt x="22908" y="6790"/>
                    <a:pt x="23008" y="5387"/>
                  </a:cubicBezTo>
                  <a:cubicBezTo>
                    <a:pt x="23083" y="4008"/>
                    <a:pt x="22707" y="2529"/>
                    <a:pt x="21705" y="1552"/>
                  </a:cubicBezTo>
                  <a:cubicBezTo>
                    <a:pt x="20727" y="574"/>
                    <a:pt x="19274" y="224"/>
                    <a:pt x="17895" y="73"/>
                  </a:cubicBezTo>
                  <a:cubicBezTo>
                    <a:pt x="17389" y="24"/>
                    <a:pt x="16882" y="1"/>
                    <a:pt x="16376" y="1"/>
                  </a:cubicBezTo>
                  <a:close/>
                </a:path>
              </a:pathLst>
            </a:custGeom>
            <a:solidFill>
              <a:srgbClr val="CC75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1"/>
            <p:cNvSpPr/>
            <p:nvPr/>
          </p:nvSpPr>
          <p:spPr>
            <a:xfrm>
              <a:off x="5453800" y="2266950"/>
              <a:ext cx="355275" cy="511325"/>
            </a:xfrm>
            <a:custGeom>
              <a:rect b="b" l="l" r="r" t="t"/>
              <a:pathLst>
                <a:path extrusionOk="0" h="20453" w="14211">
                  <a:moveTo>
                    <a:pt x="9098" y="0"/>
                  </a:moveTo>
                  <a:lnTo>
                    <a:pt x="0" y="9875"/>
                  </a:lnTo>
                  <a:cubicBezTo>
                    <a:pt x="953" y="11780"/>
                    <a:pt x="2156" y="13584"/>
                    <a:pt x="3509" y="15239"/>
                  </a:cubicBezTo>
                  <a:cubicBezTo>
                    <a:pt x="1730" y="16592"/>
                    <a:pt x="552" y="18071"/>
                    <a:pt x="978" y="20452"/>
                  </a:cubicBezTo>
                  <a:cubicBezTo>
                    <a:pt x="1014" y="20452"/>
                    <a:pt x="1051" y="20453"/>
                    <a:pt x="1087" y="20453"/>
                  </a:cubicBezTo>
                  <a:cubicBezTo>
                    <a:pt x="2204" y="20453"/>
                    <a:pt x="3318" y="20088"/>
                    <a:pt x="4361" y="19700"/>
                  </a:cubicBezTo>
                  <a:cubicBezTo>
                    <a:pt x="7745" y="18497"/>
                    <a:pt x="11053" y="16993"/>
                    <a:pt x="14211" y="15264"/>
                  </a:cubicBezTo>
                  <a:cubicBezTo>
                    <a:pt x="13810" y="13584"/>
                    <a:pt x="12757" y="12281"/>
                    <a:pt x="11955" y="10802"/>
                  </a:cubicBezTo>
                  <a:cubicBezTo>
                    <a:pt x="11078" y="9198"/>
                    <a:pt x="10226" y="7594"/>
                    <a:pt x="9750" y="5840"/>
                  </a:cubicBezTo>
                  <a:cubicBezTo>
                    <a:pt x="9223" y="3935"/>
                    <a:pt x="8998" y="1955"/>
                    <a:pt x="9098" y="0"/>
                  </a:cubicBezTo>
                  <a:close/>
                </a:path>
              </a:pathLst>
            </a:custGeom>
            <a:solidFill>
              <a:srgbClr val="CC75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1"/>
            <p:cNvSpPr/>
            <p:nvPr/>
          </p:nvSpPr>
          <p:spPr>
            <a:xfrm>
              <a:off x="5470075" y="1328950"/>
              <a:ext cx="200750" cy="654900"/>
            </a:xfrm>
            <a:custGeom>
              <a:rect b="b" l="l" r="r" t="t"/>
              <a:pathLst>
                <a:path extrusionOk="0" h="26196" w="8030">
                  <a:moveTo>
                    <a:pt x="3540" y="1"/>
                  </a:moveTo>
                  <a:cubicBezTo>
                    <a:pt x="3335" y="1"/>
                    <a:pt x="3128" y="89"/>
                    <a:pt x="2983" y="302"/>
                  </a:cubicBezTo>
                  <a:cubicBezTo>
                    <a:pt x="302" y="4061"/>
                    <a:pt x="1" y="9876"/>
                    <a:pt x="527" y="14312"/>
                  </a:cubicBezTo>
                  <a:cubicBezTo>
                    <a:pt x="1079" y="18798"/>
                    <a:pt x="3209" y="23009"/>
                    <a:pt x="6592" y="26017"/>
                  </a:cubicBezTo>
                  <a:cubicBezTo>
                    <a:pt x="6729" y="26142"/>
                    <a:pt x="6881" y="26195"/>
                    <a:pt x="7029" y="26195"/>
                  </a:cubicBezTo>
                  <a:cubicBezTo>
                    <a:pt x="7558" y="26195"/>
                    <a:pt x="8029" y="25515"/>
                    <a:pt x="7520" y="25064"/>
                  </a:cubicBezTo>
                  <a:cubicBezTo>
                    <a:pt x="4487" y="22357"/>
                    <a:pt x="2708" y="18798"/>
                    <a:pt x="1956" y="14813"/>
                  </a:cubicBezTo>
                  <a:cubicBezTo>
                    <a:pt x="1154" y="10553"/>
                    <a:pt x="1580" y="4588"/>
                    <a:pt x="4136" y="954"/>
                  </a:cubicBezTo>
                  <a:cubicBezTo>
                    <a:pt x="4468" y="465"/>
                    <a:pt x="4009" y="1"/>
                    <a:pt x="3540" y="1"/>
                  </a:cubicBezTo>
                  <a:close/>
                </a:path>
              </a:pathLst>
            </a:custGeom>
            <a:solidFill>
              <a:srgbClr val="E88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1"/>
            <p:cNvSpPr/>
            <p:nvPr/>
          </p:nvSpPr>
          <p:spPr>
            <a:xfrm>
              <a:off x="4961300" y="834350"/>
              <a:ext cx="779475" cy="678850"/>
            </a:xfrm>
            <a:custGeom>
              <a:rect b="b" l="l" r="r" t="t"/>
              <a:pathLst>
                <a:path extrusionOk="0" h="27154" w="31179">
                  <a:moveTo>
                    <a:pt x="14738" y="0"/>
                  </a:moveTo>
                  <a:cubicBezTo>
                    <a:pt x="12530" y="0"/>
                    <a:pt x="10282" y="301"/>
                    <a:pt x="8297" y="1264"/>
                  </a:cubicBezTo>
                  <a:cubicBezTo>
                    <a:pt x="5289" y="2718"/>
                    <a:pt x="2883" y="5600"/>
                    <a:pt x="1755" y="8708"/>
                  </a:cubicBezTo>
                  <a:cubicBezTo>
                    <a:pt x="477" y="12241"/>
                    <a:pt x="1" y="17855"/>
                    <a:pt x="2131" y="21139"/>
                  </a:cubicBezTo>
                  <a:cubicBezTo>
                    <a:pt x="3886" y="23896"/>
                    <a:pt x="6968" y="25550"/>
                    <a:pt x="10227" y="25550"/>
                  </a:cubicBezTo>
                  <a:lnTo>
                    <a:pt x="15164" y="27104"/>
                  </a:lnTo>
                  <a:cubicBezTo>
                    <a:pt x="18623" y="27054"/>
                    <a:pt x="21430" y="27154"/>
                    <a:pt x="24512" y="25475"/>
                  </a:cubicBezTo>
                  <a:cubicBezTo>
                    <a:pt x="26968" y="24146"/>
                    <a:pt x="29600" y="22141"/>
                    <a:pt x="30202" y="19259"/>
                  </a:cubicBezTo>
                  <a:cubicBezTo>
                    <a:pt x="31154" y="14798"/>
                    <a:pt x="31179" y="8382"/>
                    <a:pt x="28121" y="4698"/>
                  </a:cubicBezTo>
                  <a:cubicBezTo>
                    <a:pt x="25314" y="1314"/>
                    <a:pt x="20728" y="312"/>
                    <a:pt x="16542" y="61"/>
                  </a:cubicBezTo>
                  <a:cubicBezTo>
                    <a:pt x="15948" y="23"/>
                    <a:pt x="15344" y="0"/>
                    <a:pt x="14738" y="0"/>
                  </a:cubicBezTo>
                  <a:close/>
                </a:path>
              </a:pathLst>
            </a:custGeom>
            <a:solidFill>
              <a:srgbClr val="D483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1"/>
            <p:cNvSpPr/>
            <p:nvPr/>
          </p:nvSpPr>
          <p:spPr>
            <a:xfrm>
              <a:off x="5144900" y="1032175"/>
              <a:ext cx="297650" cy="322450"/>
            </a:xfrm>
            <a:custGeom>
              <a:rect b="b" l="l" r="r" t="t"/>
              <a:pathLst>
                <a:path extrusionOk="0" h="12898" w="11906">
                  <a:moveTo>
                    <a:pt x="6523" y="1"/>
                  </a:moveTo>
                  <a:cubicBezTo>
                    <a:pt x="5426" y="1"/>
                    <a:pt x="4309" y="407"/>
                    <a:pt x="3434" y="1171"/>
                  </a:cubicBezTo>
                  <a:cubicBezTo>
                    <a:pt x="2055" y="2374"/>
                    <a:pt x="1203" y="4103"/>
                    <a:pt x="602" y="5882"/>
                  </a:cubicBezTo>
                  <a:cubicBezTo>
                    <a:pt x="326" y="6634"/>
                    <a:pt x="101" y="7436"/>
                    <a:pt x="50" y="8263"/>
                  </a:cubicBezTo>
                  <a:cubicBezTo>
                    <a:pt x="0" y="9090"/>
                    <a:pt x="176" y="9942"/>
                    <a:pt x="627" y="10594"/>
                  </a:cubicBezTo>
                  <a:cubicBezTo>
                    <a:pt x="1128" y="11271"/>
                    <a:pt x="1855" y="11672"/>
                    <a:pt x="2607" y="11998"/>
                  </a:cubicBezTo>
                  <a:cubicBezTo>
                    <a:pt x="3902" y="12559"/>
                    <a:pt x="5304" y="12898"/>
                    <a:pt x="6691" y="12898"/>
                  </a:cubicBezTo>
                  <a:cubicBezTo>
                    <a:pt x="7533" y="12898"/>
                    <a:pt x="8369" y="12773"/>
                    <a:pt x="9173" y="12499"/>
                  </a:cubicBezTo>
                  <a:cubicBezTo>
                    <a:pt x="9850" y="12273"/>
                    <a:pt x="10502" y="11948"/>
                    <a:pt x="10953" y="11396"/>
                  </a:cubicBezTo>
                  <a:cubicBezTo>
                    <a:pt x="11429" y="10820"/>
                    <a:pt x="11654" y="10043"/>
                    <a:pt x="11755" y="9291"/>
                  </a:cubicBezTo>
                  <a:cubicBezTo>
                    <a:pt x="11905" y="7837"/>
                    <a:pt x="11579" y="6384"/>
                    <a:pt x="11178" y="5005"/>
                  </a:cubicBezTo>
                  <a:cubicBezTo>
                    <a:pt x="10903" y="3927"/>
                    <a:pt x="10577" y="2875"/>
                    <a:pt x="10000" y="1947"/>
                  </a:cubicBezTo>
                  <a:cubicBezTo>
                    <a:pt x="9198" y="619"/>
                    <a:pt x="7875" y="1"/>
                    <a:pt x="6523" y="1"/>
                  </a:cubicBezTo>
                  <a:close/>
                </a:path>
              </a:pathLst>
            </a:custGeom>
            <a:solidFill>
              <a:srgbClr val="F9B0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1"/>
            <p:cNvSpPr/>
            <p:nvPr/>
          </p:nvSpPr>
          <p:spPr>
            <a:xfrm>
              <a:off x="5035250" y="1173050"/>
              <a:ext cx="103100" cy="69625"/>
            </a:xfrm>
            <a:custGeom>
              <a:rect b="b" l="l" r="r" t="t"/>
              <a:pathLst>
                <a:path extrusionOk="0" h="2785" w="4124">
                  <a:moveTo>
                    <a:pt x="1731" y="0"/>
                  </a:moveTo>
                  <a:cubicBezTo>
                    <a:pt x="1490" y="0"/>
                    <a:pt x="1265" y="25"/>
                    <a:pt x="1078" y="72"/>
                  </a:cubicBezTo>
                  <a:cubicBezTo>
                    <a:pt x="502" y="222"/>
                    <a:pt x="0" y="724"/>
                    <a:pt x="75" y="1300"/>
                  </a:cubicBezTo>
                  <a:cubicBezTo>
                    <a:pt x="101" y="1676"/>
                    <a:pt x="351" y="2002"/>
                    <a:pt x="627" y="2227"/>
                  </a:cubicBezTo>
                  <a:cubicBezTo>
                    <a:pt x="1083" y="2592"/>
                    <a:pt x="1659" y="2785"/>
                    <a:pt x="2239" y="2785"/>
                  </a:cubicBezTo>
                  <a:cubicBezTo>
                    <a:pt x="2455" y="2785"/>
                    <a:pt x="2672" y="2758"/>
                    <a:pt x="2883" y="2703"/>
                  </a:cubicBezTo>
                  <a:cubicBezTo>
                    <a:pt x="3384" y="2553"/>
                    <a:pt x="3885" y="2177"/>
                    <a:pt x="3960" y="1676"/>
                  </a:cubicBezTo>
                  <a:cubicBezTo>
                    <a:pt x="4123" y="473"/>
                    <a:pt x="2778" y="0"/>
                    <a:pt x="1731"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1"/>
            <p:cNvSpPr/>
            <p:nvPr/>
          </p:nvSpPr>
          <p:spPr>
            <a:xfrm>
              <a:off x="5475725" y="1165250"/>
              <a:ext cx="102775" cy="69700"/>
            </a:xfrm>
            <a:custGeom>
              <a:rect b="b" l="l" r="r" t="t"/>
              <a:pathLst>
                <a:path extrusionOk="0" h="2788" w="4111">
                  <a:moveTo>
                    <a:pt x="2444" y="0"/>
                  </a:moveTo>
                  <a:cubicBezTo>
                    <a:pt x="1835" y="0"/>
                    <a:pt x="1196" y="187"/>
                    <a:pt x="802" y="434"/>
                  </a:cubicBezTo>
                  <a:cubicBezTo>
                    <a:pt x="301" y="735"/>
                    <a:pt x="0" y="1386"/>
                    <a:pt x="201" y="1913"/>
                  </a:cubicBezTo>
                  <a:cubicBezTo>
                    <a:pt x="351" y="2264"/>
                    <a:pt x="677" y="2489"/>
                    <a:pt x="1028" y="2614"/>
                  </a:cubicBezTo>
                  <a:cubicBezTo>
                    <a:pt x="1321" y="2732"/>
                    <a:pt x="1632" y="2788"/>
                    <a:pt x="1942" y="2788"/>
                  </a:cubicBezTo>
                  <a:cubicBezTo>
                    <a:pt x="2429" y="2788"/>
                    <a:pt x="2911" y="2649"/>
                    <a:pt x="3309" y="2389"/>
                  </a:cubicBezTo>
                  <a:cubicBezTo>
                    <a:pt x="3760" y="2088"/>
                    <a:pt x="4111" y="1612"/>
                    <a:pt x="4036" y="1086"/>
                  </a:cubicBezTo>
                  <a:cubicBezTo>
                    <a:pt x="3897" y="283"/>
                    <a:pt x="3194" y="0"/>
                    <a:pt x="244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1"/>
            <p:cNvSpPr/>
            <p:nvPr/>
          </p:nvSpPr>
          <p:spPr>
            <a:xfrm>
              <a:off x="5278975" y="1144125"/>
              <a:ext cx="11925" cy="55800"/>
            </a:xfrm>
            <a:custGeom>
              <a:rect b="b" l="l" r="r" t="t"/>
              <a:pathLst>
                <a:path extrusionOk="0" h="2232" w="477">
                  <a:moveTo>
                    <a:pt x="427" y="1"/>
                  </a:moveTo>
                  <a:lnTo>
                    <a:pt x="427" y="1"/>
                  </a:lnTo>
                  <a:cubicBezTo>
                    <a:pt x="377" y="1"/>
                    <a:pt x="226" y="502"/>
                    <a:pt x="126" y="1104"/>
                  </a:cubicBezTo>
                  <a:cubicBezTo>
                    <a:pt x="26" y="1705"/>
                    <a:pt x="1" y="2206"/>
                    <a:pt x="51" y="2231"/>
                  </a:cubicBezTo>
                  <a:cubicBezTo>
                    <a:pt x="126" y="2231"/>
                    <a:pt x="251" y="1755"/>
                    <a:pt x="352" y="1129"/>
                  </a:cubicBezTo>
                  <a:cubicBezTo>
                    <a:pt x="452" y="527"/>
                    <a:pt x="477" y="26"/>
                    <a:pt x="427"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1"/>
            <p:cNvSpPr/>
            <p:nvPr/>
          </p:nvSpPr>
          <p:spPr>
            <a:xfrm>
              <a:off x="5249525" y="1169150"/>
              <a:ext cx="73975" cy="34650"/>
            </a:xfrm>
            <a:custGeom>
              <a:rect b="b" l="l" r="r" t="t"/>
              <a:pathLst>
                <a:path extrusionOk="0" h="1386" w="2959">
                  <a:moveTo>
                    <a:pt x="31" y="0"/>
                  </a:moveTo>
                  <a:cubicBezTo>
                    <a:pt x="29" y="0"/>
                    <a:pt x="27" y="1"/>
                    <a:pt x="26" y="2"/>
                  </a:cubicBezTo>
                  <a:cubicBezTo>
                    <a:pt x="1" y="2"/>
                    <a:pt x="26" y="228"/>
                    <a:pt x="176" y="554"/>
                  </a:cubicBezTo>
                  <a:cubicBezTo>
                    <a:pt x="276" y="704"/>
                    <a:pt x="377" y="880"/>
                    <a:pt x="552" y="1055"/>
                  </a:cubicBezTo>
                  <a:cubicBezTo>
                    <a:pt x="728" y="1230"/>
                    <a:pt x="1003" y="1356"/>
                    <a:pt x="1279" y="1381"/>
                  </a:cubicBezTo>
                  <a:cubicBezTo>
                    <a:pt x="1319" y="1384"/>
                    <a:pt x="1359" y="1386"/>
                    <a:pt x="1398" y="1386"/>
                  </a:cubicBezTo>
                  <a:cubicBezTo>
                    <a:pt x="1917" y="1386"/>
                    <a:pt x="2324" y="1089"/>
                    <a:pt x="2557" y="880"/>
                  </a:cubicBezTo>
                  <a:cubicBezTo>
                    <a:pt x="2833" y="654"/>
                    <a:pt x="2958" y="479"/>
                    <a:pt x="2933" y="453"/>
                  </a:cubicBezTo>
                  <a:cubicBezTo>
                    <a:pt x="2931" y="452"/>
                    <a:pt x="2929" y="451"/>
                    <a:pt x="2926" y="451"/>
                  </a:cubicBezTo>
                  <a:cubicBezTo>
                    <a:pt x="2885" y="451"/>
                    <a:pt x="2737" y="593"/>
                    <a:pt x="2482" y="779"/>
                  </a:cubicBezTo>
                  <a:cubicBezTo>
                    <a:pt x="2231" y="939"/>
                    <a:pt x="1854" y="1162"/>
                    <a:pt x="1429" y="1162"/>
                  </a:cubicBezTo>
                  <a:cubicBezTo>
                    <a:pt x="1388" y="1162"/>
                    <a:pt x="1346" y="1160"/>
                    <a:pt x="1304" y="1155"/>
                  </a:cubicBezTo>
                  <a:cubicBezTo>
                    <a:pt x="803" y="1130"/>
                    <a:pt x="502" y="729"/>
                    <a:pt x="327" y="453"/>
                  </a:cubicBezTo>
                  <a:cubicBezTo>
                    <a:pt x="137" y="193"/>
                    <a:pt x="60" y="0"/>
                    <a:pt x="31"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1"/>
            <p:cNvSpPr/>
            <p:nvPr/>
          </p:nvSpPr>
          <p:spPr>
            <a:xfrm>
              <a:off x="5089125" y="1053900"/>
              <a:ext cx="86500" cy="91575"/>
            </a:xfrm>
            <a:custGeom>
              <a:rect b="b" l="l" r="r" t="t"/>
              <a:pathLst>
                <a:path extrusionOk="0" h="3663" w="3460">
                  <a:moveTo>
                    <a:pt x="201" y="1"/>
                  </a:moveTo>
                  <a:cubicBezTo>
                    <a:pt x="176" y="1"/>
                    <a:pt x="26" y="452"/>
                    <a:pt x="1" y="1229"/>
                  </a:cubicBezTo>
                  <a:cubicBezTo>
                    <a:pt x="1" y="1605"/>
                    <a:pt x="1" y="2056"/>
                    <a:pt x="151" y="2582"/>
                  </a:cubicBezTo>
                  <a:cubicBezTo>
                    <a:pt x="226" y="2833"/>
                    <a:pt x="352" y="3083"/>
                    <a:pt x="577" y="3309"/>
                  </a:cubicBezTo>
                  <a:cubicBezTo>
                    <a:pt x="763" y="3518"/>
                    <a:pt x="1057" y="3663"/>
                    <a:pt x="1378" y="3663"/>
                  </a:cubicBezTo>
                  <a:cubicBezTo>
                    <a:pt x="1403" y="3663"/>
                    <a:pt x="1429" y="3662"/>
                    <a:pt x="1454" y="3660"/>
                  </a:cubicBezTo>
                  <a:cubicBezTo>
                    <a:pt x="1805" y="3635"/>
                    <a:pt x="2081" y="3409"/>
                    <a:pt x="2256" y="3184"/>
                  </a:cubicBezTo>
                  <a:cubicBezTo>
                    <a:pt x="2432" y="2958"/>
                    <a:pt x="2582" y="2733"/>
                    <a:pt x="2707" y="2507"/>
                  </a:cubicBezTo>
                  <a:cubicBezTo>
                    <a:pt x="2958" y="2056"/>
                    <a:pt x="3083" y="1630"/>
                    <a:pt x="3209" y="1254"/>
                  </a:cubicBezTo>
                  <a:cubicBezTo>
                    <a:pt x="3409" y="527"/>
                    <a:pt x="3459" y="76"/>
                    <a:pt x="3409" y="51"/>
                  </a:cubicBezTo>
                  <a:lnTo>
                    <a:pt x="3409" y="51"/>
                  </a:lnTo>
                  <a:cubicBezTo>
                    <a:pt x="3359" y="51"/>
                    <a:pt x="3234" y="477"/>
                    <a:pt x="2983" y="1179"/>
                  </a:cubicBezTo>
                  <a:cubicBezTo>
                    <a:pt x="2858" y="1530"/>
                    <a:pt x="2682" y="1956"/>
                    <a:pt x="2432" y="2357"/>
                  </a:cubicBezTo>
                  <a:cubicBezTo>
                    <a:pt x="2306" y="2582"/>
                    <a:pt x="2181" y="2783"/>
                    <a:pt x="2006" y="2983"/>
                  </a:cubicBezTo>
                  <a:cubicBezTo>
                    <a:pt x="1855" y="3159"/>
                    <a:pt x="1655" y="3334"/>
                    <a:pt x="1429" y="3334"/>
                  </a:cubicBezTo>
                  <a:cubicBezTo>
                    <a:pt x="1410" y="3336"/>
                    <a:pt x="1390" y="3337"/>
                    <a:pt x="1370" y="3337"/>
                  </a:cubicBezTo>
                  <a:cubicBezTo>
                    <a:pt x="1161" y="3337"/>
                    <a:pt x="940" y="3221"/>
                    <a:pt x="803" y="3083"/>
                  </a:cubicBezTo>
                  <a:cubicBezTo>
                    <a:pt x="627" y="2933"/>
                    <a:pt x="502" y="2708"/>
                    <a:pt x="452" y="2482"/>
                  </a:cubicBezTo>
                  <a:cubicBezTo>
                    <a:pt x="301" y="2031"/>
                    <a:pt x="276" y="1580"/>
                    <a:pt x="251" y="1229"/>
                  </a:cubicBezTo>
                  <a:cubicBezTo>
                    <a:pt x="201" y="477"/>
                    <a:pt x="251" y="26"/>
                    <a:pt x="201"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1"/>
            <p:cNvSpPr/>
            <p:nvPr/>
          </p:nvSpPr>
          <p:spPr>
            <a:xfrm>
              <a:off x="5444450" y="1049500"/>
              <a:ext cx="104600" cy="101125"/>
            </a:xfrm>
            <a:custGeom>
              <a:rect b="b" l="l" r="r" t="t"/>
              <a:pathLst>
                <a:path extrusionOk="0" h="4045" w="4184">
                  <a:moveTo>
                    <a:pt x="4105" y="0"/>
                  </a:moveTo>
                  <a:cubicBezTo>
                    <a:pt x="4056" y="0"/>
                    <a:pt x="4003" y="521"/>
                    <a:pt x="3783" y="1330"/>
                  </a:cubicBezTo>
                  <a:cubicBezTo>
                    <a:pt x="3657" y="1706"/>
                    <a:pt x="3482" y="2182"/>
                    <a:pt x="3181" y="2633"/>
                  </a:cubicBezTo>
                  <a:cubicBezTo>
                    <a:pt x="3031" y="2884"/>
                    <a:pt x="2855" y="3084"/>
                    <a:pt x="2655" y="3310"/>
                  </a:cubicBezTo>
                  <a:cubicBezTo>
                    <a:pt x="2454" y="3485"/>
                    <a:pt x="2204" y="3686"/>
                    <a:pt x="1928" y="3711"/>
                  </a:cubicBezTo>
                  <a:cubicBezTo>
                    <a:pt x="1907" y="3713"/>
                    <a:pt x="1885" y="3714"/>
                    <a:pt x="1864" y="3714"/>
                  </a:cubicBezTo>
                  <a:cubicBezTo>
                    <a:pt x="1635" y="3714"/>
                    <a:pt x="1410" y="3593"/>
                    <a:pt x="1226" y="3410"/>
                  </a:cubicBezTo>
                  <a:cubicBezTo>
                    <a:pt x="1026" y="3209"/>
                    <a:pt x="901" y="2959"/>
                    <a:pt x="775" y="2733"/>
                  </a:cubicBezTo>
                  <a:cubicBezTo>
                    <a:pt x="525" y="2232"/>
                    <a:pt x="399" y="1756"/>
                    <a:pt x="324" y="1355"/>
                  </a:cubicBezTo>
                  <a:cubicBezTo>
                    <a:pt x="174" y="528"/>
                    <a:pt x="274" y="1"/>
                    <a:pt x="224" y="1"/>
                  </a:cubicBezTo>
                  <a:cubicBezTo>
                    <a:pt x="223" y="1"/>
                    <a:pt x="222" y="0"/>
                    <a:pt x="220" y="0"/>
                  </a:cubicBezTo>
                  <a:cubicBezTo>
                    <a:pt x="166" y="0"/>
                    <a:pt x="1" y="523"/>
                    <a:pt x="99" y="1380"/>
                  </a:cubicBezTo>
                  <a:cubicBezTo>
                    <a:pt x="124" y="1806"/>
                    <a:pt x="249" y="2332"/>
                    <a:pt x="500" y="2858"/>
                  </a:cubicBezTo>
                  <a:cubicBezTo>
                    <a:pt x="625" y="3109"/>
                    <a:pt x="775" y="3385"/>
                    <a:pt x="1001" y="3635"/>
                  </a:cubicBezTo>
                  <a:cubicBezTo>
                    <a:pt x="1203" y="3860"/>
                    <a:pt x="1505" y="4044"/>
                    <a:pt x="1854" y="4044"/>
                  </a:cubicBezTo>
                  <a:cubicBezTo>
                    <a:pt x="1895" y="4044"/>
                    <a:pt x="1936" y="4042"/>
                    <a:pt x="1978" y="4036"/>
                  </a:cubicBezTo>
                  <a:cubicBezTo>
                    <a:pt x="2379" y="3986"/>
                    <a:pt x="2655" y="3761"/>
                    <a:pt x="2881" y="3535"/>
                  </a:cubicBezTo>
                  <a:cubicBezTo>
                    <a:pt x="3106" y="3310"/>
                    <a:pt x="3307" y="3059"/>
                    <a:pt x="3457" y="2808"/>
                  </a:cubicBezTo>
                  <a:cubicBezTo>
                    <a:pt x="3733" y="2307"/>
                    <a:pt x="3908" y="1806"/>
                    <a:pt x="4008" y="1380"/>
                  </a:cubicBezTo>
                  <a:cubicBezTo>
                    <a:pt x="4184" y="528"/>
                    <a:pt x="4159" y="1"/>
                    <a:pt x="4109" y="1"/>
                  </a:cubicBezTo>
                  <a:cubicBezTo>
                    <a:pt x="4107" y="1"/>
                    <a:pt x="4106" y="0"/>
                    <a:pt x="4105"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1"/>
            <p:cNvSpPr/>
            <p:nvPr/>
          </p:nvSpPr>
          <p:spPr>
            <a:xfrm>
              <a:off x="5126725" y="1386875"/>
              <a:ext cx="141000" cy="162125"/>
            </a:xfrm>
            <a:custGeom>
              <a:rect b="b" l="l" r="r" t="t"/>
              <a:pathLst>
                <a:path extrusionOk="0" h="6485" w="5640">
                  <a:moveTo>
                    <a:pt x="2253" y="0"/>
                  </a:moveTo>
                  <a:cubicBezTo>
                    <a:pt x="1314" y="0"/>
                    <a:pt x="559" y="644"/>
                    <a:pt x="276" y="1694"/>
                  </a:cubicBezTo>
                  <a:cubicBezTo>
                    <a:pt x="101" y="2421"/>
                    <a:pt x="0" y="3173"/>
                    <a:pt x="26" y="3925"/>
                  </a:cubicBezTo>
                  <a:cubicBezTo>
                    <a:pt x="51" y="4727"/>
                    <a:pt x="251" y="5629"/>
                    <a:pt x="953" y="6130"/>
                  </a:cubicBezTo>
                  <a:cubicBezTo>
                    <a:pt x="1294" y="6376"/>
                    <a:pt x="1708" y="6485"/>
                    <a:pt x="2131" y="6485"/>
                  </a:cubicBezTo>
                  <a:cubicBezTo>
                    <a:pt x="2702" y="6485"/>
                    <a:pt x="3289" y="6286"/>
                    <a:pt x="3735" y="5955"/>
                  </a:cubicBezTo>
                  <a:cubicBezTo>
                    <a:pt x="4537" y="5379"/>
                    <a:pt x="5038" y="4501"/>
                    <a:pt x="5489" y="3649"/>
                  </a:cubicBezTo>
                  <a:lnTo>
                    <a:pt x="5640" y="2973"/>
                  </a:lnTo>
                  <a:cubicBezTo>
                    <a:pt x="5113" y="1744"/>
                    <a:pt x="4236" y="541"/>
                    <a:pt x="2958" y="115"/>
                  </a:cubicBezTo>
                  <a:cubicBezTo>
                    <a:pt x="2715" y="38"/>
                    <a:pt x="2478" y="0"/>
                    <a:pt x="2253" y="0"/>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1"/>
            <p:cNvSpPr/>
            <p:nvPr/>
          </p:nvSpPr>
          <p:spPr>
            <a:xfrm>
              <a:off x="5200025" y="1439000"/>
              <a:ext cx="53925" cy="22450"/>
            </a:xfrm>
            <a:custGeom>
              <a:rect b="b" l="l" r="r" t="t"/>
              <a:pathLst>
                <a:path extrusionOk="0" h="898" w="2157">
                  <a:moveTo>
                    <a:pt x="59" y="1"/>
                  </a:moveTo>
                  <a:cubicBezTo>
                    <a:pt x="40" y="1"/>
                    <a:pt x="29" y="4"/>
                    <a:pt x="26" y="10"/>
                  </a:cubicBezTo>
                  <a:cubicBezTo>
                    <a:pt x="1" y="60"/>
                    <a:pt x="452" y="311"/>
                    <a:pt x="1053" y="537"/>
                  </a:cubicBezTo>
                  <a:cubicBezTo>
                    <a:pt x="1555" y="755"/>
                    <a:pt x="1981" y="897"/>
                    <a:pt x="2100" y="897"/>
                  </a:cubicBezTo>
                  <a:cubicBezTo>
                    <a:pt x="2117" y="897"/>
                    <a:pt x="2128" y="894"/>
                    <a:pt x="2131" y="888"/>
                  </a:cubicBezTo>
                  <a:cubicBezTo>
                    <a:pt x="2156" y="837"/>
                    <a:pt x="1705" y="587"/>
                    <a:pt x="1129" y="336"/>
                  </a:cubicBezTo>
                  <a:cubicBezTo>
                    <a:pt x="627" y="140"/>
                    <a:pt x="183" y="1"/>
                    <a:pt x="59" y="1"/>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1"/>
            <p:cNvSpPr/>
            <p:nvPr/>
          </p:nvSpPr>
          <p:spPr>
            <a:xfrm>
              <a:off x="5198775" y="1468500"/>
              <a:ext cx="63950" cy="27350"/>
            </a:xfrm>
            <a:custGeom>
              <a:rect b="b" l="l" r="r" t="t"/>
              <a:pathLst>
                <a:path extrusionOk="0" h="1094" w="2558">
                  <a:moveTo>
                    <a:pt x="2513" y="1"/>
                  </a:moveTo>
                  <a:cubicBezTo>
                    <a:pt x="2406" y="1"/>
                    <a:pt x="1860" y="187"/>
                    <a:pt x="1254" y="434"/>
                  </a:cubicBezTo>
                  <a:cubicBezTo>
                    <a:pt x="552" y="735"/>
                    <a:pt x="1" y="1036"/>
                    <a:pt x="26" y="1086"/>
                  </a:cubicBezTo>
                  <a:cubicBezTo>
                    <a:pt x="28" y="1091"/>
                    <a:pt x="37" y="1094"/>
                    <a:pt x="51" y="1094"/>
                  </a:cubicBezTo>
                  <a:cubicBezTo>
                    <a:pt x="172" y="1094"/>
                    <a:pt x="700" y="907"/>
                    <a:pt x="1329" y="660"/>
                  </a:cubicBezTo>
                  <a:cubicBezTo>
                    <a:pt x="2031" y="359"/>
                    <a:pt x="2557" y="58"/>
                    <a:pt x="2532" y="8"/>
                  </a:cubicBezTo>
                  <a:cubicBezTo>
                    <a:pt x="2532" y="3"/>
                    <a:pt x="2526" y="1"/>
                    <a:pt x="2513" y="1"/>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1"/>
            <p:cNvSpPr/>
            <p:nvPr/>
          </p:nvSpPr>
          <p:spPr>
            <a:xfrm>
              <a:off x="5273350" y="1401525"/>
              <a:ext cx="139125" cy="161700"/>
            </a:xfrm>
            <a:custGeom>
              <a:rect b="b" l="l" r="r" t="t"/>
              <a:pathLst>
                <a:path extrusionOk="0" h="6468" w="5565">
                  <a:moveTo>
                    <a:pt x="3512" y="1"/>
                  </a:moveTo>
                  <a:cubicBezTo>
                    <a:pt x="3390" y="1"/>
                    <a:pt x="3263" y="11"/>
                    <a:pt x="3133" y="31"/>
                  </a:cubicBezTo>
                  <a:cubicBezTo>
                    <a:pt x="1780" y="231"/>
                    <a:pt x="702" y="1284"/>
                    <a:pt x="0" y="2412"/>
                  </a:cubicBezTo>
                  <a:lnTo>
                    <a:pt x="25" y="3113"/>
                  </a:lnTo>
                  <a:cubicBezTo>
                    <a:pt x="351" y="4016"/>
                    <a:pt x="702" y="4943"/>
                    <a:pt x="1379" y="5645"/>
                  </a:cubicBezTo>
                  <a:cubicBezTo>
                    <a:pt x="1870" y="6136"/>
                    <a:pt x="2582" y="6468"/>
                    <a:pt x="3266" y="6468"/>
                  </a:cubicBezTo>
                  <a:cubicBezTo>
                    <a:pt x="3559" y="6468"/>
                    <a:pt x="3847" y="6407"/>
                    <a:pt x="4110" y="6271"/>
                  </a:cubicBezTo>
                  <a:cubicBezTo>
                    <a:pt x="4862" y="5895"/>
                    <a:pt x="5213" y="5043"/>
                    <a:pt x="5364" y="4266"/>
                  </a:cubicBezTo>
                  <a:cubicBezTo>
                    <a:pt x="5514" y="3514"/>
                    <a:pt x="5564" y="2763"/>
                    <a:pt x="5489" y="2011"/>
                  </a:cubicBezTo>
                  <a:cubicBezTo>
                    <a:pt x="5376" y="793"/>
                    <a:pt x="4614" y="1"/>
                    <a:pt x="3512" y="1"/>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1"/>
            <p:cNvSpPr/>
            <p:nvPr/>
          </p:nvSpPr>
          <p:spPr>
            <a:xfrm>
              <a:off x="5287125" y="1450150"/>
              <a:ext cx="56425" cy="14575"/>
            </a:xfrm>
            <a:custGeom>
              <a:rect b="b" l="l" r="r" t="t"/>
              <a:pathLst>
                <a:path extrusionOk="0" h="583" w="2257">
                  <a:moveTo>
                    <a:pt x="2157" y="0"/>
                  </a:moveTo>
                  <a:cubicBezTo>
                    <a:pt x="1992" y="0"/>
                    <a:pt x="1579" y="72"/>
                    <a:pt x="1103" y="191"/>
                  </a:cubicBezTo>
                  <a:cubicBezTo>
                    <a:pt x="477" y="341"/>
                    <a:pt x="1" y="492"/>
                    <a:pt x="26" y="567"/>
                  </a:cubicBezTo>
                  <a:cubicBezTo>
                    <a:pt x="26" y="577"/>
                    <a:pt x="47" y="582"/>
                    <a:pt x="88" y="582"/>
                  </a:cubicBezTo>
                  <a:cubicBezTo>
                    <a:pt x="240" y="582"/>
                    <a:pt x="658" y="510"/>
                    <a:pt x="1153" y="391"/>
                  </a:cubicBezTo>
                  <a:cubicBezTo>
                    <a:pt x="1755" y="241"/>
                    <a:pt x="2256" y="91"/>
                    <a:pt x="2231" y="16"/>
                  </a:cubicBezTo>
                  <a:cubicBezTo>
                    <a:pt x="2226" y="5"/>
                    <a:pt x="2200" y="0"/>
                    <a:pt x="2157" y="0"/>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1"/>
            <p:cNvSpPr/>
            <p:nvPr/>
          </p:nvSpPr>
          <p:spPr>
            <a:xfrm>
              <a:off x="5276475" y="1469800"/>
              <a:ext cx="59550" cy="37275"/>
            </a:xfrm>
            <a:custGeom>
              <a:rect b="b" l="l" r="r" t="t"/>
              <a:pathLst>
                <a:path extrusionOk="0" h="1491" w="2382">
                  <a:moveTo>
                    <a:pt x="44" y="1"/>
                  </a:moveTo>
                  <a:cubicBezTo>
                    <a:pt x="35" y="1"/>
                    <a:pt x="29" y="3"/>
                    <a:pt x="26" y="6"/>
                  </a:cubicBezTo>
                  <a:cubicBezTo>
                    <a:pt x="0" y="57"/>
                    <a:pt x="502" y="433"/>
                    <a:pt x="1128" y="834"/>
                  </a:cubicBezTo>
                  <a:cubicBezTo>
                    <a:pt x="1732" y="1205"/>
                    <a:pt x="2228" y="1491"/>
                    <a:pt x="2318" y="1491"/>
                  </a:cubicBezTo>
                  <a:cubicBezTo>
                    <a:pt x="2325" y="1491"/>
                    <a:pt x="2329" y="1489"/>
                    <a:pt x="2331" y="1485"/>
                  </a:cubicBezTo>
                  <a:cubicBezTo>
                    <a:pt x="2381" y="1410"/>
                    <a:pt x="1880" y="1059"/>
                    <a:pt x="1254" y="658"/>
                  </a:cubicBezTo>
                  <a:cubicBezTo>
                    <a:pt x="650" y="286"/>
                    <a:pt x="154" y="1"/>
                    <a:pt x="44" y="1"/>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1"/>
            <p:cNvSpPr/>
            <p:nvPr/>
          </p:nvSpPr>
          <p:spPr>
            <a:xfrm>
              <a:off x="5244525" y="1437250"/>
              <a:ext cx="43875" cy="68000"/>
            </a:xfrm>
            <a:custGeom>
              <a:rect b="b" l="l" r="r" t="t"/>
              <a:pathLst>
                <a:path extrusionOk="0" h="2720" w="1755">
                  <a:moveTo>
                    <a:pt x="1013" y="1"/>
                  </a:moveTo>
                  <a:cubicBezTo>
                    <a:pt x="773" y="1"/>
                    <a:pt x="531" y="131"/>
                    <a:pt x="376" y="356"/>
                  </a:cubicBezTo>
                  <a:cubicBezTo>
                    <a:pt x="226" y="557"/>
                    <a:pt x="151" y="832"/>
                    <a:pt x="101" y="1083"/>
                  </a:cubicBezTo>
                  <a:cubicBezTo>
                    <a:pt x="25" y="1459"/>
                    <a:pt x="0" y="1885"/>
                    <a:pt x="151" y="2236"/>
                  </a:cubicBezTo>
                  <a:cubicBezTo>
                    <a:pt x="287" y="2508"/>
                    <a:pt x="588" y="2719"/>
                    <a:pt x="880" y="2719"/>
                  </a:cubicBezTo>
                  <a:cubicBezTo>
                    <a:pt x="965" y="2719"/>
                    <a:pt x="1049" y="2701"/>
                    <a:pt x="1128" y="2662"/>
                  </a:cubicBezTo>
                  <a:cubicBezTo>
                    <a:pt x="1354" y="2562"/>
                    <a:pt x="1479" y="2311"/>
                    <a:pt x="1554" y="2085"/>
                  </a:cubicBezTo>
                  <a:cubicBezTo>
                    <a:pt x="1654" y="1835"/>
                    <a:pt x="1730" y="1409"/>
                    <a:pt x="1755" y="1033"/>
                  </a:cubicBezTo>
                  <a:cubicBezTo>
                    <a:pt x="1755" y="732"/>
                    <a:pt x="1705" y="431"/>
                    <a:pt x="1529" y="256"/>
                  </a:cubicBezTo>
                  <a:cubicBezTo>
                    <a:pt x="1386" y="80"/>
                    <a:pt x="1200" y="1"/>
                    <a:pt x="1013" y="1"/>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1"/>
            <p:cNvSpPr/>
            <p:nvPr/>
          </p:nvSpPr>
          <p:spPr>
            <a:xfrm>
              <a:off x="5046525" y="1947400"/>
              <a:ext cx="721825" cy="856050"/>
            </a:xfrm>
            <a:custGeom>
              <a:rect b="b" l="l" r="r" t="t"/>
              <a:pathLst>
                <a:path extrusionOk="0" h="34242" w="28873">
                  <a:moveTo>
                    <a:pt x="26818" y="0"/>
                  </a:moveTo>
                  <a:lnTo>
                    <a:pt x="16517" y="3935"/>
                  </a:lnTo>
                  <a:cubicBezTo>
                    <a:pt x="10301" y="10928"/>
                    <a:pt x="6241" y="19800"/>
                    <a:pt x="5013" y="29073"/>
                  </a:cubicBezTo>
                  <a:cubicBezTo>
                    <a:pt x="3885" y="29424"/>
                    <a:pt x="2757" y="29750"/>
                    <a:pt x="1780" y="30427"/>
                  </a:cubicBezTo>
                  <a:cubicBezTo>
                    <a:pt x="827" y="31078"/>
                    <a:pt x="51" y="32131"/>
                    <a:pt x="0" y="33309"/>
                  </a:cubicBezTo>
                  <a:cubicBezTo>
                    <a:pt x="4327" y="33917"/>
                    <a:pt x="8696" y="34241"/>
                    <a:pt x="13069" y="34241"/>
                  </a:cubicBezTo>
                  <a:cubicBezTo>
                    <a:pt x="13383" y="34241"/>
                    <a:pt x="13697" y="34239"/>
                    <a:pt x="14011" y="34236"/>
                  </a:cubicBezTo>
                  <a:cubicBezTo>
                    <a:pt x="14111" y="34236"/>
                    <a:pt x="15940" y="27544"/>
                    <a:pt x="16216" y="26968"/>
                  </a:cubicBezTo>
                  <a:cubicBezTo>
                    <a:pt x="17369" y="24462"/>
                    <a:pt x="19148" y="22306"/>
                    <a:pt x="20978" y="20276"/>
                  </a:cubicBezTo>
                  <a:cubicBezTo>
                    <a:pt x="24261" y="16617"/>
                    <a:pt x="27720" y="12958"/>
                    <a:pt x="28472" y="7870"/>
                  </a:cubicBezTo>
                  <a:cubicBezTo>
                    <a:pt x="28873" y="5163"/>
                    <a:pt x="28372" y="2256"/>
                    <a:pt x="26818" y="0"/>
                  </a:cubicBezTo>
                  <a:close/>
                </a:path>
              </a:pathLst>
            </a:custGeom>
            <a:solidFill>
              <a:srgbClr val="D483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1"/>
            <p:cNvSpPr/>
            <p:nvPr/>
          </p:nvSpPr>
          <p:spPr>
            <a:xfrm>
              <a:off x="5852300" y="1701150"/>
              <a:ext cx="142250" cy="192375"/>
            </a:xfrm>
            <a:custGeom>
              <a:rect b="b" l="l" r="r" t="t"/>
              <a:pathLst>
                <a:path extrusionOk="0" h="7695" w="5690">
                  <a:moveTo>
                    <a:pt x="5213" y="1"/>
                  </a:moveTo>
                  <a:cubicBezTo>
                    <a:pt x="3484" y="527"/>
                    <a:pt x="1755" y="1028"/>
                    <a:pt x="0" y="1479"/>
                  </a:cubicBezTo>
                  <a:cubicBezTo>
                    <a:pt x="25" y="2532"/>
                    <a:pt x="125" y="3560"/>
                    <a:pt x="326" y="4562"/>
                  </a:cubicBezTo>
                  <a:cubicBezTo>
                    <a:pt x="501" y="5414"/>
                    <a:pt x="752" y="6266"/>
                    <a:pt x="1253" y="6918"/>
                  </a:cubicBezTo>
                  <a:cubicBezTo>
                    <a:pt x="1671" y="7467"/>
                    <a:pt x="2156" y="7694"/>
                    <a:pt x="2648" y="7694"/>
                  </a:cubicBezTo>
                  <a:cubicBezTo>
                    <a:pt x="3664" y="7694"/>
                    <a:pt x="4715" y="6728"/>
                    <a:pt x="5288" y="5615"/>
                  </a:cubicBezTo>
                  <a:cubicBezTo>
                    <a:pt x="5539" y="5113"/>
                    <a:pt x="5689" y="4562"/>
                    <a:pt x="5689" y="4061"/>
                  </a:cubicBezTo>
                  <a:cubicBezTo>
                    <a:pt x="5689" y="3710"/>
                    <a:pt x="5489" y="1028"/>
                    <a:pt x="5213" y="1"/>
                  </a:cubicBezTo>
                  <a:close/>
                </a:path>
              </a:pathLst>
            </a:custGeom>
            <a:solidFill>
              <a:srgbClr val="E88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1"/>
            <p:cNvSpPr/>
            <p:nvPr/>
          </p:nvSpPr>
          <p:spPr>
            <a:xfrm>
              <a:off x="5575350" y="1401650"/>
              <a:ext cx="315175" cy="110925"/>
            </a:xfrm>
            <a:custGeom>
              <a:rect b="b" l="l" r="r" t="t"/>
              <a:pathLst>
                <a:path extrusionOk="0" h="4437" w="12607">
                  <a:moveTo>
                    <a:pt x="12356" y="1"/>
                  </a:moveTo>
                  <a:cubicBezTo>
                    <a:pt x="11203" y="452"/>
                    <a:pt x="10076" y="878"/>
                    <a:pt x="8973" y="1304"/>
                  </a:cubicBezTo>
                  <a:cubicBezTo>
                    <a:pt x="6041" y="2407"/>
                    <a:pt x="3033" y="3309"/>
                    <a:pt x="0" y="4086"/>
                  </a:cubicBezTo>
                  <a:lnTo>
                    <a:pt x="76" y="4437"/>
                  </a:lnTo>
                  <a:cubicBezTo>
                    <a:pt x="3559" y="3534"/>
                    <a:pt x="6968" y="2482"/>
                    <a:pt x="10326" y="1179"/>
                  </a:cubicBezTo>
                  <a:cubicBezTo>
                    <a:pt x="11078" y="903"/>
                    <a:pt x="11830" y="602"/>
                    <a:pt x="12607" y="301"/>
                  </a:cubicBezTo>
                  <a:cubicBezTo>
                    <a:pt x="12532" y="201"/>
                    <a:pt x="12432" y="101"/>
                    <a:pt x="12356" y="1"/>
                  </a:cubicBezTo>
                  <a:close/>
                </a:path>
              </a:pathLst>
            </a:custGeom>
            <a:solidFill>
              <a:srgbClr val="E88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51"/>
            <p:cNvSpPr/>
            <p:nvPr/>
          </p:nvSpPr>
          <p:spPr>
            <a:xfrm>
              <a:off x="5609800" y="1535100"/>
              <a:ext cx="350275" cy="117200"/>
            </a:xfrm>
            <a:custGeom>
              <a:rect b="b" l="l" r="r" t="t"/>
              <a:pathLst>
                <a:path extrusionOk="0" h="4688" w="14011">
                  <a:moveTo>
                    <a:pt x="13886" y="1"/>
                  </a:moveTo>
                  <a:cubicBezTo>
                    <a:pt x="9475" y="2006"/>
                    <a:pt x="4813" y="3460"/>
                    <a:pt x="1" y="4337"/>
                  </a:cubicBezTo>
                  <a:lnTo>
                    <a:pt x="101" y="4688"/>
                  </a:lnTo>
                  <a:cubicBezTo>
                    <a:pt x="4913" y="3836"/>
                    <a:pt x="9575" y="2382"/>
                    <a:pt x="14011" y="352"/>
                  </a:cubicBezTo>
                  <a:cubicBezTo>
                    <a:pt x="13986" y="252"/>
                    <a:pt x="13936" y="126"/>
                    <a:pt x="13886" y="1"/>
                  </a:cubicBezTo>
                  <a:close/>
                </a:path>
              </a:pathLst>
            </a:custGeom>
            <a:solidFill>
              <a:srgbClr val="E88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1"/>
            <p:cNvSpPr/>
            <p:nvPr/>
          </p:nvSpPr>
          <p:spPr>
            <a:xfrm>
              <a:off x="5234500" y="1061325"/>
              <a:ext cx="153325" cy="108900"/>
            </a:xfrm>
            <a:custGeom>
              <a:rect b="b" l="l" r="r" t="t"/>
              <a:pathLst>
                <a:path extrusionOk="0" h="4356" w="6133">
                  <a:moveTo>
                    <a:pt x="2158" y="0"/>
                  </a:moveTo>
                  <a:cubicBezTo>
                    <a:pt x="1700" y="0"/>
                    <a:pt x="1303" y="47"/>
                    <a:pt x="1053" y="130"/>
                  </a:cubicBezTo>
                  <a:cubicBezTo>
                    <a:pt x="752" y="255"/>
                    <a:pt x="451" y="406"/>
                    <a:pt x="251" y="681"/>
                  </a:cubicBezTo>
                  <a:cubicBezTo>
                    <a:pt x="75" y="907"/>
                    <a:pt x="0" y="1233"/>
                    <a:pt x="0" y="1533"/>
                  </a:cubicBezTo>
                  <a:cubicBezTo>
                    <a:pt x="0" y="2335"/>
                    <a:pt x="426" y="3062"/>
                    <a:pt x="953" y="3614"/>
                  </a:cubicBezTo>
                  <a:cubicBezTo>
                    <a:pt x="1203" y="3889"/>
                    <a:pt x="1454" y="4115"/>
                    <a:pt x="1780" y="4240"/>
                  </a:cubicBezTo>
                  <a:cubicBezTo>
                    <a:pt x="1983" y="4320"/>
                    <a:pt x="2195" y="4356"/>
                    <a:pt x="2409" y="4356"/>
                  </a:cubicBezTo>
                  <a:cubicBezTo>
                    <a:pt x="2800" y="4356"/>
                    <a:pt x="3193" y="4234"/>
                    <a:pt x="3534" y="4040"/>
                  </a:cubicBezTo>
                  <a:cubicBezTo>
                    <a:pt x="4085" y="3764"/>
                    <a:pt x="4512" y="3313"/>
                    <a:pt x="4938" y="2887"/>
                  </a:cubicBezTo>
                  <a:cubicBezTo>
                    <a:pt x="5138" y="2661"/>
                    <a:pt x="5364" y="2436"/>
                    <a:pt x="5489" y="2135"/>
                  </a:cubicBezTo>
                  <a:cubicBezTo>
                    <a:pt x="6133" y="574"/>
                    <a:pt x="3769" y="0"/>
                    <a:pt x="2158"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51"/>
            <p:cNvSpPr/>
            <p:nvPr/>
          </p:nvSpPr>
          <p:spPr>
            <a:xfrm>
              <a:off x="5052800" y="1495650"/>
              <a:ext cx="411675" cy="200525"/>
            </a:xfrm>
            <a:custGeom>
              <a:rect b="b" l="l" r="r" t="t"/>
              <a:pathLst>
                <a:path extrusionOk="0" h="8021" w="16467">
                  <a:moveTo>
                    <a:pt x="401" y="0"/>
                  </a:moveTo>
                  <a:lnTo>
                    <a:pt x="0" y="4812"/>
                  </a:lnTo>
                  <a:lnTo>
                    <a:pt x="8973" y="7694"/>
                  </a:lnTo>
                  <a:lnTo>
                    <a:pt x="13484" y="8020"/>
                  </a:lnTo>
                  <a:lnTo>
                    <a:pt x="15739" y="4812"/>
                  </a:lnTo>
                  <a:lnTo>
                    <a:pt x="16466" y="1729"/>
                  </a:lnTo>
                  <a:lnTo>
                    <a:pt x="401" y="0"/>
                  </a:ln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51"/>
            <p:cNvSpPr/>
            <p:nvPr/>
          </p:nvSpPr>
          <p:spPr>
            <a:xfrm>
              <a:off x="4996400" y="1521950"/>
              <a:ext cx="461800" cy="112175"/>
            </a:xfrm>
            <a:custGeom>
              <a:rect b="b" l="l" r="r" t="t"/>
              <a:pathLst>
                <a:path extrusionOk="0" h="4487" w="18472">
                  <a:moveTo>
                    <a:pt x="3559" y="1"/>
                  </a:moveTo>
                  <a:lnTo>
                    <a:pt x="0" y="2407"/>
                  </a:lnTo>
                  <a:lnTo>
                    <a:pt x="17344" y="4487"/>
                  </a:lnTo>
                  <a:lnTo>
                    <a:pt x="18472" y="1179"/>
                  </a:lnTo>
                  <a:lnTo>
                    <a:pt x="3559" y="1"/>
                  </a:lnTo>
                  <a:close/>
                </a:path>
              </a:pathLst>
            </a:custGeom>
            <a:solidFill>
              <a:srgbClr val="F7E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1"/>
            <p:cNvSpPr/>
            <p:nvPr/>
          </p:nvSpPr>
          <p:spPr>
            <a:xfrm>
              <a:off x="4978850" y="1538875"/>
              <a:ext cx="538250" cy="562050"/>
            </a:xfrm>
            <a:custGeom>
              <a:rect b="b" l="l" r="r" t="t"/>
              <a:pathLst>
                <a:path extrusionOk="0" h="22482" w="21530">
                  <a:moveTo>
                    <a:pt x="19424" y="0"/>
                  </a:moveTo>
                  <a:lnTo>
                    <a:pt x="16843" y="2106"/>
                  </a:lnTo>
                  <a:lnTo>
                    <a:pt x="1" y="1604"/>
                  </a:lnTo>
                  <a:lnTo>
                    <a:pt x="1" y="22381"/>
                  </a:lnTo>
                  <a:lnTo>
                    <a:pt x="16743" y="22482"/>
                  </a:lnTo>
                  <a:cubicBezTo>
                    <a:pt x="16743" y="22482"/>
                    <a:pt x="19349" y="22131"/>
                    <a:pt x="19976" y="21229"/>
                  </a:cubicBezTo>
                  <a:cubicBezTo>
                    <a:pt x="21530" y="12331"/>
                    <a:pt x="19424" y="0"/>
                    <a:pt x="1942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51"/>
            <p:cNvSpPr/>
            <p:nvPr/>
          </p:nvSpPr>
          <p:spPr>
            <a:xfrm>
              <a:off x="5399900" y="1538875"/>
              <a:ext cx="117200" cy="559550"/>
            </a:xfrm>
            <a:custGeom>
              <a:rect b="b" l="l" r="r" t="t"/>
              <a:pathLst>
                <a:path extrusionOk="0" h="22382" w="4688">
                  <a:moveTo>
                    <a:pt x="2582" y="0"/>
                  </a:moveTo>
                  <a:lnTo>
                    <a:pt x="1" y="2106"/>
                  </a:lnTo>
                  <a:cubicBezTo>
                    <a:pt x="477" y="6015"/>
                    <a:pt x="1179" y="13985"/>
                    <a:pt x="452" y="22381"/>
                  </a:cubicBezTo>
                  <a:cubicBezTo>
                    <a:pt x="1254" y="22231"/>
                    <a:pt x="2683" y="21880"/>
                    <a:pt x="3134" y="21229"/>
                  </a:cubicBezTo>
                  <a:cubicBezTo>
                    <a:pt x="4688" y="12331"/>
                    <a:pt x="2582" y="0"/>
                    <a:pt x="2582" y="0"/>
                  </a:cubicBezTo>
                  <a:close/>
                </a:path>
              </a:pathLst>
            </a:custGeom>
            <a:solidFill>
              <a:srgbClr val="EDAB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51"/>
            <p:cNvSpPr/>
            <p:nvPr/>
          </p:nvSpPr>
          <p:spPr>
            <a:xfrm>
              <a:off x="5285250" y="1407450"/>
              <a:ext cx="568950" cy="709775"/>
            </a:xfrm>
            <a:custGeom>
              <a:rect b="b" l="l" r="r" t="t"/>
              <a:pathLst>
                <a:path extrusionOk="0" h="28391" w="22758">
                  <a:moveTo>
                    <a:pt x="14728" y="0"/>
                  </a:moveTo>
                  <a:cubicBezTo>
                    <a:pt x="14258" y="0"/>
                    <a:pt x="13752" y="77"/>
                    <a:pt x="13208" y="245"/>
                  </a:cubicBezTo>
                  <a:cubicBezTo>
                    <a:pt x="9775" y="1272"/>
                    <a:pt x="9650" y="4305"/>
                    <a:pt x="10151" y="7313"/>
                  </a:cubicBezTo>
                  <a:cubicBezTo>
                    <a:pt x="10627" y="10195"/>
                    <a:pt x="11604" y="13002"/>
                    <a:pt x="11980" y="15959"/>
                  </a:cubicBezTo>
                  <a:cubicBezTo>
                    <a:pt x="12030" y="16460"/>
                    <a:pt x="12081" y="17012"/>
                    <a:pt x="11830" y="17438"/>
                  </a:cubicBezTo>
                  <a:cubicBezTo>
                    <a:pt x="11554" y="17964"/>
                    <a:pt x="10953" y="18215"/>
                    <a:pt x="10401" y="18415"/>
                  </a:cubicBezTo>
                  <a:cubicBezTo>
                    <a:pt x="8772" y="18992"/>
                    <a:pt x="7043" y="19318"/>
                    <a:pt x="5414" y="19944"/>
                  </a:cubicBezTo>
                  <a:cubicBezTo>
                    <a:pt x="3760" y="20571"/>
                    <a:pt x="1604" y="20771"/>
                    <a:pt x="878" y="22651"/>
                  </a:cubicBezTo>
                  <a:cubicBezTo>
                    <a:pt x="0" y="24907"/>
                    <a:pt x="1629" y="27187"/>
                    <a:pt x="3810" y="27739"/>
                  </a:cubicBezTo>
                  <a:cubicBezTo>
                    <a:pt x="5589" y="28173"/>
                    <a:pt x="7419" y="28390"/>
                    <a:pt x="9250" y="28390"/>
                  </a:cubicBezTo>
                  <a:cubicBezTo>
                    <a:pt x="11651" y="28390"/>
                    <a:pt x="14052" y="28016"/>
                    <a:pt x="16341" y="27262"/>
                  </a:cubicBezTo>
                  <a:cubicBezTo>
                    <a:pt x="17168" y="27012"/>
                    <a:pt x="17995" y="26661"/>
                    <a:pt x="18697" y="26135"/>
                  </a:cubicBezTo>
                  <a:cubicBezTo>
                    <a:pt x="19549" y="25458"/>
                    <a:pt x="20126" y="24481"/>
                    <a:pt x="20577" y="23478"/>
                  </a:cubicBezTo>
                  <a:cubicBezTo>
                    <a:pt x="22757" y="18641"/>
                    <a:pt x="22557" y="12977"/>
                    <a:pt x="20978" y="7989"/>
                  </a:cubicBezTo>
                  <a:cubicBezTo>
                    <a:pt x="20020" y="4915"/>
                    <a:pt x="18488" y="0"/>
                    <a:pt x="14728"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51"/>
            <p:cNvSpPr/>
            <p:nvPr/>
          </p:nvSpPr>
          <p:spPr>
            <a:xfrm>
              <a:off x="5308425" y="1963675"/>
              <a:ext cx="38250" cy="9075"/>
            </a:xfrm>
            <a:custGeom>
              <a:rect b="b" l="l" r="r" t="t"/>
              <a:pathLst>
                <a:path extrusionOk="0" h="363" w="1530">
                  <a:moveTo>
                    <a:pt x="151" y="1"/>
                  </a:moveTo>
                  <a:cubicBezTo>
                    <a:pt x="101" y="101"/>
                    <a:pt x="51" y="201"/>
                    <a:pt x="1" y="327"/>
                  </a:cubicBezTo>
                  <a:cubicBezTo>
                    <a:pt x="285" y="352"/>
                    <a:pt x="549" y="363"/>
                    <a:pt x="776" y="363"/>
                  </a:cubicBezTo>
                  <a:cubicBezTo>
                    <a:pt x="1229" y="363"/>
                    <a:pt x="1530" y="318"/>
                    <a:pt x="1530" y="252"/>
                  </a:cubicBezTo>
                  <a:cubicBezTo>
                    <a:pt x="1530" y="176"/>
                    <a:pt x="928" y="76"/>
                    <a:pt x="151" y="1"/>
                  </a:cubicBezTo>
                  <a:close/>
                </a:path>
              </a:pathLst>
            </a:custGeom>
            <a:solidFill>
              <a:srgbClr val="A05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51"/>
            <p:cNvSpPr/>
            <p:nvPr/>
          </p:nvSpPr>
          <p:spPr>
            <a:xfrm>
              <a:off x="5300900" y="1999800"/>
              <a:ext cx="84000" cy="12775"/>
            </a:xfrm>
            <a:custGeom>
              <a:rect b="b" l="l" r="r" t="t"/>
              <a:pathLst>
                <a:path extrusionOk="0" h="511" w="3360">
                  <a:moveTo>
                    <a:pt x="3004" y="0"/>
                  </a:moveTo>
                  <a:cubicBezTo>
                    <a:pt x="2514" y="0"/>
                    <a:pt x="1567" y="56"/>
                    <a:pt x="477" y="160"/>
                  </a:cubicBezTo>
                  <a:cubicBezTo>
                    <a:pt x="302" y="160"/>
                    <a:pt x="151" y="185"/>
                    <a:pt x="1" y="185"/>
                  </a:cubicBezTo>
                  <a:cubicBezTo>
                    <a:pt x="1" y="310"/>
                    <a:pt x="26" y="411"/>
                    <a:pt x="26" y="511"/>
                  </a:cubicBezTo>
                  <a:cubicBezTo>
                    <a:pt x="176" y="511"/>
                    <a:pt x="327" y="486"/>
                    <a:pt x="502" y="486"/>
                  </a:cubicBezTo>
                  <a:cubicBezTo>
                    <a:pt x="2081" y="335"/>
                    <a:pt x="3359" y="135"/>
                    <a:pt x="3359" y="35"/>
                  </a:cubicBezTo>
                  <a:cubicBezTo>
                    <a:pt x="3352" y="11"/>
                    <a:pt x="3224" y="0"/>
                    <a:pt x="3004" y="0"/>
                  </a:cubicBezTo>
                  <a:close/>
                </a:path>
              </a:pathLst>
            </a:custGeom>
            <a:solidFill>
              <a:srgbClr val="A05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1"/>
            <p:cNvSpPr/>
            <p:nvPr/>
          </p:nvSpPr>
          <p:spPr>
            <a:xfrm>
              <a:off x="5314700" y="2043900"/>
              <a:ext cx="35100" cy="15050"/>
            </a:xfrm>
            <a:custGeom>
              <a:rect b="b" l="l" r="r" t="t"/>
              <a:pathLst>
                <a:path extrusionOk="0" h="602" w="1404">
                  <a:moveTo>
                    <a:pt x="1287" y="1"/>
                  </a:moveTo>
                  <a:cubicBezTo>
                    <a:pt x="1089" y="1"/>
                    <a:pt x="591" y="109"/>
                    <a:pt x="0" y="326"/>
                  </a:cubicBezTo>
                  <a:cubicBezTo>
                    <a:pt x="50" y="426"/>
                    <a:pt x="101" y="526"/>
                    <a:pt x="176" y="601"/>
                  </a:cubicBezTo>
                  <a:cubicBezTo>
                    <a:pt x="877" y="326"/>
                    <a:pt x="1404" y="100"/>
                    <a:pt x="1379" y="25"/>
                  </a:cubicBezTo>
                  <a:cubicBezTo>
                    <a:pt x="1373" y="9"/>
                    <a:pt x="1342" y="1"/>
                    <a:pt x="1287" y="1"/>
                  </a:cubicBezTo>
                  <a:close/>
                </a:path>
              </a:pathLst>
            </a:custGeom>
            <a:solidFill>
              <a:srgbClr val="A05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51"/>
            <p:cNvSpPr/>
            <p:nvPr/>
          </p:nvSpPr>
          <p:spPr>
            <a:xfrm>
              <a:off x="4914325" y="1729875"/>
              <a:ext cx="292625" cy="218300"/>
            </a:xfrm>
            <a:custGeom>
              <a:rect b="b" l="l" r="r" t="t"/>
              <a:pathLst>
                <a:path extrusionOk="0" h="8732" w="11705">
                  <a:moveTo>
                    <a:pt x="6510" y="0"/>
                  </a:moveTo>
                  <a:cubicBezTo>
                    <a:pt x="5093" y="0"/>
                    <a:pt x="3654" y="287"/>
                    <a:pt x="2406" y="882"/>
                  </a:cubicBezTo>
                  <a:cubicBezTo>
                    <a:pt x="501" y="1784"/>
                    <a:pt x="0" y="2962"/>
                    <a:pt x="251" y="5042"/>
                  </a:cubicBezTo>
                  <a:cubicBezTo>
                    <a:pt x="501" y="7398"/>
                    <a:pt x="2181" y="8401"/>
                    <a:pt x="4386" y="8601"/>
                  </a:cubicBezTo>
                  <a:cubicBezTo>
                    <a:pt x="5037" y="8666"/>
                    <a:pt x="5707" y="8731"/>
                    <a:pt x="6396" y="8731"/>
                  </a:cubicBezTo>
                  <a:cubicBezTo>
                    <a:pt x="6503" y="8731"/>
                    <a:pt x="6610" y="8730"/>
                    <a:pt x="6717" y="8726"/>
                  </a:cubicBezTo>
                  <a:cubicBezTo>
                    <a:pt x="8371" y="8651"/>
                    <a:pt x="10000" y="8200"/>
                    <a:pt x="11003" y="6646"/>
                  </a:cubicBezTo>
                  <a:cubicBezTo>
                    <a:pt x="11679" y="5543"/>
                    <a:pt x="11705" y="4140"/>
                    <a:pt x="11329" y="2912"/>
                  </a:cubicBezTo>
                  <a:cubicBezTo>
                    <a:pt x="11103" y="2185"/>
                    <a:pt x="10752" y="1458"/>
                    <a:pt x="10176" y="982"/>
                  </a:cubicBezTo>
                  <a:cubicBezTo>
                    <a:pt x="9524" y="431"/>
                    <a:pt x="8647" y="180"/>
                    <a:pt x="7795" y="80"/>
                  </a:cubicBezTo>
                  <a:cubicBezTo>
                    <a:pt x="7373" y="27"/>
                    <a:pt x="6942" y="0"/>
                    <a:pt x="6510" y="0"/>
                  </a:cubicBezTo>
                  <a:close/>
                </a:path>
              </a:pathLst>
            </a:custGeom>
            <a:solidFill>
              <a:srgbClr val="D483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1"/>
            <p:cNvSpPr/>
            <p:nvPr/>
          </p:nvSpPr>
          <p:spPr>
            <a:xfrm>
              <a:off x="5139875" y="1781350"/>
              <a:ext cx="53300" cy="18175"/>
            </a:xfrm>
            <a:custGeom>
              <a:rect b="b" l="l" r="r" t="t"/>
              <a:pathLst>
                <a:path extrusionOk="0" h="727" w="2132">
                  <a:moveTo>
                    <a:pt x="1981" y="1"/>
                  </a:moveTo>
                  <a:cubicBezTo>
                    <a:pt x="853" y="251"/>
                    <a:pt x="1" y="627"/>
                    <a:pt x="26" y="702"/>
                  </a:cubicBezTo>
                  <a:cubicBezTo>
                    <a:pt x="30" y="719"/>
                    <a:pt x="59" y="727"/>
                    <a:pt x="108" y="727"/>
                  </a:cubicBezTo>
                  <a:cubicBezTo>
                    <a:pt x="357" y="727"/>
                    <a:pt x="1133" y="535"/>
                    <a:pt x="2031" y="326"/>
                  </a:cubicBezTo>
                  <a:lnTo>
                    <a:pt x="2131" y="326"/>
                  </a:lnTo>
                  <a:cubicBezTo>
                    <a:pt x="2081" y="201"/>
                    <a:pt x="2031" y="101"/>
                    <a:pt x="1981" y="1"/>
                  </a:cubicBezTo>
                  <a:close/>
                </a:path>
              </a:pathLst>
            </a:custGeom>
            <a:solidFill>
              <a:srgbClr val="A05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1"/>
            <p:cNvSpPr/>
            <p:nvPr/>
          </p:nvSpPr>
          <p:spPr>
            <a:xfrm>
              <a:off x="5126725" y="1836500"/>
              <a:ext cx="77100" cy="11525"/>
            </a:xfrm>
            <a:custGeom>
              <a:rect b="b" l="l" r="r" t="t"/>
              <a:pathLst>
                <a:path extrusionOk="0" h="461" w="3084">
                  <a:moveTo>
                    <a:pt x="3083" y="0"/>
                  </a:moveTo>
                  <a:cubicBezTo>
                    <a:pt x="2933" y="0"/>
                    <a:pt x="2782" y="25"/>
                    <a:pt x="2632" y="25"/>
                  </a:cubicBezTo>
                  <a:cubicBezTo>
                    <a:pt x="1178" y="176"/>
                    <a:pt x="0" y="301"/>
                    <a:pt x="0" y="401"/>
                  </a:cubicBezTo>
                  <a:cubicBezTo>
                    <a:pt x="0" y="437"/>
                    <a:pt x="268" y="461"/>
                    <a:pt x="704" y="461"/>
                  </a:cubicBezTo>
                  <a:cubicBezTo>
                    <a:pt x="1191" y="461"/>
                    <a:pt x="1889" y="430"/>
                    <a:pt x="2657" y="351"/>
                  </a:cubicBezTo>
                  <a:cubicBezTo>
                    <a:pt x="2807" y="351"/>
                    <a:pt x="2933" y="326"/>
                    <a:pt x="3083" y="326"/>
                  </a:cubicBezTo>
                  <a:cubicBezTo>
                    <a:pt x="3083" y="201"/>
                    <a:pt x="3083" y="100"/>
                    <a:pt x="3083" y="0"/>
                  </a:cubicBezTo>
                  <a:close/>
                </a:path>
              </a:pathLst>
            </a:custGeom>
            <a:solidFill>
              <a:srgbClr val="A05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51"/>
            <p:cNvSpPr/>
            <p:nvPr/>
          </p:nvSpPr>
          <p:spPr>
            <a:xfrm>
              <a:off x="5144900" y="1890825"/>
              <a:ext cx="43875" cy="13350"/>
            </a:xfrm>
            <a:custGeom>
              <a:rect b="b" l="l" r="r" t="t"/>
              <a:pathLst>
                <a:path extrusionOk="0" h="534" w="1755">
                  <a:moveTo>
                    <a:pt x="144" y="1"/>
                  </a:moveTo>
                  <a:cubicBezTo>
                    <a:pt x="72" y="1"/>
                    <a:pt x="31" y="10"/>
                    <a:pt x="25" y="33"/>
                  </a:cubicBezTo>
                  <a:cubicBezTo>
                    <a:pt x="0" y="108"/>
                    <a:pt x="652" y="359"/>
                    <a:pt x="1529" y="534"/>
                  </a:cubicBezTo>
                  <a:cubicBezTo>
                    <a:pt x="1604" y="459"/>
                    <a:pt x="1679" y="359"/>
                    <a:pt x="1755" y="258"/>
                  </a:cubicBezTo>
                  <a:cubicBezTo>
                    <a:pt x="1014" y="122"/>
                    <a:pt x="394" y="1"/>
                    <a:pt x="144" y="1"/>
                  </a:cubicBezTo>
                  <a:close/>
                </a:path>
              </a:pathLst>
            </a:custGeom>
            <a:solidFill>
              <a:srgbClr val="A053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 name="Google Shape;1029;p51"/>
          <p:cNvSpPr/>
          <p:nvPr/>
        </p:nvSpPr>
        <p:spPr>
          <a:xfrm>
            <a:off x="8393700" y="1137750"/>
            <a:ext cx="129000" cy="129000"/>
          </a:xfrm>
          <a:prstGeom prst="ellipse">
            <a:avLst/>
          </a:pr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1"/>
          <p:cNvSpPr/>
          <p:nvPr/>
        </p:nvSpPr>
        <p:spPr>
          <a:xfrm>
            <a:off x="621300" y="462900"/>
            <a:ext cx="129000" cy="129000"/>
          </a:xfrm>
          <a:prstGeom prst="ellipse">
            <a:avLst/>
          </a:pr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51"/>
          <p:cNvSpPr/>
          <p:nvPr/>
        </p:nvSpPr>
        <p:spPr>
          <a:xfrm>
            <a:off x="4260888" y="4384950"/>
            <a:ext cx="129000" cy="129000"/>
          </a:xfrm>
          <a:prstGeom prst="ellipse">
            <a:avLst/>
          </a:pr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1"/>
          <p:cNvSpPr/>
          <p:nvPr/>
        </p:nvSpPr>
        <p:spPr>
          <a:xfrm>
            <a:off x="4640850" y="591900"/>
            <a:ext cx="129000" cy="129000"/>
          </a:xfrm>
          <a:prstGeom prst="ellipse">
            <a:avLst/>
          </a:pr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51"/>
          <p:cNvSpPr txBox="1"/>
          <p:nvPr/>
        </p:nvSpPr>
        <p:spPr>
          <a:xfrm rot="-1041787">
            <a:off x="821166" y="9305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6E772D"/>
                </a:solidFill>
                <a:latin typeface="Lilita One"/>
                <a:ea typeface="Lilita One"/>
                <a:cs typeface="Lilita One"/>
                <a:sym typeface="Lilita One"/>
              </a:rPr>
              <a:t>a</a:t>
            </a:r>
            <a:endParaRPr sz="3600">
              <a:solidFill>
                <a:srgbClr val="6E772D"/>
              </a:solidFill>
              <a:latin typeface="Lilita One"/>
              <a:ea typeface="Lilita One"/>
              <a:cs typeface="Lilita One"/>
              <a:sym typeface="Lilita One"/>
            </a:endParaRPr>
          </a:p>
        </p:txBody>
      </p:sp>
      <p:sp>
        <p:nvSpPr>
          <p:cNvPr id="1034" name="Google Shape;1034;p51"/>
          <p:cNvSpPr txBox="1"/>
          <p:nvPr/>
        </p:nvSpPr>
        <p:spPr>
          <a:xfrm rot="1794330">
            <a:off x="3268635" y="2556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6E772D"/>
                </a:solidFill>
                <a:latin typeface="Lilita One"/>
                <a:ea typeface="Lilita One"/>
                <a:cs typeface="Lilita One"/>
                <a:sym typeface="Lilita One"/>
              </a:rPr>
              <a:t>b</a:t>
            </a:r>
            <a:endParaRPr sz="3600">
              <a:solidFill>
                <a:srgbClr val="6E772D"/>
              </a:solidFill>
              <a:latin typeface="Lilita One"/>
              <a:ea typeface="Lilita One"/>
              <a:cs typeface="Lilita One"/>
              <a:sym typeface="Lilita One"/>
            </a:endParaRPr>
          </a:p>
        </p:txBody>
      </p:sp>
      <p:sp>
        <p:nvSpPr>
          <p:cNvPr id="1035" name="Google Shape;1035;p51"/>
          <p:cNvSpPr txBox="1"/>
          <p:nvPr/>
        </p:nvSpPr>
        <p:spPr>
          <a:xfrm rot="1794330">
            <a:off x="821210" y="39300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6E772D"/>
                </a:solidFill>
                <a:latin typeface="Lilita One"/>
                <a:ea typeface="Lilita One"/>
                <a:cs typeface="Lilita One"/>
                <a:sym typeface="Lilita One"/>
              </a:rPr>
              <a:t>c</a:t>
            </a:r>
            <a:endParaRPr sz="3600">
              <a:solidFill>
                <a:srgbClr val="6E772D"/>
              </a:solidFill>
              <a:latin typeface="Lilita One"/>
              <a:ea typeface="Lilita One"/>
              <a:cs typeface="Lilita One"/>
              <a:sym typeface="Lilita One"/>
            </a:endParaRPr>
          </a:p>
        </p:txBody>
      </p:sp>
      <p:sp>
        <p:nvSpPr>
          <p:cNvPr id="1036" name="Google Shape;1036;p51"/>
          <p:cNvSpPr/>
          <p:nvPr/>
        </p:nvSpPr>
        <p:spPr>
          <a:xfrm>
            <a:off x="6929725" y="3984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0" name="Shape 1040"/>
        <p:cNvGrpSpPr/>
        <p:nvPr/>
      </p:nvGrpSpPr>
      <p:grpSpPr>
        <a:xfrm>
          <a:off x="0" y="0"/>
          <a:ext cx="0" cy="0"/>
          <a:chOff x="0" y="0"/>
          <a:chExt cx="0" cy="0"/>
        </a:xfrm>
      </p:grpSpPr>
      <p:sp>
        <p:nvSpPr>
          <p:cNvPr id="1041" name="Google Shape;1041;p52"/>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Reading exercise</a:t>
            </a:r>
            <a:endParaRPr/>
          </a:p>
        </p:txBody>
      </p:sp>
      <p:sp>
        <p:nvSpPr>
          <p:cNvPr id="1042" name="Google Shape;1042;p52"/>
          <p:cNvSpPr txBox="1"/>
          <p:nvPr>
            <p:ph idx="1" type="subTitle"/>
          </p:nvPr>
        </p:nvSpPr>
        <p:spPr>
          <a:xfrm>
            <a:off x="4810950" y="1612025"/>
            <a:ext cx="3571500" cy="29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Main Idea</a:t>
            </a:r>
            <a:endParaRPr/>
          </a:p>
        </p:txBody>
      </p:sp>
      <p:sp>
        <p:nvSpPr>
          <p:cNvPr id="1043" name="Google Shape;1043;p52"/>
          <p:cNvSpPr txBox="1"/>
          <p:nvPr>
            <p:ph idx="2" type="subTitle"/>
          </p:nvPr>
        </p:nvSpPr>
        <p:spPr>
          <a:xfrm>
            <a:off x="793950" y="1780100"/>
            <a:ext cx="2398800" cy="259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 </a:t>
            </a:r>
            <a:endParaRPr/>
          </a:p>
          <a:p>
            <a:pPr indent="0" lvl="0" marL="0" rtl="0" algn="l">
              <a:spcBef>
                <a:spcPts val="600"/>
              </a:spcBef>
              <a:spcAft>
                <a:spcPts val="600"/>
              </a:spcAft>
              <a:buNone/>
            </a:pPr>
            <a:r>
              <a:rPr lang="en"/>
              <a:t>The planet’s name has nothing to do with the liquid metal, since it was named after the Roman messenger god, Mercury</a:t>
            </a:r>
            <a:endParaRPr/>
          </a:p>
        </p:txBody>
      </p:sp>
      <p:sp>
        <p:nvSpPr>
          <p:cNvPr id="1044" name="Google Shape;1044;p52"/>
          <p:cNvSpPr txBox="1"/>
          <p:nvPr>
            <p:ph idx="3" type="subTitle"/>
          </p:nvPr>
        </p:nvSpPr>
        <p:spPr>
          <a:xfrm>
            <a:off x="4810950" y="1908259"/>
            <a:ext cx="3571500" cy="49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is the main idea of the text?</a:t>
            </a:r>
            <a:endParaRPr/>
          </a:p>
        </p:txBody>
      </p:sp>
      <p:sp>
        <p:nvSpPr>
          <p:cNvPr id="1045" name="Google Shape;1045;p52"/>
          <p:cNvSpPr txBox="1"/>
          <p:nvPr>
            <p:ph idx="4" type="subTitle"/>
          </p:nvPr>
        </p:nvSpPr>
        <p:spPr>
          <a:xfrm>
            <a:off x="4810950" y="3742625"/>
            <a:ext cx="3571500" cy="29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Detail #2</a:t>
            </a:r>
            <a:endParaRPr/>
          </a:p>
        </p:txBody>
      </p:sp>
      <p:sp>
        <p:nvSpPr>
          <p:cNvPr id="1046" name="Google Shape;1046;p52"/>
          <p:cNvSpPr txBox="1"/>
          <p:nvPr>
            <p:ph idx="5" type="subTitle"/>
          </p:nvPr>
        </p:nvSpPr>
        <p:spPr>
          <a:xfrm>
            <a:off x="4810950" y="4038859"/>
            <a:ext cx="3571500" cy="49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a:t>
            </a:r>
            <a:r>
              <a:rPr lang="en"/>
              <a:t> the main concept of the second paragraph. Talk about Roman gods.</a:t>
            </a:r>
            <a:endParaRPr/>
          </a:p>
        </p:txBody>
      </p:sp>
      <p:sp>
        <p:nvSpPr>
          <p:cNvPr id="1047" name="Google Shape;1047;p52"/>
          <p:cNvSpPr txBox="1"/>
          <p:nvPr>
            <p:ph idx="6" type="subTitle"/>
          </p:nvPr>
        </p:nvSpPr>
        <p:spPr>
          <a:xfrm>
            <a:off x="4810950" y="2677325"/>
            <a:ext cx="3571500" cy="29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Detail #1</a:t>
            </a:r>
            <a:endParaRPr/>
          </a:p>
        </p:txBody>
      </p:sp>
      <p:sp>
        <p:nvSpPr>
          <p:cNvPr id="1048" name="Google Shape;1048;p52"/>
          <p:cNvSpPr txBox="1"/>
          <p:nvPr>
            <p:ph idx="7" type="subTitle"/>
          </p:nvPr>
        </p:nvSpPr>
        <p:spPr>
          <a:xfrm>
            <a:off x="4810950" y="2973559"/>
            <a:ext cx="3571500" cy="49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Write</a:t>
            </a:r>
            <a:r>
              <a:rPr lang="en"/>
              <a:t> the main concept of the first paragraph. List its characteristics.</a:t>
            </a:r>
            <a:endParaRPr/>
          </a:p>
        </p:txBody>
      </p:sp>
      <p:sp>
        <p:nvSpPr>
          <p:cNvPr id="1049" name="Google Shape;1049;p52"/>
          <p:cNvSpPr txBox="1"/>
          <p:nvPr/>
        </p:nvSpPr>
        <p:spPr>
          <a:xfrm rot="-1041787">
            <a:off x="531304" y="302028"/>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a</a:t>
            </a:r>
            <a:endParaRPr sz="4800">
              <a:solidFill>
                <a:srgbClr val="E6EFB5"/>
              </a:solidFill>
              <a:latin typeface="Lilita One"/>
              <a:ea typeface="Lilita One"/>
              <a:cs typeface="Lilita One"/>
              <a:sym typeface="Lilita One"/>
            </a:endParaRPr>
          </a:p>
        </p:txBody>
      </p:sp>
      <p:sp>
        <p:nvSpPr>
          <p:cNvPr id="1050" name="Google Shape;1050;p52"/>
          <p:cNvSpPr txBox="1"/>
          <p:nvPr/>
        </p:nvSpPr>
        <p:spPr>
          <a:xfrm rot="-2044854">
            <a:off x="3724209" y="2757127"/>
            <a:ext cx="451315" cy="54359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b</a:t>
            </a:r>
            <a:endParaRPr sz="4800">
              <a:solidFill>
                <a:srgbClr val="E6EFB5"/>
              </a:solidFill>
              <a:latin typeface="Lilita One"/>
              <a:ea typeface="Lilita One"/>
              <a:cs typeface="Lilita One"/>
              <a:sym typeface="Lilita One"/>
            </a:endParaRPr>
          </a:p>
        </p:txBody>
      </p:sp>
      <p:sp>
        <p:nvSpPr>
          <p:cNvPr id="1051" name="Google Shape;1051;p52"/>
          <p:cNvSpPr txBox="1"/>
          <p:nvPr/>
        </p:nvSpPr>
        <p:spPr>
          <a:xfrm rot="1794330">
            <a:off x="6792198" y="2228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c</a:t>
            </a:r>
            <a:endParaRPr sz="4800">
              <a:solidFill>
                <a:srgbClr val="E6EFB5"/>
              </a:solidFill>
              <a:latin typeface="Lilita One"/>
              <a:ea typeface="Lilita One"/>
              <a:cs typeface="Lilita One"/>
              <a:sym typeface="Lilita One"/>
            </a:endParaRPr>
          </a:p>
        </p:txBody>
      </p:sp>
      <p:sp>
        <p:nvSpPr>
          <p:cNvPr id="1052" name="Google Shape;1052;p52"/>
          <p:cNvSpPr/>
          <p:nvPr/>
        </p:nvSpPr>
        <p:spPr>
          <a:xfrm>
            <a:off x="7747600" y="509272"/>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2"/>
          <p:cNvSpPr/>
          <p:nvPr/>
        </p:nvSpPr>
        <p:spPr>
          <a:xfrm>
            <a:off x="3937350" y="190825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2"/>
          <p:cNvSpPr/>
          <p:nvPr/>
        </p:nvSpPr>
        <p:spPr>
          <a:xfrm>
            <a:off x="4066350" y="4127522"/>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2"/>
          <p:cNvSpPr/>
          <p:nvPr/>
        </p:nvSpPr>
        <p:spPr>
          <a:xfrm>
            <a:off x="2143050" y="859022"/>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2"/>
          <p:cNvSpPr/>
          <p:nvPr/>
        </p:nvSpPr>
        <p:spPr>
          <a:xfrm>
            <a:off x="8393700" y="1108372"/>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0" name="Shape 1060"/>
        <p:cNvGrpSpPr/>
        <p:nvPr/>
      </p:nvGrpSpPr>
      <p:grpSpPr>
        <a:xfrm>
          <a:off x="0" y="0"/>
          <a:ext cx="0" cy="0"/>
          <a:chOff x="0" y="0"/>
          <a:chExt cx="0" cy="0"/>
        </a:xfrm>
      </p:grpSpPr>
      <p:sp>
        <p:nvSpPr>
          <p:cNvPr id="1061" name="Google Shape;1061;p53"/>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Comprehension exercise</a:t>
            </a:r>
            <a:endParaRPr/>
          </a:p>
        </p:txBody>
      </p:sp>
      <p:sp>
        <p:nvSpPr>
          <p:cNvPr id="1062" name="Google Shape;1062;p53"/>
          <p:cNvSpPr/>
          <p:nvPr/>
        </p:nvSpPr>
        <p:spPr>
          <a:xfrm>
            <a:off x="2872543" y="2069047"/>
            <a:ext cx="3398913" cy="2362038"/>
          </a:xfrm>
          <a:custGeom>
            <a:rect b="b" l="l" r="r" t="t"/>
            <a:pathLst>
              <a:path extrusionOk="0" h="198574" w="285743">
                <a:moveTo>
                  <a:pt x="4895" y="1"/>
                </a:moveTo>
                <a:cubicBezTo>
                  <a:pt x="2320" y="1"/>
                  <a:pt x="0" y="2065"/>
                  <a:pt x="0" y="4900"/>
                </a:cubicBezTo>
                <a:lnTo>
                  <a:pt x="0" y="193419"/>
                </a:lnTo>
                <a:cubicBezTo>
                  <a:pt x="0" y="196253"/>
                  <a:pt x="2320" y="198573"/>
                  <a:pt x="4895" y="198573"/>
                </a:cubicBezTo>
                <a:lnTo>
                  <a:pt x="281313" y="198573"/>
                </a:lnTo>
                <a:cubicBezTo>
                  <a:pt x="283888" y="198573"/>
                  <a:pt x="285741" y="196253"/>
                  <a:pt x="285741" y="193419"/>
                </a:cubicBezTo>
                <a:lnTo>
                  <a:pt x="285742" y="4900"/>
                </a:lnTo>
                <a:cubicBezTo>
                  <a:pt x="285742" y="2065"/>
                  <a:pt x="283888" y="1"/>
                  <a:pt x="2813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63" name="Google Shape;1063;p53"/>
          <p:cNvPicPr preferRelativeResize="0"/>
          <p:nvPr/>
        </p:nvPicPr>
        <p:blipFill rotWithShape="1">
          <a:blip r:embed="rId3">
            <a:alphaModFix/>
          </a:blip>
          <a:srcRect b="2299" l="0" r="0" t="2299"/>
          <a:stretch/>
        </p:blipFill>
        <p:spPr>
          <a:xfrm>
            <a:off x="3029394" y="2209684"/>
            <a:ext cx="3067766" cy="1829164"/>
          </a:xfrm>
          <a:prstGeom prst="rect">
            <a:avLst/>
          </a:prstGeom>
          <a:noFill/>
          <a:ln>
            <a:noFill/>
          </a:ln>
        </p:spPr>
      </p:pic>
      <p:sp>
        <p:nvSpPr>
          <p:cNvPr id="1064" name="Google Shape;1064;p53"/>
          <p:cNvSpPr txBox="1"/>
          <p:nvPr/>
        </p:nvSpPr>
        <p:spPr>
          <a:xfrm>
            <a:off x="6547200" y="3643700"/>
            <a:ext cx="1925100" cy="77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Lato"/>
                <a:ea typeface="Lato"/>
                <a:cs typeface="Lato"/>
                <a:sym typeface="Lato"/>
              </a:rPr>
              <a:t>Right-click on the image and replace it with your multimedia content</a:t>
            </a:r>
            <a:endParaRPr>
              <a:solidFill>
                <a:schemeClr val="lt1"/>
              </a:solidFill>
              <a:latin typeface="Lato"/>
              <a:ea typeface="Lato"/>
              <a:cs typeface="Lato"/>
              <a:sym typeface="Lato"/>
            </a:endParaRPr>
          </a:p>
        </p:txBody>
      </p:sp>
      <p:sp>
        <p:nvSpPr>
          <p:cNvPr id="1065" name="Google Shape;1065;p53"/>
          <p:cNvSpPr/>
          <p:nvPr/>
        </p:nvSpPr>
        <p:spPr>
          <a:xfrm>
            <a:off x="4181207" y="2763977"/>
            <a:ext cx="778968" cy="778980"/>
          </a:xfrm>
          <a:custGeom>
            <a:rect b="b" l="l" r="r" t="t"/>
            <a:pathLst>
              <a:path extrusionOk="0" h="65488" w="65487">
                <a:moveTo>
                  <a:pt x="32745" y="0"/>
                </a:moveTo>
                <a:cubicBezTo>
                  <a:pt x="24060" y="0"/>
                  <a:pt x="15732" y="3450"/>
                  <a:pt x="9590" y="9591"/>
                </a:cubicBezTo>
                <a:cubicBezTo>
                  <a:pt x="3450" y="15731"/>
                  <a:pt x="1" y="24061"/>
                  <a:pt x="1" y="32744"/>
                </a:cubicBezTo>
                <a:cubicBezTo>
                  <a:pt x="1" y="41427"/>
                  <a:pt x="3450" y="49756"/>
                  <a:pt x="9590" y="55897"/>
                </a:cubicBezTo>
                <a:cubicBezTo>
                  <a:pt x="15732" y="62038"/>
                  <a:pt x="24060" y="65488"/>
                  <a:pt x="32745" y="65488"/>
                </a:cubicBezTo>
                <a:cubicBezTo>
                  <a:pt x="41428" y="65488"/>
                  <a:pt x="49757" y="62038"/>
                  <a:pt x="55898" y="55897"/>
                </a:cubicBezTo>
                <a:cubicBezTo>
                  <a:pt x="62038" y="49756"/>
                  <a:pt x="65487" y="41427"/>
                  <a:pt x="65487" y="32744"/>
                </a:cubicBezTo>
                <a:cubicBezTo>
                  <a:pt x="65487" y="24061"/>
                  <a:pt x="62038" y="15731"/>
                  <a:pt x="55898" y="9591"/>
                </a:cubicBezTo>
                <a:cubicBezTo>
                  <a:pt x="49757" y="3450"/>
                  <a:pt x="41428" y="0"/>
                  <a:pt x="32745" y="0"/>
                </a:cubicBezTo>
                <a:close/>
              </a:path>
            </a:pathLst>
          </a:custGeom>
          <a:solidFill>
            <a:srgbClr val="FFFFFF">
              <a:alpha val="45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3"/>
          <p:cNvSpPr/>
          <p:nvPr/>
        </p:nvSpPr>
        <p:spPr>
          <a:xfrm>
            <a:off x="4467461" y="2946780"/>
            <a:ext cx="311911" cy="413375"/>
          </a:xfrm>
          <a:custGeom>
            <a:rect b="b" l="l" r="r" t="t"/>
            <a:pathLst>
              <a:path extrusionOk="0" h="34752" w="26222">
                <a:moveTo>
                  <a:pt x="1" y="0"/>
                </a:moveTo>
                <a:lnTo>
                  <a:pt x="1" y="34752"/>
                </a:lnTo>
                <a:lnTo>
                  <a:pt x="26221" y="17376"/>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3"/>
          <p:cNvSpPr/>
          <p:nvPr/>
        </p:nvSpPr>
        <p:spPr>
          <a:xfrm>
            <a:off x="3022254" y="4102819"/>
            <a:ext cx="3079830" cy="17176"/>
          </a:xfrm>
          <a:custGeom>
            <a:rect b="b" l="l" r="r" t="t"/>
            <a:pathLst>
              <a:path extrusionOk="0" h="1444" w="258918">
                <a:moveTo>
                  <a:pt x="0" y="1"/>
                </a:moveTo>
                <a:lnTo>
                  <a:pt x="0" y="1444"/>
                </a:lnTo>
                <a:lnTo>
                  <a:pt x="258918" y="1444"/>
                </a:lnTo>
                <a:lnTo>
                  <a:pt x="2589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3"/>
          <p:cNvSpPr/>
          <p:nvPr/>
        </p:nvSpPr>
        <p:spPr>
          <a:xfrm>
            <a:off x="3022254" y="4102819"/>
            <a:ext cx="1257813" cy="17176"/>
          </a:xfrm>
          <a:custGeom>
            <a:rect b="b" l="l" r="r" t="t"/>
            <a:pathLst>
              <a:path extrusionOk="0" h="1444" w="105743">
                <a:moveTo>
                  <a:pt x="0" y="1"/>
                </a:moveTo>
                <a:lnTo>
                  <a:pt x="0" y="1444"/>
                </a:lnTo>
                <a:lnTo>
                  <a:pt x="105742" y="1444"/>
                </a:lnTo>
                <a:lnTo>
                  <a:pt x="10574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3"/>
          <p:cNvSpPr/>
          <p:nvPr/>
        </p:nvSpPr>
        <p:spPr>
          <a:xfrm>
            <a:off x="3536022" y="4198324"/>
            <a:ext cx="81564" cy="114751"/>
          </a:xfrm>
          <a:custGeom>
            <a:rect b="b" l="l" r="r" t="t"/>
            <a:pathLst>
              <a:path extrusionOk="0" h="9647" w="6857">
                <a:moveTo>
                  <a:pt x="1" y="1"/>
                </a:moveTo>
                <a:lnTo>
                  <a:pt x="1" y="9646"/>
                </a:lnTo>
                <a:lnTo>
                  <a:pt x="6857" y="4824"/>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3"/>
          <p:cNvSpPr/>
          <p:nvPr/>
        </p:nvSpPr>
        <p:spPr>
          <a:xfrm>
            <a:off x="3631729" y="4198324"/>
            <a:ext cx="19103" cy="114751"/>
          </a:xfrm>
          <a:custGeom>
            <a:rect b="b" l="l" r="r" t="t"/>
            <a:pathLst>
              <a:path extrusionOk="0" h="9647" w="1606">
                <a:moveTo>
                  <a:pt x="0" y="1"/>
                </a:moveTo>
                <a:lnTo>
                  <a:pt x="0" y="9646"/>
                </a:lnTo>
                <a:lnTo>
                  <a:pt x="1606" y="9646"/>
                </a:lnTo>
                <a:lnTo>
                  <a:pt x="16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3"/>
          <p:cNvSpPr/>
          <p:nvPr/>
        </p:nvSpPr>
        <p:spPr>
          <a:xfrm>
            <a:off x="3304605" y="4198324"/>
            <a:ext cx="81576" cy="114751"/>
          </a:xfrm>
          <a:custGeom>
            <a:rect b="b" l="l" r="r" t="t"/>
            <a:pathLst>
              <a:path extrusionOk="0" h="9647" w="6858">
                <a:moveTo>
                  <a:pt x="1" y="1"/>
                </a:moveTo>
                <a:lnTo>
                  <a:pt x="1" y="9646"/>
                </a:lnTo>
                <a:lnTo>
                  <a:pt x="6857" y="4824"/>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3"/>
          <p:cNvSpPr/>
          <p:nvPr/>
        </p:nvSpPr>
        <p:spPr>
          <a:xfrm>
            <a:off x="3073176" y="4198324"/>
            <a:ext cx="81588" cy="114751"/>
          </a:xfrm>
          <a:custGeom>
            <a:rect b="b" l="l" r="r" t="t"/>
            <a:pathLst>
              <a:path extrusionOk="0" h="9647" w="6859">
                <a:moveTo>
                  <a:pt x="6858" y="1"/>
                </a:moveTo>
                <a:lnTo>
                  <a:pt x="0" y="4824"/>
                </a:lnTo>
                <a:lnTo>
                  <a:pt x="6858" y="9646"/>
                </a:lnTo>
                <a:lnTo>
                  <a:pt x="68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3"/>
          <p:cNvSpPr/>
          <p:nvPr/>
        </p:nvSpPr>
        <p:spPr>
          <a:xfrm>
            <a:off x="3039929" y="4198324"/>
            <a:ext cx="19103" cy="114751"/>
          </a:xfrm>
          <a:custGeom>
            <a:rect b="b" l="l" r="r" t="t"/>
            <a:pathLst>
              <a:path extrusionOk="0" h="9647" w="1606">
                <a:moveTo>
                  <a:pt x="0" y="1"/>
                </a:moveTo>
                <a:lnTo>
                  <a:pt x="0" y="9646"/>
                </a:lnTo>
                <a:lnTo>
                  <a:pt x="1606" y="9646"/>
                </a:lnTo>
                <a:lnTo>
                  <a:pt x="16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3"/>
          <p:cNvSpPr/>
          <p:nvPr/>
        </p:nvSpPr>
        <p:spPr>
          <a:xfrm>
            <a:off x="5393570" y="4178412"/>
            <a:ext cx="149104" cy="145845"/>
          </a:xfrm>
          <a:custGeom>
            <a:rect b="b" l="l" r="r" t="t"/>
            <a:pathLst>
              <a:path extrusionOk="0" h="12261" w="12535">
                <a:moveTo>
                  <a:pt x="6268" y="4167"/>
                </a:moveTo>
                <a:cubicBezTo>
                  <a:pt x="7374" y="4167"/>
                  <a:pt x="8277" y="5047"/>
                  <a:pt x="8277" y="6130"/>
                </a:cubicBezTo>
                <a:cubicBezTo>
                  <a:pt x="8277" y="7212"/>
                  <a:pt x="7376" y="8094"/>
                  <a:pt x="6268" y="8094"/>
                </a:cubicBezTo>
                <a:cubicBezTo>
                  <a:pt x="5160" y="8094"/>
                  <a:pt x="4258" y="7212"/>
                  <a:pt x="4258" y="6130"/>
                </a:cubicBezTo>
                <a:cubicBezTo>
                  <a:pt x="4258" y="5046"/>
                  <a:pt x="5161" y="4167"/>
                  <a:pt x="6268" y="4167"/>
                </a:cubicBezTo>
                <a:close/>
                <a:moveTo>
                  <a:pt x="5552" y="0"/>
                </a:moveTo>
                <a:cubicBezTo>
                  <a:pt x="5457" y="0"/>
                  <a:pt x="4828" y="1686"/>
                  <a:pt x="4828" y="1686"/>
                </a:cubicBezTo>
                <a:lnTo>
                  <a:pt x="4064" y="1996"/>
                </a:lnTo>
                <a:cubicBezTo>
                  <a:pt x="4064" y="1996"/>
                  <a:pt x="2510" y="1336"/>
                  <a:pt x="2320" y="1336"/>
                </a:cubicBezTo>
                <a:cubicBezTo>
                  <a:pt x="2311" y="1336"/>
                  <a:pt x="2306" y="1338"/>
                  <a:pt x="2303" y="1340"/>
                </a:cubicBezTo>
                <a:lnTo>
                  <a:pt x="1330" y="2292"/>
                </a:lnTo>
                <a:cubicBezTo>
                  <a:pt x="1263" y="2356"/>
                  <a:pt x="2036" y="3983"/>
                  <a:pt x="2036" y="3983"/>
                </a:cubicBezTo>
                <a:lnTo>
                  <a:pt x="1721" y="4734"/>
                </a:lnTo>
                <a:cubicBezTo>
                  <a:pt x="1721" y="4734"/>
                  <a:pt x="1" y="5396"/>
                  <a:pt x="1" y="5485"/>
                </a:cubicBezTo>
                <a:lnTo>
                  <a:pt x="1" y="6831"/>
                </a:lnTo>
                <a:cubicBezTo>
                  <a:pt x="1" y="6926"/>
                  <a:pt x="1724" y="7538"/>
                  <a:pt x="1724" y="7538"/>
                </a:cubicBezTo>
                <a:lnTo>
                  <a:pt x="2040" y="8287"/>
                </a:lnTo>
                <a:cubicBezTo>
                  <a:pt x="2040" y="8287"/>
                  <a:pt x="1306" y="9945"/>
                  <a:pt x="1370" y="10009"/>
                </a:cubicBezTo>
                <a:lnTo>
                  <a:pt x="2343" y="10961"/>
                </a:lnTo>
                <a:cubicBezTo>
                  <a:pt x="2346" y="10964"/>
                  <a:pt x="2352" y="10965"/>
                  <a:pt x="2360" y="10965"/>
                </a:cubicBezTo>
                <a:cubicBezTo>
                  <a:pt x="2543" y="10965"/>
                  <a:pt x="4071" y="10269"/>
                  <a:pt x="4071" y="10269"/>
                </a:cubicBezTo>
                <a:lnTo>
                  <a:pt x="4838" y="10580"/>
                </a:lnTo>
                <a:cubicBezTo>
                  <a:pt x="4838" y="10580"/>
                  <a:pt x="5515" y="12261"/>
                  <a:pt x="5609" y="12261"/>
                </a:cubicBezTo>
                <a:lnTo>
                  <a:pt x="6985" y="12261"/>
                </a:lnTo>
                <a:cubicBezTo>
                  <a:pt x="7079" y="12261"/>
                  <a:pt x="7706" y="10574"/>
                  <a:pt x="7706" y="10574"/>
                </a:cubicBezTo>
                <a:lnTo>
                  <a:pt x="8475" y="10263"/>
                </a:lnTo>
                <a:cubicBezTo>
                  <a:pt x="8475" y="10263"/>
                  <a:pt x="10030" y="10926"/>
                  <a:pt x="10216" y="10926"/>
                </a:cubicBezTo>
                <a:cubicBezTo>
                  <a:pt x="10224" y="10926"/>
                  <a:pt x="10230" y="10925"/>
                  <a:pt x="10232" y="10922"/>
                </a:cubicBezTo>
                <a:lnTo>
                  <a:pt x="11206" y="9969"/>
                </a:lnTo>
                <a:cubicBezTo>
                  <a:pt x="11274" y="9903"/>
                  <a:pt x="10498" y="8278"/>
                  <a:pt x="10498" y="8278"/>
                </a:cubicBezTo>
                <a:lnTo>
                  <a:pt x="10813" y="7529"/>
                </a:lnTo>
                <a:cubicBezTo>
                  <a:pt x="10813" y="7529"/>
                  <a:pt x="12533" y="6865"/>
                  <a:pt x="12533" y="6775"/>
                </a:cubicBezTo>
                <a:lnTo>
                  <a:pt x="12533" y="5429"/>
                </a:lnTo>
                <a:cubicBezTo>
                  <a:pt x="12534" y="5335"/>
                  <a:pt x="10811" y="4725"/>
                  <a:pt x="10811" y="4725"/>
                </a:cubicBezTo>
                <a:lnTo>
                  <a:pt x="10495" y="3972"/>
                </a:lnTo>
                <a:cubicBezTo>
                  <a:pt x="10495" y="3972"/>
                  <a:pt x="11232" y="2314"/>
                  <a:pt x="11166" y="2249"/>
                </a:cubicBezTo>
                <a:lnTo>
                  <a:pt x="10192" y="1300"/>
                </a:lnTo>
                <a:cubicBezTo>
                  <a:pt x="10189" y="1297"/>
                  <a:pt x="10183" y="1295"/>
                  <a:pt x="10175" y="1295"/>
                </a:cubicBezTo>
                <a:cubicBezTo>
                  <a:pt x="9988" y="1295"/>
                  <a:pt x="8463" y="1992"/>
                  <a:pt x="8463" y="1992"/>
                </a:cubicBezTo>
                <a:lnTo>
                  <a:pt x="7697" y="1683"/>
                </a:lnTo>
                <a:cubicBezTo>
                  <a:pt x="7697" y="1683"/>
                  <a:pt x="7020" y="0"/>
                  <a:pt x="69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3"/>
          <p:cNvSpPr/>
          <p:nvPr/>
        </p:nvSpPr>
        <p:spPr>
          <a:xfrm>
            <a:off x="5648241" y="4194458"/>
            <a:ext cx="170063" cy="111777"/>
          </a:xfrm>
          <a:custGeom>
            <a:rect b="b" l="l" r="r" t="t"/>
            <a:pathLst>
              <a:path extrusionOk="0" h="9397" w="14297">
                <a:moveTo>
                  <a:pt x="13245" y="1051"/>
                </a:moveTo>
                <a:lnTo>
                  <a:pt x="13245" y="8345"/>
                </a:lnTo>
                <a:lnTo>
                  <a:pt x="1053" y="8345"/>
                </a:lnTo>
                <a:lnTo>
                  <a:pt x="1055" y="1051"/>
                </a:lnTo>
                <a:close/>
                <a:moveTo>
                  <a:pt x="1" y="0"/>
                </a:moveTo>
                <a:lnTo>
                  <a:pt x="1" y="9397"/>
                </a:lnTo>
                <a:lnTo>
                  <a:pt x="14297" y="9397"/>
                </a:lnTo>
                <a:lnTo>
                  <a:pt x="1429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3"/>
          <p:cNvSpPr/>
          <p:nvPr/>
        </p:nvSpPr>
        <p:spPr>
          <a:xfrm>
            <a:off x="6001011" y="4182587"/>
            <a:ext cx="55704" cy="55633"/>
          </a:xfrm>
          <a:custGeom>
            <a:rect b="b" l="l" r="r" t="t"/>
            <a:pathLst>
              <a:path extrusionOk="0" h="4677" w="4683">
                <a:moveTo>
                  <a:pt x="0" y="0"/>
                </a:moveTo>
                <a:lnTo>
                  <a:pt x="0" y="1053"/>
                </a:lnTo>
                <a:lnTo>
                  <a:pt x="3629" y="1053"/>
                </a:lnTo>
                <a:lnTo>
                  <a:pt x="3629" y="4677"/>
                </a:lnTo>
                <a:lnTo>
                  <a:pt x="4683" y="4677"/>
                </a:lnTo>
                <a:lnTo>
                  <a:pt x="46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3"/>
          <p:cNvSpPr/>
          <p:nvPr/>
        </p:nvSpPr>
        <p:spPr>
          <a:xfrm>
            <a:off x="5921065" y="4182587"/>
            <a:ext cx="55716" cy="55633"/>
          </a:xfrm>
          <a:custGeom>
            <a:rect b="b" l="l" r="r" t="t"/>
            <a:pathLst>
              <a:path extrusionOk="0" h="4677" w="4684">
                <a:moveTo>
                  <a:pt x="1" y="0"/>
                </a:moveTo>
                <a:lnTo>
                  <a:pt x="1" y="4677"/>
                </a:lnTo>
                <a:lnTo>
                  <a:pt x="1054" y="4677"/>
                </a:lnTo>
                <a:lnTo>
                  <a:pt x="1054" y="1053"/>
                </a:lnTo>
                <a:lnTo>
                  <a:pt x="4683" y="1053"/>
                </a:lnTo>
                <a:lnTo>
                  <a:pt x="46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3"/>
          <p:cNvSpPr/>
          <p:nvPr/>
        </p:nvSpPr>
        <p:spPr>
          <a:xfrm>
            <a:off x="6001011" y="4262450"/>
            <a:ext cx="55704" cy="55657"/>
          </a:xfrm>
          <a:custGeom>
            <a:rect b="b" l="l" r="r" t="t"/>
            <a:pathLst>
              <a:path extrusionOk="0" h="4679" w="4683">
                <a:moveTo>
                  <a:pt x="3629" y="1"/>
                </a:moveTo>
                <a:lnTo>
                  <a:pt x="3629" y="3628"/>
                </a:lnTo>
                <a:lnTo>
                  <a:pt x="0" y="3628"/>
                </a:lnTo>
                <a:lnTo>
                  <a:pt x="0" y="4679"/>
                </a:lnTo>
                <a:lnTo>
                  <a:pt x="4683" y="4679"/>
                </a:lnTo>
                <a:lnTo>
                  <a:pt x="46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3"/>
          <p:cNvSpPr/>
          <p:nvPr/>
        </p:nvSpPr>
        <p:spPr>
          <a:xfrm>
            <a:off x="5921065" y="4262450"/>
            <a:ext cx="55716" cy="55657"/>
          </a:xfrm>
          <a:custGeom>
            <a:rect b="b" l="l" r="r" t="t"/>
            <a:pathLst>
              <a:path extrusionOk="0" h="4679" w="4684">
                <a:moveTo>
                  <a:pt x="1" y="1"/>
                </a:moveTo>
                <a:lnTo>
                  <a:pt x="1" y="4679"/>
                </a:lnTo>
                <a:lnTo>
                  <a:pt x="4683" y="4679"/>
                </a:lnTo>
                <a:lnTo>
                  <a:pt x="4683" y="3628"/>
                </a:lnTo>
                <a:lnTo>
                  <a:pt x="1054" y="3628"/>
                </a:lnTo>
                <a:lnTo>
                  <a:pt x="105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3"/>
          <p:cNvSpPr/>
          <p:nvPr/>
        </p:nvSpPr>
        <p:spPr>
          <a:xfrm>
            <a:off x="4249354" y="4081337"/>
            <a:ext cx="61521" cy="59190"/>
          </a:xfrm>
          <a:custGeom>
            <a:rect b="b" l="l" r="r" t="t"/>
            <a:pathLst>
              <a:path extrusionOk="0" h="4976" w="5172">
                <a:moveTo>
                  <a:pt x="2687" y="1"/>
                </a:moveTo>
                <a:cubicBezTo>
                  <a:pt x="2686" y="1"/>
                  <a:pt x="2685" y="1"/>
                  <a:pt x="2684" y="1"/>
                </a:cubicBezTo>
                <a:cubicBezTo>
                  <a:pt x="1677" y="1"/>
                  <a:pt x="769" y="607"/>
                  <a:pt x="385" y="1537"/>
                </a:cubicBezTo>
                <a:cubicBezTo>
                  <a:pt x="1" y="2467"/>
                  <a:pt x="213" y="3537"/>
                  <a:pt x="926" y="4248"/>
                </a:cubicBezTo>
                <a:cubicBezTo>
                  <a:pt x="1402" y="4723"/>
                  <a:pt x="2038" y="4976"/>
                  <a:pt x="2685" y="4976"/>
                </a:cubicBezTo>
                <a:cubicBezTo>
                  <a:pt x="3005" y="4976"/>
                  <a:pt x="3329" y="4914"/>
                  <a:pt x="3637" y="4786"/>
                </a:cubicBezTo>
                <a:cubicBezTo>
                  <a:pt x="4567" y="4400"/>
                  <a:pt x="5171" y="3492"/>
                  <a:pt x="5171" y="2485"/>
                </a:cubicBezTo>
                <a:cubicBezTo>
                  <a:pt x="5170" y="1113"/>
                  <a:pt x="4057" y="1"/>
                  <a:pt x="2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3"/>
          <p:cNvSpPr txBox="1"/>
          <p:nvPr/>
        </p:nvSpPr>
        <p:spPr>
          <a:xfrm>
            <a:off x="2872550" y="1515650"/>
            <a:ext cx="3399000" cy="35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Lilita One"/>
                <a:ea typeface="Lilita One"/>
                <a:cs typeface="Lilita One"/>
                <a:sym typeface="Lilita One"/>
              </a:rPr>
              <a:t>Listen to this story:</a:t>
            </a:r>
            <a:endParaRPr sz="1800">
              <a:solidFill>
                <a:schemeClr val="lt1"/>
              </a:solidFill>
              <a:latin typeface="Lilita One"/>
              <a:ea typeface="Lilita One"/>
              <a:cs typeface="Lilita One"/>
              <a:sym typeface="Lilita One"/>
            </a:endParaRPr>
          </a:p>
        </p:txBody>
      </p:sp>
      <p:sp>
        <p:nvSpPr>
          <p:cNvPr id="1082" name="Google Shape;1082;p53"/>
          <p:cNvSpPr/>
          <p:nvPr/>
        </p:nvSpPr>
        <p:spPr>
          <a:xfrm rot="10800000">
            <a:off x="-113809" y="3800076"/>
            <a:ext cx="2478609" cy="1632049"/>
          </a:xfrm>
          <a:custGeom>
            <a:rect b="b" l="l" r="r" t="t"/>
            <a:pathLst>
              <a:path extrusionOk="0" h="54730" w="83119">
                <a:moveTo>
                  <a:pt x="25514" y="0"/>
                </a:moveTo>
                <a:cubicBezTo>
                  <a:pt x="17721" y="0"/>
                  <a:pt x="9655" y="4301"/>
                  <a:pt x="5787" y="11251"/>
                </a:cubicBezTo>
                <a:cubicBezTo>
                  <a:pt x="1" y="21669"/>
                  <a:pt x="3120" y="35635"/>
                  <a:pt x="11550" y="44053"/>
                </a:cubicBezTo>
                <a:cubicBezTo>
                  <a:pt x="18818" y="51321"/>
                  <a:pt x="29255" y="54730"/>
                  <a:pt x="39594" y="54730"/>
                </a:cubicBezTo>
                <a:cubicBezTo>
                  <a:pt x="41247" y="54730"/>
                  <a:pt x="42896" y="54643"/>
                  <a:pt x="44530" y="54471"/>
                </a:cubicBezTo>
                <a:cubicBezTo>
                  <a:pt x="54936" y="53375"/>
                  <a:pt x="65152" y="48922"/>
                  <a:pt x="72272" y="41243"/>
                </a:cubicBezTo>
                <a:cubicBezTo>
                  <a:pt x="79391" y="33575"/>
                  <a:pt x="83118" y="22574"/>
                  <a:pt x="81082" y="12299"/>
                </a:cubicBezTo>
                <a:cubicBezTo>
                  <a:pt x="80254" y="8075"/>
                  <a:pt x="76841" y="2947"/>
                  <a:pt x="73848" y="2947"/>
                </a:cubicBezTo>
                <a:cubicBezTo>
                  <a:pt x="72580" y="2947"/>
                  <a:pt x="71387" y="3868"/>
                  <a:pt x="70498" y="6167"/>
                </a:cubicBezTo>
                <a:cubicBezTo>
                  <a:pt x="68176" y="12156"/>
                  <a:pt x="70474" y="19859"/>
                  <a:pt x="62092" y="22288"/>
                </a:cubicBezTo>
                <a:cubicBezTo>
                  <a:pt x="61208" y="22542"/>
                  <a:pt x="60320" y="22659"/>
                  <a:pt x="59436" y="22659"/>
                </a:cubicBezTo>
                <a:cubicBezTo>
                  <a:pt x="54923" y="22659"/>
                  <a:pt x="50519" y="19607"/>
                  <a:pt x="47423" y="16073"/>
                </a:cubicBezTo>
                <a:cubicBezTo>
                  <a:pt x="43732" y="11858"/>
                  <a:pt x="40934" y="6739"/>
                  <a:pt x="36422" y="3417"/>
                </a:cubicBezTo>
                <a:cubicBezTo>
                  <a:pt x="33224" y="1071"/>
                  <a:pt x="29403" y="0"/>
                  <a:pt x="2551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3"/>
          <p:cNvSpPr txBox="1"/>
          <p:nvPr/>
        </p:nvSpPr>
        <p:spPr>
          <a:xfrm rot="-1041787">
            <a:off x="1758654" y="1659328"/>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a</a:t>
            </a:r>
            <a:endParaRPr sz="4800">
              <a:solidFill>
                <a:srgbClr val="E6EFB5"/>
              </a:solidFill>
              <a:latin typeface="Lilita One"/>
              <a:ea typeface="Lilita One"/>
              <a:cs typeface="Lilita One"/>
              <a:sym typeface="Lilita One"/>
            </a:endParaRPr>
          </a:p>
        </p:txBody>
      </p:sp>
      <p:sp>
        <p:nvSpPr>
          <p:cNvPr id="1084" name="Google Shape;1084;p53"/>
          <p:cNvSpPr txBox="1"/>
          <p:nvPr/>
        </p:nvSpPr>
        <p:spPr>
          <a:xfrm rot="-2044854">
            <a:off x="531334" y="2299952"/>
            <a:ext cx="451315" cy="54359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b</a:t>
            </a:r>
            <a:endParaRPr sz="4800">
              <a:solidFill>
                <a:srgbClr val="E6EFB5"/>
              </a:solidFill>
              <a:latin typeface="Lilita One"/>
              <a:ea typeface="Lilita One"/>
              <a:cs typeface="Lilita One"/>
              <a:sym typeface="Lilita One"/>
            </a:endParaRPr>
          </a:p>
        </p:txBody>
      </p:sp>
      <p:sp>
        <p:nvSpPr>
          <p:cNvPr id="1085" name="Google Shape;1085;p53"/>
          <p:cNvSpPr txBox="1"/>
          <p:nvPr/>
        </p:nvSpPr>
        <p:spPr>
          <a:xfrm rot="1794330">
            <a:off x="6814848" y="1723439"/>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c</a:t>
            </a:r>
            <a:endParaRPr sz="4800">
              <a:solidFill>
                <a:srgbClr val="E6EFB5"/>
              </a:solidFill>
              <a:latin typeface="Lilita One"/>
              <a:ea typeface="Lilita One"/>
              <a:cs typeface="Lilita One"/>
              <a:sym typeface="Lilita One"/>
            </a:endParaRPr>
          </a:p>
        </p:txBody>
      </p:sp>
      <p:sp>
        <p:nvSpPr>
          <p:cNvPr id="1086" name="Google Shape;1086;p53"/>
          <p:cNvSpPr/>
          <p:nvPr/>
        </p:nvSpPr>
        <p:spPr>
          <a:xfrm>
            <a:off x="7727100" y="162709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3"/>
          <p:cNvSpPr/>
          <p:nvPr/>
        </p:nvSpPr>
        <p:spPr>
          <a:xfrm>
            <a:off x="8179200" y="23437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3"/>
          <p:cNvSpPr/>
          <p:nvPr/>
        </p:nvSpPr>
        <p:spPr>
          <a:xfrm>
            <a:off x="1832725" y="2964422"/>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3"/>
          <p:cNvSpPr/>
          <p:nvPr/>
        </p:nvSpPr>
        <p:spPr>
          <a:xfrm>
            <a:off x="503700" y="341394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3"/>
          <p:cNvSpPr/>
          <p:nvPr/>
        </p:nvSpPr>
        <p:spPr>
          <a:xfrm>
            <a:off x="7856100" y="318556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4" name="Shape 1094"/>
        <p:cNvGrpSpPr/>
        <p:nvPr/>
      </p:nvGrpSpPr>
      <p:grpSpPr>
        <a:xfrm>
          <a:off x="0" y="0"/>
          <a:ext cx="0" cy="0"/>
          <a:chOff x="0" y="0"/>
          <a:chExt cx="0" cy="0"/>
        </a:xfrm>
      </p:grpSpPr>
      <p:sp>
        <p:nvSpPr>
          <p:cNvPr id="1095" name="Google Shape;1095;p54"/>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Location exercise</a:t>
            </a:r>
            <a:endParaRPr/>
          </a:p>
        </p:txBody>
      </p:sp>
      <p:sp>
        <p:nvSpPr>
          <p:cNvPr id="1096" name="Google Shape;1096;p54"/>
          <p:cNvSpPr txBox="1"/>
          <p:nvPr>
            <p:ph idx="4294967295" type="body"/>
          </p:nvPr>
        </p:nvSpPr>
        <p:spPr>
          <a:xfrm>
            <a:off x="5855050" y="3144625"/>
            <a:ext cx="1809900" cy="10776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400">
                <a:solidFill>
                  <a:schemeClr val="dk2"/>
                </a:solidFill>
              </a:rPr>
              <a:t>Mercury is the closest planet to the Sun and the smallest of them all</a:t>
            </a:r>
            <a:endParaRPr sz="1400">
              <a:solidFill>
                <a:schemeClr val="dk2"/>
              </a:solidFill>
            </a:endParaRPr>
          </a:p>
        </p:txBody>
      </p:sp>
      <p:sp>
        <p:nvSpPr>
          <p:cNvPr id="1097" name="Google Shape;1097;p54"/>
          <p:cNvSpPr txBox="1"/>
          <p:nvPr>
            <p:ph idx="4294967295" type="subTitle"/>
          </p:nvPr>
        </p:nvSpPr>
        <p:spPr>
          <a:xfrm>
            <a:off x="5445100" y="2414075"/>
            <a:ext cx="2629800" cy="6453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lt1"/>
                </a:solidFill>
                <a:latin typeface="Lilita One"/>
                <a:ea typeface="Lilita One"/>
                <a:cs typeface="Lilita One"/>
                <a:sym typeface="Lilita One"/>
              </a:rPr>
              <a:t>Where does the story take place?</a:t>
            </a:r>
            <a:endParaRPr>
              <a:solidFill>
                <a:schemeClr val="lt1"/>
              </a:solidFill>
              <a:latin typeface="Lilita One"/>
              <a:ea typeface="Lilita One"/>
              <a:cs typeface="Lilita One"/>
              <a:sym typeface="Lilita One"/>
            </a:endParaRPr>
          </a:p>
        </p:txBody>
      </p:sp>
      <p:grpSp>
        <p:nvGrpSpPr>
          <p:cNvPr id="1098" name="Google Shape;1098;p54"/>
          <p:cNvGrpSpPr/>
          <p:nvPr/>
        </p:nvGrpSpPr>
        <p:grpSpPr>
          <a:xfrm>
            <a:off x="1052087" y="1687804"/>
            <a:ext cx="3826284" cy="2516063"/>
            <a:chOff x="235800" y="830650"/>
            <a:chExt cx="6978450" cy="4588844"/>
          </a:xfrm>
        </p:grpSpPr>
        <p:sp>
          <p:nvSpPr>
            <p:cNvPr id="1099" name="Google Shape;1099;p5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 name="Google Shape;1105;p54"/>
          <p:cNvGrpSpPr/>
          <p:nvPr/>
        </p:nvGrpSpPr>
        <p:grpSpPr>
          <a:xfrm>
            <a:off x="6437350" y="1683525"/>
            <a:ext cx="645300" cy="645300"/>
            <a:chOff x="6348650" y="1454925"/>
            <a:chExt cx="645300" cy="645300"/>
          </a:xfrm>
        </p:grpSpPr>
        <p:sp>
          <p:nvSpPr>
            <p:cNvPr id="1106" name="Google Shape;1106;p54"/>
            <p:cNvSpPr/>
            <p:nvPr/>
          </p:nvSpPr>
          <p:spPr>
            <a:xfrm>
              <a:off x="6348650" y="1454925"/>
              <a:ext cx="645300" cy="645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4"/>
            <p:cNvSpPr txBox="1"/>
            <p:nvPr/>
          </p:nvSpPr>
          <p:spPr>
            <a:xfrm>
              <a:off x="6452400" y="1521375"/>
              <a:ext cx="251100" cy="51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600">
                  <a:solidFill>
                    <a:schemeClr val="lt1"/>
                  </a:solidFill>
                  <a:latin typeface="Lilita One"/>
                  <a:ea typeface="Lilita One"/>
                  <a:cs typeface="Lilita One"/>
                  <a:sym typeface="Lilita One"/>
                </a:rPr>
                <a:t>?</a:t>
              </a:r>
              <a:endParaRPr sz="3600">
                <a:solidFill>
                  <a:schemeClr val="lt1"/>
                </a:solidFill>
                <a:latin typeface="Lilita One"/>
                <a:ea typeface="Lilita One"/>
                <a:cs typeface="Lilita One"/>
                <a:sym typeface="Lilita One"/>
              </a:endParaRPr>
            </a:p>
          </p:txBody>
        </p:sp>
      </p:grpSp>
      <p:sp>
        <p:nvSpPr>
          <p:cNvPr id="1108" name="Google Shape;1108;p54"/>
          <p:cNvSpPr txBox="1"/>
          <p:nvPr/>
        </p:nvSpPr>
        <p:spPr>
          <a:xfrm rot="-1041787">
            <a:off x="8100954" y="145175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a</a:t>
            </a:r>
            <a:endParaRPr sz="4800">
              <a:solidFill>
                <a:srgbClr val="E6EFB5"/>
              </a:solidFill>
              <a:latin typeface="Lilita One"/>
              <a:ea typeface="Lilita One"/>
              <a:cs typeface="Lilita One"/>
              <a:sym typeface="Lilita One"/>
            </a:endParaRPr>
          </a:p>
        </p:txBody>
      </p:sp>
      <p:sp>
        <p:nvSpPr>
          <p:cNvPr id="1109" name="Google Shape;1109;p54"/>
          <p:cNvSpPr txBox="1"/>
          <p:nvPr/>
        </p:nvSpPr>
        <p:spPr>
          <a:xfrm rot="-2044854">
            <a:off x="531334" y="3823952"/>
            <a:ext cx="451315" cy="54359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b</a:t>
            </a:r>
            <a:endParaRPr sz="4800">
              <a:solidFill>
                <a:srgbClr val="E6EFB5"/>
              </a:solidFill>
              <a:latin typeface="Lilita One"/>
              <a:ea typeface="Lilita One"/>
              <a:cs typeface="Lilita One"/>
              <a:sym typeface="Lilita One"/>
            </a:endParaRPr>
          </a:p>
        </p:txBody>
      </p:sp>
      <p:sp>
        <p:nvSpPr>
          <p:cNvPr id="1110" name="Google Shape;1110;p54"/>
          <p:cNvSpPr txBox="1"/>
          <p:nvPr/>
        </p:nvSpPr>
        <p:spPr>
          <a:xfrm rot="1794330">
            <a:off x="5093523" y="4281114"/>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c</a:t>
            </a:r>
            <a:endParaRPr sz="4800">
              <a:solidFill>
                <a:srgbClr val="E6EFB5"/>
              </a:solidFill>
              <a:latin typeface="Lilita One"/>
              <a:ea typeface="Lilita One"/>
              <a:cs typeface="Lilita One"/>
              <a:sym typeface="Lilita One"/>
            </a:endParaRPr>
          </a:p>
        </p:txBody>
      </p:sp>
      <p:sp>
        <p:nvSpPr>
          <p:cNvPr id="1111" name="Google Shape;1111;p54"/>
          <p:cNvSpPr/>
          <p:nvPr/>
        </p:nvSpPr>
        <p:spPr>
          <a:xfrm>
            <a:off x="7327500" y="148099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4"/>
          <p:cNvSpPr/>
          <p:nvPr/>
        </p:nvSpPr>
        <p:spPr>
          <a:xfrm>
            <a:off x="8641625" y="32632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4"/>
          <p:cNvSpPr/>
          <p:nvPr/>
        </p:nvSpPr>
        <p:spPr>
          <a:xfrm>
            <a:off x="1832725" y="4488422"/>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4"/>
          <p:cNvSpPr/>
          <p:nvPr/>
        </p:nvSpPr>
        <p:spPr>
          <a:xfrm>
            <a:off x="923075" y="2881335"/>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4"/>
          <p:cNvSpPr/>
          <p:nvPr/>
        </p:nvSpPr>
        <p:spPr>
          <a:xfrm>
            <a:off x="8393700" y="455161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 name="Google Shape;1116;p54"/>
          <p:cNvGrpSpPr/>
          <p:nvPr/>
        </p:nvGrpSpPr>
        <p:grpSpPr>
          <a:xfrm>
            <a:off x="3262299" y="2296768"/>
            <a:ext cx="219890" cy="339095"/>
            <a:chOff x="5726350" y="2028150"/>
            <a:chExt cx="312300" cy="481600"/>
          </a:xfrm>
        </p:grpSpPr>
        <p:sp>
          <p:nvSpPr>
            <p:cNvPr id="1117" name="Google Shape;1117;p54"/>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 name="Google Shape;1118;p54"/>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 name="Google Shape;1119;p54"/>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3" name="Shape 1123"/>
        <p:cNvGrpSpPr/>
        <p:nvPr/>
      </p:nvGrpSpPr>
      <p:grpSpPr>
        <a:xfrm>
          <a:off x="0" y="0"/>
          <a:ext cx="0" cy="0"/>
          <a:chOff x="0" y="0"/>
          <a:chExt cx="0" cy="0"/>
        </a:xfrm>
      </p:grpSpPr>
      <p:sp>
        <p:nvSpPr>
          <p:cNvPr id="1124" name="Google Shape;1124;p55"/>
          <p:cNvSpPr txBox="1"/>
          <p:nvPr>
            <p:ph type="title"/>
          </p:nvPr>
        </p:nvSpPr>
        <p:spPr>
          <a:xfrm>
            <a:off x="1613850" y="548075"/>
            <a:ext cx="5916300" cy="61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a:t>
            </a:r>
            <a:endParaRPr/>
          </a:p>
        </p:txBody>
      </p:sp>
      <p:sp>
        <p:nvSpPr>
          <p:cNvPr id="1125" name="Google Shape;1125;p55"/>
          <p:cNvSpPr txBox="1"/>
          <p:nvPr>
            <p:ph idx="1" type="subTitle"/>
          </p:nvPr>
        </p:nvSpPr>
        <p:spPr>
          <a:xfrm>
            <a:off x="1774800" y="1269400"/>
            <a:ext cx="5594700" cy="48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earths is ___________’s mass</a:t>
            </a:r>
            <a:endParaRPr/>
          </a:p>
        </p:txBody>
      </p:sp>
      <p:sp>
        <p:nvSpPr>
          <p:cNvPr id="1126" name="Google Shape;1126;p55"/>
          <p:cNvSpPr txBox="1"/>
          <p:nvPr>
            <p:ph idx="2" type="title"/>
          </p:nvPr>
        </p:nvSpPr>
        <p:spPr>
          <a:xfrm>
            <a:off x="1613750" y="1967638"/>
            <a:ext cx="5916300" cy="61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24h 37m 23s</a:t>
            </a:r>
            <a:endParaRPr/>
          </a:p>
        </p:txBody>
      </p:sp>
      <p:sp>
        <p:nvSpPr>
          <p:cNvPr id="1127" name="Google Shape;1127;p55"/>
          <p:cNvSpPr txBox="1"/>
          <p:nvPr>
            <p:ph idx="3" type="subTitle"/>
          </p:nvPr>
        </p:nvSpPr>
        <p:spPr>
          <a:xfrm>
            <a:off x="1774700" y="2688963"/>
            <a:ext cx="5594700" cy="48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Jupiter’s _____________ period</a:t>
            </a:r>
            <a:endParaRPr/>
          </a:p>
        </p:txBody>
      </p:sp>
      <p:sp>
        <p:nvSpPr>
          <p:cNvPr id="1128" name="Google Shape;1128;p55"/>
          <p:cNvSpPr txBox="1"/>
          <p:nvPr>
            <p:ph idx="4" type="title"/>
          </p:nvPr>
        </p:nvSpPr>
        <p:spPr>
          <a:xfrm>
            <a:off x="1613800" y="3387200"/>
            <a:ext cx="5916300" cy="613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1129" name="Google Shape;1129;p55"/>
          <p:cNvSpPr txBox="1"/>
          <p:nvPr>
            <p:ph idx="5" type="subTitle"/>
          </p:nvPr>
        </p:nvSpPr>
        <p:spPr>
          <a:xfrm>
            <a:off x="1774750" y="4108525"/>
            <a:ext cx="5594700" cy="48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distance between __________ and ____________</a:t>
            </a:r>
            <a:endParaRPr/>
          </a:p>
        </p:txBody>
      </p:sp>
      <p:sp>
        <p:nvSpPr>
          <p:cNvPr id="1130" name="Google Shape;1130;p55"/>
          <p:cNvSpPr txBox="1"/>
          <p:nvPr/>
        </p:nvSpPr>
        <p:spPr>
          <a:xfrm rot="-1041787">
            <a:off x="949229" y="20028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a</a:t>
            </a:r>
            <a:endParaRPr sz="4800">
              <a:solidFill>
                <a:srgbClr val="E6EFB5"/>
              </a:solidFill>
              <a:latin typeface="Lilita One"/>
              <a:ea typeface="Lilita One"/>
              <a:cs typeface="Lilita One"/>
              <a:sym typeface="Lilita One"/>
            </a:endParaRPr>
          </a:p>
        </p:txBody>
      </p:sp>
      <p:sp>
        <p:nvSpPr>
          <p:cNvPr id="1131" name="Google Shape;1131;p55"/>
          <p:cNvSpPr txBox="1"/>
          <p:nvPr/>
        </p:nvSpPr>
        <p:spPr>
          <a:xfrm rot="-2044854">
            <a:off x="674759" y="414677"/>
            <a:ext cx="451315" cy="54359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b</a:t>
            </a:r>
            <a:endParaRPr sz="4800">
              <a:solidFill>
                <a:srgbClr val="E6EFB5"/>
              </a:solidFill>
              <a:latin typeface="Lilita One"/>
              <a:ea typeface="Lilita One"/>
              <a:cs typeface="Lilita One"/>
              <a:sym typeface="Lilita One"/>
            </a:endParaRPr>
          </a:p>
        </p:txBody>
      </p:sp>
      <p:sp>
        <p:nvSpPr>
          <p:cNvPr id="1132" name="Google Shape;1132;p55"/>
          <p:cNvSpPr txBox="1"/>
          <p:nvPr/>
        </p:nvSpPr>
        <p:spPr>
          <a:xfrm rot="1794330">
            <a:off x="7780973" y="541914"/>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c</a:t>
            </a:r>
            <a:endParaRPr sz="4800">
              <a:solidFill>
                <a:srgbClr val="E6EFB5"/>
              </a:solidFill>
              <a:latin typeface="Lilita One"/>
              <a:ea typeface="Lilita One"/>
              <a:cs typeface="Lilita One"/>
              <a:sym typeface="Lilita One"/>
            </a:endParaRPr>
          </a:p>
        </p:txBody>
      </p:sp>
      <p:sp>
        <p:nvSpPr>
          <p:cNvPr id="1133" name="Google Shape;1133;p55"/>
          <p:cNvSpPr/>
          <p:nvPr/>
        </p:nvSpPr>
        <p:spPr>
          <a:xfrm>
            <a:off x="8208675" y="144804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5"/>
          <p:cNvSpPr/>
          <p:nvPr/>
        </p:nvSpPr>
        <p:spPr>
          <a:xfrm>
            <a:off x="7727100" y="260125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5"/>
          <p:cNvSpPr/>
          <p:nvPr/>
        </p:nvSpPr>
        <p:spPr>
          <a:xfrm>
            <a:off x="692500" y="455159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5"/>
          <p:cNvSpPr/>
          <p:nvPr/>
        </p:nvSpPr>
        <p:spPr>
          <a:xfrm>
            <a:off x="1239575" y="352664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5"/>
          <p:cNvSpPr/>
          <p:nvPr/>
        </p:nvSpPr>
        <p:spPr>
          <a:xfrm>
            <a:off x="8255675" y="4108535"/>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5"/>
          <p:cNvSpPr/>
          <p:nvPr/>
        </p:nvSpPr>
        <p:spPr>
          <a:xfrm>
            <a:off x="8542550" y="2867635"/>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5"/>
          <p:cNvSpPr/>
          <p:nvPr/>
        </p:nvSpPr>
        <p:spPr>
          <a:xfrm>
            <a:off x="432275" y="2867622"/>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3" name="Shape 1143"/>
        <p:cNvGrpSpPr/>
        <p:nvPr/>
      </p:nvGrpSpPr>
      <p:grpSpPr>
        <a:xfrm>
          <a:off x="0" y="0"/>
          <a:ext cx="0" cy="0"/>
          <a:chOff x="0" y="0"/>
          <a:chExt cx="0" cy="0"/>
        </a:xfrm>
      </p:grpSpPr>
      <p:sp>
        <p:nvSpPr>
          <p:cNvPr id="1144" name="Google Shape;1144;p56"/>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Recommendations</a:t>
            </a:r>
            <a:endParaRPr/>
          </a:p>
        </p:txBody>
      </p:sp>
      <p:sp>
        <p:nvSpPr>
          <p:cNvPr id="1145" name="Google Shape;1145;p56"/>
          <p:cNvSpPr txBox="1"/>
          <p:nvPr>
            <p:ph idx="1" type="subTitle"/>
          </p:nvPr>
        </p:nvSpPr>
        <p:spPr>
          <a:xfrm>
            <a:off x="671800" y="2335025"/>
            <a:ext cx="2435100" cy="63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146" name="Google Shape;1146;p56"/>
          <p:cNvSpPr txBox="1"/>
          <p:nvPr>
            <p:ph idx="2" type="subTitle"/>
          </p:nvPr>
        </p:nvSpPr>
        <p:spPr>
          <a:xfrm>
            <a:off x="3342300" y="1970250"/>
            <a:ext cx="2435100" cy="37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147" name="Google Shape;1147;p56"/>
          <p:cNvSpPr txBox="1"/>
          <p:nvPr>
            <p:ph idx="3" type="subTitle"/>
          </p:nvPr>
        </p:nvSpPr>
        <p:spPr>
          <a:xfrm>
            <a:off x="685800" y="1970250"/>
            <a:ext cx="2396700" cy="37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148" name="Google Shape;1148;p56"/>
          <p:cNvSpPr txBox="1"/>
          <p:nvPr>
            <p:ph idx="4" type="subTitle"/>
          </p:nvPr>
        </p:nvSpPr>
        <p:spPr>
          <a:xfrm>
            <a:off x="6037200" y="1970250"/>
            <a:ext cx="2435100" cy="37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149" name="Google Shape;1149;p56"/>
          <p:cNvSpPr txBox="1"/>
          <p:nvPr>
            <p:ph idx="5" type="subTitle"/>
          </p:nvPr>
        </p:nvSpPr>
        <p:spPr>
          <a:xfrm>
            <a:off x="685800" y="3604800"/>
            <a:ext cx="2435100" cy="37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150" name="Google Shape;1150;p56"/>
          <p:cNvSpPr txBox="1"/>
          <p:nvPr>
            <p:ph idx="6" type="subTitle"/>
          </p:nvPr>
        </p:nvSpPr>
        <p:spPr>
          <a:xfrm>
            <a:off x="3347500" y="2335025"/>
            <a:ext cx="2435100" cy="63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151" name="Google Shape;1151;p56"/>
          <p:cNvSpPr txBox="1"/>
          <p:nvPr>
            <p:ph idx="7" type="subTitle"/>
          </p:nvPr>
        </p:nvSpPr>
        <p:spPr>
          <a:xfrm>
            <a:off x="6023200" y="2335025"/>
            <a:ext cx="2435100" cy="63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1152" name="Google Shape;1152;p56"/>
          <p:cNvSpPr txBox="1"/>
          <p:nvPr>
            <p:ph idx="8" type="subTitle"/>
          </p:nvPr>
        </p:nvSpPr>
        <p:spPr>
          <a:xfrm>
            <a:off x="671800" y="3981300"/>
            <a:ext cx="2435100" cy="63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very cold place</a:t>
            </a:r>
            <a:endParaRPr/>
          </a:p>
        </p:txBody>
      </p:sp>
      <p:sp>
        <p:nvSpPr>
          <p:cNvPr id="1153" name="Google Shape;1153;p56"/>
          <p:cNvSpPr txBox="1"/>
          <p:nvPr>
            <p:ph idx="9" type="subTitle"/>
          </p:nvPr>
        </p:nvSpPr>
        <p:spPr>
          <a:xfrm>
            <a:off x="3368500" y="3604800"/>
            <a:ext cx="2435100" cy="37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154" name="Google Shape;1154;p56"/>
          <p:cNvSpPr txBox="1"/>
          <p:nvPr>
            <p:ph idx="13" type="subTitle"/>
          </p:nvPr>
        </p:nvSpPr>
        <p:spPr>
          <a:xfrm>
            <a:off x="3354500" y="3981300"/>
            <a:ext cx="2435100" cy="63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a:t>
            </a:r>
            <a:endParaRPr/>
          </a:p>
          <a:p>
            <a:pPr indent="0" lvl="0" marL="0" rtl="0" algn="ctr">
              <a:spcBef>
                <a:spcPts val="0"/>
              </a:spcBef>
              <a:spcAft>
                <a:spcPts val="0"/>
              </a:spcAft>
              <a:buNone/>
            </a:pPr>
            <a:r>
              <a:rPr lang="en"/>
              <a:t>planet from the Sun</a:t>
            </a:r>
            <a:endParaRPr/>
          </a:p>
        </p:txBody>
      </p:sp>
      <p:sp>
        <p:nvSpPr>
          <p:cNvPr id="1155" name="Google Shape;1155;p56"/>
          <p:cNvSpPr txBox="1"/>
          <p:nvPr>
            <p:ph idx="14" type="subTitle"/>
          </p:nvPr>
        </p:nvSpPr>
        <p:spPr>
          <a:xfrm>
            <a:off x="6030200" y="3604800"/>
            <a:ext cx="2435100" cy="37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156" name="Google Shape;1156;p56"/>
          <p:cNvSpPr txBox="1"/>
          <p:nvPr>
            <p:ph idx="15" type="subTitle"/>
          </p:nvPr>
        </p:nvSpPr>
        <p:spPr>
          <a:xfrm>
            <a:off x="6016200" y="3981300"/>
            <a:ext cx="2435100" cy="63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grpSp>
        <p:nvGrpSpPr>
          <p:cNvPr id="1157" name="Google Shape;1157;p56"/>
          <p:cNvGrpSpPr/>
          <p:nvPr/>
        </p:nvGrpSpPr>
        <p:grpSpPr>
          <a:xfrm>
            <a:off x="1645124" y="1406916"/>
            <a:ext cx="516446" cy="516434"/>
            <a:chOff x="6348635" y="1454925"/>
            <a:chExt cx="645315" cy="645300"/>
          </a:xfrm>
        </p:grpSpPr>
        <p:sp>
          <p:nvSpPr>
            <p:cNvPr id="1158" name="Google Shape;1158;p56"/>
            <p:cNvSpPr/>
            <p:nvPr/>
          </p:nvSpPr>
          <p:spPr>
            <a:xfrm>
              <a:off x="6348650" y="1454925"/>
              <a:ext cx="645300" cy="645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6"/>
            <p:cNvSpPr txBox="1"/>
            <p:nvPr/>
          </p:nvSpPr>
          <p:spPr>
            <a:xfrm>
              <a:off x="6348635" y="1506760"/>
              <a:ext cx="645300" cy="51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Lilita One"/>
                  <a:ea typeface="Lilita One"/>
                  <a:cs typeface="Lilita One"/>
                  <a:sym typeface="Lilita One"/>
                </a:rPr>
                <a:t>1</a:t>
              </a:r>
              <a:endParaRPr sz="2400">
                <a:solidFill>
                  <a:schemeClr val="dk2"/>
                </a:solidFill>
                <a:latin typeface="Lilita One"/>
                <a:ea typeface="Lilita One"/>
                <a:cs typeface="Lilita One"/>
                <a:sym typeface="Lilita One"/>
              </a:endParaRPr>
            </a:p>
          </p:txBody>
        </p:sp>
      </p:grpSp>
      <p:grpSp>
        <p:nvGrpSpPr>
          <p:cNvPr id="1160" name="Google Shape;1160;p56"/>
          <p:cNvGrpSpPr/>
          <p:nvPr/>
        </p:nvGrpSpPr>
        <p:grpSpPr>
          <a:xfrm>
            <a:off x="4301624" y="1406916"/>
            <a:ext cx="516446" cy="516434"/>
            <a:chOff x="6348635" y="1454925"/>
            <a:chExt cx="645315" cy="645300"/>
          </a:xfrm>
        </p:grpSpPr>
        <p:sp>
          <p:nvSpPr>
            <p:cNvPr id="1161" name="Google Shape;1161;p56"/>
            <p:cNvSpPr/>
            <p:nvPr/>
          </p:nvSpPr>
          <p:spPr>
            <a:xfrm>
              <a:off x="6348650" y="1454925"/>
              <a:ext cx="645300" cy="645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6"/>
            <p:cNvSpPr txBox="1"/>
            <p:nvPr/>
          </p:nvSpPr>
          <p:spPr>
            <a:xfrm>
              <a:off x="6348635" y="1506760"/>
              <a:ext cx="645300" cy="51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Lilita One"/>
                  <a:ea typeface="Lilita One"/>
                  <a:cs typeface="Lilita One"/>
                  <a:sym typeface="Lilita One"/>
                </a:rPr>
                <a:t>2</a:t>
              </a:r>
              <a:endParaRPr sz="2400">
                <a:solidFill>
                  <a:schemeClr val="dk2"/>
                </a:solidFill>
                <a:latin typeface="Lilita One"/>
                <a:ea typeface="Lilita One"/>
                <a:cs typeface="Lilita One"/>
                <a:sym typeface="Lilita One"/>
              </a:endParaRPr>
            </a:p>
          </p:txBody>
        </p:sp>
      </p:grpSp>
      <p:grpSp>
        <p:nvGrpSpPr>
          <p:cNvPr id="1163" name="Google Shape;1163;p56"/>
          <p:cNvGrpSpPr/>
          <p:nvPr/>
        </p:nvGrpSpPr>
        <p:grpSpPr>
          <a:xfrm>
            <a:off x="6996524" y="1406916"/>
            <a:ext cx="516446" cy="516434"/>
            <a:chOff x="6348635" y="1454925"/>
            <a:chExt cx="645315" cy="645300"/>
          </a:xfrm>
        </p:grpSpPr>
        <p:sp>
          <p:nvSpPr>
            <p:cNvPr id="1164" name="Google Shape;1164;p56"/>
            <p:cNvSpPr/>
            <p:nvPr/>
          </p:nvSpPr>
          <p:spPr>
            <a:xfrm>
              <a:off x="6348650" y="1454925"/>
              <a:ext cx="645300" cy="645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6"/>
            <p:cNvSpPr txBox="1"/>
            <p:nvPr/>
          </p:nvSpPr>
          <p:spPr>
            <a:xfrm>
              <a:off x="6348635" y="1506760"/>
              <a:ext cx="645300" cy="51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Lilita One"/>
                  <a:ea typeface="Lilita One"/>
                  <a:cs typeface="Lilita One"/>
                  <a:sym typeface="Lilita One"/>
                </a:rPr>
                <a:t>3</a:t>
              </a:r>
              <a:endParaRPr sz="2400">
                <a:solidFill>
                  <a:schemeClr val="dk2"/>
                </a:solidFill>
                <a:latin typeface="Lilita One"/>
                <a:ea typeface="Lilita One"/>
                <a:cs typeface="Lilita One"/>
                <a:sym typeface="Lilita One"/>
              </a:endParaRPr>
            </a:p>
          </p:txBody>
        </p:sp>
      </p:grpSp>
      <p:grpSp>
        <p:nvGrpSpPr>
          <p:cNvPr id="1166" name="Google Shape;1166;p56"/>
          <p:cNvGrpSpPr/>
          <p:nvPr/>
        </p:nvGrpSpPr>
        <p:grpSpPr>
          <a:xfrm>
            <a:off x="1652124" y="3029091"/>
            <a:ext cx="516446" cy="516434"/>
            <a:chOff x="6348635" y="1454925"/>
            <a:chExt cx="645315" cy="645300"/>
          </a:xfrm>
        </p:grpSpPr>
        <p:sp>
          <p:nvSpPr>
            <p:cNvPr id="1167" name="Google Shape;1167;p56"/>
            <p:cNvSpPr/>
            <p:nvPr/>
          </p:nvSpPr>
          <p:spPr>
            <a:xfrm>
              <a:off x="6348650" y="1454925"/>
              <a:ext cx="645300" cy="645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6"/>
            <p:cNvSpPr txBox="1"/>
            <p:nvPr/>
          </p:nvSpPr>
          <p:spPr>
            <a:xfrm>
              <a:off x="6348635" y="1506760"/>
              <a:ext cx="645300" cy="51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Lilita One"/>
                  <a:ea typeface="Lilita One"/>
                  <a:cs typeface="Lilita One"/>
                  <a:sym typeface="Lilita One"/>
                </a:rPr>
                <a:t>4</a:t>
              </a:r>
              <a:endParaRPr sz="2400">
                <a:solidFill>
                  <a:schemeClr val="dk2"/>
                </a:solidFill>
                <a:latin typeface="Lilita One"/>
                <a:ea typeface="Lilita One"/>
                <a:cs typeface="Lilita One"/>
                <a:sym typeface="Lilita One"/>
              </a:endParaRPr>
            </a:p>
          </p:txBody>
        </p:sp>
      </p:grpSp>
      <p:grpSp>
        <p:nvGrpSpPr>
          <p:cNvPr id="1169" name="Google Shape;1169;p56"/>
          <p:cNvGrpSpPr/>
          <p:nvPr/>
        </p:nvGrpSpPr>
        <p:grpSpPr>
          <a:xfrm>
            <a:off x="4308624" y="3029091"/>
            <a:ext cx="516446" cy="516434"/>
            <a:chOff x="6348635" y="1454925"/>
            <a:chExt cx="645315" cy="645300"/>
          </a:xfrm>
        </p:grpSpPr>
        <p:sp>
          <p:nvSpPr>
            <p:cNvPr id="1170" name="Google Shape;1170;p56"/>
            <p:cNvSpPr/>
            <p:nvPr/>
          </p:nvSpPr>
          <p:spPr>
            <a:xfrm>
              <a:off x="6348650" y="1454925"/>
              <a:ext cx="645300" cy="645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6"/>
            <p:cNvSpPr txBox="1"/>
            <p:nvPr/>
          </p:nvSpPr>
          <p:spPr>
            <a:xfrm>
              <a:off x="6348635" y="1506760"/>
              <a:ext cx="645300" cy="51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Lilita One"/>
                  <a:ea typeface="Lilita One"/>
                  <a:cs typeface="Lilita One"/>
                  <a:sym typeface="Lilita One"/>
                </a:rPr>
                <a:t>5</a:t>
              </a:r>
              <a:endParaRPr sz="2400">
                <a:solidFill>
                  <a:schemeClr val="dk2"/>
                </a:solidFill>
                <a:latin typeface="Lilita One"/>
                <a:ea typeface="Lilita One"/>
                <a:cs typeface="Lilita One"/>
                <a:sym typeface="Lilita One"/>
              </a:endParaRPr>
            </a:p>
          </p:txBody>
        </p:sp>
      </p:grpSp>
      <p:grpSp>
        <p:nvGrpSpPr>
          <p:cNvPr id="1172" name="Google Shape;1172;p56"/>
          <p:cNvGrpSpPr/>
          <p:nvPr/>
        </p:nvGrpSpPr>
        <p:grpSpPr>
          <a:xfrm>
            <a:off x="7003524" y="3029091"/>
            <a:ext cx="516446" cy="516434"/>
            <a:chOff x="6348635" y="1454925"/>
            <a:chExt cx="645315" cy="645300"/>
          </a:xfrm>
        </p:grpSpPr>
        <p:sp>
          <p:nvSpPr>
            <p:cNvPr id="1173" name="Google Shape;1173;p56"/>
            <p:cNvSpPr/>
            <p:nvPr/>
          </p:nvSpPr>
          <p:spPr>
            <a:xfrm>
              <a:off x="6348650" y="1454925"/>
              <a:ext cx="645300" cy="645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6"/>
            <p:cNvSpPr txBox="1"/>
            <p:nvPr/>
          </p:nvSpPr>
          <p:spPr>
            <a:xfrm>
              <a:off x="6348635" y="1506760"/>
              <a:ext cx="645300" cy="51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Lilita One"/>
                  <a:ea typeface="Lilita One"/>
                  <a:cs typeface="Lilita One"/>
                  <a:sym typeface="Lilita One"/>
                </a:rPr>
                <a:t>6</a:t>
              </a:r>
              <a:endParaRPr sz="2400">
                <a:solidFill>
                  <a:schemeClr val="dk2"/>
                </a:solidFill>
                <a:latin typeface="Lilita One"/>
                <a:ea typeface="Lilita One"/>
                <a:cs typeface="Lilita One"/>
                <a:sym typeface="Lilita One"/>
              </a:endParaRPr>
            </a:p>
          </p:txBody>
        </p:sp>
      </p:grpSp>
      <p:sp>
        <p:nvSpPr>
          <p:cNvPr id="1175" name="Google Shape;1175;p56"/>
          <p:cNvSpPr txBox="1"/>
          <p:nvPr/>
        </p:nvSpPr>
        <p:spPr>
          <a:xfrm rot="-1041787">
            <a:off x="460104" y="1393390"/>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a</a:t>
            </a:r>
            <a:endParaRPr sz="4800">
              <a:solidFill>
                <a:srgbClr val="E6EFB5"/>
              </a:solidFill>
              <a:latin typeface="Lilita One"/>
              <a:ea typeface="Lilita One"/>
              <a:cs typeface="Lilita One"/>
              <a:sym typeface="Lilita One"/>
            </a:endParaRPr>
          </a:p>
        </p:txBody>
      </p:sp>
      <p:sp>
        <p:nvSpPr>
          <p:cNvPr id="1176" name="Google Shape;1176;p56"/>
          <p:cNvSpPr txBox="1"/>
          <p:nvPr/>
        </p:nvSpPr>
        <p:spPr>
          <a:xfrm rot="1794330">
            <a:off x="8350985" y="13742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b</a:t>
            </a:r>
            <a:endParaRPr sz="4800">
              <a:solidFill>
                <a:srgbClr val="E6EFB5"/>
              </a:solidFill>
              <a:latin typeface="Lilita One"/>
              <a:ea typeface="Lilita One"/>
              <a:cs typeface="Lilita One"/>
              <a:sym typeface="Lilita One"/>
            </a:endParaRPr>
          </a:p>
        </p:txBody>
      </p:sp>
      <p:sp>
        <p:nvSpPr>
          <p:cNvPr id="1177" name="Google Shape;1177;p56"/>
          <p:cNvSpPr txBox="1"/>
          <p:nvPr/>
        </p:nvSpPr>
        <p:spPr>
          <a:xfrm rot="1794330">
            <a:off x="180398" y="44194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E6EFB5"/>
                </a:solidFill>
                <a:latin typeface="Lilita One"/>
                <a:ea typeface="Lilita One"/>
                <a:cs typeface="Lilita One"/>
                <a:sym typeface="Lilita One"/>
              </a:rPr>
              <a:t>c</a:t>
            </a:r>
            <a:endParaRPr sz="4800">
              <a:solidFill>
                <a:srgbClr val="E6EFB5"/>
              </a:solidFill>
              <a:latin typeface="Lilita One"/>
              <a:ea typeface="Lilita One"/>
              <a:cs typeface="Lilita One"/>
              <a:sym typeface="Lilita One"/>
            </a:endParaRPr>
          </a:p>
        </p:txBody>
      </p:sp>
      <p:sp>
        <p:nvSpPr>
          <p:cNvPr id="1178" name="Google Shape;1178;p56"/>
          <p:cNvSpPr/>
          <p:nvPr/>
        </p:nvSpPr>
        <p:spPr>
          <a:xfrm>
            <a:off x="1607325" y="2165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6"/>
          <p:cNvSpPr/>
          <p:nvPr/>
        </p:nvSpPr>
        <p:spPr>
          <a:xfrm>
            <a:off x="3120900" y="21659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6"/>
          <p:cNvSpPr/>
          <p:nvPr/>
        </p:nvSpPr>
        <p:spPr>
          <a:xfrm>
            <a:off x="300150" y="265325"/>
            <a:ext cx="211800" cy="211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6"/>
          <p:cNvSpPr/>
          <p:nvPr/>
        </p:nvSpPr>
        <p:spPr>
          <a:xfrm>
            <a:off x="8687800" y="2165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6"/>
          <p:cNvSpPr/>
          <p:nvPr/>
        </p:nvSpPr>
        <p:spPr>
          <a:xfrm>
            <a:off x="8037450" y="341106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6" name="Shape 1186"/>
        <p:cNvGrpSpPr/>
        <p:nvPr/>
      </p:nvGrpSpPr>
      <p:grpSpPr>
        <a:xfrm>
          <a:off x="0" y="0"/>
          <a:ext cx="0" cy="0"/>
          <a:chOff x="0" y="0"/>
          <a:chExt cx="0" cy="0"/>
        </a:xfrm>
      </p:grpSpPr>
      <p:sp>
        <p:nvSpPr>
          <p:cNvPr id="1187" name="Google Shape;1187;p57"/>
          <p:cNvSpPr txBox="1"/>
          <p:nvPr>
            <p:ph idx="2" type="subTitle"/>
          </p:nvPr>
        </p:nvSpPr>
        <p:spPr>
          <a:xfrm>
            <a:off x="2069725" y="3119725"/>
            <a:ext cx="3889800" cy="709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addyouremail@freepik.com</a:t>
            </a:r>
            <a:endParaRPr/>
          </a:p>
          <a:p>
            <a:pPr indent="0" lvl="0" marL="0" rtl="0" algn="l">
              <a:spcBef>
                <a:spcPts val="0"/>
              </a:spcBef>
              <a:spcAft>
                <a:spcPts val="0"/>
              </a:spcAft>
              <a:buNone/>
            </a:pPr>
            <a:r>
              <a:rPr lang="en"/>
              <a:t>+91 620 421 838</a:t>
            </a:r>
            <a:endParaRPr/>
          </a:p>
          <a:p>
            <a:pPr indent="0" lvl="0" marL="0" rtl="0" algn="l">
              <a:spcBef>
                <a:spcPts val="0"/>
              </a:spcBef>
              <a:spcAft>
                <a:spcPts val="0"/>
              </a:spcAft>
              <a:buNone/>
            </a:pPr>
            <a:r>
              <a:rPr lang="en"/>
              <a:t>yourcompany.com</a:t>
            </a:r>
            <a:endParaRPr/>
          </a:p>
        </p:txBody>
      </p:sp>
      <p:sp>
        <p:nvSpPr>
          <p:cNvPr id="1188" name="Google Shape;1188;p57"/>
          <p:cNvSpPr txBox="1"/>
          <p:nvPr>
            <p:ph type="title"/>
          </p:nvPr>
        </p:nvSpPr>
        <p:spPr>
          <a:xfrm>
            <a:off x="2083800" y="527400"/>
            <a:ext cx="6388500" cy="899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1189" name="Google Shape;1189;p57"/>
          <p:cNvSpPr txBox="1"/>
          <p:nvPr>
            <p:ph idx="1" type="subTitle"/>
          </p:nvPr>
        </p:nvSpPr>
        <p:spPr>
          <a:xfrm>
            <a:off x="2069725" y="2779300"/>
            <a:ext cx="3592500" cy="340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have any questions?</a:t>
            </a:r>
            <a:endParaRPr/>
          </a:p>
        </p:txBody>
      </p:sp>
      <p:sp>
        <p:nvSpPr>
          <p:cNvPr id="1190" name="Google Shape;1190;p57"/>
          <p:cNvSpPr txBox="1"/>
          <p:nvPr/>
        </p:nvSpPr>
        <p:spPr>
          <a:xfrm>
            <a:off x="2069725" y="4436400"/>
            <a:ext cx="3096900" cy="17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2"/>
                </a:solidFill>
                <a:latin typeface="Lato"/>
                <a:ea typeface="Lato"/>
                <a:cs typeface="Lato"/>
                <a:sym typeface="Lato"/>
              </a:rPr>
              <a:t>Please keep this slide for attribution</a:t>
            </a:r>
            <a:endParaRPr sz="1200">
              <a:solidFill>
                <a:schemeClr val="dk2"/>
              </a:solidFill>
              <a:latin typeface="Lato"/>
              <a:ea typeface="Lato"/>
              <a:cs typeface="Lato"/>
              <a:sym typeface="Lato"/>
            </a:endParaRPr>
          </a:p>
        </p:txBody>
      </p:sp>
      <p:sp>
        <p:nvSpPr>
          <p:cNvPr id="1191" name="Google Shape;1191;p57"/>
          <p:cNvSpPr/>
          <p:nvPr/>
        </p:nvSpPr>
        <p:spPr>
          <a:xfrm>
            <a:off x="262700" y="33650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7"/>
          <p:cNvSpPr/>
          <p:nvPr/>
        </p:nvSpPr>
        <p:spPr>
          <a:xfrm>
            <a:off x="1473000" y="95795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7"/>
          <p:cNvSpPr/>
          <p:nvPr/>
        </p:nvSpPr>
        <p:spPr>
          <a:xfrm>
            <a:off x="6870950" y="17793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7"/>
          <p:cNvSpPr txBox="1"/>
          <p:nvPr/>
        </p:nvSpPr>
        <p:spPr>
          <a:xfrm rot="-1041787">
            <a:off x="1355204" y="16663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1195" name="Google Shape;1195;p57"/>
          <p:cNvSpPr txBox="1"/>
          <p:nvPr/>
        </p:nvSpPr>
        <p:spPr>
          <a:xfrm rot="1794330">
            <a:off x="368110" y="16877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1196" name="Google Shape;1196;p57"/>
          <p:cNvSpPr txBox="1"/>
          <p:nvPr/>
        </p:nvSpPr>
        <p:spPr>
          <a:xfrm rot="1794330">
            <a:off x="7257060" y="3380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
        <p:nvSpPr>
          <p:cNvPr id="1197" name="Google Shape;1197;p57"/>
          <p:cNvSpPr/>
          <p:nvPr/>
        </p:nvSpPr>
        <p:spPr>
          <a:xfrm>
            <a:off x="5213550" y="17793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7"/>
          <p:cNvSpPr/>
          <p:nvPr/>
        </p:nvSpPr>
        <p:spPr>
          <a:xfrm>
            <a:off x="621300" y="45516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7"/>
          <p:cNvSpPr/>
          <p:nvPr/>
        </p:nvSpPr>
        <p:spPr>
          <a:xfrm>
            <a:off x="6082425" y="12319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 name="Google Shape;1200;p57"/>
          <p:cNvGrpSpPr/>
          <p:nvPr/>
        </p:nvGrpSpPr>
        <p:grpSpPr>
          <a:xfrm>
            <a:off x="6684037" y="3293174"/>
            <a:ext cx="340472" cy="340511"/>
            <a:chOff x="2869999" y="1687279"/>
            <a:chExt cx="397887" cy="397887"/>
          </a:xfrm>
        </p:grpSpPr>
        <p:sp>
          <p:nvSpPr>
            <p:cNvPr id="1201" name="Google Shape;1201;p57"/>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7"/>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 name="Google Shape;1203;p57"/>
          <p:cNvGrpSpPr/>
          <p:nvPr/>
        </p:nvGrpSpPr>
        <p:grpSpPr>
          <a:xfrm>
            <a:off x="5600810" y="3293494"/>
            <a:ext cx="339721" cy="339868"/>
            <a:chOff x="3902887" y="1687655"/>
            <a:chExt cx="397010" cy="397135"/>
          </a:xfrm>
        </p:grpSpPr>
        <p:sp>
          <p:nvSpPr>
            <p:cNvPr id="1204" name="Google Shape;1204;p57"/>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7"/>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 name="Google Shape;1206;p57"/>
          <p:cNvGrpSpPr/>
          <p:nvPr/>
        </p:nvGrpSpPr>
        <p:grpSpPr>
          <a:xfrm>
            <a:off x="6142137" y="3293527"/>
            <a:ext cx="340364" cy="339833"/>
            <a:chOff x="2408992" y="1722875"/>
            <a:chExt cx="397761" cy="397093"/>
          </a:xfrm>
        </p:grpSpPr>
        <p:sp>
          <p:nvSpPr>
            <p:cNvPr id="1207" name="Google Shape;1207;p57"/>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7"/>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2" name="Shape 1212"/>
        <p:cNvGrpSpPr/>
        <p:nvPr/>
      </p:nvGrpSpPr>
      <p:grpSpPr>
        <a:xfrm>
          <a:off x="0" y="0"/>
          <a:ext cx="0" cy="0"/>
          <a:chOff x="0" y="0"/>
          <a:chExt cx="0" cy="0"/>
        </a:xfrm>
      </p:grpSpPr>
      <p:sp>
        <p:nvSpPr>
          <p:cNvPr id="1213" name="Google Shape;1213;p58"/>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1214" name="Google Shape;1214;p58"/>
          <p:cNvGrpSpPr/>
          <p:nvPr/>
        </p:nvGrpSpPr>
        <p:grpSpPr>
          <a:xfrm>
            <a:off x="932825" y="1460088"/>
            <a:ext cx="549425" cy="877725"/>
            <a:chOff x="3535875" y="1145325"/>
            <a:chExt cx="549425" cy="877725"/>
          </a:xfrm>
        </p:grpSpPr>
        <p:sp>
          <p:nvSpPr>
            <p:cNvPr id="1215" name="Google Shape;1215;p58"/>
            <p:cNvSpPr/>
            <p:nvPr/>
          </p:nvSpPr>
          <p:spPr>
            <a:xfrm>
              <a:off x="3535875" y="1329625"/>
              <a:ext cx="183025" cy="693425"/>
            </a:xfrm>
            <a:custGeom>
              <a:rect b="b" l="l" r="r" t="t"/>
              <a:pathLst>
                <a:path extrusionOk="0" h="27737" w="7321">
                  <a:moveTo>
                    <a:pt x="3730" y="1"/>
                  </a:moveTo>
                  <a:cubicBezTo>
                    <a:pt x="1596" y="1"/>
                    <a:pt x="1" y="839"/>
                    <a:pt x="1" y="839"/>
                  </a:cubicBezTo>
                  <a:lnTo>
                    <a:pt x="1" y="27737"/>
                  </a:lnTo>
                  <a:lnTo>
                    <a:pt x="7321" y="27737"/>
                  </a:lnTo>
                  <a:lnTo>
                    <a:pt x="7321" y="902"/>
                  </a:lnTo>
                  <a:cubicBezTo>
                    <a:pt x="6077" y="224"/>
                    <a:pt x="4832" y="1"/>
                    <a:pt x="37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8"/>
            <p:cNvSpPr/>
            <p:nvPr/>
          </p:nvSpPr>
          <p:spPr>
            <a:xfrm>
              <a:off x="3577025" y="1413675"/>
              <a:ext cx="100725" cy="127400"/>
            </a:xfrm>
            <a:custGeom>
              <a:rect b="b" l="l" r="r" t="t"/>
              <a:pathLst>
                <a:path extrusionOk="0" h="5096" w="4029">
                  <a:moveTo>
                    <a:pt x="1" y="1"/>
                  </a:moveTo>
                  <a:lnTo>
                    <a:pt x="1" y="5095"/>
                  </a:lnTo>
                  <a:lnTo>
                    <a:pt x="4029" y="5095"/>
                  </a:lnTo>
                  <a:lnTo>
                    <a:pt x="40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8"/>
            <p:cNvSpPr/>
            <p:nvPr/>
          </p:nvSpPr>
          <p:spPr>
            <a:xfrm>
              <a:off x="3718875" y="1145325"/>
              <a:ext cx="183025" cy="877725"/>
            </a:xfrm>
            <a:custGeom>
              <a:rect b="b" l="l" r="r" t="t"/>
              <a:pathLst>
                <a:path extrusionOk="0" h="35109" w="7321">
                  <a:moveTo>
                    <a:pt x="3731" y="0"/>
                  </a:moveTo>
                  <a:cubicBezTo>
                    <a:pt x="1597" y="0"/>
                    <a:pt x="1" y="1064"/>
                    <a:pt x="1" y="1064"/>
                  </a:cubicBezTo>
                  <a:lnTo>
                    <a:pt x="1" y="35109"/>
                  </a:lnTo>
                  <a:lnTo>
                    <a:pt x="7321" y="35109"/>
                  </a:lnTo>
                  <a:lnTo>
                    <a:pt x="7321" y="1142"/>
                  </a:lnTo>
                  <a:cubicBezTo>
                    <a:pt x="6078" y="283"/>
                    <a:pt x="4833" y="0"/>
                    <a:pt x="37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8"/>
            <p:cNvSpPr/>
            <p:nvPr/>
          </p:nvSpPr>
          <p:spPr>
            <a:xfrm>
              <a:off x="3760025" y="1251850"/>
              <a:ext cx="100725" cy="161075"/>
            </a:xfrm>
            <a:custGeom>
              <a:rect b="b" l="l" r="r" t="t"/>
              <a:pathLst>
                <a:path extrusionOk="0" h="6443" w="4029">
                  <a:moveTo>
                    <a:pt x="1" y="0"/>
                  </a:moveTo>
                  <a:lnTo>
                    <a:pt x="1" y="6443"/>
                  </a:lnTo>
                  <a:lnTo>
                    <a:pt x="4029" y="6443"/>
                  </a:lnTo>
                  <a:lnTo>
                    <a:pt x="40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8"/>
            <p:cNvSpPr/>
            <p:nvPr/>
          </p:nvSpPr>
          <p:spPr>
            <a:xfrm>
              <a:off x="3901875" y="1196825"/>
              <a:ext cx="183425" cy="826225"/>
            </a:xfrm>
            <a:custGeom>
              <a:rect b="b" l="l" r="r" t="t"/>
              <a:pathLst>
                <a:path extrusionOk="0" h="33049" w="7337">
                  <a:moveTo>
                    <a:pt x="3731" y="0"/>
                  </a:moveTo>
                  <a:cubicBezTo>
                    <a:pt x="1594" y="0"/>
                    <a:pt x="1" y="995"/>
                    <a:pt x="1" y="995"/>
                  </a:cubicBezTo>
                  <a:lnTo>
                    <a:pt x="1" y="33049"/>
                  </a:lnTo>
                  <a:lnTo>
                    <a:pt x="7336" y="33049"/>
                  </a:lnTo>
                  <a:lnTo>
                    <a:pt x="7336" y="1073"/>
                  </a:lnTo>
                  <a:cubicBezTo>
                    <a:pt x="6086" y="266"/>
                    <a:pt x="4836" y="0"/>
                    <a:pt x="37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8"/>
            <p:cNvSpPr/>
            <p:nvPr/>
          </p:nvSpPr>
          <p:spPr>
            <a:xfrm>
              <a:off x="3943025" y="1296925"/>
              <a:ext cx="100725" cy="151650"/>
            </a:xfrm>
            <a:custGeom>
              <a:rect b="b" l="l" r="r" t="t"/>
              <a:pathLst>
                <a:path extrusionOk="0" h="6066" w="4029">
                  <a:moveTo>
                    <a:pt x="0" y="0"/>
                  </a:moveTo>
                  <a:lnTo>
                    <a:pt x="0" y="6066"/>
                  </a:lnTo>
                  <a:lnTo>
                    <a:pt x="4029" y="6066"/>
                  </a:lnTo>
                  <a:lnTo>
                    <a:pt x="40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 name="Google Shape;1221;p58"/>
          <p:cNvGrpSpPr/>
          <p:nvPr/>
        </p:nvGrpSpPr>
        <p:grpSpPr>
          <a:xfrm>
            <a:off x="2789650" y="1635188"/>
            <a:ext cx="829200" cy="718900"/>
            <a:chOff x="4963025" y="2631800"/>
            <a:chExt cx="829200" cy="718900"/>
          </a:xfrm>
        </p:grpSpPr>
        <p:sp>
          <p:nvSpPr>
            <p:cNvPr id="1222" name="Google Shape;1222;p58"/>
            <p:cNvSpPr/>
            <p:nvPr/>
          </p:nvSpPr>
          <p:spPr>
            <a:xfrm>
              <a:off x="4987725" y="2631800"/>
              <a:ext cx="395000" cy="95800"/>
            </a:xfrm>
            <a:custGeom>
              <a:rect b="b" l="l" r="r" t="t"/>
              <a:pathLst>
                <a:path extrusionOk="0" h="3832" w="15800">
                  <a:moveTo>
                    <a:pt x="7043" y="1"/>
                  </a:moveTo>
                  <a:cubicBezTo>
                    <a:pt x="3398" y="1"/>
                    <a:pt x="0" y="540"/>
                    <a:pt x="0" y="540"/>
                  </a:cubicBezTo>
                  <a:lnTo>
                    <a:pt x="12634" y="3832"/>
                  </a:lnTo>
                  <a:lnTo>
                    <a:pt x="15800" y="3832"/>
                  </a:lnTo>
                  <a:cubicBezTo>
                    <a:pt x="15800" y="722"/>
                    <a:pt x="11257" y="1"/>
                    <a:pt x="7043" y="1"/>
                  </a:cubicBezTo>
                  <a:close/>
                </a:path>
              </a:pathLst>
            </a:custGeom>
            <a:solidFill>
              <a:srgbClr val="EAF4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8"/>
            <p:cNvSpPr/>
            <p:nvPr/>
          </p:nvSpPr>
          <p:spPr>
            <a:xfrm>
              <a:off x="5382700" y="2631800"/>
              <a:ext cx="395425" cy="95800"/>
            </a:xfrm>
            <a:custGeom>
              <a:rect b="b" l="l" r="r" t="t"/>
              <a:pathLst>
                <a:path extrusionOk="0" h="3832" w="15817">
                  <a:moveTo>
                    <a:pt x="8767" y="1"/>
                  </a:moveTo>
                  <a:cubicBezTo>
                    <a:pt x="4549" y="1"/>
                    <a:pt x="1" y="722"/>
                    <a:pt x="1" y="3832"/>
                  </a:cubicBezTo>
                  <a:lnTo>
                    <a:pt x="3167" y="3832"/>
                  </a:lnTo>
                  <a:lnTo>
                    <a:pt x="15816" y="540"/>
                  </a:lnTo>
                  <a:cubicBezTo>
                    <a:pt x="15816" y="540"/>
                    <a:pt x="12415" y="1"/>
                    <a:pt x="8767" y="1"/>
                  </a:cubicBezTo>
                  <a:close/>
                </a:path>
              </a:pathLst>
            </a:custGeom>
            <a:solidFill>
              <a:srgbClr val="EAF4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8"/>
            <p:cNvSpPr/>
            <p:nvPr/>
          </p:nvSpPr>
          <p:spPr>
            <a:xfrm>
              <a:off x="5303550" y="2727575"/>
              <a:ext cx="148150" cy="623125"/>
            </a:xfrm>
            <a:custGeom>
              <a:rect b="b" l="l" r="r" t="t"/>
              <a:pathLst>
                <a:path extrusionOk="0" h="24925" w="5926">
                  <a:moveTo>
                    <a:pt x="1" y="1"/>
                  </a:moveTo>
                  <a:lnTo>
                    <a:pt x="1" y="24061"/>
                  </a:lnTo>
                  <a:cubicBezTo>
                    <a:pt x="1087" y="24709"/>
                    <a:pt x="2108" y="24925"/>
                    <a:pt x="2986" y="24925"/>
                  </a:cubicBezTo>
                  <a:cubicBezTo>
                    <a:pt x="4741" y="24925"/>
                    <a:pt x="5926" y="24061"/>
                    <a:pt x="5926" y="24061"/>
                  </a:cubicBezTo>
                  <a:lnTo>
                    <a:pt x="5926" y="1"/>
                  </a:lnTo>
                  <a:cubicBezTo>
                    <a:pt x="4896" y="377"/>
                    <a:pt x="3895" y="503"/>
                    <a:pt x="3017" y="503"/>
                  </a:cubicBezTo>
                  <a:cubicBezTo>
                    <a:pt x="1262" y="503"/>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8"/>
            <p:cNvSpPr/>
            <p:nvPr/>
          </p:nvSpPr>
          <p:spPr>
            <a:xfrm>
              <a:off x="5303550" y="2727575"/>
              <a:ext cx="148150" cy="12575"/>
            </a:xfrm>
            <a:custGeom>
              <a:rect b="b" l="l" r="r" t="t"/>
              <a:pathLst>
                <a:path extrusionOk="0" h="503" w="5926">
                  <a:moveTo>
                    <a:pt x="1" y="1"/>
                  </a:moveTo>
                  <a:cubicBezTo>
                    <a:pt x="1" y="1"/>
                    <a:pt x="1262" y="503"/>
                    <a:pt x="3017" y="503"/>
                  </a:cubicBezTo>
                  <a:cubicBezTo>
                    <a:pt x="3895" y="503"/>
                    <a:pt x="4896" y="377"/>
                    <a:pt x="59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8"/>
            <p:cNvSpPr/>
            <p:nvPr/>
          </p:nvSpPr>
          <p:spPr>
            <a:xfrm>
              <a:off x="5303550" y="2753050"/>
              <a:ext cx="148150" cy="96700"/>
            </a:xfrm>
            <a:custGeom>
              <a:rect b="b" l="l" r="r" t="t"/>
              <a:pathLst>
                <a:path extrusionOk="0" h="3868" w="5926">
                  <a:moveTo>
                    <a:pt x="1" y="1"/>
                  </a:moveTo>
                  <a:lnTo>
                    <a:pt x="1" y="2948"/>
                  </a:lnTo>
                  <a:cubicBezTo>
                    <a:pt x="1119" y="3637"/>
                    <a:pt x="2150" y="3867"/>
                    <a:pt x="3028" y="3867"/>
                  </a:cubicBezTo>
                  <a:cubicBezTo>
                    <a:pt x="4783" y="3867"/>
                    <a:pt x="5926" y="2948"/>
                    <a:pt x="5926" y="2948"/>
                  </a:cubicBezTo>
                  <a:lnTo>
                    <a:pt x="5926" y="1"/>
                  </a:lnTo>
                  <a:cubicBezTo>
                    <a:pt x="4943" y="461"/>
                    <a:pt x="3958" y="614"/>
                    <a:pt x="3080" y="614"/>
                  </a:cubicBezTo>
                  <a:cubicBezTo>
                    <a:pt x="1324" y="614"/>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8"/>
            <p:cNvSpPr/>
            <p:nvPr/>
          </p:nvSpPr>
          <p:spPr>
            <a:xfrm>
              <a:off x="5303550" y="3221325"/>
              <a:ext cx="148150" cy="96900"/>
            </a:xfrm>
            <a:custGeom>
              <a:rect b="b" l="l" r="r" t="t"/>
              <a:pathLst>
                <a:path extrusionOk="0" h="3876" w="5926">
                  <a:moveTo>
                    <a:pt x="1" y="1"/>
                  </a:moveTo>
                  <a:lnTo>
                    <a:pt x="1" y="2963"/>
                  </a:lnTo>
                  <a:cubicBezTo>
                    <a:pt x="1119" y="3648"/>
                    <a:pt x="2150" y="3876"/>
                    <a:pt x="3028" y="3876"/>
                  </a:cubicBezTo>
                  <a:cubicBezTo>
                    <a:pt x="4783" y="3876"/>
                    <a:pt x="5926" y="2963"/>
                    <a:pt x="5926" y="2963"/>
                  </a:cubicBezTo>
                  <a:lnTo>
                    <a:pt x="5926" y="1"/>
                  </a:lnTo>
                  <a:cubicBezTo>
                    <a:pt x="4943" y="466"/>
                    <a:pt x="3958" y="621"/>
                    <a:pt x="3080" y="621"/>
                  </a:cubicBezTo>
                  <a:cubicBezTo>
                    <a:pt x="1324" y="62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8"/>
            <p:cNvSpPr/>
            <p:nvPr/>
          </p:nvSpPr>
          <p:spPr>
            <a:xfrm>
              <a:off x="4963025" y="2639025"/>
              <a:ext cx="340550" cy="690100"/>
            </a:xfrm>
            <a:custGeom>
              <a:rect b="b" l="l" r="r" t="t"/>
              <a:pathLst>
                <a:path extrusionOk="0" h="27604" w="13622">
                  <a:moveTo>
                    <a:pt x="1" y="1"/>
                  </a:moveTo>
                  <a:lnTo>
                    <a:pt x="1" y="22023"/>
                  </a:lnTo>
                  <a:lnTo>
                    <a:pt x="13622" y="27603"/>
                  </a:lnTo>
                  <a:lnTo>
                    <a:pt x="13622" y="3543"/>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8"/>
            <p:cNvSpPr/>
            <p:nvPr/>
          </p:nvSpPr>
          <p:spPr>
            <a:xfrm>
              <a:off x="4974000" y="2663725"/>
              <a:ext cx="318600" cy="641100"/>
            </a:xfrm>
            <a:custGeom>
              <a:rect b="b" l="l" r="r" t="t"/>
              <a:pathLst>
                <a:path extrusionOk="0" h="25644" w="12744">
                  <a:moveTo>
                    <a:pt x="267" y="345"/>
                  </a:moveTo>
                  <a:lnTo>
                    <a:pt x="12477" y="3527"/>
                  </a:lnTo>
                  <a:lnTo>
                    <a:pt x="12477" y="25236"/>
                  </a:lnTo>
                  <a:lnTo>
                    <a:pt x="267" y="20251"/>
                  </a:lnTo>
                  <a:lnTo>
                    <a:pt x="267" y="345"/>
                  </a:lnTo>
                  <a:close/>
                  <a:moveTo>
                    <a:pt x="1" y="0"/>
                  </a:moveTo>
                  <a:lnTo>
                    <a:pt x="1" y="20439"/>
                  </a:lnTo>
                  <a:lnTo>
                    <a:pt x="12744" y="25643"/>
                  </a:lnTo>
                  <a:lnTo>
                    <a:pt x="12744" y="3323"/>
                  </a:lnTo>
                  <a:lnTo>
                    <a:pt x="173" y="47"/>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8"/>
            <p:cNvSpPr/>
            <p:nvPr/>
          </p:nvSpPr>
          <p:spPr>
            <a:xfrm>
              <a:off x="5451675" y="2639025"/>
              <a:ext cx="340550" cy="690100"/>
            </a:xfrm>
            <a:custGeom>
              <a:rect b="b" l="l" r="r" t="t"/>
              <a:pathLst>
                <a:path extrusionOk="0" h="27604" w="13622">
                  <a:moveTo>
                    <a:pt x="13622" y="1"/>
                  </a:moveTo>
                  <a:lnTo>
                    <a:pt x="1" y="3543"/>
                  </a:lnTo>
                  <a:lnTo>
                    <a:pt x="1" y="27603"/>
                  </a:lnTo>
                  <a:lnTo>
                    <a:pt x="13622" y="22023"/>
                  </a:lnTo>
                  <a:lnTo>
                    <a:pt x="1362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8"/>
            <p:cNvSpPr/>
            <p:nvPr/>
          </p:nvSpPr>
          <p:spPr>
            <a:xfrm>
              <a:off x="5462650" y="2663725"/>
              <a:ext cx="318600" cy="641100"/>
            </a:xfrm>
            <a:custGeom>
              <a:rect b="b" l="l" r="r" t="t"/>
              <a:pathLst>
                <a:path extrusionOk="0" h="25644" w="12744">
                  <a:moveTo>
                    <a:pt x="12462" y="345"/>
                  </a:moveTo>
                  <a:lnTo>
                    <a:pt x="12462" y="20251"/>
                  </a:lnTo>
                  <a:lnTo>
                    <a:pt x="267" y="25236"/>
                  </a:lnTo>
                  <a:lnTo>
                    <a:pt x="267" y="3527"/>
                  </a:lnTo>
                  <a:lnTo>
                    <a:pt x="12462" y="345"/>
                  </a:lnTo>
                  <a:close/>
                  <a:moveTo>
                    <a:pt x="12744" y="0"/>
                  </a:moveTo>
                  <a:lnTo>
                    <a:pt x="12571" y="47"/>
                  </a:lnTo>
                  <a:lnTo>
                    <a:pt x="0" y="3323"/>
                  </a:lnTo>
                  <a:lnTo>
                    <a:pt x="0" y="25643"/>
                  </a:lnTo>
                  <a:lnTo>
                    <a:pt x="12744" y="20439"/>
                  </a:lnTo>
                  <a:lnTo>
                    <a:pt x="127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 name="Google Shape;1232;p58"/>
          <p:cNvGrpSpPr/>
          <p:nvPr/>
        </p:nvGrpSpPr>
        <p:grpSpPr>
          <a:xfrm>
            <a:off x="4411100" y="1755638"/>
            <a:ext cx="1095650" cy="459675"/>
            <a:chOff x="1680825" y="4151200"/>
            <a:chExt cx="1095650" cy="459675"/>
          </a:xfrm>
        </p:grpSpPr>
        <p:sp>
          <p:nvSpPr>
            <p:cNvPr id="1233" name="Google Shape;1233;p58"/>
            <p:cNvSpPr/>
            <p:nvPr/>
          </p:nvSpPr>
          <p:spPr>
            <a:xfrm>
              <a:off x="1709825" y="4151200"/>
              <a:ext cx="1037275" cy="430300"/>
            </a:xfrm>
            <a:custGeom>
              <a:rect b="b" l="l" r="r" t="t"/>
              <a:pathLst>
                <a:path extrusionOk="0" h="17212" w="41491">
                  <a:moveTo>
                    <a:pt x="2336" y="1678"/>
                  </a:moveTo>
                  <a:cubicBezTo>
                    <a:pt x="18277" y="4233"/>
                    <a:pt x="20220" y="15126"/>
                    <a:pt x="20220" y="15126"/>
                  </a:cubicBezTo>
                  <a:cubicBezTo>
                    <a:pt x="20142" y="14923"/>
                    <a:pt x="20048" y="14719"/>
                    <a:pt x="19938" y="14515"/>
                  </a:cubicBezTo>
                  <a:cubicBezTo>
                    <a:pt x="19938" y="14515"/>
                    <a:pt x="16114" y="5236"/>
                    <a:pt x="2336" y="1678"/>
                  </a:cubicBezTo>
                  <a:close/>
                  <a:moveTo>
                    <a:pt x="39155" y="1678"/>
                  </a:moveTo>
                  <a:lnTo>
                    <a:pt x="39155" y="1678"/>
                  </a:lnTo>
                  <a:cubicBezTo>
                    <a:pt x="25377" y="5236"/>
                    <a:pt x="21553" y="14515"/>
                    <a:pt x="21553" y="14515"/>
                  </a:cubicBezTo>
                  <a:cubicBezTo>
                    <a:pt x="21443" y="14719"/>
                    <a:pt x="21349" y="14923"/>
                    <a:pt x="21271" y="15126"/>
                  </a:cubicBezTo>
                  <a:cubicBezTo>
                    <a:pt x="21271" y="15126"/>
                    <a:pt x="23214" y="4233"/>
                    <a:pt x="39155" y="1678"/>
                  </a:cubicBezTo>
                  <a:close/>
                  <a:moveTo>
                    <a:pt x="4217" y="1"/>
                  </a:moveTo>
                  <a:lnTo>
                    <a:pt x="3543" y="675"/>
                  </a:lnTo>
                  <a:cubicBezTo>
                    <a:pt x="18402" y="1741"/>
                    <a:pt x="20597" y="13716"/>
                    <a:pt x="20597" y="13716"/>
                  </a:cubicBezTo>
                  <a:cubicBezTo>
                    <a:pt x="17744" y="2493"/>
                    <a:pt x="3073" y="1082"/>
                    <a:pt x="3073" y="1082"/>
                  </a:cubicBezTo>
                  <a:lnTo>
                    <a:pt x="2336" y="1678"/>
                  </a:lnTo>
                  <a:lnTo>
                    <a:pt x="1333" y="2415"/>
                  </a:lnTo>
                  <a:lnTo>
                    <a:pt x="0" y="3324"/>
                  </a:lnTo>
                  <a:lnTo>
                    <a:pt x="18872" y="16804"/>
                  </a:lnTo>
                  <a:lnTo>
                    <a:pt x="20597" y="17148"/>
                  </a:lnTo>
                  <a:lnTo>
                    <a:pt x="20597" y="17211"/>
                  </a:lnTo>
                  <a:lnTo>
                    <a:pt x="20753" y="17180"/>
                  </a:lnTo>
                  <a:lnTo>
                    <a:pt x="20894" y="17211"/>
                  </a:lnTo>
                  <a:lnTo>
                    <a:pt x="20894" y="17148"/>
                  </a:lnTo>
                  <a:lnTo>
                    <a:pt x="22619" y="16804"/>
                  </a:lnTo>
                  <a:lnTo>
                    <a:pt x="41490" y="3324"/>
                  </a:lnTo>
                  <a:lnTo>
                    <a:pt x="40174" y="2415"/>
                  </a:lnTo>
                  <a:lnTo>
                    <a:pt x="39155" y="1678"/>
                  </a:lnTo>
                  <a:lnTo>
                    <a:pt x="38418" y="1082"/>
                  </a:lnTo>
                  <a:cubicBezTo>
                    <a:pt x="38418" y="1082"/>
                    <a:pt x="23747" y="2493"/>
                    <a:pt x="20894" y="13716"/>
                  </a:cubicBezTo>
                  <a:cubicBezTo>
                    <a:pt x="20894" y="13716"/>
                    <a:pt x="23089" y="1741"/>
                    <a:pt x="37948" y="675"/>
                  </a:cubicBezTo>
                  <a:lnTo>
                    <a:pt x="37274" y="1"/>
                  </a:lnTo>
                  <a:cubicBezTo>
                    <a:pt x="37274" y="1"/>
                    <a:pt x="22791" y="1082"/>
                    <a:pt x="20753" y="11819"/>
                  </a:cubicBezTo>
                  <a:cubicBezTo>
                    <a:pt x="18700" y="1082"/>
                    <a:pt x="4217" y="1"/>
                    <a:pt x="4217" y="1"/>
                  </a:cubicBezTo>
                  <a:close/>
                </a:path>
              </a:pathLst>
            </a:custGeom>
            <a:solidFill>
              <a:srgbClr val="F4F0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8"/>
            <p:cNvSpPr/>
            <p:nvPr/>
          </p:nvSpPr>
          <p:spPr>
            <a:xfrm>
              <a:off x="1680825" y="4224875"/>
              <a:ext cx="1095650" cy="386000"/>
            </a:xfrm>
            <a:custGeom>
              <a:rect b="b" l="l" r="r" t="t"/>
              <a:pathLst>
                <a:path extrusionOk="0" h="15440" w="43826">
                  <a:moveTo>
                    <a:pt x="753" y="1"/>
                  </a:moveTo>
                  <a:lnTo>
                    <a:pt x="1" y="1113"/>
                  </a:lnTo>
                  <a:lnTo>
                    <a:pt x="19390" y="14233"/>
                  </a:lnTo>
                  <a:cubicBezTo>
                    <a:pt x="19390" y="14249"/>
                    <a:pt x="19829" y="15440"/>
                    <a:pt x="21992" y="15440"/>
                  </a:cubicBezTo>
                  <a:cubicBezTo>
                    <a:pt x="24139" y="15440"/>
                    <a:pt x="24374" y="14264"/>
                    <a:pt x="24374" y="14264"/>
                  </a:cubicBezTo>
                  <a:lnTo>
                    <a:pt x="43826" y="1113"/>
                  </a:lnTo>
                  <a:lnTo>
                    <a:pt x="43074" y="1"/>
                  </a:lnTo>
                  <a:lnTo>
                    <a:pt x="23622" y="13151"/>
                  </a:lnTo>
                  <a:cubicBezTo>
                    <a:pt x="23622" y="13151"/>
                    <a:pt x="22855" y="13667"/>
                    <a:pt x="21838" y="13667"/>
                  </a:cubicBezTo>
                  <a:cubicBezTo>
                    <a:pt x="21330" y="13667"/>
                    <a:pt x="20759" y="13538"/>
                    <a:pt x="20189" y="13151"/>
                  </a:cubicBezTo>
                  <a:lnTo>
                    <a:pt x="7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 name="Google Shape;1235;p58"/>
          <p:cNvGrpSpPr/>
          <p:nvPr/>
        </p:nvGrpSpPr>
        <p:grpSpPr>
          <a:xfrm>
            <a:off x="6069888" y="1714550"/>
            <a:ext cx="862500" cy="586650"/>
            <a:chOff x="1788600" y="2697800"/>
            <a:chExt cx="862500" cy="586650"/>
          </a:xfrm>
        </p:grpSpPr>
        <p:sp>
          <p:nvSpPr>
            <p:cNvPr id="1236" name="Google Shape;1236;p58"/>
            <p:cNvSpPr/>
            <p:nvPr/>
          </p:nvSpPr>
          <p:spPr>
            <a:xfrm>
              <a:off x="1836400" y="3011300"/>
              <a:ext cx="732800" cy="257075"/>
            </a:xfrm>
            <a:custGeom>
              <a:rect b="b" l="l" r="r" t="t"/>
              <a:pathLst>
                <a:path extrusionOk="0" h="10283" w="29312">
                  <a:moveTo>
                    <a:pt x="28951" y="0"/>
                  </a:moveTo>
                  <a:lnTo>
                    <a:pt x="24452" y="6082"/>
                  </a:lnTo>
                  <a:lnTo>
                    <a:pt x="815" y="5486"/>
                  </a:lnTo>
                  <a:cubicBezTo>
                    <a:pt x="0" y="6458"/>
                    <a:pt x="706" y="9671"/>
                    <a:pt x="706" y="9671"/>
                  </a:cubicBezTo>
                  <a:lnTo>
                    <a:pt x="24499" y="10283"/>
                  </a:lnTo>
                  <a:lnTo>
                    <a:pt x="29311" y="2524"/>
                  </a:lnTo>
                  <a:cubicBezTo>
                    <a:pt x="28324" y="1677"/>
                    <a:pt x="28951" y="0"/>
                    <a:pt x="28951" y="0"/>
                  </a:cubicBezTo>
                  <a:close/>
                </a:path>
              </a:pathLst>
            </a:custGeom>
            <a:solidFill>
              <a:srgbClr val="F9F4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8"/>
            <p:cNvSpPr/>
            <p:nvPr/>
          </p:nvSpPr>
          <p:spPr>
            <a:xfrm>
              <a:off x="1853625" y="2963475"/>
              <a:ext cx="735550" cy="199875"/>
            </a:xfrm>
            <a:custGeom>
              <a:rect b="b" l="l" r="r" t="t"/>
              <a:pathLst>
                <a:path extrusionOk="0" h="7995" w="29422">
                  <a:moveTo>
                    <a:pt x="7619" y="1"/>
                  </a:moveTo>
                  <a:lnTo>
                    <a:pt x="1" y="7431"/>
                  </a:lnTo>
                  <a:lnTo>
                    <a:pt x="23763" y="7995"/>
                  </a:lnTo>
                  <a:lnTo>
                    <a:pt x="29422" y="361"/>
                  </a:lnTo>
                  <a:lnTo>
                    <a:pt x="76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8"/>
            <p:cNvSpPr/>
            <p:nvPr/>
          </p:nvSpPr>
          <p:spPr>
            <a:xfrm>
              <a:off x="1812875" y="3074375"/>
              <a:ext cx="781400" cy="210075"/>
            </a:xfrm>
            <a:custGeom>
              <a:rect b="b" l="l" r="r" t="t"/>
              <a:pathLst>
                <a:path extrusionOk="0" h="8403" w="31256">
                  <a:moveTo>
                    <a:pt x="30252" y="1"/>
                  </a:moveTo>
                  <a:lnTo>
                    <a:pt x="25440" y="7760"/>
                  </a:lnTo>
                  <a:lnTo>
                    <a:pt x="1647" y="7148"/>
                  </a:lnTo>
                  <a:cubicBezTo>
                    <a:pt x="1647" y="7148"/>
                    <a:pt x="1161" y="3810"/>
                    <a:pt x="1835" y="2963"/>
                  </a:cubicBezTo>
                  <a:cubicBezTo>
                    <a:pt x="1835" y="2963"/>
                    <a:pt x="1946" y="2873"/>
                    <a:pt x="1890" y="2873"/>
                  </a:cubicBezTo>
                  <a:cubicBezTo>
                    <a:pt x="1863" y="2873"/>
                    <a:pt x="1793" y="2895"/>
                    <a:pt x="1647" y="2963"/>
                  </a:cubicBezTo>
                  <a:cubicBezTo>
                    <a:pt x="1035" y="3261"/>
                    <a:pt x="1" y="5534"/>
                    <a:pt x="1349" y="7571"/>
                  </a:cubicBezTo>
                  <a:lnTo>
                    <a:pt x="26020" y="8402"/>
                  </a:lnTo>
                  <a:lnTo>
                    <a:pt x="3125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8"/>
            <p:cNvSpPr/>
            <p:nvPr/>
          </p:nvSpPr>
          <p:spPr>
            <a:xfrm>
              <a:off x="2417525" y="3163325"/>
              <a:ext cx="31375" cy="105050"/>
            </a:xfrm>
            <a:custGeom>
              <a:rect b="b" l="l" r="r" t="t"/>
              <a:pathLst>
                <a:path extrusionOk="0" h="4202" w="1255">
                  <a:moveTo>
                    <a:pt x="1082" y="1"/>
                  </a:moveTo>
                  <a:cubicBezTo>
                    <a:pt x="1035" y="79"/>
                    <a:pt x="0" y="1788"/>
                    <a:pt x="1129" y="4202"/>
                  </a:cubicBezTo>
                  <a:lnTo>
                    <a:pt x="1254" y="4202"/>
                  </a:lnTo>
                  <a:cubicBezTo>
                    <a:pt x="204" y="1929"/>
                    <a:pt x="1192" y="32"/>
                    <a:pt x="1207" y="1"/>
                  </a:cubicBezTo>
                  <a:close/>
                </a:path>
              </a:pathLst>
            </a:custGeom>
            <a:solidFill>
              <a:srgbClr val="D0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8"/>
            <p:cNvSpPr/>
            <p:nvPr/>
          </p:nvSpPr>
          <p:spPr>
            <a:xfrm>
              <a:off x="1812500" y="2879625"/>
              <a:ext cx="732800" cy="257075"/>
            </a:xfrm>
            <a:custGeom>
              <a:rect b="b" l="l" r="r" t="t"/>
              <a:pathLst>
                <a:path extrusionOk="0" h="10283" w="29312">
                  <a:moveTo>
                    <a:pt x="28951" y="1"/>
                  </a:moveTo>
                  <a:lnTo>
                    <a:pt x="24452" y="6082"/>
                  </a:lnTo>
                  <a:lnTo>
                    <a:pt x="815" y="5487"/>
                  </a:lnTo>
                  <a:cubicBezTo>
                    <a:pt x="0" y="6458"/>
                    <a:pt x="705" y="9672"/>
                    <a:pt x="705" y="9672"/>
                  </a:cubicBezTo>
                  <a:lnTo>
                    <a:pt x="24499" y="10283"/>
                  </a:lnTo>
                  <a:lnTo>
                    <a:pt x="29311" y="2524"/>
                  </a:lnTo>
                  <a:cubicBezTo>
                    <a:pt x="28324" y="1678"/>
                    <a:pt x="28951" y="1"/>
                    <a:pt x="28951" y="1"/>
                  </a:cubicBezTo>
                  <a:close/>
                </a:path>
              </a:pathLst>
            </a:custGeom>
            <a:solidFill>
              <a:srgbClr val="F9F4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8"/>
            <p:cNvSpPr/>
            <p:nvPr/>
          </p:nvSpPr>
          <p:spPr>
            <a:xfrm>
              <a:off x="1829725" y="2831825"/>
              <a:ext cx="735550" cy="199875"/>
            </a:xfrm>
            <a:custGeom>
              <a:rect b="b" l="l" r="r" t="t"/>
              <a:pathLst>
                <a:path extrusionOk="0" h="7995" w="29422">
                  <a:moveTo>
                    <a:pt x="7603" y="0"/>
                  </a:moveTo>
                  <a:lnTo>
                    <a:pt x="1" y="7430"/>
                  </a:lnTo>
                  <a:lnTo>
                    <a:pt x="23763" y="7994"/>
                  </a:lnTo>
                  <a:lnTo>
                    <a:pt x="29422" y="361"/>
                  </a:lnTo>
                  <a:lnTo>
                    <a:pt x="76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8"/>
            <p:cNvSpPr/>
            <p:nvPr/>
          </p:nvSpPr>
          <p:spPr>
            <a:xfrm>
              <a:off x="1788600" y="2942725"/>
              <a:ext cx="781775" cy="210050"/>
            </a:xfrm>
            <a:custGeom>
              <a:rect b="b" l="l" r="r" t="t"/>
              <a:pathLst>
                <a:path extrusionOk="0" h="8402" w="31271">
                  <a:moveTo>
                    <a:pt x="30267" y="0"/>
                  </a:moveTo>
                  <a:lnTo>
                    <a:pt x="25455" y="7759"/>
                  </a:lnTo>
                  <a:lnTo>
                    <a:pt x="1661" y="7148"/>
                  </a:lnTo>
                  <a:cubicBezTo>
                    <a:pt x="1661" y="7148"/>
                    <a:pt x="1176" y="3809"/>
                    <a:pt x="1850" y="2963"/>
                  </a:cubicBezTo>
                  <a:cubicBezTo>
                    <a:pt x="1850" y="2963"/>
                    <a:pt x="1961" y="2872"/>
                    <a:pt x="1905" y="2872"/>
                  </a:cubicBezTo>
                  <a:cubicBezTo>
                    <a:pt x="1877" y="2872"/>
                    <a:pt x="1808" y="2895"/>
                    <a:pt x="1661" y="2963"/>
                  </a:cubicBezTo>
                  <a:cubicBezTo>
                    <a:pt x="1050" y="3260"/>
                    <a:pt x="0" y="5518"/>
                    <a:pt x="1364" y="7555"/>
                  </a:cubicBezTo>
                  <a:lnTo>
                    <a:pt x="26035" y="8402"/>
                  </a:lnTo>
                  <a:lnTo>
                    <a:pt x="312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8"/>
            <p:cNvSpPr/>
            <p:nvPr/>
          </p:nvSpPr>
          <p:spPr>
            <a:xfrm>
              <a:off x="2393625" y="3031675"/>
              <a:ext cx="31375" cy="105025"/>
            </a:xfrm>
            <a:custGeom>
              <a:rect b="b" l="l" r="r" t="t"/>
              <a:pathLst>
                <a:path extrusionOk="0" h="4201" w="1255">
                  <a:moveTo>
                    <a:pt x="1082" y="0"/>
                  </a:moveTo>
                  <a:cubicBezTo>
                    <a:pt x="1035" y="79"/>
                    <a:pt x="0" y="1787"/>
                    <a:pt x="1129" y="4201"/>
                  </a:cubicBezTo>
                  <a:lnTo>
                    <a:pt x="1254" y="4201"/>
                  </a:lnTo>
                  <a:cubicBezTo>
                    <a:pt x="188" y="1928"/>
                    <a:pt x="1191" y="16"/>
                    <a:pt x="1207" y="0"/>
                  </a:cubicBezTo>
                  <a:close/>
                </a:path>
              </a:pathLst>
            </a:custGeom>
            <a:solidFill>
              <a:srgbClr val="D0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8"/>
            <p:cNvSpPr/>
            <p:nvPr/>
          </p:nvSpPr>
          <p:spPr>
            <a:xfrm>
              <a:off x="1893225" y="2746000"/>
              <a:ext cx="732800" cy="256700"/>
            </a:xfrm>
            <a:custGeom>
              <a:rect b="b" l="l" r="r" t="t"/>
              <a:pathLst>
                <a:path extrusionOk="0" h="10268" w="29312">
                  <a:moveTo>
                    <a:pt x="28951" y="1"/>
                  </a:moveTo>
                  <a:lnTo>
                    <a:pt x="24452" y="6082"/>
                  </a:lnTo>
                  <a:lnTo>
                    <a:pt x="815" y="5471"/>
                  </a:lnTo>
                  <a:cubicBezTo>
                    <a:pt x="0" y="6443"/>
                    <a:pt x="705" y="9656"/>
                    <a:pt x="705" y="9656"/>
                  </a:cubicBezTo>
                  <a:lnTo>
                    <a:pt x="24499" y="10267"/>
                  </a:lnTo>
                  <a:lnTo>
                    <a:pt x="29311" y="2509"/>
                  </a:lnTo>
                  <a:cubicBezTo>
                    <a:pt x="28324" y="1678"/>
                    <a:pt x="28950" y="1"/>
                    <a:pt x="28951" y="1"/>
                  </a:cubicBezTo>
                  <a:close/>
                </a:path>
              </a:pathLst>
            </a:custGeom>
            <a:solidFill>
              <a:srgbClr val="F9F4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8"/>
            <p:cNvSpPr/>
            <p:nvPr/>
          </p:nvSpPr>
          <p:spPr>
            <a:xfrm>
              <a:off x="1910450" y="2697800"/>
              <a:ext cx="735550" cy="200275"/>
            </a:xfrm>
            <a:custGeom>
              <a:rect b="b" l="l" r="r" t="t"/>
              <a:pathLst>
                <a:path extrusionOk="0" h="8011" w="29422">
                  <a:moveTo>
                    <a:pt x="7603" y="1"/>
                  </a:moveTo>
                  <a:lnTo>
                    <a:pt x="1" y="7430"/>
                  </a:lnTo>
                  <a:lnTo>
                    <a:pt x="23763" y="8010"/>
                  </a:lnTo>
                  <a:lnTo>
                    <a:pt x="29421" y="361"/>
                  </a:lnTo>
                  <a:lnTo>
                    <a:pt x="76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8"/>
            <p:cNvSpPr/>
            <p:nvPr/>
          </p:nvSpPr>
          <p:spPr>
            <a:xfrm>
              <a:off x="1869300" y="2808700"/>
              <a:ext cx="781800" cy="210450"/>
            </a:xfrm>
            <a:custGeom>
              <a:rect b="b" l="l" r="r" t="t"/>
              <a:pathLst>
                <a:path extrusionOk="0" h="8418" w="31272">
                  <a:moveTo>
                    <a:pt x="30268" y="1"/>
                  </a:moveTo>
                  <a:lnTo>
                    <a:pt x="25456" y="7759"/>
                  </a:lnTo>
                  <a:lnTo>
                    <a:pt x="1662" y="7148"/>
                  </a:lnTo>
                  <a:cubicBezTo>
                    <a:pt x="1662" y="7148"/>
                    <a:pt x="1177" y="3809"/>
                    <a:pt x="1850" y="2963"/>
                  </a:cubicBezTo>
                  <a:cubicBezTo>
                    <a:pt x="1850" y="2963"/>
                    <a:pt x="1962" y="2872"/>
                    <a:pt x="1906" y="2872"/>
                  </a:cubicBezTo>
                  <a:cubicBezTo>
                    <a:pt x="1878" y="2872"/>
                    <a:pt x="1809" y="2895"/>
                    <a:pt x="1662" y="2963"/>
                  </a:cubicBezTo>
                  <a:cubicBezTo>
                    <a:pt x="1051" y="3261"/>
                    <a:pt x="1" y="5534"/>
                    <a:pt x="1365" y="7571"/>
                  </a:cubicBezTo>
                  <a:lnTo>
                    <a:pt x="26036" y="8418"/>
                  </a:lnTo>
                  <a:lnTo>
                    <a:pt x="312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8"/>
            <p:cNvSpPr/>
            <p:nvPr/>
          </p:nvSpPr>
          <p:spPr>
            <a:xfrm>
              <a:off x="2474350" y="2898050"/>
              <a:ext cx="31375" cy="104650"/>
            </a:xfrm>
            <a:custGeom>
              <a:rect b="b" l="l" r="r" t="t"/>
              <a:pathLst>
                <a:path extrusionOk="0" h="4186" w="1255">
                  <a:moveTo>
                    <a:pt x="1082" y="0"/>
                  </a:moveTo>
                  <a:cubicBezTo>
                    <a:pt x="1035" y="79"/>
                    <a:pt x="0" y="1771"/>
                    <a:pt x="1129" y="4185"/>
                  </a:cubicBezTo>
                  <a:lnTo>
                    <a:pt x="1254" y="4185"/>
                  </a:lnTo>
                  <a:cubicBezTo>
                    <a:pt x="188" y="1928"/>
                    <a:pt x="1191" y="16"/>
                    <a:pt x="1207" y="0"/>
                  </a:cubicBezTo>
                  <a:close/>
                </a:path>
              </a:pathLst>
            </a:custGeom>
            <a:solidFill>
              <a:srgbClr val="D0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 name="Google Shape;1248;p58"/>
          <p:cNvSpPr/>
          <p:nvPr/>
        </p:nvSpPr>
        <p:spPr>
          <a:xfrm>
            <a:off x="922825" y="4002550"/>
            <a:ext cx="107925" cy="87550"/>
          </a:xfrm>
          <a:custGeom>
            <a:rect b="b" l="l" r="r" t="t"/>
            <a:pathLst>
              <a:path extrusionOk="0" h="3502" w="4317">
                <a:moveTo>
                  <a:pt x="4316" y="1"/>
                </a:moveTo>
                <a:lnTo>
                  <a:pt x="2113" y="212"/>
                </a:lnTo>
                <a:lnTo>
                  <a:pt x="2113" y="2204"/>
                </a:lnTo>
                <a:lnTo>
                  <a:pt x="936" y="2264"/>
                </a:lnTo>
                <a:cubicBezTo>
                  <a:pt x="454" y="2264"/>
                  <a:pt x="31" y="2807"/>
                  <a:pt x="1" y="3501"/>
                </a:cubicBezTo>
                <a:lnTo>
                  <a:pt x="4256" y="3471"/>
                </a:lnTo>
                <a:lnTo>
                  <a:pt x="4316" y="1"/>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8"/>
          <p:cNvSpPr/>
          <p:nvPr/>
        </p:nvSpPr>
        <p:spPr>
          <a:xfrm>
            <a:off x="922075" y="4056875"/>
            <a:ext cx="110175" cy="37000"/>
          </a:xfrm>
          <a:custGeom>
            <a:rect b="b" l="l" r="r" t="t"/>
            <a:pathLst>
              <a:path extrusionOk="0" h="1480" w="4407">
                <a:moveTo>
                  <a:pt x="1208" y="1"/>
                </a:moveTo>
                <a:cubicBezTo>
                  <a:pt x="544" y="1"/>
                  <a:pt x="1" y="634"/>
                  <a:pt x="1" y="1419"/>
                </a:cubicBezTo>
                <a:lnTo>
                  <a:pt x="4407" y="1479"/>
                </a:lnTo>
                <a:lnTo>
                  <a:pt x="4407" y="1479"/>
                </a:lnTo>
                <a:lnTo>
                  <a:pt x="434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8"/>
          <p:cNvSpPr/>
          <p:nvPr/>
        </p:nvSpPr>
        <p:spPr>
          <a:xfrm>
            <a:off x="1147650" y="4007075"/>
            <a:ext cx="106400" cy="91325"/>
          </a:xfrm>
          <a:custGeom>
            <a:rect b="b" l="l" r="r" t="t"/>
            <a:pathLst>
              <a:path extrusionOk="0" h="3653" w="4256">
                <a:moveTo>
                  <a:pt x="61" y="1"/>
                </a:moveTo>
                <a:lnTo>
                  <a:pt x="1" y="3441"/>
                </a:lnTo>
                <a:lnTo>
                  <a:pt x="4225" y="3652"/>
                </a:lnTo>
                <a:cubicBezTo>
                  <a:pt x="4256" y="2958"/>
                  <a:pt x="3833" y="2385"/>
                  <a:pt x="3350" y="2355"/>
                </a:cubicBezTo>
                <a:lnTo>
                  <a:pt x="2173" y="2264"/>
                </a:lnTo>
                <a:lnTo>
                  <a:pt x="2264" y="272"/>
                </a:lnTo>
                <a:lnTo>
                  <a:pt x="61" y="1"/>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8"/>
          <p:cNvSpPr/>
          <p:nvPr/>
        </p:nvSpPr>
        <p:spPr>
          <a:xfrm>
            <a:off x="1144625" y="4060650"/>
            <a:ext cx="110175" cy="39250"/>
          </a:xfrm>
          <a:custGeom>
            <a:rect b="b" l="l" r="r" t="t"/>
            <a:pathLst>
              <a:path extrusionOk="0" h="1570" w="4407">
                <a:moveTo>
                  <a:pt x="91" y="0"/>
                </a:moveTo>
                <a:lnTo>
                  <a:pt x="1" y="1479"/>
                </a:lnTo>
                <a:lnTo>
                  <a:pt x="4407" y="1570"/>
                </a:lnTo>
                <a:cubicBezTo>
                  <a:pt x="4407" y="785"/>
                  <a:pt x="3924" y="151"/>
                  <a:pt x="3230" y="121"/>
                </a:cubicBezTo>
                <a:lnTo>
                  <a:pt x="2053" y="61"/>
                </a:lnTo>
                <a:lnTo>
                  <a:pt x="9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8"/>
          <p:cNvSpPr/>
          <p:nvPr/>
        </p:nvSpPr>
        <p:spPr>
          <a:xfrm>
            <a:off x="962075" y="3557450"/>
            <a:ext cx="285950" cy="464000"/>
          </a:xfrm>
          <a:custGeom>
            <a:rect b="b" l="l" r="r" t="t"/>
            <a:pathLst>
              <a:path extrusionOk="0" h="18560" w="11438">
                <a:moveTo>
                  <a:pt x="11437" y="0"/>
                </a:moveTo>
                <a:lnTo>
                  <a:pt x="453" y="604"/>
                </a:lnTo>
                <a:lnTo>
                  <a:pt x="0" y="18257"/>
                </a:lnTo>
                <a:lnTo>
                  <a:pt x="3078" y="18288"/>
                </a:lnTo>
                <a:lnTo>
                  <a:pt x="5040" y="4949"/>
                </a:lnTo>
                <a:lnTo>
                  <a:pt x="6277" y="4889"/>
                </a:lnTo>
                <a:lnTo>
                  <a:pt x="6911" y="18499"/>
                </a:lnTo>
                <a:lnTo>
                  <a:pt x="10049" y="18559"/>
                </a:lnTo>
                <a:cubicBezTo>
                  <a:pt x="10653" y="12675"/>
                  <a:pt x="11437" y="0"/>
                  <a:pt x="114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8"/>
          <p:cNvSpPr/>
          <p:nvPr/>
        </p:nvSpPr>
        <p:spPr>
          <a:xfrm>
            <a:off x="943950" y="3274525"/>
            <a:ext cx="330475" cy="365175"/>
          </a:xfrm>
          <a:custGeom>
            <a:rect b="b" l="l" r="r" t="t"/>
            <a:pathLst>
              <a:path extrusionOk="0" h="14607" w="13219">
                <a:moveTo>
                  <a:pt x="2747" y="1"/>
                </a:moveTo>
                <a:cubicBezTo>
                  <a:pt x="2747" y="1"/>
                  <a:pt x="1510" y="5312"/>
                  <a:pt x="1" y="14607"/>
                </a:cubicBezTo>
                <a:lnTo>
                  <a:pt x="13218" y="14244"/>
                </a:lnTo>
                <a:cubicBezTo>
                  <a:pt x="13218" y="14244"/>
                  <a:pt x="11800" y="3984"/>
                  <a:pt x="10593" y="61"/>
                </a:cubicBezTo>
                <a:lnTo>
                  <a:pt x="27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8"/>
          <p:cNvSpPr/>
          <p:nvPr/>
        </p:nvSpPr>
        <p:spPr>
          <a:xfrm>
            <a:off x="718250" y="3010900"/>
            <a:ext cx="80875" cy="74600"/>
          </a:xfrm>
          <a:custGeom>
            <a:rect b="b" l="l" r="r" t="t"/>
            <a:pathLst>
              <a:path extrusionOk="0" h="2984" w="3235">
                <a:moveTo>
                  <a:pt x="1073" y="1"/>
                </a:moveTo>
                <a:cubicBezTo>
                  <a:pt x="1035" y="1"/>
                  <a:pt x="1001" y="23"/>
                  <a:pt x="972" y="74"/>
                </a:cubicBezTo>
                <a:cubicBezTo>
                  <a:pt x="821" y="286"/>
                  <a:pt x="1394" y="1463"/>
                  <a:pt x="1394" y="1463"/>
                </a:cubicBezTo>
                <a:cubicBezTo>
                  <a:pt x="1394" y="1463"/>
                  <a:pt x="643" y="540"/>
                  <a:pt x="408" y="540"/>
                </a:cubicBezTo>
                <a:cubicBezTo>
                  <a:pt x="364" y="540"/>
                  <a:pt x="338" y="572"/>
                  <a:pt x="338" y="648"/>
                </a:cubicBezTo>
                <a:cubicBezTo>
                  <a:pt x="338" y="859"/>
                  <a:pt x="1002" y="1885"/>
                  <a:pt x="1002" y="1885"/>
                </a:cubicBezTo>
                <a:cubicBezTo>
                  <a:pt x="1002" y="1885"/>
                  <a:pt x="285" y="1295"/>
                  <a:pt x="67" y="1295"/>
                </a:cubicBezTo>
                <a:cubicBezTo>
                  <a:pt x="24" y="1295"/>
                  <a:pt x="1" y="1318"/>
                  <a:pt x="6" y="1372"/>
                </a:cubicBezTo>
                <a:cubicBezTo>
                  <a:pt x="6" y="1432"/>
                  <a:pt x="127" y="1644"/>
                  <a:pt x="308" y="1915"/>
                </a:cubicBezTo>
                <a:cubicBezTo>
                  <a:pt x="683" y="2478"/>
                  <a:pt x="1217" y="2983"/>
                  <a:pt x="1779" y="2983"/>
                </a:cubicBezTo>
                <a:cubicBezTo>
                  <a:pt x="2031" y="2983"/>
                  <a:pt x="2289" y="2882"/>
                  <a:pt x="2541" y="2639"/>
                </a:cubicBezTo>
                <a:cubicBezTo>
                  <a:pt x="2933" y="2277"/>
                  <a:pt x="3235" y="1221"/>
                  <a:pt x="2873" y="980"/>
                </a:cubicBezTo>
                <a:cubicBezTo>
                  <a:pt x="2842" y="963"/>
                  <a:pt x="2812" y="955"/>
                  <a:pt x="2784" y="955"/>
                </a:cubicBezTo>
                <a:cubicBezTo>
                  <a:pt x="2514" y="955"/>
                  <a:pt x="2390" y="1674"/>
                  <a:pt x="2390" y="1674"/>
                </a:cubicBezTo>
                <a:cubicBezTo>
                  <a:pt x="2390" y="1674"/>
                  <a:pt x="2293" y="126"/>
                  <a:pt x="2035" y="126"/>
                </a:cubicBezTo>
                <a:cubicBezTo>
                  <a:pt x="2005" y="126"/>
                  <a:pt x="1972" y="148"/>
                  <a:pt x="1937" y="195"/>
                </a:cubicBezTo>
                <a:cubicBezTo>
                  <a:pt x="1726" y="467"/>
                  <a:pt x="1816" y="1191"/>
                  <a:pt x="1816" y="1191"/>
                </a:cubicBezTo>
                <a:cubicBezTo>
                  <a:pt x="1816" y="1191"/>
                  <a:pt x="1350" y="1"/>
                  <a:pt x="1073"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8"/>
          <p:cNvSpPr/>
          <p:nvPr/>
        </p:nvSpPr>
        <p:spPr>
          <a:xfrm>
            <a:off x="744800" y="3070075"/>
            <a:ext cx="267825" cy="325950"/>
          </a:xfrm>
          <a:custGeom>
            <a:rect b="b" l="l" r="r" t="t"/>
            <a:pathLst>
              <a:path extrusionOk="0" h="13038" w="10713">
                <a:moveTo>
                  <a:pt x="1841" y="1"/>
                </a:moveTo>
                <a:lnTo>
                  <a:pt x="0" y="635"/>
                </a:lnTo>
                <a:cubicBezTo>
                  <a:pt x="1056" y="8843"/>
                  <a:pt x="10260" y="13037"/>
                  <a:pt x="10260" y="13037"/>
                </a:cubicBezTo>
                <a:lnTo>
                  <a:pt x="10713" y="8179"/>
                </a:lnTo>
                <a:cubicBezTo>
                  <a:pt x="4527" y="6700"/>
                  <a:pt x="1841" y="1"/>
                  <a:pt x="18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8"/>
          <p:cNvSpPr/>
          <p:nvPr/>
        </p:nvSpPr>
        <p:spPr>
          <a:xfrm>
            <a:off x="1390575" y="2984275"/>
            <a:ext cx="80750" cy="77125"/>
          </a:xfrm>
          <a:custGeom>
            <a:rect b="b" l="l" r="r" t="t"/>
            <a:pathLst>
              <a:path extrusionOk="0" h="3085" w="3230">
                <a:moveTo>
                  <a:pt x="1983" y="0"/>
                </a:moveTo>
                <a:cubicBezTo>
                  <a:pt x="1682" y="0"/>
                  <a:pt x="1389" y="1320"/>
                  <a:pt x="1389" y="1320"/>
                </a:cubicBezTo>
                <a:cubicBezTo>
                  <a:pt x="1389" y="1320"/>
                  <a:pt x="1359" y="566"/>
                  <a:pt x="1147" y="355"/>
                </a:cubicBezTo>
                <a:cubicBezTo>
                  <a:pt x="1111" y="319"/>
                  <a:pt x="1080" y="302"/>
                  <a:pt x="1053" y="302"/>
                </a:cubicBezTo>
                <a:cubicBezTo>
                  <a:pt x="787" y="302"/>
                  <a:pt x="936" y="1894"/>
                  <a:pt x="936" y="1894"/>
                </a:cubicBezTo>
                <a:cubicBezTo>
                  <a:pt x="936" y="1894"/>
                  <a:pt x="680" y="1218"/>
                  <a:pt x="433" y="1218"/>
                </a:cubicBezTo>
                <a:cubicBezTo>
                  <a:pt x="399" y="1218"/>
                  <a:pt x="366" y="1231"/>
                  <a:pt x="333" y="1260"/>
                </a:cubicBezTo>
                <a:cubicBezTo>
                  <a:pt x="1" y="1562"/>
                  <a:pt x="453" y="2558"/>
                  <a:pt x="906" y="2859"/>
                </a:cubicBezTo>
                <a:cubicBezTo>
                  <a:pt x="1130" y="3016"/>
                  <a:pt x="1347" y="3084"/>
                  <a:pt x="1552" y="3084"/>
                </a:cubicBezTo>
                <a:cubicBezTo>
                  <a:pt x="2177" y="3084"/>
                  <a:pt x="2700" y="2454"/>
                  <a:pt x="3018" y="1773"/>
                </a:cubicBezTo>
                <a:cubicBezTo>
                  <a:pt x="3139" y="1502"/>
                  <a:pt x="3230" y="1260"/>
                  <a:pt x="3230" y="1200"/>
                </a:cubicBezTo>
                <a:cubicBezTo>
                  <a:pt x="3225" y="1152"/>
                  <a:pt x="3204" y="1132"/>
                  <a:pt x="3170" y="1132"/>
                </a:cubicBezTo>
                <a:cubicBezTo>
                  <a:pt x="2967" y="1132"/>
                  <a:pt x="2324" y="1864"/>
                  <a:pt x="2324" y="1864"/>
                </a:cubicBezTo>
                <a:cubicBezTo>
                  <a:pt x="2324" y="1864"/>
                  <a:pt x="2837" y="747"/>
                  <a:pt x="2777" y="566"/>
                </a:cubicBezTo>
                <a:cubicBezTo>
                  <a:pt x="2768" y="496"/>
                  <a:pt x="2742" y="466"/>
                  <a:pt x="2704" y="466"/>
                </a:cubicBezTo>
                <a:cubicBezTo>
                  <a:pt x="2481" y="466"/>
                  <a:pt x="1841" y="1502"/>
                  <a:pt x="1841" y="1502"/>
                </a:cubicBezTo>
                <a:cubicBezTo>
                  <a:pt x="1841" y="1502"/>
                  <a:pt x="2234" y="264"/>
                  <a:pt x="2083" y="53"/>
                </a:cubicBezTo>
                <a:cubicBezTo>
                  <a:pt x="2050" y="17"/>
                  <a:pt x="2016" y="0"/>
                  <a:pt x="1983"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8"/>
          <p:cNvSpPr/>
          <p:nvPr/>
        </p:nvSpPr>
        <p:spPr>
          <a:xfrm>
            <a:off x="1197450" y="3049725"/>
            <a:ext cx="251250" cy="344025"/>
          </a:xfrm>
          <a:custGeom>
            <a:rect b="b" l="l" r="r" t="t"/>
            <a:pathLst>
              <a:path extrusionOk="0" h="13761" w="10050">
                <a:moveTo>
                  <a:pt x="8208" y="0"/>
                </a:moveTo>
                <a:cubicBezTo>
                  <a:pt x="8208" y="0"/>
                  <a:pt x="6036" y="7001"/>
                  <a:pt x="0" y="9114"/>
                </a:cubicBezTo>
                <a:lnTo>
                  <a:pt x="906" y="13761"/>
                </a:lnTo>
                <a:cubicBezTo>
                  <a:pt x="906" y="13761"/>
                  <a:pt x="9808" y="8721"/>
                  <a:pt x="10049" y="453"/>
                </a:cubicBezTo>
                <a:lnTo>
                  <a:pt x="82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8"/>
          <p:cNvSpPr/>
          <p:nvPr/>
        </p:nvSpPr>
        <p:spPr>
          <a:xfrm>
            <a:off x="1059375" y="3230025"/>
            <a:ext cx="84525" cy="94325"/>
          </a:xfrm>
          <a:custGeom>
            <a:rect b="b" l="l" r="r" t="t"/>
            <a:pathLst>
              <a:path extrusionOk="0" h="3773" w="3381">
                <a:moveTo>
                  <a:pt x="1" y="0"/>
                </a:moveTo>
                <a:lnTo>
                  <a:pt x="393" y="2565"/>
                </a:lnTo>
                <a:cubicBezTo>
                  <a:pt x="514" y="3260"/>
                  <a:pt x="1117" y="3773"/>
                  <a:pt x="1842" y="3773"/>
                </a:cubicBezTo>
                <a:cubicBezTo>
                  <a:pt x="2747" y="3742"/>
                  <a:pt x="3381" y="2928"/>
                  <a:pt x="3200" y="2052"/>
                </a:cubicBezTo>
                <a:lnTo>
                  <a:pt x="2777" y="121"/>
                </a:lnTo>
                <a:lnTo>
                  <a:pt x="1" y="0"/>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8"/>
          <p:cNvSpPr/>
          <p:nvPr/>
        </p:nvSpPr>
        <p:spPr>
          <a:xfrm>
            <a:off x="1059375" y="3230025"/>
            <a:ext cx="76225" cy="43700"/>
          </a:xfrm>
          <a:custGeom>
            <a:rect b="b" l="l" r="r" t="t"/>
            <a:pathLst>
              <a:path extrusionOk="0" h="1748" w="3049">
                <a:moveTo>
                  <a:pt x="1" y="0"/>
                </a:moveTo>
                <a:lnTo>
                  <a:pt x="242" y="1570"/>
                </a:lnTo>
                <a:cubicBezTo>
                  <a:pt x="505" y="1662"/>
                  <a:pt x="878" y="1747"/>
                  <a:pt x="1362" y="1747"/>
                </a:cubicBezTo>
                <a:cubicBezTo>
                  <a:pt x="1824" y="1747"/>
                  <a:pt x="2386" y="1670"/>
                  <a:pt x="3049" y="1449"/>
                </a:cubicBezTo>
                <a:lnTo>
                  <a:pt x="2777" y="121"/>
                </a:lnTo>
                <a:lnTo>
                  <a:pt x="1" y="0"/>
                </a:lnTo>
                <a:close/>
              </a:path>
            </a:pathLst>
          </a:custGeom>
          <a:solidFill>
            <a:srgbClr val="D6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8"/>
          <p:cNvSpPr/>
          <p:nvPr/>
        </p:nvSpPr>
        <p:spPr>
          <a:xfrm>
            <a:off x="877575" y="2925725"/>
            <a:ext cx="307825" cy="295350"/>
          </a:xfrm>
          <a:custGeom>
            <a:rect b="b" l="l" r="r" t="t"/>
            <a:pathLst>
              <a:path extrusionOk="0" h="11814" w="12313">
                <a:moveTo>
                  <a:pt x="6449" y="0"/>
                </a:moveTo>
                <a:cubicBezTo>
                  <a:pt x="3817" y="0"/>
                  <a:pt x="1219" y="1814"/>
                  <a:pt x="634" y="4658"/>
                </a:cubicBezTo>
                <a:cubicBezTo>
                  <a:pt x="0" y="7857"/>
                  <a:pt x="2233" y="11116"/>
                  <a:pt x="5191" y="11720"/>
                </a:cubicBezTo>
                <a:cubicBezTo>
                  <a:pt x="5514" y="11783"/>
                  <a:pt x="5837" y="11814"/>
                  <a:pt x="6157" y="11814"/>
                </a:cubicBezTo>
                <a:cubicBezTo>
                  <a:pt x="8736" y="11814"/>
                  <a:pt x="11115" y="9828"/>
                  <a:pt x="11679" y="6982"/>
                </a:cubicBezTo>
                <a:cubicBezTo>
                  <a:pt x="12312" y="3783"/>
                  <a:pt x="10442" y="705"/>
                  <a:pt x="7514" y="102"/>
                </a:cubicBezTo>
                <a:cubicBezTo>
                  <a:pt x="7162" y="33"/>
                  <a:pt x="6805" y="0"/>
                  <a:pt x="6449" y="0"/>
                </a:cubicBezTo>
                <a:close/>
              </a:path>
            </a:pathLst>
          </a:custGeom>
          <a:solidFill>
            <a:srgbClr val="7E3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8"/>
          <p:cNvSpPr/>
          <p:nvPr/>
        </p:nvSpPr>
        <p:spPr>
          <a:xfrm>
            <a:off x="916800" y="2936675"/>
            <a:ext cx="356875" cy="319325"/>
          </a:xfrm>
          <a:custGeom>
            <a:rect b="b" l="l" r="r" t="t"/>
            <a:pathLst>
              <a:path extrusionOk="0" h="12773" w="14275">
                <a:moveTo>
                  <a:pt x="7366" y="1"/>
                </a:moveTo>
                <a:cubicBezTo>
                  <a:pt x="6816" y="1"/>
                  <a:pt x="6250" y="68"/>
                  <a:pt x="5674" y="207"/>
                </a:cubicBezTo>
                <a:cubicBezTo>
                  <a:pt x="2052" y="1082"/>
                  <a:pt x="0" y="4341"/>
                  <a:pt x="845" y="7811"/>
                </a:cubicBezTo>
                <a:cubicBezTo>
                  <a:pt x="1572" y="10794"/>
                  <a:pt x="4615" y="12773"/>
                  <a:pt x="7755" y="12773"/>
                </a:cubicBezTo>
                <a:cubicBezTo>
                  <a:pt x="8269" y="12773"/>
                  <a:pt x="8786" y="12720"/>
                  <a:pt x="9295" y="12610"/>
                </a:cubicBezTo>
                <a:cubicBezTo>
                  <a:pt x="12856" y="11885"/>
                  <a:pt x="14274" y="7389"/>
                  <a:pt x="13520" y="4733"/>
                </a:cubicBezTo>
                <a:cubicBezTo>
                  <a:pt x="12708" y="1866"/>
                  <a:pt x="10274" y="1"/>
                  <a:pt x="7366"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8"/>
          <p:cNvSpPr/>
          <p:nvPr/>
        </p:nvSpPr>
        <p:spPr>
          <a:xfrm>
            <a:off x="1050325" y="3060275"/>
            <a:ext cx="50575" cy="55850"/>
          </a:xfrm>
          <a:custGeom>
            <a:rect b="b" l="l" r="r" t="t"/>
            <a:pathLst>
              <a:path extrusionOk="0" fill="none" h="2234" w="2023">
                <a:moveTo>
                  <a:pt x="1" y="604"/>
                </a:moveTo>
                <a:cubicBezTo>
                  <a:pt x="1" y="604"/>
                  <a:pt x="2023" y="2234"/>
                  <a:pt x="1872"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8"/>
          <p:cNvSpPr/>
          <p:nvPr/>
        </p:nvSpPr>
        <p:spPr>
          <a:xfrm>
            <a:off x="1184625" y="3027825"/>
            <a:ext cx="38500" cy="55875"/>
          </a:xfrm>
          <a:custGeom>
            <a:rect b="b" l="l" r="r" t="t"/>
            <a:pathLst>
              <a:path extrusionOk="0" fill="none" h="2235" w="1540">
                <a:moveTo>
                  <a:pt x="61" y="454"/>
                </a:moveTo>
                <a:cubicBezTo>
                  <a:pt x="0" y="423"/>
                  <a:pt x="1539" y="2234"/>
                  <a:pt x="1509"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8"/>
          <p:cNvSpPr/>
          <p:nvPr/>
        </p:nvSpPr>
        <p:spPr>
          <a:xfrm>
            <a:off x="873050" y="2909400"/>
            <a:ext cx="356100" cy="182575"/>
          </a:xfrm>
          <a:custGeom>
            <a:rect b="b" l="l" r="r" t="t"/>
            <a:pathLst>
              <a:path extrusionOk="0" h="7303" w="14244">
                <a:moveTo>
                  <a:pt x="8626" y="1"/>
                </a:moveTo>
                <a:cubicBezTo>
                  <a:pt x="6471" y="1"/>
                  <a:pt x="4798" y="1177"/>
                  <a:pt x="4798" y="1177"/>
                </a:cubicBezTo>
                <a:cubicBezTo>
                  <a:pt x="0" y="3018"/>
                  <a:pt x="1901" y="7303"/>
                  <a:pt x="1901" y="7303"/>
                </a:cubicBezTo>
                <a:lnTo>
                  <a:pt x="6398" y="5523"/>
                </a:lnTo>
                <a:lnTo>
                  <a:pt x="6126" y="2988"/>
                </a:lnTo>
                <a:lnTo>
                  <a:pt x="7363" y="4889"/>
                </a:lnTo>
                <a:lnTo>
                  <a:pt x="10140" y="4315"/>
                </a:lnTo>
                <a:lnTo>
                  <a:pt x="9808" y="2143"/>
                </a:lnTo>
                <a:lnTo>
                  <a:pt x="9808" y="2143"/>
                </a:lnTo>
                <a:cubicBezTo>
                  <a:pt x="10472" y="2324"/>
                  <a:pt x="11709" y="3802"/>
                  <a:pt x="11709" y="3802"/>
                </a:cubicBezTo>
                <a:lnTo>
                  <a:pt x="14244" y="3229"/>
                </a:lnTo>
                <a:cubicBezTo>
                  <a:pt x="14244" y="3229"/>
                  <a:pt x="13067" y="1268"/>
                  <a:pt x="10532" y="332"/>
                </a:cubicBezTo>
                <a:cubicBezTo>
                  <a:pt x="9876" y="94"/>
                  <a:pt x="9232" y="1"/>
                  <a:pt x="8626" y="1"/>
                </a:cubicBezTo>
                <a:close/>
              </a:path>
            </a:pathLst>
          </a:custGeom>
          <a:solidFill>
            <a:srgbClr val="7E36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8"/>
          <p:cNvSpPr/>
          <p:nvPr/>
        </p:nvSpPr>
        <p:spPr>
          <a:xfrm>
            <a:off x="1029200" y="3109675"/>
            <a:ext cx="44550" cy="40800"/>
          </a:xfrm>
          <a:custGeom>
            <a:rect b="b" l="l" r="r" t="t"/>
            <a:pathLst>
              <a:path extrusionOk="0" h="1632" w="1782">
                <a:moveTo>
                  <a:pt x="916" y="0"/>
                </a:moveTo>
                <a:cubicBezTo>
                  <a:pt x="863" y="0"/>
                  <a:pt x="809" y="5"/>
                  <a:pt x="755" y="16"/>
                </a:cubicBezTo>
                <a:cubicBezTo>
                  <a:pt x="303" y="77"/>
                  <a:pt x="1" y="499"/>
                  <a:pt x="91" y="952"/>
                </a:cubicBezTo>
                <a:cubicBezTo>
                  <a:pt x="144" y="1350"/>
                  <a:pt x="478" y="1632"/>
                  <a:pt x="866" y="1632"/>
                </a:cubicBezTo>
                <a:cubicBezTo>
                  <a:pt x="919" y="1632"/>
                  <a:pt x="973" y="1626"/>
                  <a:pt x="1027" y="1616"/>
                </a:cubicBezTo>
                <a:cubicBezTo>
                  <a:pt x="1480" y="1555"/>
                  <a:pt x="1781" y="1133"/>
                  <a:pt x="1691" y="680"/>
                </a:cubicBezTo>
                <a:cubicBezTo>
                  <a:pt x="1638" y="282"/>
                  <a:pt x="1304" y="0"/>
                  <a:pt x="916" y="0"/>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8"/>
          <p:cNvSpPr/>
          <p:nvPr/>
        </p:nvSpPr>
        <p:spPr>
          <a:xfrm>
            <a:off x="1209525" y="3056100"/>
            <a:ext cx="44525" cy="40825"/>
          </a:xfrm>
          <a:custGeom>
            <a:rect b="b" l="l" r="r" t="t"/>
            <a:pathLst>
              <a:path extrusionOk="0" h="1633" w="1781">
                <a:moveTo>
                  <a:pt x="915" y="1"/>
                </a:moveTo>
                <a:cubicBezTo>
                  <a:pt x="863" y="1"/>
                  <a:pt x="809" y="6"/>
                  <a:pt x="755" y="17"/>
                </a:cubicBezTo>
                <a:cubicBezTo>
                  <a:pt x="302" y="77"/>
                  <a:pt x="0" y="499"/>
                  <a:pt x="91" y="952"/>
                </a:cubicBezTo>
                <a:cubicBezTo>
                  <a:pt x="144" y="1351"/>
                  <a:pt x="477" y="1632"/>
                  <a:pt x="865" y="1632"/>
                </a:cubicBezTo>
                <a:cubicBezTo>
                  <a:pt x="918" y="1632"/>
                  <a:pt x="972" y="1627"/>
                  <a:pt x="1026" y="1616"/>
                </a:cubicBezTo>
                <a:cubicBezTo>
                  <a:pt x="1479" y="1556"/>
                  <a:pt x="1781" y="1133"/>
                  <a:pt x="1690" y="681"/>
                </a:cubicBezTo>
                <a:cubicBezTo>
                  <a:pt x="1637" y="282"/>
                  <a:pt x="1303" y="1"/>
                  <a:pt x="915" y="1"/>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8"/>
          <p:cNvSpPr/>
          <p:nvPr/>
        </p:nvSpPr>
        <p:spPr>
          <a:xfrm>
            <a:off x="1166525" y="3072350"/>
            <a:ext cx="25675" cy="24175"/>
          </a:xfrm>
          <a:custGeom>
            <a:rect b="b" l="l" r="r" t="t"/>
            <a:pathLst>
              <a:path extrusionOk="0" h="967" w="1027">
                <a:moveTo>
                  <a:pt x="0" y="0"/>
                </a:moveTo>
                <a:lnTo>
                  <a:pt x="181" y="966"/>
                </a:lnTo>
                <a:lnTo>
                  <a:pt x="875" y="634"/>
                </a:lnTo>
                <a:cubicBezTo>
                  <a:pt x="1026" y="574"/>
                  <a:pt x="1026" y="332"/>
                  <a:pt x="845" y="302"/>
                </a:cubicBezTo>
                <a:lnTo>
                  <a:pt x="0" y="0"/>
                </a:ln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8"/>
          <p:cNvSpPr/>
          <p:nvPr/>
        </p:nvSpPr>
        <p:spPr>
          <a:xfrm>
            <a:off x="1091825" y="3112325"/>
            <a:ext cx="132800" cy="97350"/>
          </a:xfrm>
          <a:custGeom>
            <a:rect b="b" l="l" r="r" t="t"/>
            <a:pathLst>
              <a:path extrusionOk="0" fill="none" h="3894" w="5312">
                <a:moveTo>
                  <a:pt x="1" y="755"/>
                </a:moveTo>
                <a:cubicBezTo>
                  <a:pt x="1" y="755"/>
                  <a:pt x="3471" y="3894"/>
                  <a:pt x="5312" y="1"/>
                </a:cubicBezTo>
              </a:path>
            </a:pathLst>
          </a:custGeom>
          <a:noFill/>
          <a:ln cap="flat" cmpd="sng" w="227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8"/>
          <p:cNvSpPr/>
          <p:nvPr/>
        </p:nvSpPr>
        <p:spPr>
          <a:xfrm>
            <a:off x="900950" y="3087900"/>
            <a:ext cx="46050" cy="45875"/>
          </a:xfrm>
          <a:custGeom>
            <a:rect b="b" l="l" r="r" t="t"/>
            <a:pathLst>
              <a:path extrusionOk="0" h="1835" w="1842">
                <a:moveTo>
                  <a:pt x="832" y="1"/>
                </a:moveTo>
                <a:cubicBezTo>
                  <a:pt x="754" y="1"/>
                  <a:pt x="678" y="14"/>
                  <a:pt x="604" y="42"/>
                </a:cubicBezTo>
                <a:cubicBezTo>
                  <a:pt x="182" y="193"/>
                  <a:pt x="1" y="706"/>
                  <a:pt x="182" y="1189"/>
                </a:cubicBezTo>
                <a:cubicBezTo>
                  <a:pt x="329" y="1581"/>
                  <a:pt x="675" y="1834"/>
                  <a:pt x="1027" y="1834"/>
                </a:cubicBezTo>
                <a:cubicBezTo>
                  <a:pt x="1108" y="1834"/>
                  <a:pt x="1189" y="1821"/>
                  <a:pt x="1268" y="1793"/>
                </a:cubicBezTo>
                <a:cubicBezTo>
                  <a:pt x="1660" y="1642"/>
                  <a:pt x="1842" y="1129"/>
                  <a:pt x="1660" y="646"/>
                </a:cubicBezTo>
                <a:cubicBezTo>
                  <a:pt x="1513" y="253"/>
                  <a:pt x="1167" y="1"/>
                  <a:pt x="832"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8"/>
          <p:cNvSpPr/>
          <p:nvPr/>
        </p:nvSpPr>
        <p:spPr>
          <a:xfrm>
            <a:off x="911975" y="3098950"/>
            <a:ext cx="24475" cy="19450"/>
          </a:xfrm>
          <a:custGeom>
            <a:rect b="b" l="l" r="r" t="t"/>
            <a:pathLst>
              <a:path extrusionOk="0" h="778" w="979">
                <a:moveTo>
                  <a:pt x="367" y="0"/>
                </a:moveTo>
                <a:cubicBezTo>
                  <a:pt x="304" y="0"/>
                  <a:pt x="244" y="42"/>
                  <a:pt x="193" y="143"/>
                </a:cubicBezTo>
                <a:cubicBezTo>
                  <a:pt x="1" y="543"/>
                  <a:pt x="70" y="645"/>
                  <a:pt x="190" y="645"/>
                </a:cubicBezTo>
                <a:cubicBezTo>
                  <a:pt x="315" y="645"/>
                  <a:pt x="495" y="536"/>
                  <a:pt x="495" y="536"/>
                </a:cubicBezTo>
                <a:cubicBezTo>
                  <a:pt x="495" y="536"/>
                  <a:pt x="514" y="524"/>
                  <a:pt x="553" y="524"/>
                </a:cubicBezTo>
                <a:cubicBezTo>
                  <a:pt x="624" y="524"/>
                  <a:pt x="763" y="562"/>
                  <a:pt x="978" y="777"/>
                </a:cubicBezTo>
                <a:cubicBezTo>
                  <a:pt x="978" y="777"/>
                  <a:pt x="639" y="0"/>
                  <a:pt x="367" y="0"/>
                </a:cubicBez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8"/>
          <p:cNvSpPr/>
          <p:nvPr/>
        </p:nvSpPr>
        <p:spPr>
          <a:xfrm>
            <a:off x="840600" y="2860150"/>
            <a:ext cx="371950" cy="115650"/>
          </a:xfrm>
          <a:custGeom>
            <a:rect b="b" l="l" r="r" t="t"/>
            <a:pathLst>
              <a:path extrusionOk="0" h="4626" w="14878">
                <a:moveTo>
                  <a:pt x="14284" y="0"/>
                </a:moveTo>
                <a:cubicBezTo>
                  <a:pt x="13045" y="0"/>
                  <a:pt x="1" y="2694"/>
                  <a:pt x="1" y="2694"/>
                </a:cubicBezTo>
                <a:cubicBezTo>
                  <a:pt x="1" y="2694"/>
                  <a:pt x="1600" y="3690"/>
                  <a:pt x="483" y="4626"/>
                </a:cubicBezTo>
                <a:lnTo>
                  <a:pt x="14787" y="1306"/>
                </a:lnTo>
                <a:cubicBezTo>
                  <a:pt x="14787" y="1306"/>
                  <a:pt x="14878" y="159"/>
                  <a:pt x="14365" y="9"/>
                </a:cubicBezTo>
                <a:cubicBezTo>
                  <a:pt x="14350" y="3"/>
                  <a:pt x="14323" y="0"/>
                  <a:pt x="142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8"/>
          <p:cNvSpPr/>
          <p:nvPr/>
        </p:nvSpPr>
        <p:spPr>
          <a:xfrm>
            <a:off x="916800" y="2789425"/>
            <a:ext cx="281425" cy="120000"/>
          </a:xfrm>
          <a:custGeom>
            <a:rect b="b" l="l" r="r" t="t"/>
            <a:pathLst>
              <a:path extrusionOk="0" h="4800" w="11257">
                <a:moveTo>
                  <a:pt x="10713" y="1"/>
                </a:moveTo>
                <a:lnTo>
                  <a:pt x="0" y="3019"/>
                </a:lnTo>
                <a:lnTo>
                  <a:pt x="513" y="4799"/>
                </a:lnTo>
                <a:lnTo>
                  <a:pt x="11256" y="1721"/>
                </a:lnTo>
                <a:cubicBezTo>
                  <a:pt x="11256" y="1721"/>
                  <a:pt x="10532" y="303"/>
                  <a:pt x="107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8"/>
          <p:cNvSpPr/>
          <p:nvPr/>
        </p:nvSpPr>
        <p:spPr>
          <a:xfrm>
            <a:off x="814950" y="2734375"/>
            <a:ext cx="356875" cy="144100"/>
          </a:xfrm>
          <a:custGeom>
            <a:rect b="b" l="l" r="r" t="t"/>
            <a:pathLst>
              <a:path extrusionOk="0" h="5764" w="14275">
                <a:moveTo>
                  <a:pt x="13882" y="0"/>
                </a:moveTo>
                <a:lnTo>
                  <a:pt x="1" y="4255"/>
                </a:lnTo>
                <a:cubicBezTo>
                  <a:pt x="1" y="4255"/>
                  <a:pt x="1359" y="5070"/>
                  <a:pt x="755" y="5764"/>
                </a:cubicBezTo>
                <a:lnTo>
                  <a:pt x="14274" y="1449"/>
                </a:lnTo>
                <a:lnTo>
                  <a:pt x="138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8"/>
          <p:cNvSpPr/>
          <p:nvPr/>
        </p:nvSpPr>
        <p:spPr>
          <a:xfrm>
            <a:off x="831550" y="2708725"/>
            <a:ext cx="287450" cy="109400"/>
          </a:xfrm>
          <a:custGeom>
            <a:rect b="b" l="l" r="r" t="t"/>
            <a:pathLst>
              <a:path extrusionOk="0" h="4376" w="11498">
                <a:moveTo>
                  <a:pt x="11075" y="0"/>
                </a:moveTo>
                <a:lnTo>
                  <a:pt x="393" y="2776"/>
                </a:lnTo>
                <a:cubicBezTo>
                  <a:pt x="0" y="3319"/>
                  <a:pt x="876" y="4376"/>
                  <a:pt x="876" y="4376"/>
                </a:cubicBezTo>
                <a:lnTo>
                  <a:pt x="11498" y="1207"/>
                </a:lnTo>
                <a:cubicBezTo>
                  <a:pt x="11106" y="754"/>
                  <a:pt x="11075" y="0"/>
                  <a:pt x="110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8"/>
          <p:cNvSpPr/>
          <p:nvPr/>
        </p:nvSpPr>
        <p:spPr>
          <a:xfrm>
            <a:off x="6461700" y="2953250"/>
            <a:ext cx="212025" cy="247500"/>
          </a:xfrm>
          <a:custGeom>
            <a:rect b="b" l="l" r="r" t="t"/>
            <a:pathLst>
              <a:path extrusionOk="0" h="9900" w="8481">
                <a:moveTo>
                  <a:pt x="3773" y="1"/>
                </a:moveTo>
                <a:lnTo>
                  <a:pt x="1" y="3230"/>
                </a:lnTo>
                <a:lnTo>
                  <a:pt x="5312" y="9899"/>
                </a:lnTo>
                <a:lnTo>
                  <a:pt x="8480" y="7756"/>
                </a:lnTo>
                <a:lnTo>
                  <a:pt x="3773" y="1"/>
                </a:lnTo>
                <a:close/>
              </a:path>
            </a:pathLst>
          </a:custGeom>
          <a:solidFill>
            <a:srgbClr val="ADA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8"/>
          <p:cNvSpPr/>
          <p:nvPr/>
        </p:nvSpPr>
        <p:spPr>
          <a:xfrm>
            <a:off x="6826850" y="3015875"/>
            <a:ext cx="88300" cy="106025"/>
          </a:xfrm>
          <a:custGeom>
            <a:rect b="b" l="l" r="r" t="t"/>
            <a:pathLst>
              <a:path extrusionOk="0" h="4241" w="3532">
                <a:moveTo>
                  <a:pt x="2414" y="1"/>
                </a:moveTo>
                <a:lnTo>
                  <a:pt x="0" y="846"/>
                </a:lnTo>
                <a:lnTo>
                  <a:pt x="875" y="3380"/>
                </a:lnTo>
                <a:cubicBezTo>
                  <a:pt x="1066" y="3904"/>
                  <a:pt x="1557" y="4240"/>
                  <a:pt x="2096" y="4240"/>
                </a:cubicBezTo>
                <a:cubicBezTo>
                  <a:pt x="2241" y="4240"/>
                  <a:pt x="2389" y="4216"/>
                  <a:pt x="2535" y="4165"/>
                </a:cubicBezTo>
                <a:cubicBezTo>
                  <a:pt x="3199" y="3954"/>
                  <a:pt x="3531" y="3199"/>
                  <a:pt x="3290" y="2536"/>
                </a:cubicBezTo>
                <a:lnTo>
                  <a:pt x="2414" y="1"/>
                </a:lnTo>
                <a:close/>
              </a:path>
            </a:pathLst>
          </a:custGeom>
          <a:solidFill>
            <a:srgbClr val="EEA4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8"/>
          <p:cNvSpPr/>
          <p:nvPr/>
        </p:nvSpPr>
        <p:spPr>
          <a:xfrm>
            <a:off x="6652575" y="2767525"/>
            <a:ext cx="316875" cy="300600"/>
          </a:xfrm>
          <a:custGeom>
            <a:rect b="b" l="l" r="r" t="t"/>
            <a:pathLst>
              <a:path extrusionOk="0" h="12024" w="12675">
                <a:moveTo>
                  <a:pt x="5956" y="0"/>
                </a:moveTo>
                <a:cubicBezTo>
                  <a:pt x="5742" y="0"/>
                  <a:pt x="5527" y="12"/>
                  <a:pt x="5312" y="37"/>
                </a:cubicBezTo>
                <a:cubicBezTo>
                  <a:pt x="2113" y="399"/>
                  <a:pt x="0" y="3386"/>
                  <a:pt x="574" y="6676"/>
                </a:cubicBezTo>
                <a:cubicBezTo>
                  <a:pt x="1080" y="9743"/>
                  <a:pt x="3765" y="12023"/>
                  <a:pt x="6719" y="12023"/>
                </a:cubicBezTo>
                <a:cubicBezTo>
                  <a:pt x="6933" y="12023"/>
                  <a:pt x="7148" y="12011"/>
                  <a:pt x="7364" y="11987"/>
                </a:cubicBezTo>
                <a:cubicBezTo>
                  <a:pt x="10562" y="11625"/>
                  <a:pt x="12675" y="8637"/>
                  <a:pt x="12132" y="5348"/>
                </a:cubicBezTo>
                <a:cubicBezTo>
                  <a:pt x="11597" y="2280"/>
                  <a:pt x="8910" y="0"/>
                  <a:pt x="5956"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8"/>
          <p:cNvSpPr/>
          <p:nvPr/>
        </p:nvSpPr>
        <p:spPr>
          <a:xfrm>
            <a:off x="6676725" y="2725825"/>
            <a:ext cx="312350" cy="317225"/>
          </a:xfrm>
          <a:custGeom>
            <a:rect b="b" l="l" r="r" t="t"/>
            <a:pathLst>
              <a:path extrusionOk="0" h="12689" w="12494">
                <a:moveTo>
                  <a:pt x="10551" y="1"/>
                </a:moveTo>
                <a:cubicBezTo>
                  <a:pt x="10122" y="1"/>
                  <a:pt x="9668" y="134"/>
                  <a:pt x="9264" y="407"/>
                </a:cubicBezTo>
                <a:cubicBezTo>
                  <a:pt x="8782" y="739"/>
                  <a:pt x="8450" y="1192"/>
                  <a:pt x="8329" y="1705"/>
                </a:cubicBezTo>
                <a:cubicBezTo>
                  <a:pt x="7286" y="1079"/>
                  <a:pt x="6273" y="838"/>
                  <a:pt x="5333" y="838"/>
                </a:cubicBezTo>
                <a:cubicBezTo>
                  <a:pt x="2875" y="838"/>
                  <a:pt x="918" y="2485"/>
                  <a:pt x="242" y="3183"/>
                </a:cubicBezTo>
                <a:cubicBezTo>
                  <a:pt x="30" y="3394"/>
                  <a:pt x="0" y="3696"/>
                  <a:pt x="121" y="3968"/>
                </a:cubicBezTo>
                <a:cubicBezTo>
                  <a:pt x="650" y="4867"/>
                  <a:pt x="2267" y="6970"/>
                  <a:pt x="4506" y="6970"/>
                </a:cubicBezTo>
                <a:cubicBezTo>
                  <a:pt x="4823" y="6970"/>
                  <a:pt x="5152" y="6928"/>
                  <a:pt x="5492" y="6835"/>
                </a:cubicBezTo>
                <a:cubicBezTo>
                  <a:pt x="5492" y="6835"/>
                  <a:pt x="6126" y="10305"/>
                  <a:pt x="8902" y="12689"/>
                </a:cubicBezTo>
                <a:cubicBezTo>
                  <a:pt x="12101" y="10456"/>
                  <a:pt x="12252" y="6352"/>
                  <a:pt x="10381" y="3606"/>
                </a:cubicBezTo>
                <a:cubicBezTo>
                  <a:pt x="10683" y="3545"/>
                  <a:pt x="10954" y="3455"/>
                  <a:pt x="11226" y="3274"/>
                </a:cubicBezTo>
                <a:cubicBezTo>
                  <a:pt x="12161" y="2640"/>
                  <a:pt x="12493" y="1463"/>
                  <a:pt x="11950" y="679"/>
                </a:cubicBezTo>
                <a:cubicBezTo>
                  <a:pt x="11641" y="232"/>
                  <a:pt x="11117" y="1"/>
                  <a:pt x="10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8"/>
          <p:cNvSpPr/>
          <p:nvPr/>
        </p:nvSpPr>
        <p:spPr>
          <a:xfrm>
            <a:off x="6648800" y="2929875"/>
            <a:ext cx="24925" cy="27925"/>
          </a:xfrm>
          <a:custGeom>
            <a:rect b="b" l="l" r="r" t="t"/>
            <a:pathLst>
              <a:path extrusionOk="0" h="1117" w="997">
                <a:moveTo>
                  <a:pt x="725" y="0"/>
                </a:moveTo>
                <a:lnTo>
                  <a:pt x="182" y="423"/>
                </a:lnTo>
                <a:cubicBezTo>
                  <a:pt x="1" y="604"/>
                  <a:pt x="91" y="876"/>
                  <a:pt x="302" y="936"/>
                </a:cubicBezTo>
                <a:lnTo>
                  <a:pt x="996" y="1117"/>
                </a:lnTo>
                <a:lnTo>
                  <a:pt x="996" y="1117"/>
                </a:lnTo>
                <a:lnTo>
                  <a:pt x="725" y="0"/>
                </a:ln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8"/>
          <p:cNvSpPr/>
          <p:nvPr/>
        </p:nvSpPr>
        <p:spPr>
          <a:xfrm>
            <a:off x="6709900" y="2905625"/>
            <a:ext cx="13625" cy="16825"/>
          </a:xfrm>
          <a:custGeom>
            <a:rect b="b" l="l" r="r" t="t"/>
            <a:pathLst>
              <a:path extrusionOk="0" h="673" w="545">
                <a:moveTo>
                  <a:pt x="249" y="0"/>
                </a:moveTo>
                <a:cubicBezTo>
                  <a:pt x="237" y="0"/>
                  <a:pt x="225" y="2"/>
                  <a:pt x="212" y="5"/>
                </a:cubicBezTo>
                <a:cubicBezTo>
                  <a:pt x="91" y="35"/>
                  <a:pt x="1" y="186"/>
                  <a:pt x="31" y="367"/>
                </a:cubicBezTo>
                <a:cubicBezTo>
                  <a:pt x="86" y="532"/>
                  <a:pt x="192" y="673"/>
                  <a:pt x="302" y="673"/>
                </a:cubicBezTo>
                <a:cubicBezTo>
                  <a:pt x="312" y="673"/>
                  <a:pt x="322" y="671"/>
                  <a:pt x="333" y="669"/>
                </a:cubicBezTo>
                <a:cubicBezTo>
                  <a:pt x="454" y="638"/>
                  <a:pt x="544" y="457"/>
                  <a:pt x="514" y="276"/>
                </a:cubicBezTo>
                <a:cubicBezTo>
                  <a:pt x="460" y="114"/>
                  <a:pt x="357" y="0"/>
                  <a:pt x="249" y="0"/>
                </a:cubicBez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8"/>
          <p:cNvSpPr/>
          <p:nvPr/>
        </p:nvSpPr>
        <p:spPr>
          <a:xfrm>
            <a:off x="6803450" y="2890625"/>
            <a:ext cx="40025" cy="40800"/>
          </a:xfrm>
          <a:custGeom>
            <a:rect b="b" l="l" r="r" t="t"/>
            <a:pathLst>
              <a:path extrusionOk="0" h="1632" w="1601">
                <a:moveTo>
                  <a:pt x="707" y="0"/>
                </a:moveTo>
                <a:cubicBezTo>
                  <a:pt x="642" y="0"/>
                  <a:pt x="577" y="10"/>
                  <a:pt x="514" y="31"/>
                </a:cubicBezTo>
                <a:cubicBezTo>
                  <a:pt x="152" y="152"/>
                  <a:pt x="1" y="605"/>
                  <a:pt x="152" y="1057"/>
                </a:cubicBezTo>
                <a:cubicBezTo>
                  <a:pt x="276" y="1406"/>
                  <a:pt x="586" y="1632"/>
                  <a:pt x="894" y="1632"/>
                </a:cubicBezTo>
                <a:cubicBezTo>
                  <a:pt x="959" y="1632"/>
                  <a:pt x="1024" y="1622"/>
                  <a:pt x="1087" y="1601"/>
                </a:cubicBezTo>
                <a:cubicBezTo>
                  <a:pt x="1449" y="1450"/>
                  <a:pt x="1600" y="997"/>
                  <a:pt x="1449" y="575"/>
                </a:cubicBezTo>
                <a:cubicBezTo>
                  <a:pt x="1325" y="226"/>
                  <a:pt x="1015" y="0"/>
                  <a:pt x="707"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8"/>
          <p:cNvSpPr/>
          <p:nvPr/>
        </p:nvSpPr>
        <p:spPr>
          <a:xfrm>
            <a:off x="6812525" y="2900525"/>
            <a:ext cx="29425" cy="22575"/>
          </a:xfrm>
          <a:custGeom>
            <a:rect b="b" l="l" r="r" t="t"/>
            <a:pathLst>
              <a:path extrusionOk="0" h="903" w="1177">
                <a:moveTo>
                  <a:pt x="336" y="0"/>
                </a:moveTo>
                <a:cubicBezTo>
                  <a:pt x="1" y="0"/>
                  <a:pt x="302" y="903"/>
                  <a:pt x="302" y="903"/>
                </a:cubicBezTo>
                <a:cubicBezTo>
                  <a:pt x="332" y="480"/>
                  <a:pt x="483" y="480"/>
                  <a:pt x="483" y="480"/>
                </a:cubicBezTo>
                <a:cubicBezTo>
                  <a:pt x="483" y="480"/>
                  <a:pt x="1177" y="360"/>
                  <a:pt x="453" y="28"/>
                </a:cubicBezTo>
                <a:cubicBezTo>
                  <a:pt x="407" y="9"/>
                  <a:pt x="369" y="0"/>
                  <a:pt x="336" y="0"/>
                </a:cubicBez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8"/>
          <p:cNvSpPr/>
          <p:nvPr/>
        </p:nvSpPr>
        <p:spPr>
          <a:xfrm>
            <a:off x="6726500" y="2929025"/>
            <a:ext cx="50575" cy="44750"/>
          </a:xfrm>
          <a:custGeom>
            <a:rect b="b" l="l" r="r" t="t"/>
            <a:pathLst>
              <a:path extrusionOk="0" h="1790" w="2023">
                <a:moveTo>
                  <a:pt x="984" y="1"/>
                </a:moveTo>
                <a:cubicBezTo>
                  <a:pt x="809" y="1"/>
                  <a:pt x="633" y="52"/>
                  <a:pt x="484" y="155"/>
                </a:cubicBezTo>
                <a:cubicBezTo>
                  <a:pt x="91" y="457"/>
                  <a:pt x="1" y="1000"/>
                  <a:pt x="272" y="1423"/>
                </a:cubicBezTo>
                <a:cubicBezTo>
                  <a:pt x="457" y="1663"/>
                  <a:pt x="733" y="1790"/>
                  <a:pt x="1008" y="1790"/>
                </a:cubicBezTo>
                <a:cubicBezTo>
                  <a:pt x="1183" y="1790"/>
                  <a:pt x="1358" y="1739"/>
                  <a:pt x="1510" y="1634"/>
                </a:cubicBezTo>
                <a:cubicBezTo>
                  <a:pt x="1932" y="1362"/>
                  <a:pt x="2023" y="789"/>
                  <a:pt x="1721" y="397"/>
                </a:cubicBezTo>
                <a:cubicBezTo>
                  <a:pt x="1553" y="135"/>
                  <a:pt x="1269" y="1"/>
                  <a:pt x="984" y="1"/>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8"/>
          <p:cNvSpPr/>
          <p:nvPr/>
        </p:nvSpPr>
        <p:spPr>
          <a:xfrm>
            <a:off x="6645775" y="3094000"/>
            <a:ext cx="284450" cy="289625"/>
          </a:xfrm>
          <a:custGeom>
            <a:rect b="b" l="l" r="r" t="t"/>
            <a:pathLst>
              <a:path extrusionOk="0" h="11585" w="11378">
                <a:moveTo>
                  <a:pt x="9694" y="1"/>
                </a:moveTo>
                <a:cubicBezTo>
                  <a:pt x="9165" y="1"/>
                  <a:pt x="8621" y="255"/>
                  <a:pt x="8360" y="738"/>
                </a:cubicBezTo>
                <a:cubicBezTo>
                  <a:pt x="7264" y="2909"/>
                  <a:pt x="6199" y="5016"/>
                  <a:pt x="5166" y="7048"/>
                </a:cubicBezTo>
                <a:lnTo>
                  <a:pt x="5166" y="7048"/>
                </a:lnTo>
                <a:cubicBezTo>
                  <a:pt x="4468" y="5979"/>
                  <a:pt x="3768" y="4907"/>
                  <a:pt x="3079" y="3847"/>
                </a:cubicBezTo>
                <a:cubicBezTo>
                  <a:pt x="2774" y="3378"/>
                  <a:pt x="2262" y="3089"/>
                  <a:pt x="1739" y="3089"/>
                </a:cubicBezTo>
                <a:cubicBezTo>
                  <a:pt x="1487" y="3089"/>
                  <a:pt x="1232" y="3156"/>
                  <a:pt x="997" y="3303"/>
                </a:cubicBezTo>
                <a:cubicBezTo>
                  <a:pt x="303" y="3696"/>
                  <a:pt x="1" y="4692"/>
                  <a:pt x="453" y="5355"/>
                </a:cubicBezTo>
                <a:cubicBezTo>
                  <a:pt x="1630" y="7196"/>
                  <a:pt x="2837" y="9007"/>
                  <a:pt x="4014" y="10848"/>
                </a:cubicBezTo>
                <a:cubicBezTo>
                  <a:pt x="4328" y="11318"/>
                  <a:pt x="4877" y="11584"/>
                  <a:pt x="5409" y="11584"/>
                </a:cubicBezTo>
                <a:cubicBezTo>
                  <a:pt x="5901" y="11584"/>
                  <a:pt x="6379" y="11356"/>
                  <a:pt x="6640" y="10848"/>
                </a:cubicBezTo>
                <a:cubicBezTo>
                  <a:pt x="8088" y="7981"/>
                  <a:pt x="9537" y="5144"/>
                  <a:pt x="10985" y="2277"/>
                </a:cubicBezTo>
                <a:cubicBezTo>
                  <a:pt x="11378" y="1553"/>
                  <a:pt x="11197" y="648"/>
                  <a:pt x="10442" y="195"/>
                </a:cubicBezTo>
                <a:cubicBezTo>
                  <a:pt x="10221" y="64"/>
                  <a:pt x="9959" y="1"/>
                  <a:pt x="9694" y="1"/>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8"/>
          <p:cNvSpPr/>
          <p:nvPr/>
        </p:nvSpPr>
        <p:spPr>
          <a:xfrm>
            <a:off x="6725750" y="3052850"/>
            <a:ext cx="408925" cy="308575"/>
          </a:xfrm>
          <a:custGeom>
            <a:rect b="b" l="l" r="r" t="t"/>
            <a:pathLst>
              <a:path extrusionOk="0" h="12343" w="16357">
                <a:moveTo>
                  <a:pt x="7364" y="0"/>
                </a:moveTo>
                <a:lnTo>
                  <a:pt x="4527" y="1298"/>
                </a:lnTo>
                <a:cubicBezTo>
                  <a:pt x="4527" y="1298"/>
                  <a:pt x="1" y="9868"/>
                  <a:pt x="12645" y="12343"/>
                </a:cubicBezTo>
                <a:lnTo>
                  <a:pt x="16357" y="5070"/>
                </a:lnTo>
                <a:cubicBezTo>
                  <a:pt x="16357" y="5070"/>
                  <a:pt x="10593" y="3531"/>
                  <a:pt x="7364" y="0"/>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8"/>
          <p:cNvSpPr/>
          <p:nvPr/>
        </p:nvSpPr>
        <p:spPr>
          <a:xfrm>
            <a:off x="7282525" y="3212025"/>
            <a:ext cx="485125" cy="126775"/>
          </a:xfrm>
          <a:custGeom>
            <a:rect b="b" l="l" r="r" t="t"/>
            <a:pathLst>
              <a:path extrusionOk="0" h="5071" w="19405">
                <a:moveTo>
                  <a:pt x="0" y="1"/>
                </a:moveTo>
                <a:lnTo>
                  <a:pt x="906" y="5070"/>
                </a:lnTo>
                <a:lnTo>
                  <a:pt x="19404" y="4799"/>
                </a:lnTo>
                <a:lnTo>
                  <a:pt x="17925" y="1630"/>
                </a:lnTo>
                <a:lnTo>
                  <a:pt x="0" y="1"/>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8"/>
          <p:cNvSpPr/>
          <p:nvPr/>
        </p:nvSpPr>
        <p:spPr>
          <a:xfrm>
            <a:off x="7231225" y="2833300"/>
            <a:ext cx="178825" cy="424025"/>
          </a:xfrm>
          <a:custGeom>
            <a:rect b="b" l="l" r="r" t="t"/>
            <a:pathLst>
              <a:path extrusionOk="0" h="16961" w="7153">
                <a:moveTo>
                  <a:pt x="4285" y="1"/>
                </a:moveTo>
                <a:lnTo>
                  <a:pt x="0" y="12404"/>
                </a:lnTo>
                <a:lnTo>
                  <a:pt x="3380" y="16960"/>
                </a:lnTo>
                <a:lnTo>
                  <a:pt x="7152" y="876"/>
                </a:lnTo>
                <a:lnTo>
                  <a:pt x="4285" y="1"/>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8"/>
          <p:cNvSpPr/>
          <p:nvPr/>
        </p:nvSpPr>
        <p:spPr>
          <a:xfrm>
            <a:off x="7713300" y="3237675"/>
            <a:ext cx="105650" cy="119475"/>
          </a:xfrm>
          <a:custGeom>
            <a:rect b="b" l="l" r="r" t="t"/>
            <a:pathLst>
              <a:path extrusionOk="0" h="4779" w="4226">
                <a:moveTo>
                  <a:pt x="1751" y="1"/>
                </a:moveTo>
                <a:lnTo>
                  <a:pt x="0" y="514"/>
                </a:lnTo>
                <a:lnTo>
                  <a:pt x="1509" y="2958"/>
                </a:lnTo>
                <a:lnTo>
                  <a:pt x="2203" y="4135"/>
                </a:lnTo>
                <a:cubicBezTo>
                  <a:pt x="2442" y="4557"/>
                  <a:pt x="2859" y="4778"/>
                  <a:pt x="3319" y="4778"/>
                </a:cubicBezTo>
                <a:cubicBezTo>
                  <a:pt x="3615" y="4778"/>
                  <a:pt x="3930" y="4686"/>
                  <a:pt x="4225" y="4497"/>
                </a:cubicBezTo>
                <a:lnTo>
                  <a:pt x="175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8"/>
          <p:cNvSpPr/>
          <p:nvPr/>
        </p:nvSpPr>
        <p:spPr>
          <a:xfrm>
            <a:off x="7328550" y="2810675"/>
            <a:ext cx="137325" cy="53675"/>
          </a:xfrm>
          <a:custGeom>
            <a:rect b="b" l="l" r="r" t="t"/>
            <a:pathLst>
              <a:path extrusionOk="0" h="2147" w="5493">
                <a:moveTo>
                  <a:pt x="694" y="0"/>
                </a:moveTo>
                <a:lnTo>
                  <a:pt x="0" y="1841"/>
                </a:lnTo>
                <a:lnTo>
                  <a:pt x="2716" y="2022"/>
                </a:lnTo>
                <a:lnTo>
                  <a:pt x="3983" y="2143"/>
                </a:lnTo>
                <a:cubicBezTo>
                  <a:pt x="4017" y="2146"/>
                  <a:pt x="4050" y="2147"/>
                  <a:pt x="4083" y="2147"/>
                </a:cubicBezTo>
                <a:cubicBezTo>
                  <a:pt x="4795" y="2147"/>
                  <a:pt x="5406" y="1528"/>
                  <a:pt x="5492" y="634"/>
                </a:cubicBezTo>
                <a:lnTo>
                  <a:pt x="69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8"/>
          <p:cNvSpPr/>
          <p:nvPr/>
        </p:nvSpPr>
        <p:spPr>
          <a:xfrm>
            <a:off x="7035825" y="2927600"/>
            <a:ext cx="602800" cy="443650"/>
          </a:xfrm>
          <a:custGeom>
            <a:rect b="b" l="l" r="r" t="t"/>
            <a:pathLst>
              <a:path extrusionOk="0" h="17746" w="24112">
                <a:moveTo>
                  <a:pt x="10653" y="1"/>
                </a:moveTo>
                <a:cubicBezTo>
                  <a:pt x="8138" y="9010"/>
                  <a:pt x="2966" y="9389"/>
                  <a:pt x="2113" y="9389"/>
                </a:cubicBezTo>
                <a:cubicBezTo>
                  <a:pt x="2034" y="9389"/>
                  <a:pt x="1992" y="9386"/>
                  <a:pt x="1992" y="9386"/>
                </a:cubicBezTo>
                <a:lnTo>
                  <a:pt x="0" y="17262"/>
                </a:lnTo>
                <a:lnTo>
                  <a:pt x="24112" y="17745"/>
                </a:lnTo>
                <a:lnTo>
                  <a:pt x="24112" y="12132"/>
                </a:lnTo>
                <a:lnTo>
                  <a:pt x="12071" y="11197"/>
                </a:lnTo>
                <a:lnTo>
                  <a:pt x="15240" y="1721"/>
                </a:lnTo>
                <a:lnTo>
                  <a:pt x="10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8"/>
          <p:cNvSpPr/>
          <p:nvPr/>
        </p:nvSpPr>
        <p:spPr>
          <a:xfrm>
            <a:off x="6461700" y="2963825"/>
            <a:ext cx="276150" cy="279925"/>
          </a:xfrm>
          <a:custGeom>
            <a:rect b="b" l="l" r="r" t="t"/>
            <a:pathLst>
              <a:path extrusionOk="0" h="11197" w="11046">
                <a:moveTo>
                  <a:pt x="4859" y="0"/>
                </a:moveTo>
                <a:lnTo>
                  <a:pt x="1" y="2807"/>
                </a:lnTo>
                <a:lnTo>
                  <a:pt x="6338" y="11196"/>
                </a:lnTo>
                <a:lnTo>
                  <a:pt x="11045" y="8028"/>
                </a:lnTo>
                <a:lnTo>
                  <a:pt x="4859" y="0"/>
                </a:lnTo>
                <a:close/>
              </a:path>
            </a:pathLst>
          </a:custGeom>
          <a:solidFill>
            <a:srgbClr val="BBA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8"/>
          <p:cNvSpPr/>
          <p:nvPr/>
        </p:nvSpPr>
        <p:spPr>
          <a:xfrm>
            <a:off x="6616225" y="3122900"/>
            <a:ext cx="104275" cy="95575"/>
          </a:xfrm>
          <a:custGeom>
            <a:rect b="b" l="l" r="r" t="t"/>
            <a:pathLst>
              <a:path extrusionOk="0" h="3823" w="4171">
                <a:moveTo>
                  <a:pt x="2187" y="0"/>
                </a:moveTo>
                <a:cubicBezTo>
                  <a:pt x="2136" y="0"/>
                  <a:pt x="2092" y="38"/>
                  <a:pt x="2058" y="125"/>
                </a:cubicBezTo>
                <a:cubicBezTo>
                  <a:pt x="1907" y="518"/>
                  <a:pt x="2330" y="1423"/>
                  <a:pt x="2330" y="1423"/>
                </a:cubicBezTo>
                <a:cubicBezTo>
                  <a:pt x="2330" y="1423"/>
                  <a:pt x="1340" y="197"/>
                  <a:pt x="923" y="197"/>
                </a:cubicBezTo>
                <a:cubicBezTo>
                  <a:pt x="846" y="197"/>
                  <a:pt x="789" y="238"/>
                  <a:pt x="760" y="337"/>
                </a:cubicBezTo>
                <a:cubicBezTo>
                  <a:pt x="700" y="669"/>
                  <a:pt x="1877" y="1966"/>
                  <a:pt x="1877" y="1966"/>
                </a:cubicBezTo>
                <a:cubicBezTo>
                  <a:pt x="1877" y="1966"/>
                  <a:pt x="691" y="1182"/>
                  <a:pt x="299" y="1182"/>
                </a:cubicBezTo>
                <a:cubicBezTo>
                  <a:pt x="198" y="1182"/>
                  <a:pt x="150" y="1234"/>
                  <a:pt x="187" y="1363"/>
                </a:cubicBezTo>
                <a:cubicBezTo>
                  <a:pt x="278" y="1634"/>
                  <a:pt x="1545" y="2660"/>
                  <a:pt x="1545" y="2660"/>
                </a:cubicBezTo>
                <a:cubicBezTo>
                  <a:pt x="1545" y="2660"/>
                  <a:pt x="569" y="2252"/>
                  <a:pt x="182" y="2252"/>
                </a:cubicBezTo>
                <a:cubicBezTo>
                  <a:pt x="64" y="2252"/>
                  <a:pt x="1" y="2290"/>
                  <a:pt x="36" y="2389"/>
                </a:cubicBezTo>
                <a:cubicBezTo>
                  <a:pt x="66" y="2479"/>
                  <a:pt x="308" y="2691"/>
                  <a:pt x="640" y="2962"/>
                </a:cubicBezTo>
                <a:cubicBezTo>
                  <a:pt x="1221" y="3441"/>
                  <a:pt x="1918" y="3822"/>
                  <a:pt x="2550" y="3822"/>
                </a:cubicBezTo>
                <a:cubicBezTo>
                  <a:pt x="3035" y="3822"/>
                  <a:pt x="3481" y="3598"/>
                  <a:pt x="3808" y="3023"/>
                </a:cubicBezTo>
                <a:cubicBezTo>
                  <a:pt x="4170" y="2359"/>
                  <a:pt x="4170" y="910"/>
                  <a:pt x="3567" y="759"/>
                </a:cubicBezTo>
                <a:cubicBezTo>
                  <a:pt x="3544" y="753"/>
                  <a:pt x="3522" y="751"/>
                  <a:pt x="3502" y="751"/>
                </a:cubicBezTo>
                <a:cubicBezTo>
                  <a:pt x="3098" y="751"/>
                  <a:pt x="3235" y="1846"/>
                  <a:pt x="3235" y="1846"/>
                </a:cubicBezTo>
                <a:cubicBezTo>
                  <a:pt x="3235" y="1846"/>
                  <a:pt x="2543" y="0"/>
                  <a:pt x="2187"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8"/>
          <p:cNvSpPr/>
          <p:nvPr/>
        </p:nvSpPr>
        <p:spPr>
          <a:xfrm>
            <a:off x="6654825" y="3192425"/>
            <a:ext cx="209775" cy="191200"/>
          </a:xfrm>
          <a:custGeom>
            <a:rect b="b" l="l" r="r" t="t"/>
            <a:pathLst>
              <a:path extrusionOk="0" h="7648" w="8391">
                <a:moveTo>
                  <a:pt x="2747" y="0"/>
                </a:moveTo>
                <a:cubicBezTo>
                  <a:pt x="1842" y="453"/>
                  <a:pt x="635" y="1056"/>
                  <a:pt x="1" y="1298"/>
                </a:cubicBezTo>
                <a:cubicBezTo>
                  <a:pt x="31" y="1328"/>
                  <a:pt x="61" y="1388"/>
                  <a:pt x="91" y="1418"/>
                </a:cubicBezTo>
                <a:cubicBezTo>
                  <a:pt x="1268" y="3259"/>
                  <a:pt x="2475" y="5070"/>
                  <a:pt x="3652" y="6911"/>
                </a:cubicBezTo>
                <a:cubicBezTo>
                  <a:pt x="3966" y="7381"/>
                  <a:pt x="4515" y="7647"/>
                  <a:pt x="5047" y="7647"/>
                </a:cubicBezTo>
                <a:cubicBezTo>
                  <a:pt x="5539" y="7647"/>
                  <a:pt x="6017" y="7419"/>
                  <a:pt x="6278" y="6911"/>
                </a:cubicBezTo>
                <a:cubicBezTo>
                  <a:pt x="7062" y="5372"/>
                  <a:pt x="7606" y="4285"/>
                  <a:pt x="8390" y="2746"/>
                </a:cubicBezTo>
                <a:lnTo>
                  <a:pt x="8390" y="2746"/>
                </a:lnTo>
                <a:cubicBezTo>
                  <a:pt x="8065" y="2753"/>
                  <a:pt x="7800" y="2755"/>
                  <a:pt x="7570" y="2755"/>
                </a:cubicBezTo>
                <a:cubicBezTo>
                  <a:pt x="6939" y="2755"/>
                  <a:pt x="6562" y="2737"/>
                  <a:pt x="5891" y="2737"/>
                </a:cubicBezTo>
                <a:cubicBezTo>
                  <a:pt x="5646" y="2737"/>
                  <a:pt x="5361" y="2740"/>
                  <a:pt x="5010" y="2746"/>
                </a:cubicBezTo>
                <a:lnTo>
                  <a:pt x="4799" y="3108"/>
                </a:lnTo>
                <a:lnTo>
                  <a:pt x="2747" y="0"/>
                </a:ln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8"/>
          <p:cNvSpPr/>
          <p:nvPr/>
        </p:nvSpPr>
        <p:spPr>
          <a:xfrm>
            <a:off x="6830625" y="2723150"/>
            <a:ext cx="67925" cy="55325"/>
          </a:xfrm>
          <a:custGeom>
            <a:rect b="b" l="l" r="r" t="t"/>
            <a:pathLst>
              <a:path extrusionOk="0" h="2213" w="2717">
                <a:moveTo>
                  <a:pt x="2294" y="1"/>
                </a:moveTo>
                <a:cubicBezTo>
                  <a:pt x="2294" y="1"/>
                  <a:pt x="1509" y="393"/>
                  <a:pt x="1690" y="1480"/>
                </a:cubicBezTo>
                <a:cubicBezTo>
                  <a:pt x="1690" y="1480"/>
                  <a:pt x="1262" y="1289"/>
                  <a:pt x="795" y="1289"/>
                </a:cubicBezTo>
                <a:cubicBezTo>
                  <a:pt x="517" y="1289"/>
                  <a:pt x="225" y="1357"/>
                  <a:pt x="0" y="1570"/>
                </a:cubicBezTo>
                <a:cubicBezTo>
                  <a:pt x="0" y="1570"/>
                  <a:pt x="551" y="2212"/>
                  <a:pt x="1260" y="2212"/>
                </a:cubicBezTo>
                <a:cubicBezTo>
                  <a:pt x="1547" y="2212"/>
                  <a:pt x="1860" y="2107"/>
                  <a:pt x="2173" y="1812"/>
                </a:cubicBezTo>
                <a:cubicBezTo>
                  <a:pt x="2173" y="1812"/>
                  <a:pt x="2716" y="695"/>
                  <a:pt x="2294" y="1"/>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8"/>
          <p:cNvSpPr/>
          <p:nvPr/>
        </p:nvSpPr>
        <p:spPr>
          <a:xfrm>
            <a:off x="6878900" y="2763900"/>
            <a:ext cx="61125" cy="58125"/>
          </a:xfrm>
          <a:custGeom>
            <a:rect b="b" l="l" r="r" t="t"/>
            <a:pathLst>
              <a:path extrusionOk="0" h="2325" w="2445">
                <a:moveTo>
                  <a:pt x="242" y="0"/>
                </a:moveTo>
                <a:lnTo>
                  <a:pt x="1" y="151"/>
                </a:lnTo>
                <a:cubicBezTo>
                  <a:pt x="453" y="2022"/>
                  <a:pt x="2445" y="2324"/>
                  <a:pt x="2445" y="2324"/>
                </a:cubicBezTo>
                <a:lnTo>
                  <a:pt x="2294" y="2083"/>
                </a:lnTo>
                <a:cubicBezTo>
                  <a:pt x="242" y="1419"/>
                  <a:pt x="242" y="0"/>
                  <a:pt x="242" y="0"/>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 name="Google Shape;1296;p58"/>
          <p:cNvGrpSpPr/>
          <p:nvPr/>
        </p:nvGrpSpPr>
        <p:grpSpPr>
          <a:xfrm>
            <a:off x="7556160" y="1460105"/>
            <a:ext cx="829219" cy="1156547"/>
            <a:chOff x="4686250" y="2987725"/>
            <a:chExt cx="1436125" cy="2003025"/>
          </a:xfrm>
        </p:grpSpPr>
        <p:sp>
          <p:nvSpPr>
            <p:cNvPr id="1297" name="Google Shape;1297;p58"/>
            <p:cNvSpPr/>
            <p:nvPr/>
          </p:nvSpPr>
          <p:spPr>
            <a:xfrm>
              <a:off x="4973850" y="3740000"/>
              <a:ext cx="719325" cy="498150"/>
            </a:xfrm>
            <a:custGeom>
              <a:rect b="b" l="l" r="r" t="t"/>
              <a:pathLst>
                <a:path extrusionOk="0" h="19926" w="28773">
                  <a:moveTo>
                    <a:pt x="6040" y="1"/>
                  </a:moveTo>
                  <a:cubicBezTo>
                    <a:pt x="5313" y="1304"/>
                    <a:pt x="4662" y="2633"/>
                    <a:pt x="4060" y="4011"/>
                  </a:cubicBezTo>
                  <a:cubicBezTo>
                    <a:pt x="2306" y="8071"/>
                    <a:pt x="1429" y="12432"/>
                    <a:pt x="0" y="16593"/>
                  </a:cubicBezTo>
                  <a:cubicBezTo>
                    <a:pt x="25" y="16618"/>
                    <a:pt x="50" y="16643"/>
                    <a:pt x="75" y="16643"/>
                  </a:cubicBezTo>
                  <a:cubicBezTo>
                    <a:pt x="1755" y="17846"/>
                    <a:pt x="3409" y="18197"/>
                    <a:pt x="5339" y="18723"/>
                  </a:cubicBezTo>
                  <a:cubicBezTo>
                    <a:pt x="7594" y="19324"/>
                    <a:pt x="9875" y="19725"/>
                    <a:pt x="12206" y="19926"/>
                  </a:cubicBezTo>
                  <a:cubicBezTo>
                    <a:pt x="12857" y="17420"/>
                    <a:pt x="13158" y="14813"/>
                    <a:pt x="13133" y="12207"/>
                  </a:cubicBezTo>
                  <a:lnTo>
                    <a:pt x="13133" y="12207"/>
                  </a:lnTo>
                  <a:cubicBezTo>
                    <a:pt x="13860" y="14638"/>
                    <a:pt x="14812" y="16968"/>
                    <a:pt x="15990" y="19199"/>
                  </a:cubicBezTo>
                  <a:cubicBezTo>
                    <a:pt x="16040" y="19324"/>
                    <a:pt x="16116" y="19450"/>
                    <a:pt x="16241" y="19525"/>
                  </a:cubicBezTo>
                  <a:cubicBezTo>
                    <a:pt x="16341" y="19575"/>
                    <a:pt x="16491" y="19575"/>
                    <a:pt x="16617" y="19575"/>
                  </a:cubicBezTo>
                  <a:cubicBezTo>
                    <a:pt x="21003" y="19450"/>
                    <a:pt x="25589" y="18021"/>
                    <a:pt x="28772" y="14938"/>
                  </a:cubicBezTo>
                  <a:cubicBezTo>
                    <a:pt x="27369" y="10202"/>
                    <a:pt x="26567" y="5314"/>
                    <a:pt x="25865" y="427"/>
                  </a:cubicBezTo>
                  <a:cubicBezTo>
                    <a:pt x="22832" y="1054"/>
                    <a:pt x="19699" y="1029"/>
                    <a:pt x="16567" y="1054"/>
                  </a:cubicBezTo>
                  <a:cubicBezTo>
                    <a:pt x="16197" y="1056"/>
                    <a:pt x="15829" y="1058"/>
                    <a:pt x="15460" y="1058"/>
                  </a:cubicBezTo>
                  <a:cubicBezTo>
                    <a:pt x="12251" y="1058"/>
                    <a:pt x="9075" y="923"/>
                    <a:pt x="6040" y="1"/>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8"/>
            <p:cNvSpPr/>
            <p:nvPr/>
          </p:nvSpPr>
          <p:spPr>
            <a:xfrm>
              <a:off x="5908675" y="3867200"/>
              <a:ext cx="102175" cy="252525"/>
            </a:xfrm>
            <a:custGeom>
              <a:rect b="b" l="l" r="r" t="t"/>
              <a:pathLst>
                <a:path extrusionOk="0" h="10101" w="4087">
                  <a:moveTo>
                    <a:pt x="833" y="1"/>
                  </a:moveTo>
                  <a:cubicBezTo>
                    <a:pt x="537" y="1"/>
                    <a:pt x="247" y="78"/>
                    <a:pt x="1" y="251"/>
                  </a:cubicBezTo>
                  <a:lnTo>
                    <a:pt x="1830" y="10101"/>
                  </a:lnTo>
                  <a:cubicBezTo>
                    <a:pt x="3058" y="9525"/>
                    <a:pt x="3785" y="8171"/>
                    <a:pt x="3936" y="6818"/>
                  </a:cubicBezTo>
                  <a:cubicBezTo>
                    <a:pt x="4086" y="5464"/>
                    <a:pt x="3760" y="4086"/>
                    <a:pt x="3359" y="2783"/>
                  </a:cubicBezTo>
                  <a:cubicBezTo>
                    <a:pt x="3134" y="2006"/>
                    <a:pt x="2858" y="1179"/>
                    <a:pt x="2256" y="602"/>
                  </a:cubicBezTo>
                  <a:cubicBezTo>
                    <a:pt x="1890" y="236"/>
                    <a:pt x="1351" y="1"/>
                    <a:pt x="833" y="1"/>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8"/>
            <p:cNvSpPr/>
            <p:nvPr/>
          </p:nvSpPr>
          <p:spPr>
            <a:xfrm>
              <a:off x="5642400" y="3657700"/>
              <a:ext cx="340875" cy="687600"/>
            </a:xfrm>
            <a:custGeom>
              <a:rect b="b" l="l" r="r" t="t"/>
              <a:pathLst>
                <a:path extrusionOk="0" h="27504" w="13635">
                  <a:moveTo>
                    <a:pt x="4093" y="0"/>
                  </a:moveTo>
                  <a:cubicBezTo>
                    <a:pt x="2909" y="0"/>
                    <a:pt x="1719" y="290"/>
                    <a:pt x="677" y="862"/>
                  </a:cubicBezTo>
                  <a:lnTo>
                    <a:pt x="0" y="26827"/>
                  </a:lnTo>
                  <a:cubicBezTo>
                    <a:pt x="1504" y="27203"/>
                    <a:pt x="3033" y="27504"/>
                    <a:pt x="4587" y="27504"/>
                  </a:cubicBezTo>
                  <a:cubicBezTo>
                    <a:pt x="6968" y="27504"/>
                    <a:pt x="10000" y="26401"/>
                    <a:pt x="11479" y="24446"/>
                  </a:cubicBezTo>
                  <a:cubicBezTo>
                    <a:pt x="12331" y="23318"/>
                    <a:pt x="12657" y="22316"/>
                    <a:pt x="13058" y="21012"/>
                  </a:cubicBezTo>
                  <a:cubicBezTo>
                    <a:pt x="13434" y="19734"/>
                    <a:pt x="13634" y="18832"/>
                    <a:pt x="13559" y="17529"/>
                  </a:cubicBezTo>
                  <a:cubicBezTo>
                    <a:pt x="13509" y="16050"/>
                    <a:pt x="13509" y="14621"/>
                    <a:pt x="13308" y="13143"/>
                  </a:cubicBezTo>
                  <a:cubicBezTo>
                    <a:pt x="12933" y="10386"/>
                    <a:pt x="12131" y="7679"/>
                    <a:pt x="11028" y="5173"/>
                  </a:cubicBezTo>
                  <a:cubicBezTo>
                    <a:pt x="10727" y="4496"/>
                    <a:pt x="10426" y="3844"/>
                    <a:pt x="10050" y="3243"/>
                  </a:cubicBezTo>
                  <a:cubicBezTo>
                    <a:pt x="9073" y="1764"/>
                    <a:pt x="7544" y="661"/>
                    <a:pt x="5815" y="210"/>
                  </a:cubicBezTo>
                  <a:cubicBezTo>
                    <a:pt x="5254" y="70"/>
                    <a:pt x="4674" y="0"/>
                    <a:pt x="4093"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8"/>
            <p:cNvSpPr/>
            <p:nvPr/>
          </p:nvSpPr>
          <p:spPr>
            <a:xfrm>
              <a:off x="4847825" y="3647900"/>
              <a:ext cx="415525" cy="614250"/>
            </a:xfrm>
            <a:custGeom>
              <a:rect b="b" l="l" r="r" t="t"/>
              <a:pathLst>
                <a:path extrusionOk="0" h="24570" w="16621">
                  <a:moveTo>
                    <a:pt x="15777" y="1"/>
                  </a:moveTo>
                  <a:cubicBezTo>
                    <a:pt x="15649" y="1"/>
                    <a:pt x="15517" y="26"/>
                    <a:pt x="15392" y="51"/>
                  </a:cubicBezTo>
                  <a:cubicBezTo>
                    <a:pt x="12184" y="677"/>
                    <a:pt x="10956" y="3484"/>
                    <a:pt x="9477" y="6166"/>
                  </a:cubicBezTo>
                  <a:cubicBezTo>
                    <a:pt x="7873" y="9048"/>
                    <a:pt x="6495" y="12081"/>
                    <a:pt x="4490" y="14713"/>
                  </a:cubicBezTo>
                  <a:cubicBezTo>
                    <a:pt x="2936" y="16768"/>
                    <a:pt x="1031" y="18547"/>
                    <a:pt x="505" y="21179"/>
                  </a:cubicBezTo>
                  <a:cubicBezTo>
                    <a:pt x="1" y="23651"/>
                    <a:pt x="1347" y="24570"/>
                    <a:pt x="3063" y="24570"/>
                  </a:cubicBezTo>
                  <a:cubicBezTo>
                    <a:pt x="4079" y="24570"/>
                    <a:pt x="5225" y="24248"/>
                    <a:pt x="6194" y="23735"/>
                  </a:cubicBezTo>
                  <a:cubicBezTo>
                    <a:pt x="7547" y="23008"/>
                    <a:pt x="9502" y="22307"/>
                    <a:pt x="10380" y="21028"/>
                  </a:cubicBezTo>
                  <a:cubicBezTo>
                    <a:pt x="11457" y="19449"/>
                    <a:pt x="12009" y="17294"/>
                    <a:pt x="12861" y="15565"/>
                  </a:cubicBezTo>
                  <a:lnTo>
                    <a:pt x="16595" y="2733"/>
                  </a:lnTo>
                  <a:cubicBezTo>
                    <a:pt x="16620" y="2081"/>
                    <a:pt x="16570" y="1404"/>
                    <a:pt x="16445" y="753"/>
                  </a:cubicBezTo>
                  <a:cubicBezTo>
                    <a:pt x="16420" y="502"/>
                    <a:pt x="16344" y="251"/>
                    <a:pt x="16144" y="101"/>
                  </a:cubicBezTo>
                  <a:cubicBezTo>
                    <a:pt x="16031" y="26"/>
                    <a:pt x="15906" y="1"/>
                    <a:pt x="15777" y="1"/>
                  </a:cubicBezTo>
                  <a:close/>
                </a:path>
              </a:pathLst>
            </a:custGeom>
            <a:solidFill>
              <a:srgbClr val="B7B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8"/>
            <p:cNvSpPr/>
            <p:nvPr/>
          </p:nvSpPr>
          <p:spPr>
            <a:xfrm>
              <a:off x="4858550" y="4147275"/>
              <a:ext cx="26350" cy="43275"/>
            </a:xfrm>
            <a:custGeom>
              <a:rect b="b" l="l" r="r" t="t"/>
              <a:pathLst>
                <a:path extrusionOk="0" h="1731" w="1054">
                  <a:moveTo>
                    <a:pt x="427" y="1"/>
                  </a:moveTo>
                  <a:cubicBezTo>
                    <a:pt x="276" y="377"/>
                    <a:pt x="151" y="778"/>
                    <a:pt x="76" y="1204"/>
                  </a:cubicBezTo>
                  <a:cubicBezTo>
                    <a:pt x="26" y="1404"/>
                    <a:pt x="1" y="1580"/>
                    <a:pt x="1" y="1730"/>
                  </a:cubicBezTo>
                  <a:cubicBezTo>
                    <a:pt x="326" y="1630"/>
                    <a:pt x="677" y="1479"/>
                    <a:pt x="853" y="1179"/>
                  </a:cubicBezTo>
                  <a:cubicBezTo>
                    <a:pt x="1053" y="778"/>
                    <a:pt x="828" y="251"/>
                    <a:pt x="452" y="1"/>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8"/>
            <p:cNvSpPr/>
            <p:nvPr/>
          </p:nvSpPr>
          <p:spPr>
            <a:xfrm>
              <a:off x="4858550" y="4211025"/>
              <a:ext cx="42625" cy="44675"/>
            </a:xfrm>
            <a:custGeom>
              <a:rect b="b" l="l" r="r" t="t"/>
              <a:pathLst>
                <a:path extrusionOk="0" h="1787" w="1705">
                  <a:moveTo>
                    <a:pt x="597" y="0"/>
                  </a:moveTo>
                  <a:cubicBezTo>
                    <a:pt x="548" y="0"/>
                    <a:pt x="499" y="3"/>
                    <a:pt x="452" y="7"/>
                  </a:cubicBezTo>
                  <a:cubicBezTo>
                    <a:pt x="301" y="7"/>
                    <a:pt x="151" y="57"/>
                    <a:pt x="1" y="82"/>
                  </a:cubicBezTo>
                  <a:cubicBezTo>
                    <a:pt x="126" y="960"/>
                    <a:pt x="602" y="1486"/>
                    <a:pt x="1254" y="1787"/>
                  </a:cubicBezTo>
                  <a:cubicBezTo>
                    <a:pt x="1354" y="1636"/>
                    <a:pt x="1429" y="1511"/>
                    <a:pt x="1504" y="1361"/>
                  </a:cubicBezTo>
                  <a:cubicBezTo>
                    <a:pt x="1605" y="1160"/>
                    <a:pt x="1705" y="934"/>
                    <a:pt x="1680" y="709"/>
                  </a:cubicBezTo>
                  <a:cubicBezTo>
                    <a:pt x="1611" y="230"/>
                    <a:pt x="1087" y="0"/>
                    <a:pt x="597" y="0"/>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8"/>
            <p:cNvSpPr/>
            <p:nvPr/>
          </p:nvSpPr>
          <p:spPr>
            <a:xfrm>
              <a:off x="4909925" y="4227325"/>
              <a:ext cx="60175" cy="34875"/>
            </a:xfrm>
            <a:custGeom>
              <a:rect b="b" l="l" r="r" t="t"/>
              <a:pathLst>
                <a:path extrusionOk="0" h="1395" w="2407">
                  <a:moveTo>
                    <a:pt x="1439" y="0"/>
                  </a:moveTo>
                  <a:cubicBezTo>
                    <a:pt x="1295" y="0"/>
                    <a:pt x="1153" y="49"/>
                    <a:pt x="1028" y="132"/>
                  </a:cubicBezTo>
                  <a:cubicBezTo>
                    <a:pt x="552" y="408"/>
                    <a:pt x="226" y="834"/>
                    <a:pt x="1" y="1360"/>
                  </a:cubicBezTo>
                  <a:cubicBezTo>
                    <a:pt x="177" y="1384"/>
                    <a:pt x="357" y="1395"/>
                    <a:pt x="541" y="1395"/>
                  </a:cubicBezTo>
                  <a:cubicBezTo>
                    <a:pt x="1140" y="1395"/>
                    <a:pt x="1774" y="1276"/>
                    <a:pt x="2407" y="1085"/>
                  </a:cubicBezTo>
                  <a:cubicBezTo>
                    <a:pt x="2307" y="759"/>
                    <a:pt x="2156" y="458"/>
                    <a:pt x="1906" y="232"/>
                  </a:cubicBezTo>
                  <a:cubicBezTo>
                    <a:pt x="1805" y="132"/>
                    <a:pt x="1680" y="32"/>
                    <a:pt x="1530" y="7"/>
                  </a:cubicBezTo>
                  <a:cubicBezTo>
                    <a:pt x="1499" y="3"/>
                    <a:pt x="1469" y="0"/>
                    <a:pt x="1439" y="0"/>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8"/>
            <p:cNvSpPr/>
            <p:nvPr/>
          </p:nvSpPr>
          <p:spPr>
            <a:xfrm>
              <a:off x="4844775" y="3658550"/>
              <a:ext cx="1277600" cy="1332200"/>
            </a:xfrm>
            <a:custGeom>
              <a:rect b="b" l="l" r="r" t="t"/>
              <a:pathLst>
                <a:path extrusionOk="0" h="53288" w="51104">
                  <a:moveTo>
                    <a:pt x="29349" y="1"/>
                  </a:moveTo>
                  <a:lnTo>
                    <a:pt x="14261" y="76"/>
                  </a:lnTo>
                  <a:cubicBezTo>
                    <a:pt x="10903" y="4863"/>
                    <a:pt x="10978" y="11204"/>
                    <a:pt x="11329" y="17043"/>
                  </a:cubicBezTo>
                  <a:cubicBezTo>
                    <a:pt x="11354" y="17495"/>
                    <a:pt x="11379" y="17971"/>
                    <a:pt x="11253" y="18422"/>
                  </a:cubicBezTo>
                  <a:cubicBezTo>
                    <a:pt x="11128" y="18823"/>
                    <a:pt x="10903" y="19174"/>
                    <a:pt x="10677" y="19550"/>
                  </a:cubicBezTo>
                  <a:cubicBezTo>
                    <a:pt x="6692" y="25790"/>
                    <a:pt x="6491" y="33610"/>
                    <a:pt x="6416" y="41004"/>
                  </a:cubicBezTo>
                  <a:cubicBezTo>
                    <a:pt x="6391" y="43034"/>
                    <a:pt x="6366" y="45064"/>
                    <a:pt x="6366" y="47094"/>
                  </a:cubicBezTo>
                  <a:cubicBezTo>
                    <a:pt x="6127" y="47062"/>
                    <a:pt x="5887" y="47047"/>
                    <a:pt x="5646" y="47047"/>
                  </a:cubicBezTo>
                  <a:cubicBezTo>
                    <a:pt x="4347" y="47047"/>
                    <a:pt x="3049" y="47497"/>
                    <a:pt x="2055" y="48322"/>
                  </a:cubicBezTo>
                  <a:cubicBezTo>
                    <a:pt x="852" y="49274"/>
                    <a:pt x="100" y="50778"/>
                    <a:pt x="0" y="52307"/>
                  </a:cubicBezTo>
                  <a:cubicBezTo>
                    <a:pt x="2032" y="53116"/>
                    <a:pt x="4219" y="53288"/>
                    <a:pt x="6403" y="53288"/>
                  </a:cubicBezTo>
                  <a:cubicBezTo>
                    <a:pt x="6993" y="53288"/>
                    <a:pt x="7584" y="53275"/>
                    <a:pt x="8171" y="53259"/>
                  </a:cubicBezTo>
                  <a:cubicBezTo>
                    <a:pt x="10677" y="53184"/>
                    <a:pt x="13158" y="53059"/>
                    <a:pt x="15664" y="52883"/>
                  </a:cubicBezTo>
                  <a:cubicBezTo>
                    <a:pt x="16266" y="52833"/>
                    <a:pt x="16717" y="42482"/>
                    <a:pt x="16817" y="41505"/>
                  </a:cubicBezTo>
                  <a:cubicBezTo>
                    <a:pt x="17043" y="39349"/>
                    <a:pt x="17294" y="37194"/>
                    <a:pt x="17644" y="35039"/>
                  </a:cubicBezTo>
                  <a:cubicBezTo>
                    <a:pt x="17945" y="33109"/>
                    <a:pt x="18045" y="31254"/>
                    <a:pt x="18271" y="29324"/>
                  </a:cubicBezTo>
                  <a:cubicBezTo>
                    <a:pt x="20451" y="33735"/>
                    <a:pt x="22406" y="38247"/>
                    <a:pt x="24712" y="42582"/>
                  </a:cubicBezTo>
                  <a:cubicBezTo>
                    <a:pt x="25038" y="43184"/>
                    <a:pt x="25389" y="43785"/>
                    <a:pt x="25915" y="44237"/>
                  </a:cubicBezTo>
                  <a:cubicBezTo>
                    <a:pt x="26817" y="45014"/>
                    <a:pt x="28121" y="45114"/>
                    <a:pt x="29349" y="45114"/>
                  </a:cubicBezTo>
                  <a:cubicBezTo>
                    <a:pt x="31805" y="45089"/>
                    <a:pt x="34286" y="44763"/>
                    <a:pt x="36692" y="44186"/>
                  </a:cubicBezTo>
                  <a:cubicBezTo>
                    <a:pt x="38873" y="43635"/>
                    <a:pt x="41203" y="42883"/>
                    <a:pt x="43208" y="41856"/>
                  </a:cubicBezTo>
                  <a:cubicBezTo>
                    <a:pt x="43760" y="43309"/>
                    <a:pt x="44612" y="45214"/>
                    <a:pt x="45840" y="46267"/>
                  </a:cubicBezTo>
                  <a:cubicBezTo>
                    <a:pt x="46505" y="46847"/>
                    <a:pt x="47414" y="47095"/>
                    <a:pt x="48341" y="47095"/>
                  </a:cubicBezTo>
                  <a:cubicBezTo>
                    <a:pt x="49336" y="47095"/>
                    <a:pt x="50351" y="46809"/>
                    <a:pt x="51103" y="46342"/>
                  </a:cubicBezTo>
                  <a:cubicBezTo>
                    <a:pt x="50201" y="43710"/>
                    <a:pt x="49299" y="41079"/>
                    <a:pt x="48371" y="38447"/>
                  </a:cubicBezTo>
                  <a:cubicBezTo>
                    <a:pt x="47745" y="36643"/>
                    <a:pt x="47294" y="34663"/>
                    <a:pt x="46391" y="32983"/>
                  </a:cubicBezTo>
                  <a:cubicBezTo>
                    <a:pt x="46266" y="32758"/>
                    <a:pt x="46141" y="32532"/>
                    <a:pt x="45940" y="32382"/>
                  </a:cubicBezTo>
                  <a:cubicBezTo>
                    <a:pt x="45700" y="32180"/>
                    <a:pt x="45448" y="32111"/>
                    <a:pt x="45192" y="32111"/>
                  </a:cubicBezTo>
                  <a:cubicBezTo>
                    <a:pt x="44779" y="32111"/>
                    <a:pt x="44352" y="32289"/>
                    <a:pt x="43935" y="32382"/>
                  </a:cubicBezTo>
                  <a:cubicBezTo>
                    <a:pt x="43008" y="32582"/>
                    <a:pt x="42031" y="32658"/>
                    <a:pt x="41078" y="32783"/>
                  </a:cubicBezTo>
                  <a:cubicBezTo>
                    <a:pt x="39123" y="33034"/>
                    <a:pt x="37143" y="33234"/>
                    <a:pt x="35163" y="33384"/>
                  </a:cubicBezTo>
                  <a:cubicBezTo>
                    <a:pt x="33860" y="29074"/>
                    <a:pt x="33233" y="24387"/>
                    <a:pt x="32356" y="19951"/>
                  </a:cubicBezTo>
                  <a:cubicBezTo>
                    <a:pt x="31730" y="16868"/>
                    <a:pt x="31203" y="13785"/>
                    <a:pt x="30502" y="10728"/>
                  </a:cubicBezTo>
                  <a:cubicBezTo>
                    <a:pt x="30151" y="9249"/>
                    <a:pt x="29775" y="7745"/>
                    <a:pt x="30076" y="6266"/>
                  </a:cubicBezTo>
                  <a:cubicBezTo>
                    <a:pt x="30376" y="4763"/>
                    <a:pt x="31304" y="3159"/>
                    <a:pt x="30552" y="1855"/>
                  </a:cubicBezTo>
                  <a:cubicBezTo>
                    <a:pt x="30201" y="1204"/>
                    <a:pt x="29449" y="753"/>
                    <a:pt x="29349" y="1"/>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8"/>
            <p:cNvSpPr/>
            <p:nvPr/>
          </p:nvSpPr>
          <p:spPr>
            <a:xfrm>
              <a:off x="5088500" y="3653550"/>
              <a:ext cx="181725" cy="481225"/>
            </a:xfrm>
            <a:custGeom>
              <a:rect b="b" l="l" r="r" t="t"/>
              <a:pathLst>
                <a:path extrusionOk="0" h="19249" w="7269">
                  <a:moveTo>
                    <a:pt x="6141" y="0"/>
                  </a:moveTo>
                  <a:lnTo>
                    <a:pt x="4186" y="552"/>
                  </a:lnTo>
                  <a:cubicBezTo>
                    <a:pt x="1304" y="4537"/>
                    <a:pt x="1" y="9624"/>
                    <a:pt x="602" y="14487"/>
                  </a:cubicBezTo>
                  <a:cubicBezTo>
                    <a:pt x="828" y="16316"/>
                    <a:pt x="1479" y="18321"/>
                    <a:pt x="3008" y="19249"/>
                  </a:cubicBezTo>
                  <a:cubicBezTo>
                    <a:pt x="652" y="13158"/>
                    <a:pt x="2958" y="5314"/>
                    <a:pt x="7269" y="376"/>
                  </a:cubicBezTo>
                  <a:cubicBezTo>
                    <a:pt x="6868" y="301"/>
                    <a:pt x="6492" y="201"/>
                    <a:pt x="6141"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8"/>
            <p:cNvSpPr/>
            <p:nvPr/>
          </p:nvSpPr>
          <p:spPr>
            <a:xfrm>
              <a:off x="4954425" y="4092775"/>
              <a:ext cx="783850" cy="543250"/>
            </a:xfrm>
            <a:custGeom>
              <a:rect b="b" l="l" r="r" t="t"/>
              <a:pathLst>
                <a:path extrusionOk="0" h="21730" w="31354">
                  <a:moveTo>
                    <a:pt x="6592" y="0"/>
                  </a:moveTo>
                  <a:cubicBezTo>
                    <a:pt x="5790" y="1404"/>
                    <a:pt x="5063" y="2857"/>
                    <a:pt x="4411" y="4361"/>
                  </a:cubicBezTo>
                  <a:cubicBezTo>
                    <a:pt x="2481" y="8797"/>
                    <a:pt x="1554" y="13534"/>
                    <a:pt x="0" y="18096"/>
                  </a:cubicBezTo>
                  <a:cubicBezTo>
                    <a:pt x="25" y="18121"/>
                    <a:pt x="25" y="18121"/>
                    <a:pt x="50" y="18146"/>
                  </a:cubicBezTo>
                  <a:cubicBezTo>
                    <a:pt x="1880" y="19449"/>
                    <a:pt x="3684" y="19825"/>
                    <a:pt x="5815" y="20401"/>
                  </a:cubicBezTo>
                  <a:cubicBezTo>
                    <a:pt x="8246" y="21053"/>
                    <a:pt x="10752" y="21504"/>
                    <a:pt x="13283" y="21730"/>
                  </a:cubicBezTo>
                  <a:cubicBezTo>
                    <a:pt x="14010" y="18973"/>
                    <a:pt x="14336" y="16141"/>
                    <a:pt x="14311" y="13309"/>
                  </a:cubicBezTo>
                  <a:lnTo>
                    <a:pt x="14311" y="13309"/>
                  </a:lnTo>
                  <a:cubicBezTo>
                    <a:pt x="15088" y="15940"/>
                    <a:pt x="16141" y="18497"/>
                    <a:pt x="17419" y="20928"/>
                  </a:cubicBezTo>
                  <a:cubicBezTo>
                    <a:pt x="17494" y="21053"/>
                    <a:pt x="17569" y="21203"/>
                    <a:pt x="17695" y="21279"/>
                  </a:cubicBezTo>
                  <a:cubicBezTo>
                    <a:pt x="17774" y="21326"/>
                    <a:pt x="17863" y="21344"/>
                    <a:pt x="17957" y="21344"/>
                  </a:cubicBezTo>
                  <a:cubicBezTo>
                    <a:pt x="18011" y="21344"/>
                    <a:pt x="18066" y="21338"/>
                    <a:pt x="18121" y="21329"/>
                  </a:cubicBezTo>
                  <a:cubicBezTo>
                    <a:pt x="22883" y="21203"/>
                    <a:pt x="27895" y="19650"/>
                    <a:pt x="31354" y="16266"/>
                  </a:cubicBezTo>
                  <a:cubicBezTo>
                    <a:pt x="29825" y="11103"/>
                    <a:pt x="28948" y="5790"/>
                    <a:pt x="28196" y="451"/>
                  </a:cubicBezTo>
                  <a:cubicBezTo>
                    <a:pt x="24888" y="1128"/>
                    <a:pt x="21479" y="1103"/>
                    <a:pt x="18045" y="1128"/>
                  </a:cubicBezTo>
                  <a:cubicBezTo>
                    <a:pt x="17652" y="1131"/>
                    <a:pt x="17258" y="1132"/>
                    <a:pt x="16865" y="1132"/>
                  </a:cubicBezTo>
                  <a:cubicBezTo>
                    <a:pt x="13355" y="1132"/>
                    <a:pt x="9882" y="992"/>
                    <a:pt x="6592" y="0"/>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8"/>
            <p:cNvSpPr/>
            <p:nvPr/>
          </p:nvSpPr>
          <p:spPr>
            <a:xfrm>
              <a:off x="4845400" y="4917950"/>
              <a:ext cx="38250" cy="60200"/>
            </a:xfrm>
            <a:custGeom>
              <a:rect b="b" l="l" r="r" t="t"/>
              <a:pathLst>
                <a:path extrusionOk="0" h="2408" w="1530">
                  <a:moveTo>
                    <a:pt x="451" y="1"/>
                  </a:moveTo>
                  <a:cubicBezTo>
                    <a:pt x="226" y="552"/>
                    <a:pt x="75" y="1104"/>
                    <a:pt x="0" y="1680"/>
                  </a:cubicBezTo>
                  <a:lnTo>
                    <a:pt x="226" y="2031"/>
                  </a:lnTo>
                  <a:cubicBezTo>
                    <a:pt x="652" y="2181"/>
                    <a:pt x="1078" y="2307"/>
                    <a:pt x="1529" y="2407"/>
                  </a:cubicBezTo>
                  <a:cubicBezTo>
                    <a:pt x="1529" y="2207"/>
                    <a:pt x="1504" y="1981"/>
                    <a:pt x="1479" y="1780"/>
                  </a:cubicBezTo>
                  <a:cubicBezTo>
                    <a:pt x="1404" y="1179"/>
                    <a:pt x="1203" y="552"/>
                    <a:pt x="752" y="176"/>
                  </a:cubicBezTo>
                  <a:cubicBezTo>
                    <a:pt x="652" y="101"/>
                    <a:pt x="552" y="51"/>
                    <a:pt x="451" y="1"/>
                  </a:cubicBezTo>
                  <a:close/>
                </a:path>
              </a:pathLst>
            </a:custGeom>
            <a:solidFill>
              <a:srgbClr val="929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8"/>
            <p:cNvSpPr/>
            <p:nvPr/>
          </p:nvSpPr>
          <p:spPr>
            <a:xfrm>
              <a:off x="4919325" y="4943625"/>
              <a:ext cx="79600" cy="47050"/>
            </a:xfrm>
            <a:custGeom>
              <a:rect b="b" l="l" r="r" t="t"/>
              <a:pathLst>
                <a:path extrusionOk="0" h="1882" w="3184">
                  <a:moveTo>
                    <a:pt x="1532" y="1"/>
                  </a:moveTo>
                  <a:cubicBezTo>
                    <a:pt x="950" y="1"/>
                    <a:pt x="445" y="442"/>
                    <a:pt x="201" y="979"/>
                  </a:cubicBezTo>
                  <a:cubicBezTo>
                    <a:pt x="101" y="1205"/>
                    <a:pt x="51" y="1430"/>
                    <a:pt x="1" y="1681"/>
                  </a:cubicBezTo>
                  <a:cubicBezTo>
                    <a:pt x="1053" y="1831"/>
                    <a:pt x="2106" y="1881"/>
                    <a:pt x="3184" y="1881"/>
                  </a:cubicBezTo>
                  <a:cubicBezTo>
                    <a:pt x="3108" y="1530"/>
                    <a:pt x="3008" y="1180"/>
                    <a:pt x="2833" y="854"/>
                  </a:cubicBezTo>
                  <a:cubicBezTo>
                    <a:pt x="2582" y="403"/>
                    <a:pt x="2106" y="2"/>
                    <a:pt x="1580" y="2"/>
                  </a:cubicBezTo>
                  <a:cubicBezTo>
                    <a:pt x="1564" y="1"/>
                    <a:pt x="1548" y="1"/>
                    <a:pt x="1532" y="1"/>
                  </a:cubicBezTo>
                  <a:close/>
                </a:path>
              </a:pathLst>
            </a:custGeom>
            <a:solidFill>
              <a:srgbClr val="929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8"/>
            <p:cNvSpPr/>
            <p:nvPr/>
          </p:nvSpPr>
          <p:spPr>
            <a:xfrm>
              <a:off x="6044650" y="4683000"/>
              <a:ext cx="52650" cy="62450"/>
            </a:xfrm>
            <a:custGeom>
              <a:rect b="b" l="l" r="r" t="t"/>
              <a:pathLst>
                <a:path extrusionOk="0" h="2498" w="2106">
                  <a:moveTo>
                    <a:pt x="1254" y="0"/>
                  </a:moveTo>
                  <a:cubicBezTo>
                    <a:pt x="727" y="201"/>
                    <a:pt x="301" y="627"/>
                    <a:pt x="101" y="1153"/>
                  </a:cubicBezTo>
                  <a:cubicBezTo>
                    <a:pt x="51" y="1279"/>
                    <a:pt x="0" y="1404"/>
                    <a:pt x="26" y="1529"/>
                  </a:cubicBezTo>
                  <a:cubicBezTo>
                    <a:pt x="51" y="1680"/>
                    <a:pt x="126" y="1830"/>
                    <a:pt x="226" y="1930"/>
                  </a:cubicBezTo>
                  <a:cubicBezTo>
                    <a:pt x="550" y="2298"/>
                    <a:pt x="1023" y="2497"/>
                    <a:pt x="1501" y="2497"/>
                  </a:cubicBezTo>
                  <a:cubicBezTo>
                    <a:pt x="1577" y="2497"/>
                    <a:pt x="1654" y="2492"/>
                    <a:pt x="1730" y="2482"/>
                  </a:cubicBezTo>
                  <a:cubicBezTo>
                    <a:pt x="1855" y="2482"/>
                    <a:pt x="1980" y="2457"/>
                    <a:pt x="2106" y="2432"/>
                  </a:cubicBezTo>
                  <a:cubicBezTo>
                    <a:pt x="1805" y="1604"/>
                    <a:pt x="1529" y="802"/>
                    <a:pt x="1254" y="0"/>
                  </a:cubicBezTo>
                  <a:close/>
                </a:path>
              </a:pathLst>
            </a:custGeom>
            <a:solidFill>
              <a:srgbClr val="929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8"/>
            <p:cNvSpPr/>
            <p:nvPr/>
          </p:nvSpPr>
          <p:spPr>
            <a:xfrm>
              <a:off x="6081000" y="4774475"/>
              <a:ext cx="41375" cy="56425"/>
            </a:xfrm>
            <a:custGeom>
              <a:rect b="b" l="l" r="r" t="t"/>
              <a:pathLst>
                <a:path extrusionOk="0" h="2257" w="1655">
                  <a:moveTo>
                    <a:pt x="1078" y="1"/>
                  </a:moveTo>
                  <a:cubicBezTo>
                    <a:pt x="852" y="151"/>
                    <a:pt x="652" y="301"/>
                    <a:pt x="476" y="502"/>
                  </a:cubicBezTo>
                  <a:cubicBezTo>
                    <a:pt x="251" y="753"/>
                    <a:pt x="50" y="1028"/>
                    <a:pt x="25" y="1379"/>
                  </a:cubicBezTo>
                  <a:cubicBezTo>
                    <a:pt x="0" y="1705"/>
                    <a:pt x="150" y="2006"/>
                    <a:pt x="401" y="2256"/>
                  </a:cubicBezTo>
                  <a:cubicBezTo>
                    <a:pt x="852" y="2106"/>
                    <a:pt x="1303" y="1930"/>
                    <a:pt x="1654" y="1705"/>
                  </a:cubicBezTo>
                  <a:cubicBezTo>
                    <a:pt x="1454" y="1128"/>
                    <a:pt x="1278" y="577"/>
                    <a:pt x="1078" y="1"/>
                  </a:cubicBezTo>
                  <a:close/>
                </a:path>
              </a:pathLst>
            </a:custGeom>
            <a:solidFill>
              <a:srgbClr val="929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8"/>
            <p:cNvSpPr/>
            <p:nvPr/>
          </p:nvSpPr>
          <p:spPr>
            <a:xfrm>
              <a:off x="5159925" y="3705350"/>
              <a:ext cx="153550" cy="176925"/>
            </a:xfrm>
            <a:custGeom>
              <a:rect b="b" l="l" r="r" t="t"/>
              <a:pathLst>
                <a:path extrusionOk="0" h="7077" w="6142">
                  <a:moveTo>
                    <a:pt x="2425" y="1"/>
                  </a:moveTo>
                  <a:cubicBezTo>
                    <a:pt x="1417" y="1"/>
                    <a:pt x="602" y="695"/>
                    <a:pt x="302" y="1838"/>
                  </a:cubicBezTo>
                  <a:cubicBezTo>
                    <a:pt x="101" y="2640"/>
                    <a:pt x="1" y="3442"/>
                    <a:pt x="26" y="4269"/>
                  </a:cubicBezTo>
                  <a:cubicBezTo>
                    <a:pt x="51" y="5171"/>
                    <a:pt x="276" y="6124"/>
                    <a:pt x="1028" y="6675"/>
                  </a:cubicBezTo>
                  <a:cubicBezTo>
                    <a:pt x="1404" y="6954"/>
                    <a:pt x="1858" y="7077"/>
                    <a:pt x="2323" y="7077"/>
                  </a:cubicBezTo>
                  <a:cubicBezTo>
                    <a:pt x="2944" y="7077"/>
                    <a:pt x="3584" y="6858"/>
                    <a:pt x="4086" y="6500"/>
                  </a:cubicBezTo>
                  <a:cubicBezTo>
                    <a:pt x="4963" y="5848"/>
                    <a:pt x="5490" y="4896"/>
                    <a:pt x="5991" y="3993"/>
                  </a:cubicBezTo>
                  <a:lnTo>
                    <a:pt x="6141" y="3242"/>
                  </a:lnTo>
                  <a:cubicBezTo>
                    <a:pt x="5590" y="1913"/>
                    <a:pt x="4612" y="585"/>
                    <a:pt x="3209" y="134"/>
                  </a:cubicBezTo>
                  <a:cubicBezTo>
                    <a:pt x="2939" y="44"/>
                    <a:pt x="2676" y="1"/>
                    <a:pt x="2425" y="1"/>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8"/>
            <p:cNvSpPr/>
            <p:nvPr/>
          </p:nvSpPr>
          <p:spPr>
            <a:xfrm>
              <a:off x="5240125" y="3761725"/>
              <a:ext cx="58300" cy="24925"/>
            </a:xfrm>
            <a:custGeom>
              <a:rect b="b" l="l" r="r" t="t"/>
              <a:pathLst>
                <a:path extrusionOk="0" h="997" w="2332">
                  <a:moveTo>
                    <a:pt x="54" y="1"/>
                  </a:moveTo>
                  <a:cubicBezTo>
                    <a:pt x="38" y="1"/>
                    <a:pt x="29" y="3"/>
                    <a:pt x="26" y="9"/>
                  </a:cubicBezTo>
                  <a:cubicBezTo>
                    <a:pt x="1" y="84"/>
                    <a:pt x="477" y="335"/>
                    <a:pt x="1129" y="611"/>
                  </a:cubicBezTo>
                  <a:cubicBezTo>
                    <a:pt x="1675" y="851"/>
                    <a:pt x="2145" y="996"/>
                    <a:pt x="2273" y="996"/>
                  </a:cubicBezTo>
                  <a:cubicBezTo>
                    <a:pt x="2292" y="996"/>
                    <a:pt x="2303" y="993"/>
                    <a:pt x="2307" y="987"/>
                  </a:cubicBezTo>
                  <a:cubicBezTo>
                    <a:pt x="2332" y="936"/>
                    <a:pt x="1855" y="661"/>
                    <a:pt x="1204" y="385"/>
                  </a:cubicBezTo>
                  <a:cubicBezTo>
                    <a:pt x="650" y="163"/>
                    <a:pt x="174" y="1"/>
                    <a:pt x="54" y="1"/>
                  </a:cubicBezTo>
                  <a:close/>
                </a:path>
              </a:pathLst>
            </a:custGeom>
            <a:solidFill>
              <a:srgbClr val="B24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8"/>
            <p:cNvSpPr/>
            <p:nvPr/>
          </p:nvSpPr>
          <p:spPr>
            <a:xfrm>
              <a:off x="5238250" y="3794325"/>
              <a:ext cx="70200" cy="29850"/>
            </a:xfrm>
            <a:custGeom>
              <a:rect b="b" l="l" r="r" t="t"/>
              <a:pathLst>
                <a:path extrusionOk="0" h="1194" w="2808">
                  <a:moveTo>
                    <a:pt x="2756" y="1"/>
                  </a:moveTo>
                  <a:cubicBezTo>
                    <a:pt x="2623" y="1"/>
                    <a:pt x="2029" y="192"/>
                    <a:pt x="1354" y="485"/>
                  </a:cubicBezTo>
                  <a:cubicBezTo>
                    <a:pt x="602" y="810"/>
                    <a:pt x="1" y="1111"/>
                    <a:pt x="26" y="1186"/>
                  </a:cubicBezTo>
                  <a:cubicBezTo>
                    <a:pt x="28" y="1192"/>
                    <a:pt x="37" y="1194"/>
                    <a:pt x="53" y="1194"/>
                  </a:cubicBezTo>
                  <a:cubicBezTo>
                    <a:pt x="186" y="1194"/>
                    <a:pt x="780" y="1003"/>
                    <a:pt x="1454" y="710"/>
                  </a:cubicBezTo>
                  <a:cubicBezTo>
                    <a:pt x="2206" y="384"/>
                    <a:pt x="2808" y="84"/>
                    <a:pt x="2783" y="8"/>
                  </a:cubicBezTo>
                  <a:cubicBezTo>
                    <a:pt x="2780" y="3"/>
                    <a:pt x="2771" y="1"/>
                    <a:pt x="2756" y="1"/>
                  </a:cubicBezTo>
                  <a:close/>
                </a:path>
              </a:pathLst>
            </a:custGeom>
            <a:solidFill>
              <a:srgbClr val="B24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8"/>
            <p:cNvSpPr/>
            <p:nvPr/>
          </p:nvSpPr>
          <p:spPr>
            <a:xfrm>
              <a:off x="5319700" y="3721000"/>
              <a:ext cx="151650" cy="176725"/>
            </a:xfrm>
            <a:custGeom>
              <a:rect b="b" l="l" r="r" t="t"/>
              <a:pathLst>
                <a:path extrusionOk="0" h="7069" w="6066">
                  <a:moveTo>
                    <a:pt x="3828" y="0"/>
                  </a:moveTo>
                  <a:cubicBezTo>
                    <a:pt x="3693" y="0"/>
                    <a:pt x="3553" y="11"/>
                    <a:pt x="3409" y="34"/>
                  </a:cubicBezTo>
                  <a:cubicBezTo>
                    <a:pt x="1956" y="260"/>
                    <a:pt x="778" y="1413"/>
                    <a:pt x="1" y="2641"/>
                  </a:cubicBezTo>
                  <a:lnTo>
                    <a:pt x="26" y="3393"/>
                  </a:lnTo>
                  <a:cubicBezTo>
                    <a:pt x="377" y="4395"/>
                    <a:pt x="753" y="5423"/>
                    <a:pt x="1505" y="6175"/>
                  </a:cubicBezTo>
                  <a:cubicBezTo>
                    <a:pt x="2031" y="6701"/>
                    <a:pt x="2817" y="7068"/>
                    <a:pt x="3567" y="7068"/>
                  </a:cubicBezTo>
                  <a:cubicBezTo>
                    <a:pt x="3888" y="7068"/>
                    <a:pt x="4202" y="7001"/>
                    <a:pt x="4487" y="6851"/>
                  </a:cubicBezTo>
                  <a:cubicBezTo>
                    <a:pt x="5314" y="6450"/>
                    <a:pt x="5690" y="5523"/>
                    <a:pt x="5865" y="4646"/>
                  </a:cubicBezTo>
                  <a:cubicBezTo>
                    <a:pt x="6016" y="3844"/>
                    <a:pt x="6066" y="3017"/>
                    <a:pt x="5991" y="2190"/>
                  </a:cubicBezTo>
                  <a:cubicBezTo>
                    <a:pt x="5878" y="882"/>
                    <a:pt x="5035" y="0"/>
                    <a:pt x="3828" y="0"/>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8"/>
            <p:cNvSpPr/>
            <p:nvPr/>
          </p:nvSpPr>
          <p:spPr>
            <a:xfrm>
              <a:off x="5334750" y="3774375"/>
              <a:ext cx="61425" cy="15550"/>
            </a:xfrm>
            <a:custGeom>
              <a:rect b="b" l="l" r="r" t="t"/>
              <a:pathLst>
                <a:path extrusionOk="0" h="622" w="2457">
                  <a:moveTo>
                    <a:pt x="2311" y="0"/>
                  </a:moveTo>
                  <a:cubicBezTo>
                    <a:pt x="2111" y="0"/>
                    <a:pt x="1685" y="75"/>
                    <a:pt x="1203" y="205"/>
                  </a:cubicBezTo>
                  <a:cubicBezTo>
                    <a:pt x="527" y="355"/>
                    <a:pt x="0" y="531"/>
                    <a:pt x="25" y="606"/>
                  </a:cubicBezTo>
                  <a:cubicBezTo>
                    <a:pt x="25" y="616"/>
                    <a:pt x="49" y="621"/>
                    <a:pt x="94" y="621"/>
                  </a:cubicBezTo>
                  <a:cubicBezTo>
                    <a:pt x="261" y="621"/>
                    <a:pt x="718" y="549"/>
                    <a:pt x="1253" y="430"/>
                  </a:cubicBezTo>
                  <a:cubicBezTo>
                    <a:pt x="1930" y="280"/>
                    <a:pt x="2456" y="80"/>
                    <a:pt x="2431" y="29"/>
                  </a:cubicBezTo>
                  <a:cubicBezTo>
                    <a:pt x="2425" y="10"/>
                    <a:pt x="2382" y="0"/>
                    <a:pt x="2311" y="0"/>
                  </a:cubicBezTo>
                  <a:close/>
                </a:path>
              </a:pathLst>
            </a:custGeom>
            <a:solidFill>
              <a:srgbClr val="B24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8"/>
            <p:cNvSpPr/>
            <p:nvPr/>
          </p:nvSpPr>
          <p:spPr>
            <a:xfrm>
              <a:off x="5323475" y="3795650"/>
              <a:ext cx="64550" cy="40375"/>
            </a:xfrm>
            <a:custGeom>
              <a:rect b="b" l="l" r="r" t="t"/>
              <a:pathLst>
                <a:path extrusionOk="0" h="1615" w="2582">
                  <a:moveTo>
                    <a:pt x="40" y="0"/>
                  </a:moveTo>
                  <a:cubicBezTo>
                    <a:pt x="32" y="0"/>
                    <a:pt x="27" y="2"/>
                    <a:pt x="25" y="6"/>
                  </a:cubicBezTo>
                  <a:cubicBezTo>
                    <a:pt x="0" y="81"/>
                    <a:pt x="526" y="482"/>
                    <a:pt x="1228" y="908"/>
                  </a:cubicBezTo>
                  <a:cubicBezTo>
                    <a:pt x="1856" y="1326"/>
                    <a:pt x="2418" y="1615"/>
                    <a:pt x="2517" y="1615"/>
                  </a:cubicBezTo>
                  <a:cubicBezTo>
                    <a:pt x="2525" y="1615"/>
                    <a:pt x="2530" y="1613"/>
                    <a:pt x="2532" y="1610"/>
                  </a:cubicBezTo>
                  <a:cubicBezTo>
                    <a:pt x="2582" y="1559"/>
                    <a:pt x="2030" y="1158"/>
                    <a:pt x="1354" y="707"/>
                  </a:cubicBezTo>
                  <a:cubicBezTo>
                    <a:pt x="703" y="289"/>
                    <a:pt x="139" y="0"/>
                    <a:pt x="40" y="0"/>
                  </a:cubicBezTo>
                  <a:close/>
                </a:path>
              </a:pathLst>
            </a:custGeom>
            <a:solidFill>
              <a:srgbClr val="B24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8"/>
            <p:cNvSpPr/>
            <p:nvPr/>
          </p:nvSpPr>
          <p:spPr>
            <a:xfrm>
              <a:off x="5290250" y="3763075"/>
              <a:ext cx="43900" cy="68000"/>
            </a:xfrm>
            <a:custGeom>
              <a:rect b="b" l="l" r="r" t="t"/>
              <a:pathLst>
                <a:path extrusionOk="0" h="2720" w="1756">
                  <a:moveTo>
                    <a:pt x="1013" y="1"/>
                  </a:moveTo>
                  <a:cubicBezTo>
                    <a:pt x="773" y="1"/>
                    <a:pt x="532" y="131"/>
                    <a:pt x="377" y="356"/>
                  </a:cubicBezTo>
                  <a:cubicBezTo>
                    <a:pt x="226" y="582"/>
                    <a:pt x="151" y="832"/>
                    <a:pt x="101" y="1083"/>
                  </a:cubicBezTo>
                  <a:cubicBezTo>
                    <a:pt x="51" y="1459"/>
                    <a:pt x="1" y="1885"/>
                    <a:pt x="151" y="2236"/>
                  </a:cubicBezTo>
                  <a:cubicBezTo>
                    <a:pt x="287" y="2508"/>
                    <a:pt x="589" y="2719"/>
                    <a:pt x="881" y="2719"/>
                  </a:cubicBezTo>
                  <a:cubicBezTo>
                    <a:pt x="965" y="2719"/>
                    <a:pt x="1050" y="2701"/>
                    <a:pt x="1129" y="2662"/>
                  </a:cubicBezTo>
                  <a:cubicBezTo>
                    <a:pt x="1354" y="2562"/>
                    <a:pt x="1480" y="2311"/>
                    <a:pt x="1555" y="2085"/>
                  </a:cubicBezTo>
                  <a:cubicBezTo>
                    <a:pt x="1655" y="1835"/>
                    <a:pt x="1730" y="1434"/>
                    <a:pt x="1755" y="1058"/>
                  </a:cubicBezTo>
                  <a:cubicBezTo>
                    <a:pt x="1755" y="732"/>
                    <a:pt x="1705" y="456"/>
                    <a:pt x="1530" y="256"/>
                  </a:cubicBezTo>
                  <a:cubicBezTo>
                    <a:pt x="1387" y="80"/>
                    <a:pt x="1201" y="1"/>
                    <a:pt x="1013" y="1"/>
                  </a:cubicBezTo>
                  <a:close/>
                </a:path>
              </a:pathLst>
            </a:custGeom>
            <a:solidFill>
              <a:srgbClr val="B245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8"/>
            <p:cNvSpPr/>
            <p:nvPr/>
          </p:nvSpPr>
          <p:spPr>
            <a:xfrm>
              <a:off x="5086625" y="4092775"/>
              <a:ext cx="580850" cy="94525"/>
            </a:xfrm>
            <a:custGeom>
              <a:rect b="b" l="l" r="r" t="t"/>
              <a:pathLst>
                <a:path extrusionOk="0" h="3781" w="23234">
                  <a:moveTo>
                    <a:pt x="1304" y="0"/>
                  </a:moveTo>
                  <a:cubicBezTo>
                    <a:pt x="828" y="802"/>
                    <a:pt x="401" y="1654"/>
                    <a:pt x="0" y="2507"/>
                  </a:cubicBezTo>
                  <a:cubicBezTo>
                    <a:pt x="326" y="2557"/>
                    <a:pt x="652" y="2607"/>
                    <a:pt x="953" y="2657"/>
                  </a:cubicBezTo>
                  <a:cubicBezTo>
                    <a:pt x="2331" y="2958"/>
                    <a:pt x="3710" y="3183"/>
                    <a:pt x="5113" y="3359"/>
                  </a:cubicBezTo>
                  <a:cubicBezTo>
                    <a:pt x="7380" y="3645"/>
                    <a:pt x="9663" y="3781"/>
                    <a:pt x="11949" y="3781"/>
                  </a:cubicBezTo>
                  <a:cubicBezTo>
                    <a:pt x="12469" y="3781"/>
                    <a:pt x="12989" y="3774"/>
                    <a:pt x="13509" y="3760"/>
                  </a:cubicBezTo>
                  <a:cubicBezTo>
                    <a:pt x="16767" y="3685"/>
                    <a:pt x="20026" y="3309"/>
                    <a:pt x="23234" y="2632"/>
                  </a:cubicBezTo>
                  <a:cubicBezTo>
                    <a:pt x="23108" y="1905"/>
                    <a:pt x="23008" y="1178"/>
                    <a:pt x="22908" y="451"/>
                  </a:cubicBezTo>
                  <a:cubicBezTo>
                    <a:pt x="19600" y="1128"/>
                    <a:pt x="16191" y="1103"/>
                    <a:pt x="12757" y="1128"/>
                  </a:cubicBezTo>
                  <a:cubicBezTo>
                    <a:pt x="12364" y="1131"/>
                    <a:pt x="11970" y="1132"/>
                    <a:pt x="11577" y="1132"/>
                  </a:cubicBezTo>
                  <a:cubicBezTo>
                    <a:pt x="8067" y="1132"/>
                    <a:pt x="4594" y="992"/>
                    <a:pt x="1304" y="0"/>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8"/>
            <p:cNvSpPr/>
            <p:nvPr/>
          </p:nvSpPr>
          <p:spPr>
            <a:xfrm>
              <a:off x="4954425" y="4506925"/>
              <a:ext cx="342750" cy="129100"/>
            </a:xfrm>
            <a:custGeom>
              <a:rect b="b" l="l" r="r" t="t"/>
              <a:pathLst>
                <a:path extrusionOk="0" h="5164" w="13710">
                  <a:moveTo>
                    <a:pt x="501" y="1"/>
                  </a:moveTo>
                  <a:cubicBezTo>
                    <a:pt x="326" y="502"/>
                    <a:pt x="176" y="1028"/>
                    <a:pt x="0" y="1530"/>
                  </a:cubicBezTo>
                  <a:cubicBezTo>
                    <a:pt x="25" y="1555"/>
                    <a:pt x="25" y="1555"/>
                    <a:pt x="50" y="1580"/>
                  </a:cubicBezTo>
                  <a:cubicBezTo>
                    <a:pt x="1880" y="2883"/>
                    <a:pt x="3684" y="3259"/>
                    <a:pt x="5815" y="3835"/>
                  </a:cubicBezTo>
                  <a:cubicBezTo>
                    <a:pt x="8246" y="4487"/>
                    <a:pt x="10752" y="4938"/>
                    <a:pt x="13283" y="5164"/>
                  </a:cubicBezTo>
                  <a:cubicBezTo>
                    <a:pt x="13459" y="4537"/>
                    <a:pt x="13584" y="3886"/>
                    <a:pt x="13710" y="3259"/>
                  </a:cubicBezTo>
                  <a:cubicBezTo>
                    <a:pt x="9198" y="2758"/>
                    <a:pt x="4737" y="1655"/>
                    <a:pt x="501" y="1"/>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8"/>
            <p:cNvSpPr/>
            <p:nvPr/>
          </p:nvSpPr>
          <p:spPr>
            <a:xfrm>
              <a:off x="5376100" y="4454300"/>
              <a:ext cx="362175" cy="172325"/>
            </a:xfrm>
            <a:custGeom>
              <a:rect b="b" l="l" r="r" t="t"/>
              <a:pathLst>
                <a:path extrusionOk="0" h="6893" w="14487">
                  <a:moveTo>
                    <a:pt x="13985" y="1"/>
                  </a:moveTo>
                  <a:cubicBezTo>
                    <a:pt x="12632" y="1003"/>
                    <a:pt x="11078" y="1755"/>
                    <a:pt x="9524" y="2432"/>
                  </a:cubicBezTo>
                  <a:cubicBezTo>
                    <a:pt x="6492" y="3810"/>
                    <a:pt x="3284" y="5013"/>
                    <a:pt x="0" y="5389"/>
                  </a:cubicBezTo>
                  <a:cubicBezTo>
                    <a:pt x="176" y="5740"/>
                    <a:pt x="351" y="6116"/>
                    <a:pt x="552" y="6467"/>
                  </a:cubicBezTo>
                  <a:cubicBezTo>
                    <a:pt x="627" y="6592"/>
                    <a:pt x="702" y="6742"/>
                    <a:pt x="828" y="6818"/>
                  </a:cubicBezTo>
                  <a:cubicBezTo>
                    <a:pt x="953" y="6893"/>
                    <a:pt x="1103" y="6893"/>
                    <a:pt x="1254" y="6893"/>
                  </a:cubicBezTo>
                  <a:cubicBezTo>
                    <a:pt x="6016" y="6742"/>
                    <a:pt x="11028" y="5189"/>
                    <a:pt x="14487" y="1805"/>
                  </a:cubicBezTo>
                  <a:cubicBezTo>
                    <a:pt x="14311" y="1204"/>
                    <a:pt x="14136" y="602"/>
                    <a:pt x="13985" y="1"/>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8"/>
            <p:cNvSpPr/>
            <p:nvPr/>
          </p:nvSpPr>
          <p:spPr>
            <a:xfrm>
              <a:off x="5475100" y="3602800"/>
              <a:ext cx="224325" cy="586475"/>
            </a:xfrm>
            <a:custGeom>
              <a:rect b="b" l="l" r="r" t="t"/>
              <a:pathLst>
                <a:path extrusionOk="0" h="23459" w="8973">
                  <a:moveTo>
                    <a:pt x="3710" y="0"/>
                  </a:moveTo>
                  <a:lnTo>
                    <a:pt x="3710" y="0"/>
                  </a:lnTo>
                  <a:cubicBezTo>
                    <a:pt x="2883" y="953"/>
                    <a:pt x="2356" y="2131"/>
                    <a:pt x="1930" y="3308"/>
                  </a:cubicBezTo>
                  <a:cubicBezTo>
                    <a:pt x="0" y="8797"/>
                    <a:pt x="201" y="15213"/>
                    <a:pt x="3284" y="20176"/>
                  </a:cubicBezTo>
                  <a:cubicBezTo>
                    <a:pt x="4111" y="21504"/>
                    <a:pt x="5188" y="22757"/>
                    <a:pt x="6617" y="23459"/>
                  </a:cubicBezTo>
                  <a:cubicBezTo>
                    <a:pt x="7168" y="22181"/>
                    <a:pt x="7970" y="21028"/>
                    <a:pt x="8973" y="20050"/>
                  </a:cubicBezTo>
                  <a:cubicBezTo>
                    <a:pt x="5589" y="18822"/>
                    <a:pt x="3284" y="15414"/>
                    <a:pt x="2757" y="11830"/>
                  </a:cubicBezTo>
                  <a:cubicBezTo>
                    <a:pt x="2256" y="8271"/>
                    <a:pt x="3334" y="4612"/>
                    <a:pt x="5113" y="1479"/>
                  </a:cubicBezTo>
                  <a:cubicBezTo>
                    <a:pt x="5188" y="1354"/>
                    <a:pt x="5289" y="1203"/>
                    <a:pt x="5238" y="1053"/>
                  </a:cubicBezTo>
                  <a:cubicBezTo>
                    <a:pt x="5188" y="953"/>
                    <a:pt x="5088" y="877"/>
                    <a:pt x="4988" y="827"/>
                  </a:cubicBezTo>
                  <a:cubicBezTo>
                    <a:pt x="4660" y="638"/>
                    <a:pt x="4274" y="543"/>
                    <a:pt x="3893" y="543"/>
                  </a:cubicBezTo>
                  <a:cubicBezTo>
                    <a:pt x="3720" y="543"/>
                    <a:pt x="3548" y="563"/>
                    <a:pt x="3384" y="602"/>
                  </a:cubicBezTo>
                  <a:lnTo>
                    <a:pt x="3710" y="0"/>
                  </a:ln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8"/>
            <p:cNvSpPr/>
            <p:nvPr/>
          </p:nvSpPr>
          <p:spPr>
            <a:xfrm>
              <a:off x="5654300" y="3819575"/>
              <a:ext cx="278850" cy="58950"/>
            </a:xfrm>
            <a:custGeom>
              <a:rect b="b" l="l" r="r" t="t"/>
              <a:pathLst>
                <a:path extrusionOk="0" h="2358" w="11154">
                  <a:moveTo>
                    <a:pt x="11078" y="1"/>
                  </a:moveTo>
                  <a:cubicBezTo>
                    <a:pt x="7628" y="1430"/>
                    <a:pt x="3935" y="2157"/>
                    <a:pt x="191" y="2157"/>
                  </a:cubicBezTo>
                  <a:cubicBezTo>
                    <a:pt x="127" y="2157"/>
                    <a:pt x="64" y="2157"/>
                    <a:pt x="0" y="2156"/>
                  </a:cubicBezTo>
                  <a:lnTo>
                    <a:pt x="0" y="2357"/>
                  </a:lnTo>
                  <a:cubicBezTo>
                    <a:pt x="64" y="2357"/>
                    <a:pt x="128" y="2357"/>
                    <a:pt x="192" y="2357"/>
                  </a:cubicBezTo>
                  <a:cubicBezTo>
                    <a:pt x="3961" y="2357"/>
                    <a:pt x="7678" y="1631"/>
                    <a:pt x="11153" y="201"/>
                  </a:cubicBezTo>
                  <a:cubicBezTo>
                    <a:pt x="11128" y="126"/>
                    <a:pt x="11103" y="51"/>
                    <a:pt x="11078" y="1"/>
                  </a:cubicBezTo>
                  <a:close/>
                </a:path>
              </a:pathLst>
            </a:custGeom>
            <a:solidFill>
              <a:srgbClr val="F9D9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8"/>
            <p:cNvSpPr/>
            <p:nvPr/>
          </p:nvSpPr>
          <p:spPr>
            <a:xfrm>
              <a:off x="5671225" y="4135375"/>
              <a:ext cx="308275" cy="43575"/>
            </a:xfrm>
            <a:custGeom>
              <a:rect b="b" l="l" r="r" t="t"/>
              <a:pathLst>
                <a:path extrusionOk="0" h="1743" w="12331">
                  <a:moveTo>
                    <a:pt x="12331" y="1"/>
                  </a:moveTo>
                  <a:cubicBezTo>
                    <a:pt x="9098" y="1010"/>
                    <a:pt x="5747" y="1528"/>
                    <a:pt x="2347" y="1528"/>
                  </a:cubicBezTo>
                  <a:cubicBezTo>
                    <a:pt x="1609" y="1528"/>
                    <a:pt x="868" y="1503"/>
                    <a:pt x="125" y="1454"/>
                  </a:cubicBezTo>
                  <a:cubicBezTo>
                    <a:pt x="0" y="1454"/>
                    <a:pt x="0" y="1655"/>
                    <a:pt x="125" y="1680"/>
                  </a:cubicBezTo>
                  <a:cubicBezTo>
                    <a:pt x="818" y="1722"/>
                    <a:pt x="1511" y="1743"/>
                    <a:pt x="2202" y="1743"/>
                  </a:cubicBezTo>
                  <a:cubicBezTo>
                    <a:pt x="5634" y="1743"/>
                    <a:pt x="9030" y="1228"/>
                    <a:pt x="12306" y="226"/>
                  </a:cubicBezTo>
                  <a:cubicBezTo>
                    <a:pt x="12331" y="151"/>
                    <a:pt x="12331" y="76"/>
                    <a:pt x="12331" y="1"/>
                  </a:cubicBezTo>
                  <a:close/>
                </a:path>
              </a:pathLst>
            </a:custGeom>
            <a:solidFill>
              <a:srgbClr val="F9D9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8"/>
            <p:cNvSpPr/>
            <p:nvPr/>
          </p:nvSpPr>
          <p:spPr>
            <a:xfrm>
              <a:off x="5165575" y="2987725"/>
              <a:ext cx="423575" cy="300550"/>
            </a:xfrm>
            <a:custGeom>
              <a:rect b="b" l="l" r="r" t="t"/>
              <a:pathLst>
                <a:path extrusionOk="0" h="12022" w="16943">
                  <a:moveTo>
                    <a:pt x="9790" y="0"/>
                  </a:moveTo>
                  <a:cubicBezTo>
                    <a:pt x="9202" y="0"/>
                    <a:pt x="8609" y="154"/>
                    <a:pt x="8046" y="367"/>
                  </a:cubicBezTo>
                  <a:cubicBezTo>
                    <a:pt x="6066" y="1195"/>
                    <a:pt x="4637" y="2949"/>
                    <a:pt x="3484" y="4753"/>
                  </a:cubicBezTo>
                  <a:cubicBezTo>
                    <a:pt x="2030" y="7034"/>
                    <a:pt x="878" y="9465"/>
                    <a:pt x="0" y="12022"/>
                  </a:cubicBezTo>
                  <a:lnTo>
                    <a:pt x="16893" y="11170"/>
                  </a:lnTo>
                  <a:cubicBezTo>
                    <a:pt x="16943" y="7711"/>
                    <a:pt x="15564" y="4227"/>
                    <a:pt x="13133" y="1721"/>
                  </a:cubicBezTo>
                  <a:cubicBezTo>
                    <a:pt x="12356" y="919"/>
                    <a:pt x="11404" y="192"/>
                    <a:pt x="10301" y="42"/>
                  </a:cubicBezTo>
                  <a:cubicBezTo>
                    <a:pt x="10132" y="13"/>
                    <a:pt x="9961" y="0"/>
                    <a:pt x="9790" y="0"/>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8"/>
            <p:cNvSpPr/>
            <p:nvPr/>
          </p:nvSpPr>
          <p:spPr>
            <a:xfrm>
              <a:off x="4686250" y="3153925"/>
              <a:ext cx="1010675" cy="584875"/>
            </a:xfrm>
            <a:custGeom>
              <a:rect b="b" l="l" r="r" t="t"/>
              <a:pathLst>
                <a:path extrusionOk="0" h="23395" w="40427">
                  <a:moveTo>
                    <a:pt x="28145" y="0"/>
                  </a:moveTo>
                  <a:cubicBezTo>
                    <a:pt x="24221" y="0"/>
                    <a:pt x="20373" y="1276"/>
                    <a:pt x="18221" y="4121"/>
                  </a:cubicBezTo>
                  <a:cubicBezTo>
                    <a:pt x="16442" y="6476"/>
                    <a:pt x="16943" y="9885"/>
                    <a:pt x="15539" y="12416"/>
                  </a:cubicBezTo>
                  <a:cubicBezTo>
                    <a:pt x="14988" y="13419"/>
                    <a:pt x="14186" y="14346"/>
                    <a:pt x="13133" y="14747"/>
                  </a:cubicBezTo>
                  <a:cubicBezTo>
                    <a:pt x="12614" y="14944"/>
                    <a:pt x="12109" y="15036"/>
                    <a:pt x="11623" y="15036"/>
                  </a:cubicBezTo>
                  <a:cubicBezTo>
                    <a:pt x="10256" y="15036"/>
                    <a:pt x="9045" y="14308"/>
                    <a:pt x="8121" y="13143"/>
                  </a:cubicBezTo>
                  <a:cubicBezTo>
                    <a:pt x="6893" y="11589"/>
                    <a:pt x="5464" y="9033"/>
                    <a:pt x="6341" y="7128"/>
                  </a:cubicBezTo>
                  <a:cubicBezTo>
                    <a:pt x="6642" y="6527"/>
                    <a:pt x="6868" y="5850"/>
                    <a:pt x="6767" y="5173"/>
                  </a:cubicBezTo>
                  <a:cubicBezTo>
                    <a:pt x="6667" y="4496"/>
                    <a:pt x="6141" y="3870"/>
                    <a:pt x="5464" y="3820"/>
                  </a:cubicBezTo>
                  <a:cubicBezTo>
                    <a:pt x="5444" y="3819"/>
                    <a:pt x="5425" y="3818"/>
                    <a:pt x="5406" y="3818"/>
                  </a:cubicBezTo>
                  <a:cubicBezTo>
                    <a:pt x="4926" y="3818"/>
                    <a:pt x="4475" y="4112"/>
                    <a:pt x="4186" y="4522"/>
                  </a:cubicBezTo>
                  <a:cubicBezTo>
                    <a:pt x="3885" y="4923"/>
                    <a:pt x="3710" y="5424"/>
                    <a:pt x="3559" y="5900"/>
                  </a:cubicBezTo>
                  <a:cubicBezTo>
                    <a:pt x="3058" y="5549"/>
                    <a:pt x="2507" y="5248"/>
                    <a:pt x="1880" y="5223"/>
                  </a:cubicBezTo>
                  <a:cubicBezTo>
                    <a:pt x="1855" y="5222"/>
                    <a:pt x="1830" y="5222"/>
                    <a:pt x="1804" y="5222"/>
                  </a:cubicBezTo>
                  <a:cubicBezTo>
                    <a:pt x="1225" y="5222"/>
                    <a:pt x="614" y="5496"/>
                    <a:pt x="326" y="6000"/>
                  </a:cubicBezTo>
                  <a:cubicBezTo>
                    <a:pt x="0" y="6577"/>
                    <a:pt x="201" y="7354"/>
                    <a:pt x="677" y="7830"/>
                  </a:cubicBezTo>
                  <a:cubicBezTo>
                    <a:pt x="1103" y="8280"/>
                    <a:pt x="1753" y="8484"/>
                    <a:pt x="2394" y="8484"/>
                  </a:cubicBezTo>
                  <a:cubicBezTo>
                    <a:pt x="2432" y="8484"/>
                    <a:pt x="2469" y="8483"/>
                    <a:pt x="2507" y="8481"/>
                  </a:cubicBezTo>
                  <a:cubicBezTo>
                    <a:pt x="2532" y="8481"/>
                    <a:pt x="4060" y="13920"/>
                    <a:pt x="4211" y="14446"/>
                  </a:cubicBezTo>
                  <a:cubicBezTo>
                    <a:pt x="5552" y="18776"/>
                    <a:pt x="9924" y="21495"/>
                    <a:pt x="14305" y="21495"/>
                  </a:cubicBezTo>
                  <a:cubicBezTo>
                    <a:pt x="15656" y="21495"/>
                    <a:pt x="17007" y="21236"/>
                    <a:pt x="18271" y="20687"/>
                  </a:cubicBezTo>
                  <a:cubicBezTo>
                    <a:pt x="18423" y="20622"/>
                    <a:pt x="18594" y="20557"/>
                    <a:pt x="18751" y="20557"/>
                  </a:cubicBezTo>
                  <a:cubicBezTo>
                    <a:pt x="18775" y="20557"/>
                    <a:pt x="18799" y="20558"/>
                    <a:pt x="18822" y="20562"/>
                  </a:cubicBezTo>
                  <a:cubicBezTo>
                    <a:pt x="19023" y="20587"/>
                    <a:pt x="19148" y="20737"/>
                    <a:pt x="19299" y="20862"/>
                  </a:cubicBezTo>
                  <a:cubicBezTo>
                    <a:pt x="21830" y="23344"/>
                    <a:pt x="25690" y="23369"/>
                    <a:pt x="28998" y="23394"/>
                  </a:cubicBezTo>
                  <a:cubicBezTo>
                    <a:pt x="29042" y="23394"/>
                    <a:pt x="29085" y="23394"/>
                    <a:pt x="29129" y="23394"/>
                  </a:cubicBezTo>
                  <a:cubicBezTo>
                    <a:pt x="31515" y="23394"/>
                    <a:pt x="33873" y="22722"/>
                    <a:pt x="35965" y="21589"/>
                  </a:cubicBezTo>
                  <a:cubicBezTo>
                    <a:pt x="39975" y="19409"/>
                    <a:pt x="40427" y="15825"/>
                    <a:pt x="40276" y="11589"/>
                  </a:cubicBezTo>
                  <a:lnTo>
                    <a:pt x="38722" y="3720"/>
                  </a:lnTo>
                  <a:cubicBezTo>
                    <a:pt x="36285" y="1345"/>
                    <a:pt x="32175" y="0"/>
                    <a:pt x="28145" y="0"/>
                  </a:cubicBezTo>
                  <a:close/>
                </a:path>
              </a:pathLst>
            </a:custGeom>
            <a:solidFill>
              <a:srgbClr val="B7B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8"/>
            <p:cNvSpPr/>
            <p:nvPr/>
          </p:nvSpPr>
          <p:spPr>
            <a:xfrm>
              <a:off x="5096025" y="3535225"/>
              <a:ext cx="226225" cy="146850"/>
            </a:xfrm>
            <a:custGeom>
              <a:rect b="b" l="l" r="r" t="t"/>
              <a:pathLst>
                <a:path extrusionOk="0" h="5874" w="9049">
                  <a:moveTo>
                    <a:pt x="7740" y="0"/>
                  </a:moveTo>
                  <a:cubicBezTo>
                    <a:pt x="7629" y="0"/>
                    <a:pt x="7569" y="29"/>
                    <a:pt x="7569" y="47"/>
                  </a:cubicBezTo>
                  <a:cubicBezTo>
                    <a:pt x="7544" y="147"/>
                    <a:pt x="7895" y="247"/>
                    <a:pt x="8246" y="548"/>
                  </a:cubicBezTo>
                  <a:cubicBezTo>
                    <a:pt x="8121" y="773"/>
                    <a:pt x="7920" y="1149"/>
                    <a:pt x="7594" y="1600"/>
                  </a:cubicBezTo>
                  <a:cubicBezTo>
                    <a:pt x="7068" y="2352"/>
                    <a:pt x="6116" y="3255"/>
                    <a:pt x="4863" y="3956"/>
                  </a:cubicBezTo>
                  <a:cubicBezTo>
                    <a:pt x="3634" y="4658"/>
                    <a:pt x="2381" y="5059"/>
                    <a:pt x="1479" y="5335"/>
                  </a:cubicBezTo>
                  <a:cubicBezTo>
                    <a:pt x="577" y="5636"/>
                    <a:pt x="0" y="5811"/>
                    <a:pt x="25" y="5861"/>
                  </a:cubicBezTo>
                  <a:cubicBezTo>
                    <a:pt x="30" y="5870"/>
                    <a:pt x="50" y="5874"/>
                    <a:pt x="84" y="5874"/>
                  </a:cubicBezTo>
                  <a:cubicBezTo>
                    <a:pt x="255" y="5874"/>
                    <a:pt x="784" y="5773"/>
                    <a:pt x="1554" y="5585"/>
                  </a:cubicBezTo>
                  <a:cubicBezTo>
                    <a:pt x="2457" y="5360"/>
                    <a:pt x="3760" y="4984"/>
                    <a:pt x="5038" y="4282"/>
                  </a:cubicBezTo>
                  <a:cubicBezTo>
                    <a:pt x="6341" y="3555"/>
                    <a:pt x="7319" y="2578"/>
                    <a:pt x="7820" y="1726"/>
                  </a:cubicBezTo>
                  <a:cubicBezTo>
                    <a:pt x="8096" y="1275"/>
                    <a:pt x="8246" y="899"/>
                    <a:pt x="8321" y="623"/>
                  </a:cubicBezTo>
                  <a:cubicBezTo>
                    <a:pt x="8346" y="648"/>
                    <a:pt x="8371" y="648"/>
                    <a:pt x="8371" y="673"/>
                  </a:cubicBezTo>
                  <a:cubicBezTo>
                    <a:pt x="8747" y="1074"/>
                    <a:pt x="8848" y="1525"/>
                    <a:pt x="8948" y="1525"/>
                  </a:cubicBezTo>
                  <a:cubicBezTo>
                    <a:pt x="8998" y="1525"/>
                    <a:pt x="9048" y="1400"/>
                    <a:pt x="9023" y="1174"/>
                  </a:cubicBezTo>
                  <a:cubicBezTo>
                    <a:pt x="8998" y="949"/>
                    <a:pt x="8873" y="673"/>
                    <a:pt x="8647" y="422"/>
                  </a:cubicBezTo>
                  <a:cubicBezTo>
                    <a:pt x="8396" y="172"/>
                    <a:pt x="8121" y="47"/>
                    <a:pt x="7920" y="21"/>
                  </a:cubicBezTo>
                  <a:cubicBezTo>
                    <a:pt x="7850" y="6"/>
                    <a:pt x="7790" y="0"/>
                    <a:pt x="7740" y="0"/>
                  </a:cubicBezTo>
                  <a:close/>
                </a:path>
              </a:pathLst>
            </a:custGeom>
            <a:solidFill>
              <a:srgbClr val="7D8B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8"/>
            <p:cNvSpPr/>
            <p:nvPr/>
          </p:nvSpPr>
          <p:spPr>
            <a:xfrm>
              <a:off x="5117950" y="3415450"/>
              <a:ext cx="85250" cy="85900"/>
            </a:xfrm>
            <a:custGeom>
              <a:rect b="b" l="l" r="r" t="t"/>
              <a:pathLst>
                <a:path extrusionOk="0" h="3436" w="3410">
                  <a:moveTo>
                    <a:pt x="402" y="0"/>
                  </a:moveTo>
                  <a:cubicBezTo>
                    <a:pt x="351" y="0"/>
                    <a:pt x="151" y="401"/>
                    <a:pt x="51" y="1103"/>
                  </a:cubicBezTo>
                  <a:cubicBezTo>
                    <a:pt x="26" y="1454"/>
                    <a:pt x="1" y="1880"/>
                    <a:pt x="126" y="2356"/>
                  </a:cubicBezTo>
                  <a:cubicBezTo>
                    <a:pt x="201" y="2582"/>
                    <a:pt x="301" y="2833"/>
                    <a:pt x="477" y="3058"/>
                  </a:cubicBezTo>
                  <a:cubicBezTo>
                    <a:pt x="677" y="3259"/>
                    <a:pt x="953" y="3434"/>
                    <a:pt x="1279" y="3434"/>
                  </a:cubicBezTo>
                  <a:cubicBezTo>
                    <a:pt x="1300" y="3435"/>
                    <a:pt x="1321" y="3435"/>
                    <a:pt x="1342" y="3435"/>
                  </a:cubicBezTo>
                  <a:cubicBezTo>
                    <a:pt x="1937" y="3435"/>
                    <a:pt x="2392" y="3095"/>
                    <a:pt x="2682" y="2732"/>
                  </a:cubicBezTo>
                  <a:cubicBezTo>
                    <a:pt x="2983" y="2356"/>
                    <a:pt x="3133" y="1955"/>
                    <a:pt x="3234" y="1604"/>
                  </a:cubicBezTo>
                  <a:cubicBezTo>
                    <a:pt x="3409" y="928"/>
                    <a:pt x="3384" y="477"/>
                    <a:pt x="3334" y="477"/>
                  </a:cubicBezTo>
                  <a:cubicBezTo>
                    <a:pt x="3284" y="477"/>
                    <a:pt x="3234" y="903"/>
                    <a:pt x="2983" y="1529"/>
                  </a:cubicBezTo>
                  <a:cubicBezTo>
                    <a:pt x="2883" y="1830"/>
                    <a:pt x="2707" y="2206"/>
                    <a:pt x="2432" y="2532"/>
                  </a:cubicBezTo>
                  <a:cubicBezTo>
                    <a:pt x="2192" y="2820"/>
                    <a:pt x="1768" y="3085"/>
                    <a:pt x="1358" y="3085"/>
                  </a:cubicBezTo>
                  <a:cubicBezTo>
                    <a:pt x="1340" y="3085"/>
                    <a:pt x="1322" y="3084"/>
                    <a:pt x="1304" y="3083"/>
                  </a:cubicBezTo>
                  <a:cubicBezTo>
                    <a:pt x="853" y="3058"/>
                    <a:pt x="577" y="2657"/>
                    <a:pt x="452" y="2256"/>
                  </a:cubicBezTo>
                  <a:cubicBezTo>
                    <a:pt x="326" y="1855"/>
                    <a:pt x="301" y="1454"/>
                    <a:pt x="301" y="1103"/>
                  </a:cubicBezTo>
                  <a:cubicBezTo>
                    <a:pt x="326" y="452"/>
                    <a:pt x="452" y="25"/>
                    <a:pt x="402" y="0"/>
                  </a:cubicBezTo>
                  <a:close/>
                </a:path>
              </a:pathLst>
            </a:custGeom>
            <a:solidFill>
              <a:srgbClr val="7D8B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8"/>
            <p:cNvSpPr/>
            <p:nvPr/>
          </p:nvSpPr>
          <p:spPr>
            <a:xfrm>
              <a:off x="5378600" y="3419200"/>
              <a:ext cx="107175" cy="96775"/>
            </a:xfrm>
            <a:custGeom>
              <a:rect b="b" l="l" r="r" t="t"/>
              <a:pathLst>
                <a:path extrusionOk="0" h="3871" w="4287">
                  <a:moveTo>
                    <a:pt x="4161" y="1"/>
                  </a:moveTo>
                  <a:cubicBezTo>
                    <a:pt x="4086" y="1"/>
                    <a:pt x="4111" y="502"/>
                    <a:pt x="3860" y="1279"/>
                  </a:cubicBezTo>
                  <a:cubicBezTo>
                    <a:pt x="3735" y="1655"/>
                    <a:pt x="3535" y="2081"/>
                    <a:pt x="3234" y="2507"/>
                  </a:cubicBezTo>
                  <a:cubicBezTo>
                    <a:pt x="3083" y="2708"/>
                    <a:pt x="2908" y="2933"/>
                    <a:pt x="2707" y="3109"/>
                  </a:cubicBezTo>
                  <a:cubicBezTo>
                    <a:pt x="2507" y="3309"/>
                    <a:pt x="2256" y="3485"/>
                    <a:pt x="2006" y="3510"/>
                  </a:cubicBezTo>
                  <a:cubicBezTo>
                    <a:pt x="1968" y="3515"/>
                    <a:pt x="1931" y="3518"/>
                    <a:pt x="1894" y="3518"/>
                  </a:cubicBezTo>
                  <a:cubicBezTo>
                    <a:pt x="1435" y="3518"/>
                    <a:pt x="1010" y="3102"/>
                    <a:pt x="778" y="2708"/>
                  </a:cubicBezTo>
                  <a:cubicBezTo>
                    <a:pt x="527" y="2282"/>
                    <a:pt x="377" y="1830"/>
                    <a:pt x="327" y="1429"/>
                  </a:cubicBezTo>
                  <a:cubicBezTo>
                    <a:pt x="176" y="652"/>
                    <a:pt x="301" y="151"/>
                    <a:pt x="251" y="126"/>
                  </a:cubicBezTo>
                  <a:lnTo>
                    <a:pt x="251" y="126"/>
                  </a:lnTo>
                  <a:cubicBezTo>
                    <a:pt x="226" y="126"/>
                    <a:pt x="1" y="627"/>
                    <a:pt x="51" y="1454"/>
                  </a:cubicBezTo>
                  <a:cubicBezTo>
                    <a:pt x="101" y="1881"/>
                    <a:pt x="226" y="2382"/>
                    <a:pt x="502" y="2883"/>
                  </a:cubicBezTo>
                  <a:cubicBezTo>
                    <a:pt x="652" y="3134"/>
                    <a:pt x="828" y="3384"/>
                    <a:pt x="1078" y="3585"/>
                  </a:cubicBezTo>
                  <a:cubicBezTo>
                    <a:pt x="1318" y="3737"/>
                    <a:pt x="1613" y="3870"/>
                    <a:pt x="1933" y="3870"/>
                  </a:cubicBezTo>
                  <a:cubicBezTo>
                    <a:pt x="1982" y="3870"/>
                    <a:pt x="2031" y="3867"/>
                    <a:pt x="2081" y="3860"/>
                  </a:cubicBezTo>
                  <a:cubicBezTo>
                    <a:pt x="2432" y="3810"/>
                    <a:pt x="2733" y="3585"/>
                    <a:pt x="2933" y="3359"/>
                  </a:cubicBezTo>
                  <a:cubicBezTo>
                    <a:pt x="3159" y="3159"/>
                    <a:pt x="3334" y="2933"/>
                    <a:pt x="3509" y="2683"/>
                  </a:cubicBezTo>
                  <a:cubicBezTo>
                    <a:pt x="3810" y="2231"/>
                    <a:pt x="3986" y="1755"/>
                    <a:pt x="4086" y="1329"/>
                  </a:cubicBezTo>
                  <a:cubicBezTo>
                    <a:pt x="4286" y="527"/>
                    <a:pt x="4186" y="1"/>
                    <a:pt x="4161" y="1"/>
                  </a:cubicBezTo>
                  <a:close/>
                </a:path>
              </a:pathLst>
            </a:custGeom>
            <a:solidFill>
              <a:srgbClr val="7D8B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8"/>
            <p:cNvSpPr/>
            <p:nvPr/>
          </p:nvSpPr>
          <p:spPr>
            <a:xfrm>
              <a:off x="4819700" y="3420450"/>
              <a:ext cx="33875" cy="29600"/>
            </a:xfrm>
            <a:custGeom>
              <a:rect b="b" l="l" r="r" t="t"/>
              <a:pathLst>
                <a:path extrusionOk="0" h="1184" w="1355">
                  <a:moveTo>
                    <a:pt x="1254" y="1"/>
                  </a:moveTo>
                  <a:cubicBezTo>
                    <a:pt x="1229" y="26"/>
                    <a:pt x="1204" y="51"/>
                    <a:pt x="1154" y="101"/>
                  </a:cubicBezTo>
                  <a:cubicBezTo>
                    <a:pt x="552" y="678"/>
                    <a:pt x="1" y="1104"/>
                    <a:pt x="51" y="1179"/>
                  </a:cubicBezTo>
                  <a:cubicBezTo>
                    <a:pt x="52" y="1182"/>
                    <a:pt x="56" y="1184"/>
                    <a:pt x="63" y="1184"/>
                  </a:cubicBezTo>
                  <a:cubicBezTo>
                    <a:pt x="155" y="1184"/>
                    <a:pt x="742" y="839"/>
                    <a:pt x="1329" y="252"/>
                  </a:cubicBezTo>
                  <a:cubicBezTo>
                    <a:pt x="1329" y="252"/>
                    <a:pt x="1354" y="226"/>
                    <a:pt x="1354" y="226"/>
                  </a:cubicBezTo>
                  <a:cubicBezTo>
                    <a:pt x="1329" y="151"/>
                    <a:pt x="1279" y="76"/>
                    <a:pt x="1254" y="1"/>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8"/>
            <p:cNvSpPr/>
            <p:nvPr/>
          </p:nvSpPr>
          <p:spPr>
            <a:xfrm>
              <a:off x="5039625" y="3503800"/>
              <a:ext cx="20700" cy="57025"/>
            </a:xfrm>
            <a:custGeom>
              <a:rect b="b" l="l" r="r" t="t"/>
              <a:pathLst>
                <a:path extrusionOk="0" h="2281" w="828">
                  <a:moveTo>
                    <a:pt x="201" y="0"/>
                  </a:moveTo>
                  <a:cubicBezTo>
                    <a:pt x="126" y="50"/>
                    <a:pt x="76" y="101"/>
                    <a:pt x="1" y="151"/>
                  </a:cubicBezTo>
                  <a:cubicBezTo>
                    <a:pt x="276" y="677"/>
                    <a:pt x="477" y="1153"/>
                    <a:pt x="577" y="1529"/>
                  </a:cubicBezTo>
                  <a:cubicBezTo>
                    <a:pt x="702" y="1980"/>
                    <a:pt x="753" y="2281"/>
                    <a:pt x="778" y="2281"/>
                  </a:cubicBezTo>
                  <a:cubicBezTo>
                    <a:pt x="828" y="2281"/>
                    <a:pt x="828" y="1980"/>
                    <a:pt x="753" y="1479"/>
                  </a:cubicBezTo>
                  <a:cubicBezTo>
                    <a:pt x="677" y="1078"/>
                    <a:pt x="477" y="552"/>
                    <a:pt x="201" y="0"/>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8"/>
            <p:cNvSpPr/>
            <p:nvPr/>
          </p:nvSpPr>
          <p:spPr>
            <a:xfrm>
              <a:off x="4961300" y="3528850"/>
              <a:ext cx="8775" cy="57050"/>
            </a:xfrm>
            <a:custGeom>
              <a:rect b="b" l="l" r="r" t="t"/>
              <a:pathLst>
                <a:path extrusionOk="0" h="2282" w="351">
                  <a:moveTo>
                    <a:pt x="1" y="1"/>
                  </a:moveTo>
                  <a:cubicBezTo>
                    <a:pt x="126" y="1279"/>
                    <a:pt x="26" y="2282"/>
                    <a:pt x="101" y="2282"/>
                  </a:cubicBezTo>
                  <a:cubicBezTo>
                    <a:pt x="102" y="2282"/>
                    <a:pt x="102" y="2282"/>
                    <a:pt x="103" y="2282"/>
                  </a:cubicBezTo>
                  <a:cubicBezTo>
                    <a:pt x="156" y="2282"/>
                    <a:pt x="350" y="1288"/>
                    <a:pt x="226" y="26"/>
                  </a:cubicBezTo>
                  <a:cubicBezTo>
                    <a:pt x="151" y="1"/>
                    <a:pt x="76" y="1"/>
                    <a:pt x="1" y="1"/>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8"/>
            <p:cNvSpPr/>
            <p:nvPr/>
          </p:nvSpPr>
          <p:spPr>
            <a:xfrm>
              <a:off x="4867950" y="3478725"/>
              <a:ext cx="23200" cy="60825"/>
            </a:xfrm>
            <a:custGeom>
              <a:rect b="b" l="l" r="r" t="t"/>
              <a:pathLst>
                <a:path extrusionOk="0" h="2433" w="928">
                  <a:moveTo>
                    <a:pt x="752" y="1"/>
                  </a:moveTo>
                  <a:cubicBezTo>
                    <a:pt x="702" y="151"/>
                    <a:pt x="652" y="327"/>
                    <a:pt x="602" y="477"/>
                  </a:cubicBezTo>
                  <a:cubicBezTo>
                    <a:pt x="301" y="1555"/>
                    <a:pt x="1" y="2407"/>
                    <a:pt x="76" y="2432"/>
                  </a:cubicBezTo>
                  <a:cubicBezTo>
                    <a:pt x="76" y="2432"/>
                    <a:pt x="77" y="2432"/>
                    <a:pt x="78" y="2432"/>
                  </a:cubicBezTo>
                  <a:cubicBezTo>
                    <a:pt x="138" y="2432"/>
                    <a:pt x="532" y="1614"/>
                    <a:pt x="853" y="552"/>
                  </a:cubicBezTo>
                  <a:cubicBezTo>
                    <a:pt x="878" y="452"/>
                    <a:pt x="903" y="352"/>
                    <a:pt x="928" y="226"/>
                  </a:cubicBezTo>
                  <a:cubicBezTo>
                    <a:pt x="903" y="201"/>
                    <a:pt x="878" y="176"/>
                    <a:pt x="853" y="151"/>
                  </a:cubicBezTo>
                  <a:cubicBezTo>
                    <a:pt x="803" y="101"/>
                    <a:pt x="777" y="51"/>
                    <a:pt x="752" y="1"/>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8"/>
            <p:cNvSpPr/>
            <p:nvPr/>
          </p:nvSpPr>
          <p:spPr>
            <a:xfrm>
              <a:off x="5356675" y="3550150"/>
              <a:ext cx="100275" cy="72100"/>
            </a:xfrm>
            <a:custGeom>
              <a:rect b="b" l="l" r="r" t="t"/>
              <a:pathLst>
                <a:path extrusionOk="0" h="2884" w="4011">
                  <a:moveTo>
                    <a:pt x="2006" y="1"/>
                  </a:moveTo>
                  <a:cubicBezTo>
                    <a:pt x="903" y="1"/>
                    <a:pt x="1" y="627"/>
                    <a:pt x="1" y="1430"/>
                  </a:cubicBezTo>
                  <a:cubicBezTo>
                    <a:pt x="1" y="2232"/>
                    <a:pt x="903" y="2883"/>
                    <a:pt x="2006" y="2883"/>
                  </a:cubicBezTo>
                  <a:cubicBezTo>
                    <a:pt x="3108" y="2883"/>
                    <a:pt x="4011" y="2232"/>
                    <a:pt x="4011" y="1430"/>
                  </a:cubicBezTo>
                  <a:cubicBezTo>
                    <a:pt x="4011" y="627"/>
                    <a:pt x="3108" y="1"/>
                    <a:pt x="2006" y="1"/>
                  </a:cubicBez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8"/>
            <p:cNvSpPr/>
            <p:nvPr/>
          </p:nvSpPr>
          <p:spPr>
            <a:xfrm>
              <a:off x="5546525" y="3014550"/>
              <a:ext cx="542000" cy="648750"/>
            </a:xfrm>
            <a:custGeom>
              <a:rect b="b" l="l" r="r" t="t"/>
              <a:pathLst>
                <a:path extrusionOk="0" h="25950" w="21680">
                  <a:moveTo>
                    <a:pt x="11379" y="0"/>
                  </a:moveTo>
                  <a:cubicBezTo>
                    <a:pt x="9089" y="0"/>
                    <a:pt x="6903" y="1515"/>
                    <a:pt x="5239" y="3179"/>
                  </a:cubicBezTo>
                  <a:cubicBezTo>
                    <a:pt x="3108" y="5360"/>
                    <a:pt x="1329" y="7866"/>
                    <a:pt x="1" y="10623"/>
                  </a:cubicBezTo>
                  <a:lnTo>
                    <a:pt x="1504" y="20748"/>
                  </a:lnTo>
                  <a:cubicBezTo>
                    <a:pt x="4311" y="24006"/>
                    <a:pt x="8221" y="25635"/>
                    <a:pt x="12507" y="25911"/>
                  </a:cubicBezTo>
                  <a:cubicBezTo>
                    <a:pt x="12853" y="25935"/>
                    <a:pt x="13210" y="25950"/>
                    <a:pt x="13570" y="25950"/>
                  </a:cubicBezTo>
                  <a:cubicBezTo>
                    <a:pt x="15116" y="25950"/>
                    <a:pt x="16728" y="25679"/>
                    <a:pt x="17845" y="24683"/>
                  </a:cubicBezTo>
                  <a:cubicBezTo>
                    <a:pt x="21630" y="21249"/>
                    <a:pt x="21680" y="16813"/>
                    <a:pt x="20727" y="12051"/>
                  </a:cubicBezTo>
                  <a:cubicBezTo>
                    <a:pt x="20051" y="8643"/>
                    <a:pt x="18597" y="5360"/>
                    <a:pt x="16291" y="2728"/>
                  </a:cubicBezTo>
                  <a:cubicBezTo>
                    <a:pt x="15264" y="1550"/>
                    <a:pt x="14011" y="472"/>
                    <a:pt x="12482" y="122"/>
                  </a:cubicBezTo>
                  <a:cubicBezTo>
                    <a:pt x="12113" y="39"/>
                    <a:pt x="11744" y="0"/>
                    <a:pt x="11379" y="0"/>
                  </a:cubicBezTo>
                  <a:close/>
                </a:path>
              </a:pathLst>
            </a:custGeom>
            <a:solidFill>
              <a:srgbClr val="B7B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8"/>
            <p:cNvSpPr/>
            <p:nvPr/>
          </p:nvSpPr>
          <p:spPr>
            <a:xfrm>
              <a:off x="5587875" y="3101375"/>
              <a:ext cx="420450" cy="482850"/>
            </a:xfrm>
            <a:custGeom>
              <a:rect b="b" l="l" r="r" t="t"/>
              <a:pathLst>
                <a:path extrusionOk="0" h="19314" w="16818">
                  <a:moveTo>
                    <a:pt x="9695" y="1"/>
                  </a:moveTo>
                  <a:cubicBezTo>
                    <a:pt x="8731" y="1"/>
                    <a:pt x="7742" y="397"/>
                    <a:pt x="6918" y="934"/>
                  </a:cubicBezTo>
                  <a:cubicBezTo>
                    <a:pt x="3585" y="3115"/>
                    <a:pt x="1" y="8027"/>
                    <a:pt x="602" y="12213"/>
                  </a:cubicBezTo>
                  <a:cubicBezTo>
                    <a:pt x="953" y="14594"/>
                    <a:pt x="3108" y="16047"/>
                    <a:pt x="4813" y="17526"/>
                  </a:cubicBezTo>
                  <a:cubicBezTo>
                    <a:pt x="5640" y="18253"/>
                    <a:pt x="6768" y="18779"/>
                    <a:pt x="7946" y="19055"/>
                  </a:cubicBezTo>
                  <a:cubicBezTo>
                    <a:pt x="8678" y="19230"/>
                    <a:pt x="9443" y="19314"/>
                    <a:pt x="10195" y="19314"/>
                  </a:cubicBezTo>
                  <a:cubicBezTo>
                    <a:pt x="11166" y="19314"/>
                    <a:pt x="12113" y="19173"/>
                    <a:pt x="12933" y="18904"/>
                  </a:cubicBezTo>
                  <a:cubicBezTo>
                    <a:pt x="14537" y="18353"/>
                    <a:pt x="15941" y="17125"/>
                    <a:pt x="16392" y="15521"/>
                  </a:cubicBezTo>
                  <a:cubicBezTo>
                    <a:pt x="16818" y="13967"/>
                    <a:pt x="16291" y="12238"/>
                    <a:pt x="15239" y="11035"/>
                  </a:cubicBezTo>
                  <a:cubicBezTo>
                    <a:pt x="14161" y="9832"/>
                    <a:pt x="12607" y="9130"/>
                    <a:pt x="11028" y="8904"/>
                  </a:cubicBezTo>
                  <a:cubicBezTo>
                    <a:pt x="11880" y="7476"/>
                    <a:pt x="12758" y="5972"/>
                    <a:pt x="12933" y="4343"/>
                  </a:cubicBezTo>
                  <a:cubicBezTo>
                    <a:pt x="13109" y="2689"/>
                    <a:pt x="12382" y="809"/>
                    <a:pt x="10828" y="207"/>
                  </a:cubicBezTo>
                  <a:cubicBezTo>
                    <a:pt x="10463" y="64"/>
                    <a:pt x="10081" y="1"/>
                    <a:pt x="9695" y="1"/>
                  </a:cubicBez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8"/>
            <p:cNvSpPr/>
            <p:nvPr/>
          </p:nvSpPr>
          <p:spPr>
            <a:xfrm>
              <a:off x="5023975" y="4100925"/>
              <a:ext cx="129100" cy="211800"/>
            </a:xfrm>
            <a:custGeom>
              <a:rect b="b" l="l" r="r" t="t"/>
              <a:pathLst>
                <a:path extrusionOk="0" h="8472" w="5164">
                  <a:moveTo>
                    <a:pt x="5038" y="0"/>
                  </a:moveTo>
                  <a:cubicBezTo>
                    <a:pt x="4938" y="376"/>
                    <a:pt x="4787" y="852"/>
                    <a:pt x="4612" y="1379"/>
                  </a:cubicBezTo>
                  <a:cubicBezTo>
                    <a:pt x="4110" y="2807"/>
                    <a:pt x="3208" y="4787"/>
                    <a:pt x="1679" y="6567"/>
                  </a:cubicBezTo>
                  <a:cubicBezTo>
                    <a:pt x="1178" y="7118"/>
                    <a:pt x="677" y="7619"/>
                    <a:pt x="125" y="8070"/>
                  </a:cubicBezTo>
                  <a:cubicBezTo>
                    <a:pt x="100" y="8196"/>
                    <a:pt x="50" y="8346"/>
                    <a:pt x="0" y="8471"/>
                  </a:cubicBezTo>
                  <a:cubicBezTo>
                    <a:pt x="652" y="7995"/>
                    <a:pt x="1278" y="7394"/>
                    <a:pt x="1855" y="6717"/>
                  </a:cubicBezTo>
                  <a:cubicBezTo>
                    <a:pt x="3409" y="4912"/>
                    <a:pt x="4286" y="2907"/>
                    <a:pt x="4787" y="1429"/>
                  </a:cubicBezTo>
                  <a:cubicBezTo>
                    <a:pt x="4938" y="877"/>
                    <a:pt x="5063" y="401"/>
                    <a:pt x="5163" y="25"/>
                  </a:cubicBezTo>
                  <a:cubicBezTo>
                    <a:pt x="5113" y="25"/>
                    <a:pt x="5088" y="0"/>
                    <a:pt x="5038" y="0"/>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8"/>
            <p:cNvSpPr/>
            <p:nvPr/>
          </p:nvSpPr>
          <p:spPr>
            <a:xfrm>
              <a:off x="5552800" y="4132875"/>
              <a:ext cx="146625" cy="209300"/>
            </a:xfrm>
            <a:custGeom>
              <a:rect b="b" l="l" r="r" t="t"/>
              <a:pathLst>
                <a:path extrusionOk="0" h="8372" w="5865">
                  <a:moveTo>
                    <a:pt x="0" y="0"/>
                  </a:moveTo>
                  <a:cubicBezTo>
                    <a:pt x="0" y="25"/>
                    <a:pt x="50" y="201"/>
                    <a:pt x="151" y="552"/>
                  </a:cubicBezTo>
                  <a:cubicBezTo>
                    <a:pt x="226" y="903"/>
                    <a:pt x="401" y="1404"/>
                    <a:pt x="602" y="2005"/>
                  </a:cubicBezTo>
                  <a:cubicBezTo>
                    <a:pt x="1028" y="3208"/>
                    <a:pt x="1679" y="4913"/>
                    <a:pt x="2983" y="6416"/>
                  </a:cubicBezTo>
                  <a:cubicBezTo>
                    <a:pt x="3835" y="7369"/>
                    <a:pt x="4887" y="8020"/>
                    <a:pt x="5865" y="8371"/>
                  </a:cubicBezTo>
                  <a:cubicBezTo>
                    <a:pt x="5840" y="8296"/>
                    <a:pt x="5840" y="8221"/>
                    <a:pt x="5815" y="8146"/>
                  </a:cubicBezTo>
                  <a:cubicBezTo>
                    <a:pt x="4912" y="7770"/>
                    <a:pt x="3960" y="7143"/>
                    <a:pt x="3158" y="6241"/>
                  </a:cubicBezTo>
                  <a:cubicBezTo>
                    <a:pt x="1905" y="4787"/>
                    <a:pt x="1228" y="3108"/>
                    <a:pt x="752" y="1930"/>
                  </a:cubicBezTo>
                  <a:cubicBezTo>
                    <a:pt x="602" y="1504"/>
                    <a:pt x="426" y="1028"/>
                    <a:pt x="226" y="527"/>
                  </a:cubicBezTo>
                  <a:cubicBezTo>
                    <a:pt x="100" y="201"/>
                    <a:pt x="25" y="0"/>
                    <a:pt x="0" y="0"/>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8"/>
            <p:cNvSpPr/>
            <p:nvPr/>
          </p:nvSpPr>
          <p:spPr>
            <a:xfrm>
              <a:off x="5258300" y="4125350"/>
              <a:ext cx="94025" cy="337800"/>
            </a:xfrm>
            <a:custGeom>
              <a:rect b="b" l="l" r="r" t="t"/>
              <a:pathLst>
                <a:path extrusionOk="0" h="13512" w="3761">
                  <a:moveTo>
                    <a:pt x="3735" y="1"/>
                  </a:moveTo>
                  <a:cubicBezTo>
                    <a:pt x="3685" y="1"/>
                    <a:pt x="3635" y="627"/>
                    <a:pt x="3585" y="1630"/>
                  </a:cubicBezTo>
                  <a:cubicBezTo>
                    <a:pt x="3535" y="2632"/>
                    <a:pt x="3484" y="4036"/>
                    <a:pt x="3434" y="5590"/>
                  </a:cubicBezTo>
                  <a:cubicBezTo>
                    <a:pt x="3409" y="6291"/>
                    <a:pt x="3384" y="6968"/>
                    <a:pt x="3384" y="7745"/>
                  </a:cubicBezTo>
                  <a:cubicBezTo>
                    <a:pt x="3359" y="8046"/>
                    <a:pt x="3359" y="8372"/>
                    <a:pt x="3359" y="8697"/>
                  </a:cubicBezTo>
                  <a:cubicBezTo>
                    <a:pt x="3359" y="8973"/>
                    <a:pt x="3083" y="8998"/>
                    <a:pt x="2833" y="9048"/>
                  </a:cubicBezTo>
                  <a:cubicBezTo>
                    <a:pt x="2181" y="9098"/>
                    <a:pt x="1705" y="9174"/>
                    <a:pt x="1454" y="9224"/>
                  </a:cubicBezTo>
                  <a:cubicBezTo>
                    <a:pt x="1279" y="8647"/>
                    <a:pt x="1128" y="8021"/>
                    <a:pt x="978" y="7394"/>
                  </a:cubicBezTo>
                  <a:cubicBezTo>
                    <a:pt x="577" y="5665"/>
                    <a:pt x="352" y="4061"/>
                    <a:pt x="226" y="2908"/>
                  </a:cubicBezTo>
                  <a:cubicBezTo>
                    <a:pt x="101" y="1755"/>
                    <a:pt x="76" y="1028"/>
                    <a:pt x="26" y="1028"/>
                  </a:cubicBezTo>
                  <a:cubicBezTo>
                    <a:pt x="1" y="1028"/>
                    <a:pt x="1" y="1229"/>
                    <a:pt x="1" y="1554"/>
                  </a:cubicBezTo>
                  <a:cubicBezTo>
                    <a:pt x="1" y="1880"/>
                    <a:pt x="26" y="2356"/>
                    <a:pt x="51" y="2933"/>
                  </a:cubicBezTo>
                  <a:cubicBezTo>
                    <a:pt x="151" y="4086"/>
                    <a:pt x="352" y="5690"/>
                    <a:pt x="753" y="7444"/>
                  </a:cubicBezTo>
                  <a:cubicBezTo>
                    <a:pt x="878" y="8071"/>
                    <a:pt x="1053" y="8697"/>
                    <a:pt x="1229" y="9274"/>
                  </a:cubicBezTo>
                  <a:cubicBezTo>
                    <a:pt x="1504" y="10251"/>
                    <a:pt x="1805" y="11128"/>
                    <a:pt x="2081" y="11805"/>
                  </a:cubicBezTo>
                  <a:cubicBezTo>
                    <a:pt x="2306" y="12357"/>
                    <a:pt x="2507" y="12783"/>
                    <a:pt x="2632" y="13083"/>
                  </a:cubicBezTo>
                  <a:cubicBezTo>
                    <a:pt x="2773" y="13342"/>
                    <a:pt x="2848" y="13512"/>
                    <a:pt x="2877" y="13512"/>
                  </a:cubicBezTo>
                  <a:cubicBezTo>
                    <a:pt x="2879" y="13512"/>
                    <a:pt x="2881" y="13511"/>
                    <a:pt x="2883" y="13509"/>
                  </a:cubicBezTo>
                  <a:cubicBezTo>
                    <a:pt x="2908" y="13509"/>
                    <a:pt x="2632" y="12833"/>
                    <a:pt x="2256" y="11755"/>
                  </a:cubicBezTo>
                  <a:cubicBezTo>
                    <a:pt x="2006" y="11078"/>
                    <a:pt x="1730" y="10226"/>
                    <a:pt x="1454" y="9274"/>
                  </a:cubicBezTo>
                  <a:cubicBezTo>
                    <a:pt x="1730" y="9274"/>
                    <a:pt x="2206" y="9249"/>
                    <a:pt x="2858" y="9199"/>
                  </a:cubicBezTo>
                  <a:cubicBezTo>
                    <a:pt x="2983" y="9199"/>
                    <a:pt x="3108" y="9199"/>
                    <a:pt x="3284" y="9123"/>
                  </a:cubicBezTo>
                  <a:cubicBezTo>
                    <a:pt x="3359" y="9098"/>
                    <a:pt x="3434" y="9048"/>
                    <a:pt x="3484" y="8973"/>
                  </a:cubicBezTo>
                  <a:cubicBezTo>
                    <a:pt x="3535" y="8873"/>
                    <a:pt x="3535" y="8798"/>
                    <a:pt x="3560" y="8722"/>
                  </a:cubicBezTo>
                  <a:cubicBezTo>
                    <a:pt x="3560" y="8372"/>
                    <a:pt x="3585" y="8046"/>
                    <a:pt x="3585" y="7770"/>
                  </a:cubicBezTo>
                  <a:cubicBezTo>
                    <a:pt x="3635" y="6968"/>
                    <a:pt x="3660" y="6291"/>
                    <a:pt x="3685" y="5590"/>
                  </a:cubicBezTo>
                  <a:cubicBezTo>
                    <a:pt x="3710" y="4036"/>
                    <a:pt x="3760" y="2657"/>
                    <a:pt x="3760" y="1630"/>
                  </a:cubicBezTo>
                  <a:cubicBezTo>
                    <a:pt x="3760" y="627"/>
                    <a:pt x="3760" y="1"/>
                    <a:pt x="3735" y="1"/>
                  </a:cubicBezTo>
                  <a:close/>
                </a:path>
              </a:pathLst>
            </a:custGeom>
            <a:solidFill>
              <a:srgbClr val="A841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8"/>
            <p:cNvSpPr/>
            <p:nvPr/>
          </p:nvSpPr>
          <p:spPr>
            <a:xfrm>
              <a:off x="5551550" y="3652550"/>
              <a:ext cx="272575" cy="722975"/>
            </a:xfrm>
            <a:custGeom>
              <a:rect b="b" l="l" r="r" t="t"/>
              <a:pathLst>
                <a:path extrusionOk="0" h="28919" w="10903">
                  <a:moveTo>
                    <a:pt x="3174" y="1"/>
                  </a:moveTo>
                  <a:cubicBezTo>
                    <a:pt x="1741" y="1"/>
                    <a:pt x="304" y="774"/>
                    <a:pt x="175" y="2321"/>
                  </a:cubicBezTo>
                  <a:cubicBezTo>
                    <a:pt x="0" y="4953"/>
                    <a:pt x="526" y="7609"/>
                    <a:pt x="952" y="10216"/>
                  </a:cubicBezTo>
                  <a:cubicBezTo>
                    <a:pt x="1328" y="12597"/>
                    <a:pt x="1604" y="15003"/>
                    <a:pt x="1679" y="17434"/>
                  </a:cubicBezTo>
                  <a:cubicBezTo>
                    <a:pt x="1729" y="19690"/>
                    <a:pt x="1479" y="21895"/>
                    <a:pt x="1429" y="24176"/>
                  </a:cubicBezTo>
                  <a:cubicBezTo>
                    <a:pt x="1378" y="25354"/>
                    <a:pt x="1404" y="26557"/>
                    <a:pt x="1855" y="27634"/>
                  </a:cubicBezTo>
                  <a:cubicBezTo>
                    <a:pt x="2105" y="28186"/>
                    <a:pt x="2506" y="28737"/>
                    <a:pt x="3083" y="28862"/>
                  </a:cubicBezTo>
                  <a:cubicBezTo>
                    <a:pt x="3271" y="28901"/>
                    <a:pt x="3457" y="28919"/>
                    <a:pt x="3639" y="28919"/>
                  </a:cubicBezTo>
                  <a:cubicBezTo>
                    <a:pt x="5011" y="28919"/>
                    <a:pt x="6211" y="27909"/>
                    <a:pt x="7118" y="26958"/>
                  </a:cubicBezTo>
                  <a:cubicBezTo>
                    <a:pt x="8346" y="25654"/>
                    <a:pt x="8797" y="24401"/>
                    <a:pt x="9298" y="22722"/>
                  </a:cubicBezTo>
                  <a:cubicBezTo>
                    <a:pt x="10451" y="18963"/>
                    <a:pt x="10902" y="14777"/>
                    <a:pt x="10150" y="10918"/>
                  </a:cubicBezTo>
                  <a:cubicBezTo>
                    <a:pt x="9850" y="9364"/>
                    <a:pt x="9474" y="7810"/>
                    <a:pt x="9023" y="6306"/>
                  </a:cubicBezTo>
                  <a:cubicBezTo>
                    <a:pt x="8622" y="4953"/>
                    <a:pt x="8120" y="3599"/>
                    <a:pt x="7318" y="2421"/>
                  </a:cubicBezTo>
                  <a:cubicBezTo>
                    <a:pt x="6491" y="1268"/>
                    <a:pt x="5288" y="316"/>
                    <a:pt x="3885" y="65"/>
                  </a:cubicBezTo>
                  <a:cubicBezTo>
                    <a:pt x="3652" y="22"/>
                    <a:pt x="3413" y="1"/>
                    <a:pt x="3174" y="1"/>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8"/>
            <p:cNvSpPr/>
            <p:nvPr/>
          </p:nvSpPr>
          <p:spPr>
            <a:xfrm>
              <a:off x="5677475" y="4324350"/>
              <a:ext cx="38875" cy="42875"/>
            </a:xfrm>
            <a:custGeom>
              <a:rect b="b" l="l" r="r" t="t"/>
              <a:pathLst>
                <a:path extrusionOk="0" h="1715" w="1555">
                  <a:moveTo>
                    <a:pt x="767" y="1"/>
                  </a:moveTo>
                  <a:cubicBezTo>
                    <a:pt x="737" y="1"/>
                    <a:pt x="707" y="4"/>
                    <a:pt x="677" y="11"/>
                  </a:cubicBezTo>
                  <a:cubicBezTo>
                    <a:pt x="377" y="36"/>
                    <a:pt x="226" y="361"/>
                    <a:pt x="151" y="637"/>
                  </a:cubicBezTo>
                  <a:cubicBezTo>
                    <a:pt x="51" y="988"/>
                    <a:pt x="1" y="1339"/>
                    <a:pt x="1" y="1715"/>
                  </a:cubicBezTo>
                  <a:cubicBezTo>
                    <a:pt x="577" y="1439"/>
                    <a:pt x="1103" y="1038"/>
                    <a:pt x="1555" y="587"/>
                  </a:cubicBezTo>
                  <a:cubicBezTo>
                    <a:pt x="1479" y="487"/>
                    <a:pt x="1404" y="386"/>
                    <a:pt x="1304" y="286"/>
                  </a:cubicBezTo>
                  <a:cubicBezTo>
                    <a:pt x="1152" y="134"/>
                    <a:pt x="962" y="1"/>
                    <a:pt x="767" y="1"/>
                  </a:cubicBezTo>
                  <a:close/>
                </a:path>
              </a:pathLst>
            </a:custGeom>
            <a:solidFill>
              <a:srgbClr val="B7B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8"/>
            <p:cNvSpPr/>
            <p:nvPr/>
          </p:nvSpPr>
          <p:spPr>
            <a:xfrm>
              <a:off x="5588500" y="4304300"/>
              <a:ext cx="28850" cy="43500"/>
            </a:xfrm>
            <a:custGeom>
              <a:rect b="b" l="l" r="r" t="t"/>
              <a:pathLst>
                <a:path extrusionOk="0" h="1740" w="1154">
                  <a:moveTo>
                    <a:pt x="426" y="0"/>
                  </a:moveTo>
                  <a:cubicBezTo>
                    <a:pt x="284" y="0"/>
                    <a:pt x="143" y="18"/>
                    <a:pt x="1" y="36"/>
                  </a:cubicBezTo>
                  <a:cubicBezTo>
                    <a:pt x="76" y="562"/>
                    <a:pt x="176" y="1088"/>
                    <a:pt x="377" y="1564"/>
                  </a:cubicBezTo>
                  <a:cubicBezTo>
                    <a:pt x="402" y="1615"/>
                    <a:pt x="427" y="1665"/>
                    <a:pt x="452" y="1740"/>
                  </a:cubicBezTo>
                  <a:cubicBezTo>
                    <a:pt x="502" y="1665"/>
                    <a:pt x="552" y="1615"/>
                    <a:pt x="602" y="1539"/>
                  </a:cubicBezTo>
                  <a:cubicBezTo>
                    <a:pt x="828" y="1239"/>
                    <a:pt x="1003" y="938"/>
                    <a:pt x="1104" y="587"/>
                  </a:cubicBezTo>
                  <a:cubicBezTo>
                    <a:pt x="1129" y="487"/>
                    <a:pt x="1154" y="336"/>
                    <a:pt x="1104" y="236"/>
                  </a:cubicBezTo>
                  <a:cubicBezTo>
                    <a:pt x="1003" y="61"/>
                    <a:pt x="803" y="11"/>
                    <a:pt x="602" y="11"/>
                  </a:cubicBezTo>
                  <a:cubicBezTo>
                    <a:pt x="544" y="3"/>
                    <a:pt x="485" y="0"/>
                    <a:pt x="426" y="0"/>
                  </a:cubicBezTo>
                  <a:close/>
                </a:path>
              </a:pathLst>
            </a:custGeom>
            <a:solidFill>
              <a:srgbClr val="B7B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8"/>
            <p:cNvSpPr/>
            <p:nvPr/>
          </p:nvSpPr>
          <p:spPr>
            <a:xfrm>
              <a:off x="5606675" y="4339550"/>
              <a:ext cx="46400" cy="36075"/>
            </a:xfrm>
            <a:custGeom>
              <a:rect b="b" l="l" r="r" t="t"/>
              <a:pathLst>
                <a:path extrusionOk="0" h="1443" w="1856">
                  <a:moveTo>
                    <a:pt x="1156" y="1"/>
                  </a:moveTo>
                  <a:cubicBezTo>
                    <a:pt x="1086" y="1"/>
                    <a:pt x="1017" y="10"/>
                    <a:pt x="953" y="29"/>
                  </a:cubicBezTo>
                  <a:cubicBezTo>
                    <a:pt x="702" y="104"/>
                    <a:pt x="477" y="280"/>
                    <a:pt x="276" y="455"/>
                  </a:cubicBezTo>
                  <a:cubicBezTo>
                    <a:pt x="176" y="555"/>
                    <a:pt x="76" y="656"/>
                    <a:pt x="1" y="756"/>
                  </a:cubicBezTo>
                  <a:cubicBezTo>
                    <a:pt x="226" y="1057"/>
                    <a:pt x="502" y="1307"/>
                    <a:pt x="878" y="1382"/>
                  </a:cubicBezTo>
                  <a:cubicBezTo>
                    <a:pt x="1057" y="1424"/>
                    <a:pt x="1236" y="1442"/>
                    <a:pt x="1412" y="1442"/>
                  </a:cubicBezTo>
                  <a:cubicBezTo>
                    <a:pt x="1555" y="1442"/>
                    <a:pt x="1695" y="1430"/>
                    <a:pt x="1830" y="1408"/>
                  </a:cubicBezTo>
                  <a:cubicBezTo>
                    <a:pt x="1855" y="1182"/>
                    <a:pt x="1855" y="981"/>
                    <a:pt x="1830" y="756"/>
                  </a:cubicBezTo>
                  <a:cubicBezTo>
                    <a:pt x="1830" y="580"/>
                    <a:pt x="1805" y="380"/>
                    <a:pt x="1680" y="230"/>
                  </a:cubicBezTo>
                  <a:cubicBezTo>
                    <a:pt x="1568" y="80"/>
                    <a:pt x="1359" y="1"/>
                    <a:pt x="1156" y="1"/>
                  </a:cubicBezTo>
                  <a:close/>
                </a:path>
              </a:pathLst>
            </a:custGeom>
            <a:solidFill>
              <a:srgbClr val="B7B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 name="Google Shape;1343;p58"/>
          <p:cNvSpPr/>
          <p:nvPr/>
        </p:nvSpPr>
        <p:spPr>
          <a:xfrm>
            <a:off x="1903725" y="4042513"/>
            <a:ext cx="107925" cy="87550"/>
          </a:xfrm>
          <a:custGeom>
            <a:rect b="b" l="l" r="r" t="t"/>
            <a:pathLst>
              <a:path extrusionOk="0" h="3502" w="4317">
                <a:moveTo>
                  <a:pt x="4316" y="1"/>
                </a:moveTo>
                <a:lnTo>
                  <a:pt x="2113" y="212"/>
                </a:lnTo>
                <a:lnTo>
                  <a:pt x="2113" y="2204"/>
                </a:lnTo>
                <a:lnTo>
                  <a:pt x="936" y="2264"/>
                </a:lnTo>
                <a:cubicBezTo>
                  <a:pt x="454" y="2264"/>
                  <a:pt x="31" y="2807"/>
                  <a:pt x="1" y="3501"/>
                </a:cubicBezTo>
                <a:lnTo>
                  <a:pt x="4256" y="3471"/>
                </a:lnTo>
                <a:lnTo>
                  <a:pt x="4316" y="1"/>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8"/>
          <p:cNvSpPr/>
          <p:nvPr/>
        </p:nvSpPr>
        <p:spPr>
          <a:xfrm>
            <a:off x="1902975" y="4096838"/>
            <a:ext cx="110175" cy="37000"/>
          </a:xfrm>
          <a:custGeom>
            <a:rect b="b" l="l" r="r" t="t"/>
            <a:pathLst>
              <a:path extrusionOk="0" h="1480" w="4407">
                <a:moveTo>
                  <a:pt x="1208" y="1"/>
                </a:moveTo>
                <a:cubicBezTo>
                  <a:pt x="544" y="1"/>
                  <a:pt x="1" y="634"/>
                  <a:pt x="1" y="1419"/>
                </a:cubicBezTo>
                <a:lnTo>
                  <a:pt x="4407" y="1479"/>
                </a:lnTo>
                <a:lnTo>
                  <a:pt x="4407" y="1479"/>
                </a:lnTo>
                <a:lnTo>
                  <a:pt x="4346"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8"/>
          <p:cNvSpPr/>
          <p:nvPr/>
        </p:nvSpPr>
        <p:spPr>
          <a:xfrm>
            <a:off x="2128550" y="4047038"/>
            <a:ext cx="106400" cy="91325"/>
          </a:xfrm>
          <a:custGeom>
            <a:rect b="b" l="l" r="r" t="t"/>
            <a:pathLst>
              <a:path extrusionOk="0" h="3653" w="4256">
                <a:moveTo>
                  <a:pt x="61" y="1"/>
                </a:moveTo>
                <a:lnTo>
                  <a:pt x="1" y="3441"/>
                </a:lnTo>
                <a:lnTo>
                  <a:pt x="4225" y="3652"/>
                </a:lnTo>
                <a:cubicBezTo>
                  <a:pt x="4256" y="2958"/>
                  <a:pt x="3833" y="2385"/>
                  <a:pt x="3350" y="2355"/>
                </a:cubicBezTo>
                <a:lnTo>
                  <a:pt x="2173" y="2264"/>
                </a:lnTo>
                <a:lnTo>
                  <a:pt x="2264" y="272"/>
                </a:lnTo>
                <a:lnTo>
                  <a:pt x="61" y="1"/>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8"/>
          <p:cNvSpPr/>
          <p:nvPr/>
        </p:nvSpPr>
        <p:spPr>
          <a:xfrm>
            <a:off x="2125525" y="4100613"/>
            <a:ext cx="110175" cy="39250"/>
          </a:xfrm>
          <a:custGeom>
            <a:rect b="b" l="l" r="r" t="t"/>
            <a:pathLst>
              <a:path extrusionOk="0" h="1570" w="4407">
                <a:moveTo>
                  <a:pt x="91" y="0"/>
                </a:moveTo>
                <a:lnTo>
                  <a:pt x="1" y="1479"/>
                </a:lnTo>
                <a:lnTo>
                  <a:pt x="4407" y="1570"/>
                </a:lnTo>
                <a:cubicBezTo>
                  <a:pt x="4407" y="785"/>
                  <a:pt x="3924" y="151"/>
                  <a:pt x="3230" y="121"/>
                </a:cubicBezTo>
                <a:lnTo>
                  <a:pt x="2053" y="61"/>
                </a:lnTo>
                <a:lnTo>
                  <a:pt x="91"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8"/>
          <p:cNvSpPr/>
          <p:nvPr/>
        </p:nvSpPr>
        <p:spPr>
          <a:xfrm>
            <a:off x="1942975" y="3597413"/>
            <a:ext cx="285950" cy="464000"/>
          </a:xfrm>
          <a:custGeom>
            <a:rect b="b" l="l" r="r" t="t"/>
            <a:pathLst>
              <a:path extrusionOk="0" h="18560" w="11438">
                <a:moveTo>
                  <a:pt x="11437" y="0"/>
                </a:moveTo>
                <a:lnTo>
                  <a:pt x="453" y="604"/>
                </a:lnTo>
                <a:lnTo>
                  <a:pt x="0" y="18257"/>
                </a:lnTo>
                <a:lnTo>
                  <a:pt x="3078" y="18288"/>
                </a:lnTo>
                <a:lnTo>
                  <a:pt x="5040" y="4949"/>
                </a:lnTo>
                <a:lnTo>
                  <a:pt x="6277" y="4889"/>
                </a:lnTo>
                <a:lnTo>
                  <a:pt x="6911" y="18499"/>
                </a:lnTo>
                <a:lnTo>
                  <a:pt x="10049" y="18559"/>
                </a:lnTo>
                <a:cubicBezTo>
                  <a:pt x="10653" y="12675"/>
                  <a:pt x="11437" y="0"/>
                  <a:pt x="11437"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8"/>
          <p:cNvSpPr/>
          <p:nvPr/>
        </p:nvSpPr>
        <p:spPr>
          <a:xfrm>
            <a:off x="1924850" y="3314488"/>
            <a:ext cx="330475" cy="365175"/>
          </a:xfrm>
          <a:custGeom>
            <a:rect b="b" l="l" r="r" t="t"/>
            <a:pathLst>
              <a:path extrusionOk="0" h="14607" w="13219">
                <a:moveTo>
                  <a:pt x="2747" y="1"/>
                </a:moveTo>
                <a:cubicBezTo>
                  <a:pt x="2747" y="1"/>
                  <a:pt x="1510" y="5312"/>
                  <a:pt x="1" y="14607"/>
                </a:cubicBezTo>
                <a:lnTo>
                  <a:pt x="13218" y="14244"/>
                </a:lnTo>
                <a:cubicBezTo>
                  <a:pt x="13218" y="14244"/>
                  <a:pt x="11800" y="3984"/>
                  <a:pt x="10593" y="61"/>
                </a:cubicBezTo>
                <a:lnTo>
                  <a:pt x="2747"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8"/>
          <p:cNvSpPr/>
          <p:nvPr/>
        </p:nvSpPr>
        <p:spPr>
          <a:xfrm>
            <a:off x="1699150" y="3050863"/>
            <a:ext cx="80875" cy="74600"/>
          </a:xfrm>
          <a:custGeom>
            <a:rect b="b" l="l" r="r" t="t"/>
            <a:pathLst>
              <a:path extrusionOk="0" h="2984" w="3235">
                <a:moveTo>
                  <a:pt x="1073" y="1"/>
                </a:moveTo>
                <a:cubicBezTo>
                  <a:pt x="1035" y="1"/>
                  <a:pt x="1001" y="23"/>
                  <a:pt x="972" y="74"/>
                </a:cubicBezTo>
                <a:cubicBezTo>
                  <a:pt x="821" y="286"/>
                  <a:pt x="1394" y="1463"/>
                  <a:pt x="1394" y="1463"/>
                </a:cubicBezTo>
                <a:cubicBezTo>
                  <a:pt x="1394" y="1463"/>
                  <a:pt x="643" y="540"/>
                  <a:pt x="408" y="540"/>
                </a:cubicBezTo>
                <a:cubicBezTo>
                  <a:pt x="364" y="540"/>
                  <a:pt x="338" y="572"/>
                  <a:pt x="338" y="648"/>
                </a:cubicBezTo>
                <a:cubicBezTo>
                  <a:pt x="338" y="859"/>
                  <a:pt x="1002" y="1885"/>
                  <a:pt x="1002" y="1885"/>
                </a:cubicBezTo>
                <a:cubicBezTo>
                  <a:pt x="1002" y="1885"/>
                  <a:pt x="285" y="1295"/>
                  <a:pt x="67" y="1295"/>
                </a:cubicBezTo>
                <a:cubicBezTo>
                  <a:pt x="24" y="1295"/>
                  <a:pt x="1" y="1318"/>
                  <a:pt x="6" y="1372"/>
                </a:cubicBezTo>
                <a:cubicBezTo>
                  <a:pt x="6" y="1432"/>
                  <a:pt x="127" y="1644"/>
                  <a:pt x="308" y="1915"/>
                </a:cubicBezTo>
                <a:cubicBezTo>
                  <a:pt x="683" y="2478"/>
                  <a:pt x="1217" y="2983"/>
                  <a:pt x="1779" y="2983"/>
                </a:cubicBezTo>
                <a:cubicBezTo>
                  <a:pt x="2031" y="2983"/>
                  <a:pt x="2289" y="2882"/>
                  <a:pt x="2541" y="2639"/>
                </a:cubicBezTo>
                <a:cubicBezTo>
                  <a:pt x="2933" y="2277"/>
                  <a:pt x="3235" y="1221"/>
                  <a:pt x="2873" y="980"/>
                </a:cubicBezTo>
                <a:cubicBezTo>
                  <a:pt x="2842" y="963"/>
                  <a:pt x="2812" y="955"/>
                  <a:pt x="2784" y="955"/>
                </a:cubicBezTo>
                <a:cubicBezTo>
                  <a:pt x="2514" y="955"/>
                  <a:pt x="2390" y="1674"/>
                  <a:pt x="2390" y="1674"/>
                </a:cubicBezTo>
                <a:cubicBezTo>
                  <a:pt x="2390" y="1674"/>
                  <a:pt x="2293" y="126"/>
                  <a:pt x="2035" y="126"/>
                </a:cubicBezTo>
                <a:cubicBezTo>
                  <a:pt x="2005" y="126"/>
                  <a:pt x="1972" y="148"/>
                  <a:pt x="1937" y="195"/>
                </a:cubicBezTo>
                <a:cubicBezTo>
                  <a:pt x="1726" y="467"/>
                  <a:pt x="1816" y="1191"/>
                  <a:pt x="1816" y="1191"/>
                </a:cubicBezTo>
                <a:cubicBezTo>
                  <a:pt x="1816" y="1191"/>
                  <a:pt x="1350" y="1"/>
                  <a:pt x="1073" y="1"/>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8"/>
          <p:cNvSpPr/>
          <p:nvPr/>
        </p:nvSpPr>
        <p:spPr>
          <a:xfrm>
            <a:off x="1725700" y="3110038"/>
            <a:ext cx="267825" cy="325950"/>
          </a:xfrm>
          <a:custGeom>
            <a:rect b="b" l="l" r="r" t="t"/>
            <a:pathLst>
              <a:path extrusionOk="0" h="13038" w="10713">
                <a:moveTo>
                  <a:pt x="1841" y="1"/>
                </a:moveTo>
                <a:lnTo>
                  <a:pt x="0" y="635"/>
                </a:lnTo>
                <a:cubicBezTo>
                  <a:pt x="1056" y="8843"/>
                  <a:pt x="10260" y="13037"/>
                  <a:pt x="10260" y="13037"/>
                </a:cubicBezTo>
                <a:lnTo>
                  <a:pt x="10713" y="8179"/>
                </a:lnTo>
                <a:cubicBezTo>
                  <a:pt x="4527" y="6700"/>
                  <a:pt x="1841" y="1"/>
                  <a:pt x="1841" y="1"/>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8"/>
          <p:cNvSpPr/>
          <p:nvPr/>
        </p:nvSpPr>
        <p:spPr>
          <a:xfrm>
            <a:off x="2371475" y="3024238"/>
            <a:ext cx="80750" cy="77125"/>
          </a:xfrm>
          <a:custGeom>
            <a:rect b="b" l="l" r="r" t="t"/>
            <a:pathLst>
              <a:path extrusionOk="0" h="3085" w="3230">
                <a:moveTo>
                  <a:pt x="1983" y="0"/>
                </a:moveTo>
                <a:cubicBezTo>
                  <a:pt x="1682" y="0"/>
                  <a:pt x="1389" y="1320"/>
                  <a:pt x="1389" y="1320"/>
                </a:cubicBezTo>
                <a:cubicBezTo>
                  <a:pt x="1389" y="1320"/>
                  <a:pt x="1359" y="566"/>
                  <a:pt x="1147" y="355"/>
                </a:cubicBezTo>
                <a:cubicBezTo>
                  <a:pt x="1111" y="319"/>
                  <a:pt x="1080" y="302"/>
                  <a:pt x="1053" y="302"/>
                </a:cubicBezTo>
                <a:cubicBezTo>
                  <a:pt x="787" y="302"/>
                  <a:pt x="936" y="1894"/>
                  <a:pt x="936" y="1894"/>
                </a:cubicBezTo>
                <a:cubicBezTo>
                  <a:pt x="936" y="1894"/>
                  <a:pt x="680" y="1218"/>
                  <a:pt x="433" y="1218"/>
                </a:cubicBezTo>
                <a:cubicBezTo>
                  <a:pt x="399" y="1218"/>
                  <a:pt x="366" y="1231"/>
                  <a:pt x="333" y="1260"/>
                </a:cubicBezTo>
                <a:cubicBezTo>
                  <a:pt x="1" y="1562"/>
                  <a:pt x="453" y="2558"/>
                  <a:pt x="906" y="2859"/>
                </a:cubicBezTo>
                <a:cubicBezTo>
                  <a:pt x="1130" y="3016"/>
                  <a:pt x="1347" y="3084"/>
                  <a:pt x="1552" y="3084"/>
                </a:cubicBezTo>
                <a:cubicBezTo>
                  <a:pt x="2177" y="3084"/>
                  <a:pt x="2700" y="2454"/>
                  <a:pt x="3018" y="1773"/>
                </a:cubicBezTo>
                <a:cubicBezTo>
                  <a:pt x="3139" y="1502"/>
                  <a:pt x="3230" y="1260"/>
                  <a:pt x="3230" y="1200"/>
                </a:cubicBezTo>
                <a:cubicBezTo>
                  <a:pt x="3225" y="1152"/>
                  <a:pt x="3204" y="1132"/>
                  <a:pt x="3170" y="1132"/>
                </a:cubicBezTo>
                <a:cubicBezTo>
                  <a:pt x="2967" y="1132"/>
                  <a:pt x="2324" y="1864"/>
                  <a:pt x="2324" y="1864"/>
                </a:cubicBezTo>
                <a:cubicBezTo>
                  <a:pt x="2324" y="1864"/>
                  <a:pt x="2837" y="747"/>
                  <a:pt x="2777" y="566"/>
                </a:cubicBezTo>
                <a:cubicBezTo>
                  <a:pt x="2768" y="496"/>
                  <a:pt x="2742" y="466"/>
                  <a:pt x="2704" y="466"/>
                </a:cubicBezTo>
                <a:cubicBezTo>
                  <a:pt x="2481" y="466"/>
                  <a:pt x="1841" y="1502"/>
                  <a:pt x="1841" y="1502"/>
                </a:cubicBezTo>
                <a:cubicBezTo>
                  <a:pt x="1841" y="1502"/>
                  <a:pt x="2234" y="264"/>
                  <a:pt x="2083" y="53"/>
                </a:cubicBezTo>
                <a:cubicBezTo>
                  <a:pt x="2050" y="17"/>
                  <a:pt x="2016" y="0"/>
                  <a:pt x="1983"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8"/>
          <p:cNvSpPr/>
          <p:nvPr/>
        </p:nvSpPr>
        <p:spPr>
          <a:xfrm>
            <a:off x="2178350" y="3089688"/>
            <a:ext cx="251250" cy="344025"/>
          </a:xfrm>
          <a:custGeom>
            <a:rect b="b" l="l" r="r" t="t"/>
            <a:pathLst>
              <a:path extrusionOk="0" h="13761" w="10050">
                <a:moveTo>
                  <a:pt x="8208" y="0"/>
                </a:moveTo>
                <a:cubicBezTo>
                  <a:pt x="8208" y="0"/>
                  <a:pt x="6036" y="7001"/>
                  <a:pt x="0" y="9114"/>
                </a:cubicBezTo>
                <a:lnTo>
                  <a:pt x="906" y="13761"/>
                </a:lnTo>
                <a:cubicBezTo>
                  <a:pt x="906" y="13761"/>
                  <a:pt x="9808" y="8721"/>
                  <a:pt x="10049" y="453"/>
                </a:cubicBezTo>
                <a:lnTo>
                  <a:pt x="8208"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8"/>
          <p:cNvSpPr/>
          <p:nvPr/>
        </p:nvSpPr>
        <p:spPr>
          <a:xfrm>
            <a:off x="2040275" y="3269988"/>
            <a:ext cx="84525" cy="94325"/>
          </a:xfrm>
          <a:custGeom>
            <a:rect b="b" l="l" r="r" t="t"/>
            <a:pathLst>
              <a:path extrusionOk="0" h="3773" w="3381">
                <a:moveTo>
                  <a:pt x="1" y="0"/>
                </a:moveTo>
                <a:lnTo>
                  <a:pt x="393" y="2565"/>
                </a:lnTo>
                <a:cubicBezTo>
                  <a:pt x="514" y="3260"/>
                  <a:pt x="1117" y="3773"/>
                  <a:pt x="1842" y="3773"/>
                </a:cubicBezTo>
                <a:cubicBezTo>
                  <a:pt x="2747" y="3742"/>
                  <a:pt x="3381" y="2928"/>
                  <a:pt x="3200" y="2052"/>
                </a:cubicBezTo>
                <a:lnTo>
                  <a:pt x="2777" y="121"/>
                </a:lnTo>
                <a:lnTo>
                  <a:pt x="1" y="0"/>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8"/>
          <p:cNvSpPr/>
          <p:nvPr/>
        </p:nvSpPr>
        <p:spPr>
          <a:xfrm>
            <a:off x="2040275" y="3269988"/>
            <a:ext cx="76225" cy="43700"/>
          </a:xfrm>
          <a:custGeom>
            <a:rect b="b" l="l" r="r" t="t"/>
            <a:pathLst>
              <a:path extrusionOk="0" h="1748" w="3049">
                <a:moveTo>
                  <a:pt x="1" y="0"/>
                </a:moveTo>
                <a:lnTo>
                  <a:pt x="242" y="1570"/>
                </a:lnTo>
                <a:cubicBezTo>
                  <a:pt x="505" y="1662"/>
                  <a:pt x="878" y="1747"/>
                  <a:pt x="1362" y="1747"/>
                </a:cubicBezTo>
                <a:cubicBezTo>
                  <a:pt x="1824" y="1747"/>
                  <a:pt x="2386" y="1670"/>
                  <a:pt x="3049" y="1449"/>
                </a:cubicBezTo>
                <a:lnTo>
                  <a:pt x="2777" y="121"/>
                </a:lnTo>
                <a:lnTo>
                  <a:pt x="1" y="0"/>
                </a:ln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8"/>
          <p:cNvSpPr/>
          <p:nvPr/>
        </p:nvSpPr>
        <p:spPr>
          <a:xfrm>
            <a:off x="1858475" y="2965688"/>
            <a:ext cx="307825" cy="295350"/>
          </a:xfrm>
          <a:custGeom>
            <a:rect b="b" l="l" r="r" t="t"/>
            <a:pathLst>
              <a:path extrusionOk="0" h="11814" w="12313">
                <a:moveTo>
                  <a:pt x="6449" y="0"/>
                </a:moveTo>
                <a:cubicBezTo>
                  <a:pt x="3817" y="0"/>
                  <a:pt x="1219" y="1814"/>
                  <a:pt x="634" y="4658"/>
                </a:cubicBezTo>
                <a:cubicBezTo>
                  <a:pt x="0" y="7857"/>
                  <a:pt x="2233" y="11116"/>
                  <a:pt x="5191" y="11720"/>
                </a:cubicBezTo>
                <a:cubicBezTo>
                  <a:pt x="5514" y="11783"/>
                  <a:pt x="5837" y="11814"/>
                  <a:pt x="6157" y="11814"/>
                </a:cubicBezTo>
                <a:cubicBezTo>
                  <a:pt x="8736" y="11814"/>
                  <a:pt x="11115" y="9828"/>
                  <a:pt x="11679" y="6982"/>
                </a:cubicBezTo>
                <a:cubicBezTo>
                  <a:pt x="12312" y="3783"/>
                  <a:pt x="10442" y="705"/>
                  <a:pt x="7514" y="102"/>
                </a:cubicBezTo>
                <a:cubicBezTo>
                  <a:pt x="7162" y="33"/>
                  <a:pt x="6805" y="0"/>
                  <a:pt x="64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8"/>
          <p:cNvSpPr/>
          <p:nvPr/>
        </p:nvSpPr>
        <p:spPr>
          <a:xfrm>
            <a:off x="1897700" y="2976638"/>
            <a:ext cx="356875" cy="319325"/>
          </a:xfrm>
          <a:custGeom>
            <a:rect b="b" l="l" r="r" t="t"/>
            <a:pathLst>
              <a:path extrusionOk="0" h="12773" w="14275">
                <a:moveTo>
                  <a:pt x="7366" y="1"/>
                </a:moveTo>
                <a:cubicBezTo>
                  <a:pt x="6816" y="1"/>
                  <a:pt x="6250" y="68"/>
                  <a:pt x="5674" y="207"/>
                </a:cubicBezTo>
                <a:cubicBezTo>
                  <a:pt x="2052" y="1082"/>
                  <a:pt x="0" y="4341"/>
                  <a:pt x="845" y="7811"/>
                </a:cubicBezTo>
                <a:cubicBezTo>
                  <a:pt x="1572" y="10794"/>
                  <a:pt x="4615" y="12773"/>
                  <a:pt x="7755" y="12773"/>
                </a:cubicBezTo>
                <a:cubicBezTo>
                  <a:pt x="8269" y="12773"/>
                  <a:pt x="8786" y="12720"/>
                  <a:pt x="9295" y="12610"/>
                </a:cubicBezTo>
                <a:cubicBezTo>
                  <a:pt x="12856" y="11885"/>
                  <a:pt x="14274" y="7389"/>
                  <a:pt x="13520" y="4733"/>
                </a:cubicBezTo>
                <a:cubicBezTo>
                  <a:pt x="12708" y="1866"/>
                  <a:pt x="10274" y="1"/>
                  <a:pt x="7366" y="1"/>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8"/>
          <p:cNvSpPr/>
          <p:nvPr/>
        </p:nvSpPr>
        <p:spPr>
          <a:xfrm>
            <a:off x="2031225" y="3100238"/>
            <a:ext cx="50575" cy="55850"/>
          </a:xfrm>
          <a:custGeom>
            <a:rect b="b" l="l" r="r" t="t"/>
            <a:pathLst>
              <a:path extrusionOk="0" fill="none" h="2234" w="2023">
                <a:moveTo>
                  <a:pt x="1" y="604"/>
                </a:moveTo>
                <a:cubicBezTo>
                  <a:pt x="1" y="604"/>
                  <a:pt x="2023" y="2234"/>
                  <a:pt x="1872"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8"/>
          <p:cNvSpPr/>
          <p:nvPr/>
        </p:nvSpPr>
        <p:spPr>
          <a:xfrm>
            <a:off x="2165525" y="3067788"/>
            <a:ext cx="38500" cy="55875"/>
          </a:xfrm>
          <a:custGeom>
            <a:rect b="b" l="l" r="r" t="t"/>
            <a:pathLst>
              <a:path extrusionOk="0" fill="none" h="2235" w="1540">
                <a:moveTo>
                  <a:pt x="61" y="454"/>
                </a:moveTo>
                <a:cubicBezTo>
                  <a:pt x="0" y="423"/>
                  <a:pt x="1539" y="2234"/>
                  <a:pt x="1509"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8"/>
          <p:cNvSpPr/>
          <p:nvPr/>
        </p:nvSpPr>
        <p:spPr>
          <a:xfrm>
            <a:off x="1853950" y="2949363"/>
            <a:ext cx="356100" cy="182575"/>
          </a:xfrm>
          <a:custGeom>
            <a:rect b="b" l="l" r="r" t="t"/>
            <a:pathLst>
              <a:path extrusionOk="0" h="7303" w="14244">
                <a:moveTo>
                  <a:pt x="8626" y="1"/>
                </a:moveTo>
                <a:cubicBezTo>
                  <a:pt x="6471" y="1"/>
                  <a:pt x="4798" y="1177"/>
                  <a:pt x="4798" y="1177"/>
                </a:cubicBezTo>
                <a:cubicBezTo>
                  <a:pt x="0" y="3018"/>
                  <a:pt x="1901" y="7303"/>
                  <a:pt x="1901" y="7303"/>
                </a:cubicBezTo>
                <a:lnTo>
                  <a:pt x="6398" y="5523"/>
                </a:lnTo>
                <a:lnTo>
                  <a:pt x="6126" y="2988"/>
                </a:lnTo>
                <a:lnTo>
                  <a:pt x="7363" y="4889"/>
                </a:lnTo>
                <a:lnTo>
                  <a:pt x="10140" y="4315"/>
                </a:lnTo>
                <a:lnTo>
                  <a:pt x="9808" y="2143"/>
                </a:lnTo>
                <a:lnTo>
                  <a:pt x="9808" y="2143"/>
                </a:lnTo>
                <a:cubicBezTo>
                  <a:pt x="10472" y="2324"/>
                  <a:pt x="11709" y="3802"/>
                  <a:pt x="11709" y="3802"/>
                </a:cubicBezTo>
                <a:lnTo>
                  <a:pt x="14244" y="3229"/>
                </a:lnTo>
                <a:cubicBezTo>
                  <a:pt x="14244" y="3229"/>
                  <a:pt x="13067" y="1268"/>
                  <a:pt x="10532" y="332"/>
                </a:cubicBezTo>
                <a:cubicBezTo>
                  <a:pt x="9876" y="94"/>
                  <a:pt x="9232" y="1"/>
                  <a:pt x="86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8"/>
          <p:cNvSpPr/>
          <p:nvPr/>
        </p:nvSpPr>
        <p:spPr>
          <a:xfrm>
            <a:off x="2010100" y="3149638"/>
            <a:ext cx="44550" cy="40800"/>
          </a:xfrm>
          <a:custGeom>
            <a:rect b="b" l="l" r="r" t="t"/>
            <a:pathLst>
              <a:path extrusionOk="0" h="1632" w="1782">
                <a:moveTo>
                  <a:pt x="916" y="0"/>
                </a:moveTo>
                <a:cubicBezTo>
                  <a:pt x="863" y="0"/>
                  <a:pt x="809" y="5"/>
                  <a:pt x="755" y="16"/>
                </a:cubicBezTo>
                <a:cubicBezTo>
                  <a:pt x="303" y="77"/>
                  <a:pt x="1" y="499"/>
                  <a:pt x="91" y="952"/>
                </a:cubicBezTo>
                <a:cubicBezTo>
                  <a:pt x="144" y="1350"/>
                  <a:pt x="478" y="1632"/>
                  <a:pt x="866" y="1632"/>
                </a:cubicBezTo>
                <a:cubicBezTo>
                  <a:pt x="919" y="1632"/>
                  <a:pt x="973" y="1626"/>
                  <a:pt x="1027" y="1616"/>
                </a:cubicBezTo>
                <a:cubicBezTo>
                  <a:pt x="1480" y="1555"/>
                  <a:pt x="1781" y="1133"/>
                  <a:pt x="1691" y="680"/>
                </a:cubicBezTo>
                <a:cubicBezTo>
                  <a:pt x="1638" y="282"/>
                  <a:pt x="1304" y="0"/>
                  <a:pt x="916" y="0"/>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8"/>
          <p:cNvSpPr/>
          <p:nvPr/>
        </p:nvSpPr>
        <p:spPr>
          <a:xfrm>
            <a:off x="2190425" y="3096063"/>
            <a:ext cx="44525" cy="40825"/>
          </a:xfrm>
          <a:custGeom>
            <a:rect b="b" l="l" r="r" t="t"/>
            <a:pathLst>
              <a:path extrusionOk="0" h="1633" w="1781">
                <a:moveTo>
                  <a:pt x="915" y="1"/>
                </a:moveTo>
                <a:cubicBezTo>
                  <a:pt x="863" y="1"/>
                  <a:pt x="809" y="6"/>
                  <a:pt x="755" y="17"/>
                </a:cubicBezTo>
                <a:cubicBezTo>
                  <a:pt x="302" y="77"/>
                  <a:pt x="0" y="499"/>
                  <a:pt x="91" y="952"/>
                </a:cubicBezTo>
                <a:cubicBezTo>
                  <a:pt x="144" y="1351"/>
                  <a:pt x="477" y="1632"/>
                  <a:pt x="865" y="1632"/>
                </a:cubicBezTo>
                <a:cubicBezTo>
                  <a:pt x="918" y="1632"/>
                  <a:pt x="972" y="1627"/>
                  <a:pt x="1026" y="1616"/>
                </a:cubicBezTo>
                <a:cubicBezTo>
                  <a:pt x="1479" y="1556"/>
                  <a:pt x="1781" y="1133"/>
                  <a:pt x="1690" y="681"/>
                </a:cubicBezTo>
                <a:cubicBezTo>
                  <a:pt x="1637" y="282"/>
                  <a:pt x="1303" y="1"/>
                  <a:pt x="915" y="1"/>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8"/>
          <p:cNvSpPr/>
          <p:nvPr/>
        </p:nvSpPr>
        <p:spPr>
          <a:xfrm>
            <a:off x="2147425" y="3112313"/>
            <a:ext cx="25675" cy="24175"/>
          </a:xfrm>
          <a:custGeom>
            <a:rect b="b" l="l" r="r" t="t"/>
            <a:pathLst>
              <a:path extrusionOk="0" h="967" w="1027">
                <a:moveTo>
                  <a:pt x="0" y="0"/>
                </a:moveTo>
                <a:lnTo>
                  <a:pt x="181" y="966"/>
                </a:lnTo>
                <a:lnTo>
                  <a:pt x="875" y="634"/>
                </a:lnTo>
                <a:cubicBezTo>
                  <a:pt x="1026" y="574"/>
                  <a:pt x="1026" y="332"/>
                  <a:pt x="845" y="302"/>
                </a:cubicBezTo>
                <a:lnTo>
                  <a:pt x="0" y="0"/>
                </a:ln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8"/>
          <p:cNvSpPr/>
          <p:nvPr/>
        </p:nvSpPr>
        <p:spPr>
          <a:xfrm>
            <a:off x="2072725" y="3152288"/>
            <a:ext cx="132800" cy="97350"/>
          </a:xfrm>
          <a:custGeom>
            <a:rect b="b" l="l" r="r" t="t"/>
            <a:pathLst>
              <a:path extrusionOk="0" fill="none" h="3894" w="5312">
                <a:moveTo>
                  <a:pt x="1" y="755"/>
                </a:moveTo>
                <a:cubicBezTo>
                  <a:pt x="1" y="755"/>
                  <a:pt x="3471" y="3894"/>
                  <a:pt x="5312" y="1"/>
                </a:cubicBezTo>
              </a:path>
            </a:pathLst>
          </a:custGeom>
          <a:noFill/>
          <a:ln cap="flat" cmpd="sng" w="227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8"/>
          <p:cNvSpPr/>
          <p:nvPr/>
        </p:nvSpPr>
        <p:spPr>
          <a:xfrm>
            <a:off x="1881850" y="3127863"/>
            <a:ext cx="46050" cy="45875"/>
          </a:xfrm>
          <a:custGeom>
            <a:rect b="b" l="l" r="r" t="t"/>
            <a:pathLst>
              <a:path extrusionOk="0" h="1835" w="1842">
                <a:moveTo>
                  <a:pt x="832" y="1"/>
                </a:moveTo>
                <a:cubicBezTo>
                  <a:pt x="754" y="1"/>
                  <a:pt x="678" y="14"/>
                  <a:pt x="604" y="42"/>
                </a:cubicBezTo>
                <a:cubicBezTo>
                  <a:pt x="182" y="193"/>
                  <a:pt x="1" y="706"/>
                  <a:pt x="182" y="1189"/>
                </a:cubicBezTo>
                <a:cubicBezTo>
                  <a:pt x="329" y="1581"/>
                  <a:pt x="675" y="1834"/>
                  <a:pt x="1027" y="1834"/>
                </a:cubicBezTo>
                <a:cubicBezTo>
                  <a:pt x="1108" y="1834"/>
                  <a:pt x="1189" y="1821"/>
                  <a:pt x="1268" y="1793"/>
                </a:cubicBezTo>
                <a:cubicBezTo>
                  <a:pt x="1660" y="1642"/>
                  <a:pt x="1842" y="1129"/>
                  <a:pt x="1660" y="646"/>
                </a:cubicBezTo>
                <a:cubicBezTo>
                  <a:pt x="1513" y="253"/>
                  <a:pt x="1167" y="1"/>
                  <a:pt x="832" y="1"/>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8"/>
          <p:cNvSpPr/>
          <p:nvPr/>
        </p:nvSpPr>
        <p:spPr>
          <a:xfrm>
            <a:off x="1892875" y="3138913"/>
            <a:ext cx="24475" cy="19450"/>
          </a:xfrm>
          <a:custGeom>
            <a:rect b="b" l="l" r="r" t="t"/>
            <a:pathLst>
              <a:path extrusionOk="0" h="778" w="979">
                <a:moveTo>
                  <a:pt x="367" y="0"/>
                </a:moveTo>
                <a:cubicBezTo>
                  <a:pt x="304" y="0"/>
                  <a:pt x="244" y="42"/>
                  <a:pt x="193" y="143"/>
                </a:cubicBezTo>
                <a:cubicBezTo>
                  <a:pt x="1" y="543"/>
                  <a:pt x="70" y="645"/>
                  <a:pt x="190" y="645"/>
                </a:cubicBezTo>
                <a:cubicBezTo>
                  <a:pt x="315" y="645"/>
                  <a:pt x="495" y="536"/>
                  <a:pt x="495" y="536"/>
                </a:cubicBezTo>
                <a:cubicBezTo>
                  <a:pt x="495" y="536"/>
                  <a:pt x="514" y="524"/>
                  <a:pt x="553" y="524"/>
                </a:cubicBezTo>
                <a:cubicBezTo>
                  <a:pt x="624" y="524"/>
                  <a:pt x="763" y="562"/>
                  <a:pt x="978" y="777"/>
                </a:cubicBezTo>
                <a:cubicBezTo>
                  <a:pt x="978" y="777"/>
                  <a:pt x="639" y="0"/>
                  <a:pt x="367" y="0"/>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8"/>
          <p:cNvSpPr/>
          <p:nvPr/>
        </p:nvSpPr>
        <p:spPr>
          <a:xfrm>
            <a:off x="1821500" y="2900113"/>
            <a:ext cx="371950" cy="115650"/>
          </a:xfrm>
          <a:custGeom>
            <a:rect b="b" l="l" r="r" t="t"/>
            <a:pathLst>
              <a:path extrusionOk="0" h="4626" w="14878">
                <a:moveTo>
                  <a:pt x="14284" y="0"/>
                </a:moveTo>
                <a:cubicBezTo>
                  <a:pt x="13045" y="0"/>
                  <a:pt x="1" y="2694"/>
                  <a:pt x="1" y="2694"/>
                </a:cubicBezTo>
                <a:cubicBezTo>
                  <a:pt x="1" y="2694"/>
                  <a:pt x="1600" y="3690"/>
                  <a:pt x="483" y="4626"/>
                </a:cubicBezTo>
                <a:lnTo>
                  <a:pt x="14787" y="1306"/>
                </a:lnTo>
                <a:cubicBezTo>
                  <a:pt x="14787" y="1306"/>
                  <a:pt x="14878" y="159"/>
                  <a:pt x="14365" y="9"/>
                </a:cubicBezTo>
                <a:cubicBezTo>
                  <a:pt x="14350" y="3"/>
                  <a:pt x="14323" y="0"/>
                  <a:pt x="14284"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8"/>
          <p:cNvSpPr/>
          <p:nvPr/>
        </p:nvSpPr>
        <p:spPr>
          <a:xfrm>
            <a:off x="1897700" y="2829388"/>
            <a:ext cx="281425" cy="120000"/>
          </a:xfrm>
          <a:custGeom>
            <a:rect b="b" l="l" r="r" t="t"/>
            <a:pathLst>
              <a:path extrusionOk="0" h="4800" w="11257">
                <a:moveTo>
                  <a:pt x="10713" y="1"/>
                </a:moveTo>
                <a:lnTo>
                  <a:pt x="0" y="3019"/>
                </a:lnTo>
                <a:lnTo>
                  <a:pt x="513" y="4799"/>
                </a:lnTo>
                <a:lnTo>
                  <a:pt x="11256" y="1721"/>
                </a:lnTo>
                <a:cubicBezTo>
                  <a:pt x="11256" y="1721"/>
                  <a:pt x="10532" y="303"/>
                  <a:pt x="10713"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8"/>
          <p:cNvSpPr/>
          <p:nvPr/>
        </p:nvSpPr>
        <p:spPr>
          <a:xfrm>
            <a:off x="1795850" y="2774338"/>
            <a:ext cx="356875" cy="144100"/>
          </a:xfrm>
          <a:custGeom>
            <a:rect b="b" l="l" r="r" t="t"/>
            <a:pathLst>
              <a:path extrusionOk="0" h="5764" w="14275">
                <a:moveTo>
                  <a:pt x="13882" y="0"/>
                </a:moveTo>
                <a:lnTo>
                  <a:pt x="1" y="4255"/>
                </a:lnTo>
                <a:cubicBezTo>
                  <a:pt x="1" y="4255"/>
                  <a:pt x="1359" y="5070"/>
                  <a:pt x="755" y="5764"/>
                </a:cubicBezTo>
                <a:lnTo>
                  <a:pt x="14274" y="1449"/>
                </a:lnTo>
                <a:lnTo>
                  <a:pt x="13882"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8"/>
          <p:cNvSpPr/>
          <p:nvPr/>
        </p:nvSpPr>
        <p:spPr>
          <a:xfrm>
            <a:off x="1812450" y="2748688"/>
            <a:ext cx="287450" cy="109400"/>
          </a:xfrm>
          <a:custGeom>
            <a:rect b="b" l="l" r="r" t="t"/>
            <a:pathLst>
              <a:path extrusionOk="0" h="4376" w="11498">
                <a:moveTo>
                  <a:pt x="11075" y="0"/>
                </a:moveTo>
                <a:lnTo>
                  <a:pt x="393" y="2776"/>
                </a:lnTo>
                <a:cubicBezTo>
                  <a:pt x="0" y="3319"/>
                  <a:pt x="876" y="4376"/>
                  <a:pt x="876" y="4376"/>
                </a:cubicBezTo>
                <a:lnTo>
                  <a:pt x="11498" y="1207"/>
                </a:lnTo>
                <a:cubicBezTo>
                  <a:pt x="11106" y="754"/>
                  <a:pt x="11075" y="0"/>
                  <a:pt x="11075" y="0"/>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8"/>
          <p:cNvSpPr/>
          <p:nvPr/>
        </p:nvSpPr>
        <p:spPr>
          <a:xfrm>
            <a:off x="2870500" y="4068163"/>
            <a:ext cx="107925" cy="87550"/>
          </a:xfrm>
          <a:custGeom>
            <a:rect b="b" l="l" r="r" t="t"/>
            <a:pathLst>
              <a:path extrusionOk="0" h="3502" w="4317">
                <a:moveTo>
                  <a:pt x="4316" y="1"/>
                </a:moveTo>
                <a:lnTo>
                  <a:pt x="2113" y="212"/>
                </a:lnTo>
                <a:lnTo>
                  <a:pt x="2113" y="2204"/>
                </a:lnTo>
                <a:lnTo>
                  <a:pt x="936" y="2264"/>
                </a:lnTo>
                <a:cubicBezTo>
                  <a:pt x="454" y="2264"/>
                  <a:pt x="31" y="2807"/>
                  <a:pt x="1" y="3501"/>
                </a:cubicBezTo>
                <a:lnTo>
                  <a:pt x="4256" y="3471"/>
                </a:lnTo>
                <a:lnTo>
                  <a:pt x="4316" y="1"/>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8"/>
          <p:cNvSpPr/>
          <p:nvPr/>
        </p:nvSpPr>
        <p:spPr>
          <a:xfrm>
            <a:off x="2869750" y="4122488"/>
            <a:ext cx="110175" cy="37000"/>
          </a:xfrm>
          <a:custGeom>
            <a:rect b="b" l="l" r="r" t="t"/>
            <a:pathLst>
              <a:path extrusionOk="0" h="1480" w="4407">
                <a:moveTo>
                  <a:pt x="1208" y="1"/>
                </a:moveTo>
                <a:cubicBezTo>
                  <a:pt x="544" y="1"/>
                  <a:pt x="1" y="634"/>
                  <a:pt x="1" y="1419"/>
                </a:cubicBezTo>
                <a:lnTo>
                  <a:pt x="4407" y="1479"/>
                </a:lnTo>
                <a:lnTo>
                  <a:pt x="4407" y="1479"/>
                </a:lnTo>
                <a:lnTo>
                  <a:pt x="4346" y="1"/>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8"/>
          <p:cNvSpPr/>
          <p:nvPr/>
        </p:nvSpPr>
        <p:spPr>
          <a:xfrm>
            <a:off x="3095325" y="4072688"/>
            <a:ext cx="106400" cy="91325"/>
          </a:xfrm>
          <a:custGeom>
            <a:rect b="b" l="l" r="r" t="t"/>
            <a:pathLst>
              <a:path extrusionOk="0" h="3653" w="4256">
                <a:moveTo>
                  <a:pt x="61" y="1"/>
                </a:moveTo>
                <a:lnTo>
                  <a:pt x="1" y="3441"/>
                </a:lnTo>
                <a:lnTo>
                  <a:pt x="4225" y="3652"/>
                </a:lnTo>
                <a:cubicBezTo>
                  <a:pt x="4256" y="2958"/>
                  <a:pt x="3833" y="2385"/>
                  <a:pt x="3350" y="2355"/>
                </a:cubicBezTo>
                <a:lnTo>
                  <a:pt x="2173" y="2264"/>
                </a:lnTo>
                <a:lnTo>
                  <a:pt x="2264" y="272"/>
                </a:lnTo>
                <a:lnTo>
                  <a:pt x="61" y="1"/>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8"/>
          <p:cNvSpPr/>
          <p:nvPr/>
        </p:nvSpPr>
        <p:spPr>
          <a:xfrm>
            <a:off x="3092300" y="4126263"/>
            <a:ext cx="110175" cy="39250"/>
          </a:xfrm>
          <a:custGeom>
            <a:rect b="b" l="l" r="r" t="t"/>
            <a:pathLst>
              <a:path extrusionOk="0" h="1570" w="4407">
                <a:moveTo>
                  <a:pt x="91" y="0"/>
                </a:moveTo>
                <a:lnTo>
                  <a:pt x="1" y="1479"/>
                </a:lnTo>
                <a:lnTo>
                  <a:pt x="4407" y="1570"/>
                </a:lnTo>
                <a:cubicBezTo>
                  <a:pt x="4407" y="785"/>
                  <a:pt x="3924" y="151"/>
                  <a:pt x="3230" y="121"/>
                </a:cubicBezTo>
                <a:lnTo>
                  <a:pt x="2053" y="61"/>
                </a:lnTo>
                <a:lnTo>
                  <a:pt x="91" y="0"/>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8"/>
          <p:cNvSpPr/>
          <p:nvPr/>
        </p:nvSpPr>
        <p:spPr>
          <a:xfrm>
            <a:off x="2909750" y="3623063"/>
            <a:ext cx="285950" cy="464000"/>
          </a:xfrm>
          <a:custGeom>
            <a:rect b="b" l="l" r="r" t="t"/>
            <a:pathLst>
              <a:path extrusionOk="0" h="18560" w="11438">
                <a:moveTo>
                  <a:pt x="11437" y="0"/>
                </a:moveTo>
                <a:lnTo>
                  <a:pt x="453" y="604"/>
                </a:lnTo>
                <a:lnTo>
                  <a:pt x="0" y="18257"/>
                </a:lnTo>
                <a:lnTo>
                  <a:pt x="3078" y="18288"/>
                </a:lnTo>
                <a:lnTo>
                  <a:pt x="5040" y="4949"/>
                </a:lnTo>
                <a:lnTo>
                  <a:pt x="6277" y="4889"/>
                </a:lnTo>
                <a:lnTo>
                  <a:pt x="6911" y="18499"/>
                </a:lnTo>
                <a:lnTo>
                  <a:pt x="10049" y="18559"/>
                </a:lnTo>
                <a:cubicBezTo>
                  <a:pt x="10653" y="12675"/>
                  <a:pt x="11437" y="0"/>
                  <a:pt x="11437"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8"/>
          <p:cNvSpPr/>
          <p:nvPr/>
        </p:nvSpPr>
        <p:spPr>
          <a:xfrm>
            <a:off x="2891625" y="3340138"/>
            <a:ext cx="330475" cy="365175"/>
          </a:xfrm>
          <a:custGeom>
            <a:rect b="b" l="l" r="r" t="t"/>
            <a:pathLst>
              <a:path extrusionOk="0" h="14607" w="13219">
                <a:moveTo>
                  <a:pt x="2747" y="1"/>
                </a:moveTo>
                <a:cubicBezTo>
                  <a:pt x="2747" y="1"/>
                  <a:pt x="1510" y="5312"/>
                  <a:pt x="1" y="14607"/>
                </a:cubicBezTo>
                <a:lnTo>
                  <a:pt x="13218" y="14244"/>
                </a:lnTo>
                <a:cubicBezTo>
                  <a:pt x="13218" y="14244"/>
                  <a:pt x="11800" y="3984"/>
                  <a:pt x="10593" y="61"/>
                </a:cubicBezTo>
                <a:lnTo>
                  <a:pt x="2747" y="1"/>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8"/>
          <p:cNvSpPr/>
          <p:nvPr/>
        </p:nvSpPr>
        <p:spPr>
          <a:xfrm>
            <a:off x="2665925" y="3076513"/>
            <a:ext cx="80875" cy="74600"/>
          </a:xfrm>
          <a:custGeom>
            <a:rect b="b" l="l" r="r" t="t"/>
            <a:pathLst>
              <a:path extrusionOk="0" h="2984" w="3235">
                <a:moveTo>
                  <a:pt x="1073" y="1"/>
                </a:moveTo>
                <a:cubicBezTo>
                  <a:pt x="1035" y="1"/>
                  <a:pt x="1001" y="23"/>
                  <a:pt x="972" y="74"/>
                </a:cubicBezTo>
                <a:cubicBezTo>
                  <a:pt x="821" y="286"/>
                  <a:pt x="1394" y="1463"/>
                  <a:pt x="1394" y="1463"/>
                </a:cubicBezTo>
                <a:cubicBezTo>
                  <a:pt x="1394" y="1463"/>
                  <a:pt x="643" y="540"/>
                  <a:pt x="408" y="540"/>
                </a:cubicBezTo>
                <a:cubicBezTo>
                  <a:pt x="364" y="540"/>
                  <a:pt x="338" y="572"/>
                  <a:pt x="338" y="648"/>
                </a:cubicBezTo>
                <a:cubicBezTo>
                  <a:pt x="338" y="859"/>
                  <a:pt x="1002" y="1885"/>
                  <a:pt x="1002" y="1885"/>
                </a:cubicBezTo>
                <a:cubicBezTo>
                  <a:pt x="1002" y="1885"/>
                  <a:pt x="285" y="1295"/>
                  <a:pt x="67" y="1295"/>
                </a:cubicBezTo>
                <a:cubicBezTo>
                  <a:pt x="24" y="1295"/>
                  <a:pt x="1" y="1318"/>
                  <a:pt x="6" y="1372"/>
                </a:cubicBezTo>
                <a:cubicBezTo>
                  <a:pt x="6" y="1432"/>
                  <a:pt x="127" y="1644"/>
                  <a:pt x="308" y="1915"/>
                </a:cubicBezTo>
                <a:cubicBezTo>
                  <a:pt x="683" y="2478"/>
                  <a:pt x="1217" y="2983"/>
                  <a:pt x="1779" y="2983"/>
                </a:cubicBezTo>
                <a:cubicBezTo>
                  <a:pt x="2031" y="2983"/>
                  <a:pt x="2289" y="2882"/>
                  <a:pt x="2541" y="2639"/>
                </a:cubicBezTo>
                <a:cubicBezTo>
                  <a:pt x="2933" y="2277"/>
                  <a:pt x="3235" y="1221"/>
                  <a:pt x="2873" y="980"/>
                </a:cubicBezTo>
                <a:cubicBezTo>
                  <a:pt x="2842" y="963"/>
                  <a:pt x="2812" y="955"/>
                  <a:pt x="2784" y="955"/>
                </a:cubicBezTo>
                <a:cubicBezTo>
                  <a:pt x="2514" y="955"/>
                  <a:pt x="2390" y="1674"/>
                  <a:pt x="2390" y="1674"/>
                </a:cubicBezTo>
                <a:cubicBezTo>
                  <a:pt x="2390" y="1674"/>
                  <a:pt x="2293" y="126"/>
                  <a:pt x="2035" y="126"/>
                </a:cubicBezTo>
                <a:cubicBezTo>
                  <a:pt x="2005" y="126"/>
                  <a:pt x="1972" y="148"/>
                  <a:pt x="1937" y="195"/>
                </a:cubicBezTo>
                <a:cubicBezTo>
                  <a:pt x="1726" y="467"/>
                  <a:pt x="1816" y="1191"/>
                  <a:pt x="1816" y="1191"/>
                </a:cubicBezTo>
                <a:cubicBezTo>
                  <a:pt x="1816" y="1191"/>
                  <a:pt x="1350" y="1"/>
                  <a:pt x="1073" y="1"/>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8"/>
          <p:cNvSpPr/>
          <p:nvPr/>
        </p:nvSpPr>
        <p:spPr>
          <a:xfrm>
            <a:off x="2692475" y="3135688"/>
            <a:ext cx="267825" cy="325950"/>
          </a:xfrm>
          <a:custGeom>
            <a:rect b="b" l="l" r="r" t="t"/>
            <a:pathLst>
              <a:path extrusionOk="0" h="13038" w="10713">
                <a:moveTo>
                  <a:pt x="1841" y="1"/>
                </a:moveTo>
                <a:lnTo>
                  <a:pt x="0" y="635"/>
                </a:lnTo>
                <a:cubicBezTo>
                  <a:pt x="1056" y="8843"/>
                  <a:pt x="10260" y="13037"/>
                  <a:pt x="10260" y="13037"/>
                </a:cubicBezTo>
                <a:lnTo>
                  <a:pt x="10713" y="8179"/>
                </a:lnTo>
                <a:cubicBezTo>
                  <a:pt x="4527" y="6700"/>
                  <a:pt x="1841" y="1"/>
                  <a:pt x="184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8"/>
          <p:cNvSpPr/>
          <p:nvPr/>
        </p:nvSpPr>
        <p:spPr>
          <a:xfrm>
            <a:off x="3338250" y="3049888"/>
            <a:ext cx="80750" cy="77125"/>
          </a:xfrm>
          <a:custGeom>
            <a:rect b="b" l="l" r="r" t="t"/>
            <a:pathLst>
              <a:path extrusionOk="0" h="3085" w="3230">
                <a:moveTo>
                  <a:pt x="1983" y="0"/>
                </a:moveTo>
                <a:cubicBezTo>
                  <a:pt x="1682" y="0"/>
                  <a:pt x="1389" y="1320"/>
                  <a:pt x="1389" y="1320"/>
                </a:cubicBezTo>
                <a:cubicBezTo>
                  <a:pt x="1389" y="1320"/>
                  <a:pt x="1359" y="566"/>
                  <a:pt x="1147" y="355"/>
                </a:cubicBezTo>
                <a:cubicBezTo>
                  <a:pt x="1111" y="319"/>
                  <a:pt x="1080" y="302"/>
                  <a:pt x="1053" y="302"/>
                </a:cubicBezTo>
                <a:cubicBezTo>
                  <a:pt x="787" y="302"/>
                  <a:pt x="936" y="1894"/>
                  <a:pt x="936" y="1894"/>
                </a:cubicBezTo>
                <a:cubicBezTo>
                  <a:pt x="936" y="1894"/>
                  <a:pt x="680" y="1218"/>
                  <a:pt x="433" y="1218"/>
                </a:cubicBezTo>
                <a:cubicBezTo>
                  <a:pt x="399" y="1218"/>
                  <a:pt x="366" y="1231"/>
                  <a:pt x="333" y="1260"/>
                </a:cubicBezTo>
                <a:cubicBezTo>
                  <a:pt x="1" y="1562"/>
                  <a:pt x="453" y="2558"/>
                  <a:pt x="906" y="2859"/>
                </a:cubicBezTo>
                <a:cubicBezTo>
                  <a:pt x="1130" y="3016"/>
                  <a:pt x="1347" y="3084"/>
                  <a:pt x="1552" y="3084"/>
                </a:cubicBezTo>
                <a:cubicBezTo>
                  <a:pt x="2177" y="3084"/>
                  <a:pt x="2700" y="2454"/>
                  <a:pt x="3018" y="1773"/>
                </a:cubicBezTo>
                <a:cubicBezTo>
                  <a:pt x="3139" y="1502"/>
                  <a:pt x="3230" y="1260"/>
                  <a:pt x="3230" y="1200"/>
                </a:cubicBezTo>
                <a:cubicBezTo>
                  <a:pt x="3225" y="1152"/>
                  <a:pt x="3204" y="1132"/>
                  <a:pt x="3170" y="1132"/>
                </a:cubicBezTo>
                <a:cubicBezTo>
                  <a:pt x="2967" y="1132"/>
                  <a:pt x="2324" y="1864"/>
                  <a:pt x="2324" y="1864"/>
                </a:cubicBezTo>
                <a:cubicBezTo>
                  <a:pt x="2324" y="1864"/>
                  <a:pt x="2837" y="747"/>
                  <a:pt x="2777" y="566"/>
                </a:cubicBezTo>
                <a:cubicBezTo>
                  <a:pt x="2768" y="496"/>
                  <a:pt x="2742" y="466"/>
                  <a:pt x="2704" y="466"/>
                </a:cubicBezTo>
                <a:cubicBezTo>
                  <a:pt x="2481" y="466"/>
                  <a:pt x="1841" y="1502"/>
                  <a:pt x="1841" y="1502"/>
                </a:cubicBezTo>
                <a:cubicBezTo>
                  <a:pt x="1841" y="1502"/>
                  <a:pt x="2234" y="264"/>
                  <a:pt x="2083" y="53"/>
                </a:cubicBezTo>
                <a:cubicBezTo>
                  <a:pt x="2050" y="17"/>
                  <a:pt x="2016" y="0"/>
                  <a:pt x="1983"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8"/>
          <p:cNvSpPr/>
          <p:nvPr/>
        </p:nvSpPr>
        <p:spPr>
          <a:xfrm>
            <a:off x="3145125" y="3115338"/>
            <a:ext cx="251250" cy="344025"/>
          </a:xfrm>
          <a:custGeom>
            <a:rect b="b" l="l" r="r" t="t"/>
            <a:pathLst>
              <a:path extrusionOk="0" h="13761" w="10050">
                <a:moveTo>
                  <a:pt x="8208" y="0"/>
                </a:moveTo>
                <a:cubicBezTo>
                  <a:pt x="8208" y="0"/>
                  <a:pt x="6036" y="7001"/>
                  <a:pt x="0" y="9114"/>
                </a:cubicBezTo>
                <a:lnTo>
                  <a:pt x="906" y="13761"/>
                </a:lnTo>
                <a:cubicBezTo>
                  <a:pt x="906" y="13761"/>
                  <a:pt x="9808" y="8721"/>
                  <a:pt x="10049" y="453"/>
                </a:cubicBezTo>
                <a:lnTo>
                  <a:pt x="8208" y="0"/>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8"/>
          <p:cNvSpPr/>
          <p:nvPr/>
        </p:nvSpPr>
        <p:spPr>
          <a:xfrm>
            <a:off x="3007050" y="3295638"/>
            <a:ext cx="84525" cy="94325"/>
          </a:xfrm>
          <a:custGeom>
            <a:rect b="b" l="l" r="r" t="t"/>
            <a:pathLst>
              <a:path extrusionOk="0" h="3773" w="3381">
                <a:moveTo>
                  <a:pt x="1" y="0"/>
                </a:moveTo>
                <a:lnTo>
                  <a:pt x="393" y="2565"/>
                </a:lnTo>
                <a:cubicBezTo>
                  <a:pt x="514" y="3260"/>
                  <a:pt x="1117" y="3773"/>
                  <a:pt x="1842" y="3773"/>
                </a:cubicBezTo>
                <a:cubicBezTo>
                  <a:pt x="2747" y="3742"/>
                  <a:pt x="3381" y="2928"/>
                  <a:pt x="3200" y="2052"/>
                </a:cubicBezTo>
                <a:lnTo>
                  <a:pt x="2777" y="121"/>
                </a:lnTo>
                <a:lnTo>
                  <a:pt x="1" y="0"/>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8"/>
          <p:cNvSpPr/>
          <p:nvPr/>
        </p:nvSpPr>
        <p:spPr>
          <a:xfrm>
            <a:off x="3007050" y="3295638"/>
            <a:ext cx="76225" cy="43700"/>
          </a:xfrm>
          <a:custGeom>
            <a:rect b="b" l="l" r="r" t="t"/>
            <a:pathLst>
              <a:path extrusionOk="0" h="1748" w="3049">
                <a:moveTo>
                  <a:pt x="1" y="0"/>
                </a:moveTo>
                <a:lnTo>
                  <a:pt x="242" y="1570"/>
                </a:lnTo>
                <a:cubicBezTo>
                  <a:pt x="505" y="1662"/>
                  <a:pt x="878" y="1747"/>
                  <a:pt x="1362" y="1747"/>
                </a:cubicBezTo>
                <a:cubicBezTo>
                  <a:pt x="1824" y="1747"/>
                  <a:pt x="2386" y="1670"/>
                  <a:pt x="3049" y="1449"/>
                </a:cubicBezTo>
                <a:lnTo>
                  <a:pt x="2777" y="121"/>
                </a:lnTo>
                <a:lnTo>
                  <a:pt x="1" y="0"/>
                </a:ln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8"/>
          <p:cNvSpPr/>
          <p:nvPr/>
        </p:nvSpPr>
        <p:spPr>
          <a:xfrm>
            <a:off x="2825250" y="2991338"/>
            <a:ext cx="307825" cy="295350"/>
          </a:xfrm>
          <a:custGeom>
            <a:rect b="b" l="l" r="r" t="t"/>
            <a:pathLst>
              <a:path extrusionOk="0" h="11814" w="12313">
                <a:moveTo>
                  <a:pt x="6449" y="0"/>
                </a:moveTo>
                <a:cubicBezTo>
                  <a:pt x="3817" y="0"/>
                  <a:pt x="1219" y="1814"/>
                  <a:pt x="634" y="4658"/>
                </a:cubicBezTo>
                <a:cubicBezTo>
                  <a:pt x="0" y="7857"/>
                  <a:pt x="2233" y="11116"/>
                  <a:pt x="5191" y="11720"/>
                </a:cubicBezTo>
                <a:cubicBezTo>
                  <a:pt x="5514" y="11783"/>
                  <a:pt x="5837" y="11814"/>
                  <a:pt x="6157" y="11814"/>
                </a:cubicBezTo>
                <a:cubicBezTo>
                  <a:pt x="8736" y="11814"/>
                  <a:pt x="11115" y="9828"/>
                  <a:pt x="11679" y="6982"/>
                </a:cubicBezTo>
                <a:cubicBezTo>
                  <a:pt x="12312" y="3783"/>
                  <a:pt x="10442" y="705"/>
                  <a:pt x="7514" y="102"/>
                </a:cubicBezTo>
                <a:cubicBezTo>
                  <a:pt x="7162" y="33"/>
                  <a:pt x="6805" y="0"/>
                  <a:pt x="6449" y="0"/>
                </a:cubicBezTo>
                <a:close/>
              </a:path>
            </a:pathLst>
          </a:custGeom>
          <a:solidFill>
            <a:srgbClr val="5B0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8"/>
          <p:cNvSpPr/>
          <p:nvPr/>
        </p:nvSpPr>
        <p:spPr>
          <a:xfrm>
            <a:off x="2864475" y="3002288"/>
            <a:ext cx="356875" cy="319325"/>
          </a:xfrm>
          <a:custGeom>
            <a:rect b="b" l="l" r="r" t="t"/>
            <a:pathLst>
              <a:path extrusionOk="0" h="12773" w="14275">
                <a:moveTo>
                  <a:pt x="7366" y="1"/>
                </a:moveTo>
                <a:cubicBezTo>
                  <a:pt x="6816" y="1"/>
                  <a:pt x="6250" y="68"/>
                  <a:pt x="5674" y="207"/>
                </a:cubicBezTo>
                <a:cubicBezTo>
                  <a:pt x="2052" y="1082"/>
                  <a:pt x="0" y="4341"/>
                  <a:pt x="845" y="7811"/>
                </a:cubicBezTo>
                <a:cubicBezTo>
                  <a:pt x="1572" y="10794"/>
                  <a:pt x="4615" y="12773"/>
                  <a:pt x="7755" y="12773"/>
                </a:cubicBezTo>
                <a:cubicBezTo>
                  <a:pt x="8269" y="12773"/>
                  <a:pt x="8786" y="12720"/>
                  <a:pt x="9295" y="12610"/>
                </a:cubicBezTo>
                <a:cubicBezTo>
                  <a:pt x="12856" y="11885"/>
                  <a:pt x="14274" y="7389"/>
                  <a:pt x="13520" y="4733"/>
                </a:cubicBezTo>
                <a:cubicBezTo>
                  <a:pt x="12708" y="1866"/>
                  <a:pt x="10274" y="1"/>
                  <a:pt x="7366" y="1"/>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8"/>
          <p:cNvSpPr/>
          <p:nvPr/>
        </p:nvSpPr>
        <p:spPr>
          <a:xfrm>
            <a:off x="2998000" y="3125888"/>
            <a:ext cx="50575" cy="55850"/>
          </a:xfrm>
          <a:custGeom>
            <a:rect b="b" l="l" r="r" t="t"/>
            <a:pathLst>
              <a:path extrusionOk="0" fill="none" h="2234" w="2023">
                <a:moveTo>
                  <a:pt x="1" y="604"/>
                </a:moveTo>
                <a:cubicBezTo>
                  <a:pt x="1" y="604"/>
                  <a:pt x="2023" y="2234"/>
                  <a:pt x="1872"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8"/>
          <p:cNvSpPr/>
          <p:nvPr/>
        </p:nvSpPr>
        <p:spPr>
          <a:xfrm>
            <a:off x="3132300" y="3093438"/>
            <a:ext cx="38500" cy="55875"/>
          </a:xfrm>
          <a:custGeom>
            <a:rect b="b" l="l" r="r" t="t"/>
            <a:pathLst>
              <a:path extrusionOk="0" fill="none" h="2235" w="1540">
                <a:moveTo>
                  <a:pt x="61" y="454"/>
                </a:moveTo>
                <a:cubicBezTo>
                  <a:pt x="0" y="423"/>
                  <a:pt x="1539" y="2234"/>
                  <a:pt x="1509"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8"/>
          <p:cNvSpPr/>
          <p:nvPr/>
        </p:nvSpPr>
        <p:spPr>
          <a:xfrm>
            <a:off x="2820725" y="2975013"/>
            <a:ext cx="356100" cy="182575"/>
          </a:xfrm>
          <a:custGeom>
            <a:rect b="b" l="l" r="r" t="t"/>
            <a:pathLst>
              <a:path extrusionOk="0" h="7303" w="14244">
                <a:moveTo>
                  <a:pt x="8626" y="1"/>
                </a:moveTo>
                <a:cubicBezTo>
                  <a:pt x="6471" y="1"/>
                  <a:pt x="4798" y="1177"/>
                  <a:pt x="4798" y="1177"/>
                </a:cubicBezTo>
                <a:cubicBezTo>
                  <a:pt x="0" y="3018"/>
                  <a:pt x="1901" y="7303"/>
                  <a:pt x="1901" y="7303"/>
                </a:cubicBezTo>
                <a:lnTo>
                  <a:pt x="6398" y="5523"/>
                </a:lnTo>
                <a:lnTo>
                  <a:pt x="6126" y="2988"/>
                </a:lnTo>
                <a:lnTo>
                  <a:pt x="7363" y="4889"/>
                </a:lnTo>
                <a:lnTo>
                  <a:pt x="10140" y="4315"/>
                </a:lnTo>
                <a:lnTo>
                  <a:pt x="9808" y="2143"/>
                </a:lnTo>
                <a:lnTo>
                  <a:pt x="9808" y="2143"/>
                </a:lnTo>
                <a:cubicBezTo>
                  <a:pt x="10472" y="2324"/>
                  <a:pt x="11709" y="3802"/>
                  <a:pt x="11709" y="3802"/>
                </a:cubicBezTo>
                <a:lnTo>
                  <a:pt x="14244" y="3229"/>
                </a:lnTo>
                <a:cubicBezTo>
                  <a:pt x="14244" y="3229"/>
                  <a:pt x="13067" y="1268"/>
                  <a:pt x="10532" y="332"/>
                </a:cubicBezTo>
                <a:cubicBezTo>
                  <a:pt x="9876" y="94"/>
                  <a:pt x="9232" y="1"/>
                  <a:pt x="8626" y="1"/>
                </a:cubicBezTo>
                <a:close/>
              </a:path>
            </a:pathLst>
          </a:custGeom>
          <a:solidFill>
            <a:srgbClr val="5B0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8"/>
          <p:cNvSpPr/>
          <p:nvPr/>
        </p:nvSpPr>
        <p:spPr>
          <a:xfrm>
            <a:off x="2976875" y="3175288"/>
            <a:ext cx="44550" cy="40800"/>
          </a:xfrm>
          <a:custGeom>
            <a:rect b="b" l="l" r="r" t="t"/>
            <a:pathLst>
              <a:path extrusionOk="0" h="1632" w="1782">
                <a:moveTo>
                  <a:pt x="916" y="0"/>
                </a:moveTo>
                <a:cubicBezTo>
                  <a:pt x="863" y="0"/>
                  <a:pt x="809" y="5"/>
                  <a:pt x="755" y="16"/>
                </a:cubicBezTo>
                <a:cubicBezTo>
                  <a:pt x="303" y="77"/>
                  <a:pt x="1" y="499"/>
                  <a:pt x="91" y="952"/>
                </a:cubicBezTo>
                <a:cubicBezTo>
                  <a:pt x="144" y="1350"/>
                  <a:pt x="478" y="1632"/>
                  <a:pt x="866" y="1632"/>
                </a:cubicBezTo>
                <a:cubicBezTo>
                  <a:pt x="919" y="1632"/>
                  <a:pt x="973" y="1626"/>
                  <a:pt x="1027" y="1616"/>
                </a:cubicBezTo>
                <a:cubicBezTo>
                  <a:pt x="1480" y="1555"/>
                  <a:pt x="1781" y="1133"/>
                  <a:pt x="1691" y="680"/>
                </a:cubicBezTo>
                <a:cubicBezTo>
                  <a:pt x="1638" y="282"/>
                  <a:pt x="1304" y="0"/>
                  <a:pt x="916" y="0"/>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8"/>
          <p:cNvSpPr/>
          <p:nvPr/>
        </p:nvSpPr>
        <p:spPr>
          <a:xfrm>
            <a:off x="3157200" y="3121713"/>
            <a:ext cx="44525" cy="40825"/>
          </a:xfrm>
          <a:custGeom>
            <a:rect b="b" l="l" r="r" t="t"/>
            <a:pathLst>
              <a:path extrusionOk="0" h="1633" w="1781">
                <a:moveTo>
                  <a:pt x="915" y="1"/>
                </a:moveTo>
                <a:cubicBezTo>
                  <a:pt x="863" y="1"/>
                  <a:pt x="809" y="6"/>
                  <a:pt x="755" y="17"/>
                </a:cubicBezTo>
                <a:cubicBezTo>
                  <a:pt x="302" y="77"/>
                  <a:pt x="0" y="499"/>
                  <a:pt x="91" y="952"/>
                </a:cubicBezTo>
                <a:cubicBezTo>
                  <a:pt x="144" y="1351"/>
                  <a:pt x="477" y="1632"/>
                  <a:pt x="865" y="1632"/>
                </a:cubicBezTo>
                <a:cubicBezTo>
                  <a:pt x="918" y="1632"/>
                  <a:pt x="972" y="1627"/>
                  <a:pt x="1026" y="1616"/>
                </a:cubicBezTo>
                <a:cubicBezTo>
                  <a:pt x="1479" y="1556"/>
                  <a:pt x="1781" y="1133"/>
                  <a:pt x="1690" y="681"/>
                </a:cubicBezTo>
                <a:cubicBezTo>
                  <a:pt x="1637" y="282"/>
                  <a:pt x="1303" y="1"/>
                  <a:pt x="915" y="1"/>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8"/>
          <p:cNvSpPr/>
          <p:nvPr/>
        </p:nvSpPr>
        <p:spPr>
          <a:xfrm>
            <a:off x="3114200" y="3137963"/>
            <a:ext cx="25675" cy="24175"/>
          </a:xfrm>
          <a:custGeom>
            <a:rect b="b" l="l" r="r" t="t"/>
            <a:pathLst>
              <a:path extrusionOk="0" h="967" w="1027">
                <a:moveTo>
                  <a:pt x="0" y="0"/>
                </a:moveTo>
                <a:lnTo>
                  <a:pt x="181" y="966"/>
                </a:lnTo>
                <a:lnTo>
                  <a:pt x="875" y="634"/>
                </a:lnTo>
                <a:cubicBezTo>
                  <a:pt x="1026" y="574"/>
                  <a:pt x="1026" y="332"/>
                  <a:pt x="845" y="302"/>
                </a:cubicBezTo>
                <a:lnTo>
                  <a:pt x="0" y="0"/>
                </a:ln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8"/>
          <p:cNvSpPr/>
          <p:nvPr/>
        </p:nvSpPr>
        <p:spPr>
          <a:xfrm>
            <a:off x="3039500" y="3177938"/>
            <a:ext cx="132800" cy="97350"/>
          </a:xfrm>
          <a:custGeom>
            <a:rect b="b" l="l" r="r" t="t"/>
            <a:pathLst>
              <a:path extrusionOk="0" fill="none" h="3894" w="5312">
                <a:moveTo>
                  <a:pt x="1" y="755"/>
                </a:moveTo>
                <a:cubicBezTo>
                  <a:pt x="1" y="755"/>
                  <a:pt x="3471" y="3894"/>
                  <a:pt x="5312" y="1"/>
                </a:cubicBezTo>
              </a:path>
            </a:pathLst>
          </a:custGeom>
          <a:noFill/>
          <a:ln cap="flat" cmpd="sng" w="227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8"/>
          <p:cNvSpPr/>
          <p:nvPr/>
        </p:nvSpPr>
        <p:spPr>
          <a:xfrm>
            <a:off x="2848625" y="3153513"/>
            <a:ext cx="46050" cy="45875"/>
          </a:xfrm>
          <a:custGeom>
            <a:rect b="b" l="l" r="r" t="t"/>
            <a:pathLst>
              <a:path extrusionOk="0" h="1835" w="1842">
                <a:moveTo>
                  <a:pt x="832" y="1"/>
                </a:moveTo>
                <a:cubicBezTo>
                  <a:pt x="754" y="1"/>
                  <a:pt x="678" y="14"/>
                  <a:pt x="604" y="42"/>
                </a:cubicBezTo>
                <a:cubicBezTo>
                  <a:pt x="182" y="193"/>
                  <a:pt x="1" y="706"/>
                  <a:pt x="182" y="1189"/>
                </a:cubicBezTo>
                <a:cubicBezTo>
                  <a:pt x="329" y="1581"/>
                  <a:pt x="675" y="1834"/>
                  <a:pt x="1027" y="1834"/>
                </a:cubicBezTo>
                <a:cubicBezTo>
                  <a:pt x="1108" y="1834"/>
                  <a:pt x="1189" y="1821"/>
                  <a:pt x="1268" y="1793"/>
                </a:cubicBezTo>
                <a:cubicBezTo>
                  <a:pt x="1660" y="1642"/>
                  <a:pt x="1842" y="1129"/>
                  <a:pt x="1660" y="646"/>
                </a:cubicBezTo>
                <a:cubicBezTo>
                  <a:pt x="1513" y="253"/>
                  <a:pt x="1167" y="1"/>
                  <a:pt x="832" y="1"/>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8"/>
          <p:cNvSpPr/>
          <p:nvPr/>
        </p:nvSpPr>
        <p:spPr>
          <a:xfrm>
            <a:off x="2859650" y="3164563"/>
            <a:ext cx="24475" cy="19450"/>
          </a:xfrm>
          <a:custGeom>
            <a:rect b="b" l="l" r="r" t="t"/>
            <a:pathLst>
              <a:path extrusionOk="0" h="778" w="979">
                <a:moveTo>
                  <a:pt x="367" y="0"/>
                </a:moveTo>
                <a:cubicBezTo>
                  <a:pt x="304" y="0"/>
                  <a:pt x="244" y="42"/>
                  <a:pt x="193" y="143"/>
                </a:cubicBezTo>
                <a:cubicBezTo>
                  <a:pt x="1" y="543"/>
                  <a:pt x="70" y="645"/>
                  <a:pt x="190" y="645"/>
                </a:cubicBezTo>
                <a:cubicBezTo>
                  <a:pt x="315" y="645"/>
                  <a:pt x="495" y="536"/>
                  <a:pt x="495" y="536"/>
                </a:cubicBezTo>
                <a:cubicBezTo>
                  <a:pt x="495" y="536"/>
                  <a:pt x="514" y="524"/>
                  <a:pt x="553" y="524"/>
                </a:cubicBezTo>
                <a:cubicBezTo>
                  <a:pt x="624" y="524"/>
                  <a:pt x="763" y="562"/>
                  <a:pt x="978" y="777"/>
                </a:cubicBezTo>
                <a:cubicBezTo>
                  <a:pt x="978" y="777"/>
                  <a:pt x="639" y="0"/>
                  <a:pt x="367" y="0"/>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8"/>
          <p:cNvSpPr/>
          <p:nvPr/>
        </p:nvSpPr>
        <p:spPr>
          <a:xfrm>
            <a:off x="2788275" y="2925763"/>
            <a:ext cx="371950" cy="115650"/>
          </a:xfrm>
          <a:custGeom>
            <a:rect b="b" l="l" r="r" t="t"/>
            <a:pathLst>
              <a:path extrusionOk="0" h="4626" w="14878">
                <a:moveTo>
                  <a:pt x="14284" y="0"/>
                </a:moveTo>
                <a:cubicBezTo>
                  <a:pt x="13045" y="0"/>
                  <a:pt x="1" y="2694"/>
                  <a:pt x="1" y="2694"/>
                </a:cubicBezTo>
                <a:cubicBezTo>
                  <a:pt x="1" y="2694"/>
                  <a:pt x="1600" y="3690"/>
                  <a:pt x="483" y="4626"/>
                </a:cubicBezTo>
                <a:lnTo>
                  <a:pt x="14787" y="1306"/>
                </a:lnTo>
                <a:cubicBezTo>
                  <a:pt x="14787" y="1306"/>
                  <a:pt x="14878" y="159"/>
                  <a:pt x="14365" y="9"/>
                </a:cubicBezTo>
                <a:cubicBezTo>
                  <a:pt x="14350" y="3"/>
                  <a:pt x="14323" y="0"/>
                  <a:pt x="14284"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8"/>
          <p:cNvSpPr/>
          <p:nvPr/>
        </p:nvSpPr>
        <p:spPr>
          <a:xfrm>
            <a:off x="2864475" y="2855038"/>
            <a:ext cx="281425" cy="120000"/>
          </a:xfrm>
          <a:custGeom>
            <a:rect b="b" l="l" r="r" t="t"/>
            <a:pathLst>
              <a:path extrusionOk="0" h="4800" w="11257">
                <a:moveTo>
                  <a:pt x="10713" y="1"/>
                </a:moveTo>
                <a:lnTo>
                  <a:pt x="0" y="3019"/>
                </a:lnTo>
                <a:lnTo>
                  <a:pt x="513" y="4799"/>
                </a:lnTo>
                <a:lnTo>
                  <a:pt x="11256" y="1721"/>
                </a:lnTo>
                <a:cubicBezTo>
                  <a:pt x="11256" y="1721"/>
                  <a:pt x="10532" y="303"/>
                  <a:pt x="10713"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8"/>
          <p:cNvSpPr/>
          <p:nvPr/>
        </p:nvSpPr>
        <p:spPr>
          <a:xfrm>
            <a:off x="2762625" y="2799988"/>
            <a:ext cx="356875" cy="144100"/>
          </a:xfrm>
          <a:custGeom>
            <a:rect b="b" l="l" r="r" t="t"/>
            <a:pathLst>
              <a:path extrusionOk="0" h="5764" w="14275">
                <a:moveTo>
                  <a:pt x="13882" y="0"/>
                </a:moveTo>
                <a:lnTo>
                  <a:pt x="1" y="4255"/>
                </a:lnTo>
                <a:cubicBezTo>
                  <a:pt x="1" y="4255"/>
                  <a:pt x="1359" y="5070"/>
                  <a:pt x="755" y="5764"/>
                </a:cubicBezTo>
                <a:lnTo>
                  <a:pt x="14274" y="1449"/>
                </a:lnTo>
                <a:lnTo>
                  <a:pt x="13882"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8"/>
          <p:cNvSpPr/>
          <p:nvPr/>
        </p:nvSpPr>
        <p:spPr>
          <a:xfrm>
            <a:off x="2779225" y="2774338"/>
            <a:ext cx="287450" cy="109400"/>
          </a:xfrm>
          <a:custGeom>
            <a:rect b="b" l="l" r="r" t="t"/>
            <a:pathLst>
              <a:path extrusionOk="0" h="4376" w="11498">
                <a:moveTo>
                  <a:pt x="11075" y="0"/>
                </a:moveTo>
                <a:lnTo>
                  <a:pt x="393" y="2776"/>
                </a:lnTo>
                <a:cubicBezTo>
                  <a:pt x="0" y="3319"/>
                  <a:pt x="876" y="4376"/>
                  <a:pt x="876" y="4376"/>
                </a:cubicBezTo>
                <a:lnTo>
                  <a:pt x="11498" y="1207"/>
                </a:lnTo>
                <a:cubicBezTo>
                  <a:pt x="11106" y="754"/>
                  <a:pt x="11075" y="0"/>
                  <a:pt x="11075" y="0"/>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8"/>
          <p:cNvSpPr/>
          <p:nvPr/>
        </p:nvSpPr>
        <p:spPr>
          <a:xfrm>
            <a:off x="6503175" y="3640519"/>
            <a:ext cx="200724" cy="248465"/>
          </a:xfrm>
          <a:custGeom>
            <a:rect b="b" l="l" r="r" t="t"/>
            <a:pathLst>
              <a:path extrusionOk="0" h="9900" w="8481">
                <a:moveTo>
                  <a:pt x="3773" y="1"/>
                </a:moveTo>
                <a:lnTo>
                  <a:pt x="1" y="3230"/>
                </a:lnTo>
                <a:lnTo>
                  <a:pt x="5312" y="9899"/>
                </a:lnTo>
                <a:lnTo>
                  <a:pt x="8480" y="7756"/>
                </a:lnTo>
                <a:lnTo>
                  <a:pt x="3773" y="1"/>
                </a:lnTo>
                <a:close/>
              </a:path>
            </a:pathLst>
          </a:custGeom>
          <a:solidFill>
            <a:srgbClr val="ADA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8"/>
          <p:cNvSpPr/>
          <p:nvPr/>
        </p:nvSpPr>
        <p:spPr>
          <a:xfrm>
            <a:off x="6848880" y="3703390"/>
            <a:ext cx="83594" cy="106438"/>
          </a:xfrm>
          <a:custGeom>
            <a:rect b="b" l="l" r="r" t="t"/>
            <a:pathLst>
              <a:path extrusionOk="0" h="4241" w="3532">
                <a:moveTo>
                  <a:pt x="2414" y="1"/>
                </a:moveTo>
                <a:lnTo>
                  <a:pt x="0" y="846"/>
                </a:lnTo>
                <a:lnTo>
                  <a:pt x="875" y="3380"/>
                </a:lnTo>
                <a:cubicBezTo>
                  <a:pt x="1066" y="3904"/>
                  <a:pt x="1557" y="4240"/>
                  <a:pt x="2096" y="4240"/>
                </a:cubicBezTo>
                <a:cubicBezTo>
                  <a:pt x="2241" y="4240"/>
                  <a:pt x="2389" y="4216"/>
                  <a:pt x="2535" y="4165"/>
                </a:cubicBezTo>
                <a:cubicBezTo>
                  <a:pt x="3199" y="3954"/>
                  <a:pt x="3531" y="3199"/>
                  <a:pt x="3290" y="2536"/>
                </a:cubicBezTo>
                <a:lnTo>
                  <a:pt x="2414" y="1"/>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8"/>
          <p:cNvSpPr/>
          <p:nvPr/>
        </p:nvSpPr>
        <p:spPr>
          <a:xfrm>
            <a:off x="6683886" y="3454062"/>
            <a:ext cx="299986" cy="301772"/>
          </a:xfrm>
          <a:custGeom>
            <a:rect b="b" l="l" r="r" t="t"/>
            <a:pathLst>
              <a:path extrusionOk="0" h="12024" w="12675">
                <a:moveTo>
                  <a:pt x="5956" y="0"/>
                </a:moveTo>
                <a:cubicBezTo>
                  <a:pt x="5742" y="0"/>
                  <a:pt x="5527" y="12"/>
                  <a:pt x="5312" y="37"/>
                </a:cubicBezTo>
                <a:cubicBezTo>
                  <a:pt x="2113" y="399"/>
                  <a:pt x="0" y="3386"/>
                  <a:pt x="574" y="6676"/>
                </a:cubicBezTo>
                <a:cubicBezTo>
                  <a:pt x="1080" y="9743"/>
                  <a:pt x="3765" y="12023"/>
                  <a:pt x="6719" y="12023"/>
                </a:cubicBezTo>
                <a:cubicBezTo>
                  <a:pt x="6933" y="12023"/>
                  <a:pt x="7148" y="12011"/>
                  <a:pt x="7364" y="11987"/>
                </a:cubicBezTo>
                <a:cubicBezTo>
                  <a:pt x="10562" y="11625"/>
                  <a:pt x="12675" y="8637"/>
                  <a:pt x="12132" y="5348"/>
                </a:cubicBezTo>
                <a:cubicBezTo>
                  <a:pt x="11597" y="2280"/>
                  <a:pt x="8910" y="0"/>
                  <a:pt x="5956"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8"/>
          <p:cNvSpPr/>
          <p:nvPr/>
        </p:nvSpPr>
        <p:spPr>
          <a:xfrm>
            <a:off x="6706750" y="3412198"/>
            <a:ext cx="295702" cy="318462"/>
          </a:xfrm>
          <a:custGeom>
            <a:rect b="b" l="l" r="r" t="t"/>
            <a:pathLst>
              <a:path extrusionOk="0" h="12689" w="12494">
                <a:moveTo>
                  <a:pt x="10551" y="1"/>
                </a:moveTo>
                <a:cubicBezTo>
                  <a:pt x="10122" y="1"/>
                  <a:pt x="9668" y="134"/>
                  <a:pt x="9264" y="407"/>
                </a:cubicBezTo>
                <a:cubicBezTo>
                  <a:pt x="8782" y="739"/>
                  <a:pt x="8450" y="1192"/>
                  <a:pt x="8329" y="1705"/>
                </a:cubicBezTo>
                <a:cubicBezTo>
                  <a:pt x="7286" y="1079"/>
                  <a:pt x="6273" y="838"/>
                  <a:pt x="5333" y="838"/>
                </a:cubicBezTo>
                <a:cubicBezTo>
                  <a:pt x="2875" y="838"/>
                  <a:pt x="918" y="2485"/>
                  <a:pt x="242" y="3183"/>
                </a:cubicBezTo>
                <a:cubicBezTo>
                  <a:pt x="30" y="3394"/>
                  <a:pt x="0" y="3696"/>
                  <a:pt x="121" y="3968"/>
                </a:cubicBezTo>
                <a:cubicBezTo>
                  <a:pt x="650" y="4867"/>
                  <a:pt x="2267" y="6970"/>
                  <a:pt x="4506" y="6970"/>
                </a:cubicBezTo>
                <a:cubicBezTo>
                  <a:pt x="4823" y="6970"/>
                  <a:pt x="5152" y="6928"/>
                  <a:pt x="5492" y="6835"/>
                </a:cubicBezTo>
                <a:cubicBezTo>
                  <a:pt x="5492" y="6835"/>
                  <a:pt x="6126" y="10305"/>
                  <a:pt x="8902" y="12689"/>
                </a:cubicBezTo>
                <a:cubicBezTo>
                  <a:pt x="12101" y="10456"/>
                  <a:pt x="12252" y="6352"/>
                  <a:pt x="10381" y="3606"/>
                </a:cubicBezTo>
                <a:cubicBezTo>
                  <a:pt x="10683" y="3545"/>
                  <a:pt x="10954" y="3455"/>
                  <a:pt x="11226" y="3274"/>
                </a:cubicBezTo>
                <a:cubicBezTo>
                  <a:pt x="12161" y="2640"/>
                  <a:pt x="12493" y="1463"/>
                  <a:pt x="11950" y="679"/>
                </a:cubicBezTo>
                <a:cubicBezTo>
                  <a:pt x="11641" y="232"/>
                  <a:pt x="11117" y="1"/>
                  <a:pt x="10551" y="1"/>
                </a:cubicBezTo>
                <a:close/>
              </a:path>
            </a:pathLst>
          </a:custGeom>
          <a:solidFill>
            <a:srgbClr val="5B0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8"/>
          <p:cNvSpPr/>
          <p:nvPr/>
        </p:nvSpPr>
        <p:spPr>
          <a:xfrm>
            <a:off x="6680312" y="3617052"/>
            <a:ext cx="23596" cy="28034"/>
          </a:xfrm>
          <a:custGeom>
            <a:rect b="b" l="l" r="r" t="t"/>
            <a:pathLst>
              <a:path extrusionOk="0" h="1117" w="997">
                <a:moveTo>
                  <a:pt x="725" y="0"/>
                </a:moveTo>
                <a:lnTo>
                  <a:pt x="182" y="423"/>
                </a:lnTo>
                <a:cubicBezTo>
                  <a:pt x="1" y="604"/>
                  <a:pt x="91" y="876"/>
                  <a:pt x="302" y="936"/>
                </a:cubicBezTo>
                <a:lnTo>
                  <a:pt x="996" y="1117"/>
                </a:lnTo>
                <a:lnTo>
                  <a:pt x="996" y="1117"/>
                </a:lnTo>
                <a:lnTo>
                  <a:pt x="725" y="0"/>
                </a:ln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8"/>
          <p:cNvSpPr/>
          <p:nvPr/>
        </p:nvSpPr>
        <p:spPr>
          <a:xfrm>
            <a:off x="6738158" y="3592706"/>
            <a:ext cx="12899" cy="16891"/>
          </a:xfrm>
          <a:custGeom>
            <a:rect b="b" l="l" r="r" t="t"/>
            <a:pathLst>
              <a:path extrusionOk="0" h="673" w="545">
                <a:moveTo>
                  <a:pt x="249" y="0"/>
                </a:moveTo>
                <a:cubicBezTo>
                  <a:pt x="237" y="0"/>
                  <a:pt x="225" y="2"/>
                  <a:pt x="212" y="5"/>
                </a:cubicBezTo>
                <a:cubicBezTo>
                  <a:pt x="91" y="35"/>
                  <a:pt x="1" y="186"/>
                  <a:pt x="31" y="367"/>
                </a:cubicBezTo>
                <a:cubicBezTo>
                  <a:pt x="86" y="532"/>
                  <a:pt x="192" y="673"/>
                  <a:pt x="302" y="673"/>
                </a:cubicBezTo>
                <a:cubicBezTo>
                  <a:pt x="312" y="673"/>
                  <a:pt x="322" y="671"/>
                  <a:pt x="333" y="669"/>
                </a:cubicBezTo>
                <a:cubicBezTo>
                  <a:pt x="454" y="638"/>
                  <a:pt x="544" y="457"/>
                  <a:pt x="514" y="276"/>
                </a:cubicBezTo>
                <a:cubicBezTo>
                  <a:pt x="460" y="114"/>
                  <a:pt x="357" y="0"/>
                  <a:pt x="249" y="0"/>
                </a:cubicBez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8"/>
          <p:cNvSpPr/>
          <p:nvPr/>
        </p:nvSpPr>
        <p:spPr>
          <a:xfrm>
            <a:off x="6826726" y="3577647"/>
            <a:ext cx="37892" cy="40959"/>
          </a:xfrm>
          <a:custGeom>
            <a:rect b="b" l="l" r="r" t="t"/>
            <a:pathLst>
              <a:path extrusionOk="0" h="1632" w="1601">
                <a:moveTo>
                  <a:pt x="707" y="0"/>
                </a:moveTo>
                <a:cubicBezTo>
                  <a:pt x="642" y="0"/>
                  <a:pt x="577" y="10"/>
                  <a:pt x="514" y="31"/>
                </a:cubicBezTo>
                <a:cubicBezTo>
                  <a:pt x="152" y="152"/>
                  <a:pt x="1" y="605"/>
                  <a:pt x="152" y="1057"/>
                </a:cubicBezTo>
                <a:cubicBezTo>
                  <a:pt x="276" y="1406"/>
                  <a:pt x="586" y="1632"/>
                  <a:pt x="894" y="1632"/>
                </a:cubicBezTo>
                <a:cubicBezTo>
                  <a:pt x="959" y="1632"/>
                  <a:pt x="1024" y="1622"/>
                  <a:pt x="1087" y="1601"/>
                </a:cubicBezTo>
                <a:cubicBezTo>
                  <a:pt x="1449" y="1450"/>
                  <a:pt x="1600" y="997"/>
                  <a:pt x="1449" y="575"/>
                </a:cubicBezTo>
                <a:cubicBezTo>
                  <a:pt x="1325" y="226"/>
                  <a:pt x="1015" y="0"/>
                  <a:pt x="707" y="0"/>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8"/>
          <p:cNvSpPr/>
          <p:nvPr/>
        </p:nvSpPr>
        <p:spPr>
          <a:xfrm>
            <a:off x="6835318" y="3587586"/>
            <a:ext cx="27857" cy="22663"/>
          </a:xfrm>
          <a:custGeom>
            <a:rect b="b" l="l" r="r" t="t"/>
            <a:pathLst>
              <a:path extrusionOk="0" h="903" w="1177">
                <a:moveTo>
                  <a:pt x="336" y="0"/>
                </a:moveTo>
                <a:cubicBezTo>
                  <a:pt x="1" y="0"/>
                  <a:pt x="302" y="903"/>
                  <a:pt x="302" y="903"/>
                </a:cubicBezTo>
                <a:cubicBezTo>
                  <a:pt x="332" y="480"/>
                  <a:pt x="483" y="480"/>
                  <a:pt x="483" y="480"/>
                </a:cubicBezTo>
                <a:cubicBezTo>
                  <a:pt x="483" y="480"/>
                  <a:pt x="1177" y="360"/>
                  <a:pt x="453" y="28"/>
                </a:cubicBezTo>
                <a:cubicBezTo>
                  <a:pt x="407" y="9"/>
                  <a:pt x="369" y="0"/>
                  <a:pt x="336"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8"/>
          <p:cNvSpPr/>
          <p:nvPr/>
        </p:nvSpPr>
        <p:spPr>
          <a:xfrm>
            <a:off x="6753874" y="3616198"/>
            <a:ext cx="47879" cy="44925"/>
          </a:xfrm>
          <a:custGeom>
            <a:rect b="b" l="l" r="r" t="t"/>
            <a:pathLst>
              <a:path extrusionOk="0" h="1790" w="2023">
                <a:moveTo>
                  <a:pt x="984" y="1"/>
                </a:moveTo>
                <a:cubicBezTo>
                  <a:pt x="809" y="1"/>
                  <a:pt x="633" y="52"/>
                  <a:pt x="484" y="155"/>
                </a:cubicBezTo>
                <a:cubicBezTo>
                  <a:pt x="91" y="457"/>
                  <a:pt x="1" y="1000"/>
                  <a:pt x="272" y="1423"/>
                </a:cubicBezTo>
                <a:cubicBezTo>
                  <a:pt x="457" y="1663"/>
                  <a:pt x="733" y="1790"/>
                  <a:pt x="1008" y="1790"/>
                </a:cubicBezTo>
                <a:cubicBezTo>
                  <a:pt x="1183" y="1790"/>
                  <a:pt x="1358" y="1739"/>
                  <a:pt x="1510" y="1634"/>
                </a:cubicBezTo>
                <a:cubicBezTo>
                  <a:pt x="1932" y="1362"/>
                  <a:pt x="2023" y="789"/>
                  <a:pt x="1721" y="397"/>
                </a:cubicBezTo>
                <a:cubicBezTo>
                  <a:pt x="1553" y="135"/>
                  <a:pt x="1269" y="1"/>
                  <a:pt x="984" y="1"/>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8"/>
          <p:cNvSpPr/>
          <p:nvPr/>
        </p:nvSpPr>
        <p:spPr>
          <a:xfrm>
            <a:off x="6677448" y="3781823"/>
            <a:ext cx="269289" cy="290755"/>
          </a:xfrm>
          <a:custGeom>
            <a:rect b="b" l="l" r="r" t="t"/>
            <a:pathLst>
              <a:path extrusionOk="0" h="11585" w="11378">
                <a:moveTo>
                  <a:pt x="9694" y="1"/>
                </a:moveTo>
                <a:cubicBezTo>
                  <a:pt x="9165" y="1"/>
                  <a:pt x="8621" y="255"/>
                  <a:pt x="8360" y="738"/>
                </a:cubicBezTo>
                <a:cubicBezTo>
                  <a:pt x="7264" y="2909"/>
                  <a:pt x="6199" y="5016"/>
                  <a:pt x="5166" y="7048"/>
                </a:cubicBezTo>
                <a:lnTo>
                  <a:pt x="5166" y="7048"/>
                </a:lnTo>
                <a:cubicBezTo>
                  <a:pt x="4468" y="5979"/>
                  <a:pt x="3768" y="4907"/>
                  <a:pt x="3079" y="3847"/>
                </a:cubicBezTo>
                <a:cubicBezTo>
                  <a:pt x="2774" y="3378"/>
                  <a:pt x="2262" y="3089"/>
                  <a:pt x="1739" y="3089"/>
                </a:cubicBezTo>
                <a:cubicBezTo>
                  <a:pt x="1487" y="3089"/>
                  <a:pt x="1232" y="3156"/>
                  <a:pt x="997" y="3303"/>
                </a:cubicBezTo>
                <a:cubicBezTo>
                  <a:pt x="303" y="3696"/>
                  <a:pt x="1" y="4692"/>
                  <a:pt x="453" y="5355"/>
                </a:cubicBezTo>
                <a:cubicBezTo>
                  <a:pt x="1630" y="7196"/>
                  <a:pt x="2837" y="9007"/>
                  <a:pt x="4014" y="10848"/>
                </a:cubicBezTo>
                <a:cubicBezTo>
                  <a:pt x="4328" y="11318"/>
                  <a:pt x="4877" y="11584"/>
                  <a:pt x="5409" y="11584"/>
                </a:cubicBezTo>
                <a:cubicBezTo>
                  <a:pt x="5901" y="11584"/>
                  <a:pt x="6379" y="11356"/>
                  <a:pt x="6640" y="10848"/>
                </a:cubicBezTo>
                <a:cubicBezTo>
                  <a:pt x="8088" y="7981"/>
                  <a:pt x="9537" y="5144"/>
                  <a:pt x="10985" y="2277"/>
                </a:cubicBezTo>
                <a:cubicBezTo>
                  <a:pt x="11378" y="1553"/>
                  <a:pt x="11197" y="648"/>
                  <a:pt x="10442" y="195"/>
                </a:cubicBezTo>
                <a:cubicBezTo>
                  <a:pt x="10221" y="64"/>
                  <a:pt x="9959" y="1"/>
                  <a:pt x="9694" y="1"/>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8"/>
          <p:cNvSpPr/>
          <p:nvPr/>
        </p:nvSpPr>
        <p:spPr>
          <a:xfrm>
            <a:off x="6753164" y="3740511"/>
            <a:ext cx="387129" cy="309778"/>
          </a:xfrm>
          <a:custGeom>
            <a:rect b="b" l="l" r="r" t="t"/>
            <a:pathLst>
              <a:path extrusionOk="0" h="12343" w="16357">
                <a:moveTo>
                  <a:pt x="7364" y="0"/>
                </a:moveTo>
                <a:lnTo>
                  <a:pt x="4527" y="1298"/>
                </a:lnTo>
                <a:cubicBezTo>
                  <a:pt x="4527" y="1298"/>
                  <a:pt x="1" y="9868"/>
                  <a:pt x="12645" y="12343"/>
                </a:cubicBezTo>
                <a:lnTo>
                  <a:pt x="16357" y="5070"/>
                </a:lnTo>
                <a:cubicBezTo>
                  <a:pt x="16357" y="5070"/>
                  <a:pt x="10593" y="3531"/>
                  <a:pt x="7364" y="0"/>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8"/>
          <p:cNvSpPr/>
          <p:nvPr/>
        </p:nvSpPr>
        <p:spPr>
          <a:xfrm>
            <a:off x="7280290" y="3900313"/>
            <a:ext cx="459268" cy="127269"/>
          </a:xfrm>
          <a:custGeom>
            <a:rect b="b" l="l" r="r" t="t"/>
            <a:pathLst>
              <a:path extrusionOk="0" h="5071" w="19405">
                <a:moveTo>
                  <a:pt x="0" y="1"/>
                </a:moveTo>
                <a:lnTo>
                  <a:pt x="906" y="5070"/>
                </a:lnTo>
                <a:lnTo>
                  <a:pt x="19404" y="4799"/>
                </a:lnTo>
                <a:lnTo>
                  <a:pt x="17925" y="1630"/>
                </a:lnTo>
                <a:lnTo>
                  <a:pt x="0" y="1"/>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8"/>
          <p:cNvSpPr/>
          <p:nvPr/>
        </p:nvSpPr>
        <p:spPr>
          <a:xfrm>
            <a:off x="7231722" y="3520096"/>
            <a:ext cx="169294" cy="425679"/>
          </a:xfrm>
          <a:custGeom>
            <a:rect b="b" l="l" r="r" t="t"/>
            <a:pathLst>
              <a:path extrusionOk="0" h="16961" w="7153">
                <a:moveTo>
                  <a:pt x="4285" y="1"/>
                </a:moveTo>
                <a:lnTo>
                  <a:pt x="0" y="12404"/>
                </a:lnTo>
                <a:lnTo>
                  <a:pt x="3380" y="16960"/>
                </a:lnTo>
                <a:lnTo>
                  <a:pt x="7152" y="876"/>
                </a:lnTo>
                <a:lnTo>
                  <a:pt x="4285" y="1"/>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8"/>
          <p:cNvSpPr/>
          <p:nvPr/>
        </p:nvSpPr>
        <p:spPr>
          <a:xfrm>
            <a:off x="7323864" y="3497382"/>
            <a:ext cx="130006" cy="53884"/>
          </a:xfrm>
          <a:custGeom>
            <a:rect b="b" l="l" r="r" t="t"/>
            <a:pathLst>
              <a:path extrusionOk="0" h="2147" w="5493">
                <a:moveTo>
                  <a:pt x="694" y="0"/>
                </a:moveTo>
                <a:lnTo>
                  <a:pt x="0" y="1841"/>
                </a:lnTo>
                <a:lnTo>
                  <a:pt x="2716" y="2022"/>
                </a:lnTo>
                <a:lnTo>
                  <a:pt x="3983" y="2143"/>
                </a:lnTo>
                <a:cubicBezTo>
                  <a:pt x="4017" y="2146"/>
                  <a:pt x="4050" y="2147"/>
                  <a:pt x="4083" y="2147"/>
                </a:cubicBezTo>
                <a:cubicBezTo>
                  <a:pt x="4795" y="2147"/>
                  <a:pt x="5406" y="1528"/>
                  <a:pt x="5492" y="634"/>
                </a:cubicBezTo>
                <a:lnTo>
                  <a:pt x="694" y="0"/>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8"/>
          <p:cNvSpPr/>
          <p:nvPr/>
        </p:nvSpPr>
        <p:spPr>
          <a:xfrm>
            <a:off x="7046727" y="3614768"/>
            <a:ext cx="570671" cy="445380"/>
          </a:xfrm>
          <a:custGeom>
            <a:rect b="b" l="l" r="r" t="t"/>
            <a:pathLst>
              <a:path extrusionOk="0" h="17746" w="24112">
                <a:moveTo>
                  <a:pt x="10653" y="1"/>
                </a:moveTo>
                <a:cubicBezTo>
                  <a:pt x="8138" y="9010"/>
                  <a:pt x="2966" y="9389"/>
                  <a:pt x="2113" y="9389"/>
                </a:cubicBezTo>
                <a:cubicBezTo>
                  <a:pt x="2034" y="9389"/>
                  <a:pt x="1992" y="9386"/>
                  <a:pt x="1992" y="9386"/>
                </a:cubicBezTo>
                <a:lnTo>
                  <a:pt x="0" y="17262"/>
                </a:lnTo>
                <a:lnTo>
                  <a:pt x="24112" y="17745"/>
                </a:lnTo>
                <a:lnTo>
                  <a:pt x="24112" y="12132"/>
                </a:lnTo>
                <a:lnTo>
                  <a:pt x="12071" y="11197"/>
                </a:lnTo>
                <a:lnTo>
                  <a:pt x="15240" y="1721"/>
                </a:lnTo>
                <a:lnTo>
                  <a:pt x="10653" y="1"/>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8"/>
          <p:cNvSpPr/>
          <p:nvPr/>
        </p:nvSpPr>
        <p:spPr>
          <a:xfrm>
            <a:off x="6503175" y="3651135"/>
            <a:ext cx="261431" cy="281017"/>
          </a:xfrm>
          <a:custGeom>
            <a:rect b="b" l="l" r="r" t="t"/>
            <a:pathLst>
              <a:path extrusionOk="0" h="11197" w="11046">
                <a:moveTo>
                  <a:pt x="4859" y="0"/>
                </a:moveTo>
                <a:lnTo>
                  <a:pt x="1" y="2807"/>
                </a:lnTo>
                <a:lnTo>
                  <a:pt x="6338" y="11196"/>
                </a:lnTo>
                <a:lnTo>
                  <a:pt x="11045" y="8028"/>
                </a:lnTo>
                <a:lnTo>
                  <a:pt x="4859" y="0"/>
                </a:lnTo>
                <a:close/>
              </a:path>
            </a:pathLst>
          </a:custGeom>
          <a:solidFill>
            <a:srgbClr val="BBA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8"/>
          <p:cNvSpPr/>
          <p:nvPr/>
        </p:nvSpPr>
        <p:spPr>
          <a:xfrm>
            <a:off x="6649471" y="3810837"/>
            <a:ext cx="98717" cy="95948"/>
          </a:xfrm>
          <a:custGeom>
            <a:rect b="b" l="l" r="r" t="t"/>
            <a:pathLst>
              <a:path extrusionOk="0" h="3823" w="4171">
                <a:moveTo>
                  <a:pt x="2187" y="0"/>
                </a:moveTo>
                <a:cubicBezTo>
                  <a:pt x="2136" y="0"/>
                  <a:pt x="2092" y="38"/>
                  <a:pt x="2058" y="125"/>
                </a:cubicBezTo>
                <a:cubicBezTo>
                  <a:pt x="1907" y="518"/>
                  <a:pt x="2330" y="1423"/>
                  <a:pt x="2330" y="1423"/>
                </a:cubicBezTo>
                <a:cubicBezTo>
                  <a:pt x="2330" y="1423"/>
                  <a:pt x="1340" y="197"/>
                  <a:pt x="923" y="197"/>
                </a:cubicBezTo>
                <a:cubicBezTo>
                  <a:pt x="846" y="197"/>
                  <a:pt x="789" y="238"/>
                  <a:pt x="760" y="337"/>
                </a:cubicBezTo>
                <a:cubicBezTo>
                  <a:pt x="700" y="669"/>
                  <a:pt x="1877" y="1966"/>
                  <a:pt x="1877" y="1966"/>
                </a:cubicBezTo>
                <a:cubicBezTo>
                  <a:pt x="1877" y="1966"/>
                  <a:pt x="691" y="1182"/>
                  <a:pt x="299" y="1182"/>
                </a:cubicBezTo>
                <a:cubicBezTo>
                  <a:pt x="198" y="1182"/>
                  <a:pt x="150" y="1234"/>
                  <a:pt x="187" y="1363"/>
                </a:cubicBezTo>
                <a:cubicBezTo>
                  <a:pt x="278" y="1634"/>
                  <a:pt x="1545" y="2660"/>
                  <a:pt x="1545" y="2660"/>
                </a:cubicBezTo>
                <a:cubicBezTo>
                  <a:pt x="1545" y="2660"/>
                  <a:pt x="569" y="2252"/>
                  <a:pt x="182" y="2252"/>
                </a:cubicBezTo>
                <a:cubicBezTo>
                  <a:pt x="64" y="2252"/>
                  <a:pt x="1" y="2290"/>
                  <a:pt x="36" y="2389"/>
                </a:cubicBezTo>
                <a:cubicBezTo>
                  <a:pt x="66" y="2479"/>
                  <a:pt x="308" y="2691"/>
                  <a:pt x="640" y="2962"/>
                </a:cubicBezTo>
                <a:cubicBezTo>
                  <a:pt x="1221" y="3441"/>
                  <a:pt x="1918" y="3822"/>
                  <a:pt x="2550" y="3822"/>
                </a:cubicBezTo>
                <a:cubicBezTo>
                  <a:pt x="3035" y="3822"/>
                  <a:pt x="3481" y="3598"/>
                  <a:pt x="3808" y="3023"/>
                </a:cubicBezTo>
                <a:cubicBezTo>
                  <a:pt x="4170" y="2359"/>
                  <a:pt x="4170" y="910"/>
                  <a:pt x="3567" y="759"/>
                </a:cubicBezTo>
                <a:cubicBezTo>
                  <a:pt x="3544" y="753"/>
                  <a:pt x="3522" y="751"/>
                  <a:pt x="3502" y="751"/>
                </a:cubicBezTo>
                <a:cubicBezTo>
                  <a:pt x="3098" y="751"/>
                  <a:pt x="3235" y="1846"/>
                  <a:pt x="3235" y="1846"/>
                </a:cubicBezTo>
                <a:cubicBezTo>
                  <a:pt x="3235" y="1846"/>
                  <a:pt x="2543" y="0"/>
                  <a:pt x="2187"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8"/>
          <p:cNvSpPr/>
          <p:nvPr/>
        </p:nvSpPr>
        <p:spPr>
          <a:xfrm>
            <a:off x="6686016" y="3880636"/>
            <a:ext cx="198594" cy="191946"/>
          </a:xfrm>
          <a:custGeom>
            <a:rect b="b" l="l" r="r" t="t"/>
            <a:pathLst>
              <a:path extrusionOk="0" h="7648" w="8391">
                <a:moveTo>
                  <a:pt x="2747" y="0"/>
                </a:moveTo>
                <a:cubicBezTo>
                  <a:pt x="1842" y="453"/>
                  <a:pt x="635" y="1056"/>
                  <a:pt x="1" y="1298"/>
                </a:cubicBezTo>
                <a:cubicBezTo>
                  <a:pt x="31" y="1328"/>
                  <a:pt x="61" y="1388"/>
                  <a:pt x="91" y="1418"/>
                </a:cubicBezTo>
                <a:cubicBezTo>
                  <a:pt x="1268" y="3259"/>
                  <a:pt x="2475" y="5070"/>
                  <a:pt x="3652" y="6911"/>
                </a:cubicBezTo>
                <a:cubicBezTo>
                  <a:pt x="3966" y="7381"/>
                  <a:pt x="4515" y="7647"/>
                  <a:pt x="5047" y="7647"/>
                </a:cubicBezTo>
                <a:cubicBezTo>
                  <a:pt x="5539" y="7647"/>
                  <a:pt x="6017" y="7419"/>
                  <a:pt x="6278" y="6911"/>
                </a:cubicBezTo>
                <a:cubicBezTo>
                  <a:pt x="7062" y="5372"/>
                  <a:pt x="7606" y="4285"/>
                  <a:pt x="8390" y="2746"/>
                </a:cubicBezTo>
                <a:lnTo>
                  <a:pt x="8390" y="2746"/>
                </a:lnTo>
                <a:cubicBezTo>
                  <a:pt x="8065" y="2753"/>
                  <a:pt x="7800" y="2755"/>
                  <a:pt x="7570" y="2755"/>
                </a:cubicBezTo>
                <a:cubicBezTo>
                  <a:pt x="6939" y="2755"/>
                  <a:pt x="6562" y="2737"/>
                  <a:pt x="5891" y="2737"/>
                </a:cubicBezTo>
                <a:cubicBezTo>
                  <a:pt x="5646" y="2737"/>
                  <a:pt x="5361" y="2740"/>
                  <a:pt x="5010" y="2746"/>
                </a:cubicBezTo>
                <a:lnTo>
                  <a:pt x="4799" y="3108"/>
                </a:lnTo>
                <a:lnTo>
                  <a:pt x="2747" y="0"/>
                </a:ln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8"/>
          <p:cNvSpPr/>
          <p:nvPr/>
        </p:nvSpPr>
        <p:spPr>
          <a:xfrm>
            <a:off x="6852454" y="3409512"/>
            <a:ext cx="64305" cy="55541"/>
          </a:xfrm>
          <a:custGeom>
            <a:rect b="b" l="l" r="r" t="t"/>
            <a:pathLst>
              <a:path extrusionOk="0" h="2213" w="2717">
                <a:moveTo>
                  <a:pt x="2294" y="1"/>
                </a:moveTo>
                <a:cubicBezTo>
                  <a:pt x="2294" y="1"/>
                  <a:pt x="1509" y="393"/>
                  <a:pt x="1690" y="1480"/>
                </a:cubicBezTo>
                <a:cubicBezTo>
                  <a:pt x="1690" y="1480"/>
                  <a:pt x="1262" y="1289"/>
                  <a:pt x="795" y="1289"/>
                </a:cubicBezTo>
                <a:cubicBezTo>
                  <a:pt x="517" y="1289"/>
                  <a:pt x="225" y="1357"/>
                  <a:pt x="0" y="1570"/>
                </a:cubicBezTo>
                <a:cubicBezTo>
                  <a:pt x="0" y="1570"/>
                  <a:pt x="551" y="2212"/>
                  <a:pt x="1260" y="2212"/>
                </a:cubicBezTo>
                <a:cubicBezTo>
                  <a:pt x="1547" y="2212"/>
                  <a:pt x="1860" y="2107"/>
                  <a:pt x="2173" y="1812"/>
                </a:cubicBezTo>
                <a:cubicBezTo>
                  <a:pt x="2173" y="1812"/>
                  <a:pt x="2716" y="695"/>
                  <a:pt x="2294" y="1"/>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8"/>
          <p:cNvSpPr/>
          <p:nvPr/>
        </p:nvSpPr>
        <p:spPr>
          <a:xfrm>
            <a:off x="6898159" y="3450423"/>
            <a:ext cx="57867" cy="58352"/>
          </a:xfrm>
          <a:custGeom>
            <a:rect b="b" l="l" r="r" t="t"/>
            <a:pathLst>
              <a:path extrusionOk="0" h="2325" w="2445">
                <a:moveTo>
                  <a:pt x="242" y="0"/>
                </a:moveTo>
                <a:lnTo>
                  <a:pt x="1" y="151"/>
                </a:lnTo>
                <a:cubicBezTo>
                  <a:pt x="453" y="2022"/>
                  <a:pt x="2445" y="2324"/>
                  <a:pt x="2445" y="2324"/>
                </a:cubicBezTo>
                <a:lnTo>
                  <a:pt x="2294" y="2083"/>
                </a:lnTo>
                <a:cubicBezTo>
                  <a:pt x="242" y="1419"/>
                  <a:pt x="242" y="0"/>
                  <a:pt x="242" y="0"/>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8"/>
          <p:cNvSpPr/>
          <p:nvPr/>
        </p:nvSpPr>
        <p:spPr>
          <a:xfrm>
            <a:off x="7689051" y="3930873"/>
            <a:ext cx="88429" cy="100001"/>
          </a:xfrm>
          <a:custGeom>
            <a:rect b="b" l="l" r="r" t="t"/>
            <a:pathLst>
              <a:path extrusionOk="0" h="4779" w="4226">
                <a:moveTo>
                  <a:pt x="1751" y="1"/>
                </a:moveTo>
                <a:lnTo>
                  <a:pt x="0" y="514"/>
                </a:lnTo>
                <a:lnTo>
                  <a:pt x="1509" y="2958"/>
                </a:lnTo>
                <a:lnTo>
                  <a:pt x="2203" y="4135"/>
                </a:lnTo>
                <a:cubicBezTo>
                  <a:pt x="2442" y="4557"/>
                  <a:pt x="2859" y="4778"/>
                  <a:pt x="3319" y="4778"/>
                </a:cubicBezTo>
                <a:cubicBezTo>
                  <a:pt x="3615" y="4778"/>
                  <a:pt x="3930" y="4686"/>
                  <a:pt x="4225" y="4497"/>
                </a:cubicBezTo>
                <a:lnTo>
                  <a:pt x="1751" y="1"/>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8"/>
          <p:cNvSpPr/>
          <p:nvPr/>
        </p:nvSpPr>
        <p:spPr>
          <a:xfrm>
            <a:off x="4896775" y="3658320"/>
            <a:ext cx="217622" cy="269379"/>
          </a:xfrm>
          <a:custGeom>
            <a:rect b="b" l="l" r="r" t="t"/>
            <a:pathLst>
              <a:path extrusionOk="0" h="9900" w="8481">
                <a:moveTo>
                  <a:pt x="3773" y="1"/>
                </a:moveTo>
                <a:lnTo>
                  <a:pt x="1" y="3230"/>
                </a:lnTo>
                <a:lnTo>
                  <a:pt x="5312" y="9899"/>
                </a:lnTo>
                <a:lnTo>
                  <a:pt x="8480" y="7756"/>
                </a:lnTo>
                <a:lnTo>
                  <a:pt x="3773" y="1"/>
                </a:lnTo>
                <a:close/>
              </a:path>
            </a:pathLst>
          </a:custGeom>
          <a:solidFill>
            <a:srgbClr val="ADA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8"/>
          <p:cNvSpPr/>
          <p:nvPr/>
        </p:nvSpPr>
        <p:spPr>
          <a:xfrm>
            <a:off x="5271577" y="3726486"/>
            <a:ext cx="90631" cy="115398"/>
          </a:xfrm>
          <a:custGeom>
            <a:rect b="b" l="l" r="r" t="t"/>
            <a:pathLst>
              <a:path extrusionOk="0" h="4241" w="3532">
                <a:moveTo>
                  <a:pt x="2414" y="1"/>
                </a:moveTo>
                <a:lnTo>
                  <a:pt x="0" y="846"/>
                </a:lnTo>
                <a:lnTo>
                  <a:pt x="875" y="3380"/>
                </a:lnTo>
                <a:cubicBezTo>
                  <a:pt x="1066" y="3904"/>
                  <a:pt x="1557" y="4240"/>
                  <a:pt x="2096" y="4240"/>
                </a:cubicBezTo>
                <a:cubicBezTo>
                  <a:pt x="2241" y="4240"/>
                  <a:pt x="2389" y="4216"/>
                  <a:pt x="2535" y="4165"/>
                </a:cubicBezTo>
                <a:cubicBezTo>
                  <a:pt x="3199" y="3954"/>
                  <a:pt x="3531" y="3199"/>
                  <a:pt x="3290" y="2536"/>
                </a:cubicBezTo>
                <a:lnTo>
                  <a:pt x="2414" y="1"/>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8"/>
          <p:cNvSpPr/>
          <p:nvPr/>
        </p:nvSpPr>
        <p:spPr>
          <a:xfrm>
            <a:off x="5092696" y="3456163"/>
            <a:ext cx="325240" cy="327173"/>
          </a:xfrm>
          <a:custGeom>
            <a:rect b="b" l="l" r="r" t="t"/>
            <a:pathLst>
              <a:path extrusionOk="0" h="12024" w="12675">
                <a:moveTo>
                  <a:pt x="5956" y="0"/>
                </a:moveTo>
                <a:cubicBezTo>
                  <a:pt x="5742" y="0"/>
                  <a:pt x="5527" y="12"/>
                  <a:pt x="5312" y="37"/>
                </a:cubicBezTo>
                <a:cubicBezTo>
                  <a:pt x="2113" y="399"/>
                  <a:pt x="0" y="3386"/>
                  <a:pt x="574" y="6676"/>
                </a:cubicBezTo>
                <a:cubicBezTo>
                  <a:pt x="1080" y="9743"/>
                  <a:pt x="3765" y="12023"/>
                  <a:pt x="6719" y="12023"/>
                </a:cubicBezTo>
                <a:cubicBezTo>
                  <a:pt x="6933" y="12023"/>
                  <a:pt x="7148" y="12011"/>
                  <a:pt x="7364" y="11987"/>
                </a:cubicBezTo>
                <a:cubicBezTo>
                  <a:pt x="10562" y="11625"/>
                  <a:pt x="12675" y="8637"/>
                  <a:pt x="12132" y="5348"/>
                </a:cubicBezTo>
                <a:cubicBezTo>
                  <a:pt x="11597" y="2280"/>
                  <a:pt x="8910" y="0"/>
                  <a:pt x="5956"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8"/>
          <p:cNvSpPr/>
          <p:nvPr/>
        </p:nvSpPr>
        <p:spPr>
          <a:xfrm>
            <a:off x="5117484" y="3410774"/>
            <a:ext cx="320596" cy="345268"/>
          </a:xfrm>
          <a:custGeom>
            <a:rect b="b" l="l" r="r" t="t"/>
            <a:pathLst>
              <a:path extrusionOk="0" h="12689" w="12494">
                <a:moveTo>
                  <a:pt x="10551" y="1"/>
                </a:moveTo>
                <a:cubicBezTo>
                  <a:pt x="10122" y="1"/>
                  <a:pt x="9668" y="134"/>
                  <a:pt x="9264" y="407"/>
                </a:cubicBezTo>
                <a:cubicBezTo>
                  <a:pt x="8782" y="739"/>
                  <a:pt x="8450" y="1192"/>
                  <a:pt x="8329" y="1705"/>
                </a:cubicBezTo>
                <a:cubicBezTo>
                  <a:pt x="7286" y="1079"/>
                  <a:pt x="6273" y="838"/>
                  <a:pt x="5333" y="838"/>
                </a:cubicBezTo>
                <a:cubicBezTo>
                  <a:pt x="2875" y="838"/>
                  <a:pt x="918" y="2485"/>
                  <a:pt x="242" y="3183"/>
                </a:cubicBezTo>
                <a:cubicBezTo>
                  <a:pt x="30" y="3394"/>
                  <a:pt x="0" y="3696"/>
                  <a:pt x="121" y="3968"/>
                </a:cubicBezTo>
                <a:cubicBezTo>
                  <a:pt x="650" y="4867"/>
                  <a:pt x="2267" y="6970"/>
                  <a:pt x="4506" y="6970"/>
                </a:cubicBezTo>
                <a:cubicBezTo>
                  <a:pt x="4823" y="6970"/>
                  <a:pt x="5152" y="6928"/>
                  <a:pt x="5492" y="6835"/>
                </a:cubicBezTo>
                <a:cubicBezTo>
                  <a:pt x="5492" y="6835"/>
                  <a:pt x="6126" y="10305"/>
                  <a:pt x="8902" y="12689"/>
                </a:cubicBezTo>
                <a:cubicBezTo>
                  <a:pt x="12101" y="10456"/>
                  <a:pt x="12252" y="6352"/>
                  <a:pt x="10381" y="3606"/>
                </a:cubicBezTo>
                <a:cubicBezTo>
                  <a:pt x="10683" y="3545"/>
                  <a:pt x="10954" y="3455"/>
                  <a:pt x="11226" y="3274"/>
                </a:cubicBezTo>
                <a:cubicBezTo>
                  <a:pt x="12161" y="2640"/>
                  <a:pt x="12493" y="1463"/>
                  <a:pt x="11950" y="679"/>
                </a:cubicBezTo>
                <a:cubicBezTo>
                  <a:pt x="11641" y="232"/>
                  <a:pt x="11117" y="1"/>
                  <a:pt x="105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8"/>
          <p:cNvSpPr/>
          <p:nvPr/>
        </p:nvSpPr>
        <p:spPr>
          <a:xfrm>
            <a:off x="5088821" y="3632877"/>
            <a:ext cx="25583" cy="30394"/>
          </a:xfrm>
          <a:custGeom>
            <a:rect b="b" l="l" r="r" t="t"/>
            <a:pathLst>
              <a:path extrusionOk="0" h="1117" w="997">
                <a:moveTo>
                  <a:pt x="725" y="0"/>
                </a:moveTo>
                <a:lnTo>
                  <a:pt x="182" y="423"/>
                </a:lnTo>
                <a:cubicBezTo>
                  <a:pt x="1" y="604"/>
                  <a:pt x="91" y="876"/>
                  <a:pt x="302" y="936"/>
                </a:cubicBezTo>
                <a:lnTo>
                  <a:pt x="996" y="1117"/>
                </a:lnTo>
                <a:lnTo>
                  <a:pt x="996" y="1117"/>
                </a:lnTo>
                <a:lnTo>
                  <a:pt x="725" y="0"/>
                </a:ln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8"/>
          <p:cNvSpPr/>
          <p:nvPr/>
        </p:nvSpPr>
        <p:spPr>
          <a:xfrm>
            <a:off x="5151536" y="3606481"/>
            <a:ext cx="13985" cy="18312"/>
          </a:xfrm>
          <a:custGeom>
            <a:rect b="b" l="l" r="r" t="t"/>
            <a:pathLst>
              <a:path extrusionOk="0" h="673" w="545">
                <a:moveTo>
                  <a:pt x="249" y="0"/>
                </a:moveTo>
                <a:cubicBezTo>
                  <a:pt x="237" y="0"/>
                  <a:pt x="225" y="2"/>
                  <a:pt x="212" y="5"/>
                </a:cubicBezTo>
                <a:cubicBezTo>
                  <a:pt x="91" y="35"/>
                  <a:pt x="1" y="186"/>
                  <a:pt x="31" y="367"/>
                </a:cubicBezTo>
                <a:cubicBezTo>
                  <a:pt x="86" y="532"/>
                  <a:pt x="192" y="673"/>
                  <a:pt x="302" y="673"/>
                </a:cubicBezTo>
                <a:cubicBezTo>
                  <a:pt x="312" y="673"/>
                  <a:pt x="322" y="671"/>
                  <a:pt x="333" y="669"/>
                </a:cubicBezTo>
                <a:cubicBezTo>
                  <a:pt x="454" y="638"/>
                  <a:pt x="544" y="457"/>
                  <a:pt x="514" y="276"/>
                </a:cubicBezTo>
                <a:cubicBezTo>
                  <a:pt x="460" y="114"/>
                  <a:pt x="357" y="0"/>
                  <a:pt x="249" y="0"/>
                </a:cubicBez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8"/>
          <p:cNvSpPr/>
          <p:nvPr/>
        </p:nvSpPr>
        <p:spPr>
          <a:xfrm>
            <a:off x="5247559" y="3590154"/>
            <a:ext cx="41082" cy="44407"/>
          </a:xfrm>
          <a:custGeom>
            <a:rect b="b" l="l" r="r" t="t"/>
            <a:pathLst>
              <a:path extrusionOk="0" h="1632" w="1601">
                <a:moveTo>
                  <a:pt x="707" y="0"/>
                </a:moveTo>
                <a:cubicBezTo>
                  <a:pt x="642" y="0"/>
                  <a:pt x="577" y="10"/>
                  <a:pt x="514" y="31"/>
                </a:cubicBezTo>
                <a:cubicBezTo>
                  <a:pt x="152" y="152"/>
                  <a:pt x="1" y="605"/>
                  <a:pt x="152" y="1057"/>
                </a:cubicBezTo>
                <a:cubicBezTo>
                  <a:pt x="276" y="1406"/>
                  <a:pt x="586" y="1632"/>
                  <a:pt x="894" y="1632"/>
                </a:cubicBezTo>
                <a:cubicBezTo>
                  <a:pt x="959" y="1632"/>
                  <a:pt x="1024" y="1622"/>
                  <a:pt x="1087" y="1601"/>
                </a:cubicBezTo>
                <a:cubicBezTo>
                  <a:pt x="1449" y="1450"/>
                  <a:pt x="1600" y="997"/>
                  <a:pt x="1449" y="575"/>
                </a:cubicBezTo>
                <a:cubicBezTo>
                  <a:pt x="1325" y="226"/>
                  <a:pt x="1015" y="0"/>
                  <a:pt x="707" y="0"/>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8"/>
          <p:cNvSpPr/>
          <p:nvPr/>
        </p:nvSpPr>
        <p:spPr>
          <a:xfrm>
            <a:off x="5256874" y="3600930"/>
            <a:ext cx="30202" cy="24571"/>
          </a:xfrm>
          <a:custGeom>
            <a:rect b="b" l="l" r="r" t="t"/>
            <a:pathLst>
              <a:path extrusionOk="0" h="903" w="1177">
                <a:moveTo>
                  <a:pt x="336" y="0"/>
                </a:moveTo>
                <a:cubicBezTo>
                  <a:pt x="1" y="0"/>
                  <a:pt x="302" y="903"/>
                  <a:pt x="302" y="903"/>
                </a:cubicBezTo>
                <a:cubicBezTo>
                  <a:pt x="332" y="480"/>
                  <a:pt x="483" y="480"/>
                  <a:pt x="483" y="480"/>
                </a:cubicBezTo>
                <a:cubicBezTo>
                  <a:pt x="483" y="480"/>
                  <a:pt x="1177" y="360"/>
                  <a:pt x="453" y="28"/>
                </a:cubicBezTo>
                <a:cubicBezTo>
                  <a:pt x="407" y="9"/>
                  <a:pt x="369" y="0"/>
                  <a:pt x="336"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8"/>
          <p:cNvSpPr/>
          <p:nvPr/>
        </p:nvSpPr>
        <p:spPr>
          <a:xfrm>
            <a:off x="5168575" y="3631952"/>
            <a:ext cx="51910" cy="48706"/>
          </a:xfrm>
          <a:custGeom>
            <a:rect b="b" l="l" r="r" t="t"/>
            <a:pathLst>
              <a:path extrusionOk="0" h="1790" w="2023">
                <a:moveTo>
                  <a:pt x="984" y="1"/>
                </a:moveTo>
                <a:cubicBezTo>
                  <a:pt x="809" y="1"/>
                  <a:pt x="633" y="52"/>
                  <a:pt x="484" y="155"/>
                </a:cubicBezTo>
                <a:cubicBezTo>
                  <a:pt x="91" y="457"/>
                  <a:pt x="1" y="1000"/>
                  <a:pt x="272" y="1423"/>
                </a:cubicBezTo>
                <a:cubicBezTo>
                  <a:pt x="457" y="1663"/>
                  <a:pt x="733" y="1790"/>
                  <a:pt x="1008" y="1790"/>
                </a:cubicBezTo>
                <a:cubicBezTo>
                  <a:pt x="1183" y="1790"/>
                  <a:pt x="1358" y="1739"/>
                  <a:pt x="1510" y="1634"/>
                </a:cubicBezTo>
                <a:cubicBezTo>
                  <a:pt x="1932" y="1362"/>
                  <a:pt x="2023" y="789"/>
                  <a:pt x="1721" y="397"/>
                </a:cubicBezTo>
                <a:cubicBezTo>
                  <a:pt x="1553" y="135"/>
                  <a:pt x="1269" y="1"/>
                  <a:pt x="984" y="1"/>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8"/>
          <p:cNvSpPr/>
          <p:nvPr/>
        </p:nvSpPr>
        <p:spPr>
          <a:xfrm>
            <a:off x="5085716" y="3811522"/>
            <a:ext cx="291959" cy="315228"/>
          </a:xfrm>
          <a:custGeom>
            <a:rect b="b" l="l" r="r" t="t"/>
            <a:pathLst>
              <a:path extrusionOk="0" h="11585" w="11378">
                <a:moveTo>
                  <a:pt x="9694" y="1"/>
                </a:moveTo>
                <a:cubicBezTo>
                  <a:pt x="9165" y="1"/>
                  <a:pt x="8621" y="255"/>
                  <a:pt x="8360" y="738"/>
                </a:cubicBezTo>
                <a:cubicBezTo>
                  <a:pt x="7264" y="2909"/>
                  <a:pt x="6199" y="5016"/>
                  <a:pt x="5166" y="7048"/>
                </a:cubicBezTo>
                <a:lnTo>
                  <a:pt x="5166" y="7048"/>
                </a:lnTo>
                <a:cubicBezTo>
                  <a:pt x="4468" y="5979"/>
                  <a:pt x="3768" y="4907"/>
                  <a:pt x="3079" y="3847"/>
                </a:cubicBezTo>
                <a:cubicBezTo>
                  <a:pt x="2774" y="3378"/>
                  <a:pt x="2262" y="3089"/>
                  <a:pt x="1739" y="3089"/>
                </a:cubicBezTo>
                <a:cubicBezTo>
                  <a:pt x="1487" y="3089"/>
                  <a:pt x="1232" y="3156"/>
                  <a:pt x="997" y="3303"/>
                </a:cubicBezTo>
                <a:cubicBezTo>
                  <a:pt x="303" y="3696"/>
                  <a:pt x="1" y="4692"/>
                  <a:pt x="453" y="5355"/>
                </a:cubicBezTo>
                <a:cubicBezTo>
                  <a:pt x="1630" y="7196"/>
                  <a:pt x="2837" y="9007"/>
                  <a:pt x="4014" y="10848"/>
                </a:cubicBezTo>
                <a:cubicBezTo>
                  <a:pt x="4328" y="11318"/>
                  <a:pt x="4877" y="11584"/>
                  <a:pt x="5409" y="11584"/>
                </a:cubicBezTo>
                <a:cubicBezTo>
                  <a:pt x="5901" y="11584"/>
                  <a:pt x="6379" y="11356"/>
                  <a:pt x="6640" y="10848"/>
                </a:cubicBezTo>
                <a:cubicBezTo>
                  <a:pt x="8088" y="7981"/>
                  <a:pt x="9537" y="5144"/>
                  <a:pt x="10985" y="2277"/>
                </a:cubicBezTo>
                <a:cubicBezTo>
                  <a:pt x="11378" y="1553"/>
                  <a:pt x="11197" y="648"/>
                  <a:pt x="10442" y="195"/>
                </a:cubicBezTo>
                <a:cubicBezTo>
                  <a:pt x="10221" y="64"/>
                  <a:pt x="9959" y="1"/>
                  <a:pt x="9694" y="1"/>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8"/>
          <p:cNvSpPr/>
          <p:nvPr/>
        </p:nvSpPr>
        <p:spPr>
          <a:xfrm>
            <a:off x="5167805" y="3766732"/>
            <a:ext cx="419721" cy="335853"/>
          </a:xfrm>
          <a:custGeom>
            <a:rect b="b" l="l" r="r" t="t"/>
            <a:pathLst>
              <a:path extrusionOk="0" h="12343" w="16357">
                <a:moveTo>
                  <a:pt x="7364" y="0"/>
                </a:moveTo>
                <a:lnTo>
                  <a:pt x="4527" y="1298"/>
                </a:lnTo>
                <a:cubicBezTo>
                  <a:pt x="4527" y="1298"/>
                  <a:pt x="1" y="9868"/>
                  <a:pt x="12645" y="12343"/>
                </a:cubicBezTo>
                <a:lnTo>
                  <a:pt x="16357" y="5070"/>
                </a:lnTo>
                <a:cubicBezTo>
                  <a:pt x="16357" y="5070"/>
                  <a:pt x="10593" y="3531"/>
                  <a:pt x="7364" y="0"/>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8"/>
          <p:cNvSpPr/>
          <p:nvPr/>
        </p:nvSpPr>
        <p:spPr>
          <a:xfrm>
            <a:off x="5739298" y="3939989"/>
            <a:ext cx="497932" cy="137982"/>
          </a:xfrm>
          <a:custGeom>
            <a:rect b="b" l="l" r="r" t="t"/>
            <a:pathLst>
              <a:path extrusionOk="0" h="5071" w="19405">
                <a:moveTo>
                  <a:pt x="0" y="1"/>
                </a:moveTo>
                <a:lnTo>
                  <a:pt x="906" y="5070"/>
                </a:lnTo>
                <a:lnTo>
                  <a:pt x="19404" y="4799"/>
                </a:lnTo>
                <a:lnTo>
                  <a:pt x="17925" y="1630"/>
                </a:lnTo>
                <a:lnTo>
                  <a:pt x="0" y="1"/>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8"/>
          <p:cNvSpPr/>
          <p:nvPr/>
        </p:nvSpPr>
        <p:spPr>
          <a:xfrm>
            <a:off x="5686642" y="3527758"/>
            <a:ext cx="183546" cy="461509"/>
          </a:xfrm>
          <a:custGeom>
            <a:rect b="b" l="l" r="r" t="t"/>
            <a:pathLst>
              <a:path extrusionOk="0" h="16961" w="7153">
                <a:moveTo>
                  <a:pt x="4285" y="1"/>
                </a:moveTo>
                <a:lnTo>
                  <a:pt x="0" y="12404"/>
                </a:lnTo>
                <a:lnTo>
                  <a:pt x="3380" y="16960"/>
                </a:lnTo>
                <a:lnTo>
                  <a:pt x="7152" y="876"/>
                </a:lnTo>
                <a:lnTo>
                  <a:pt x="4285" y="1"/>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8"/>
          <p:cNvSpPr/>
          <p:nvPr/>
        </p:nvSpPr>
        <p:spPr>
          <a:xfrm>
            <a:off x="6181460" y="3967909"/>
            <a:ext cx="108439" cy="130037"/>
          </a:xfrm>
          <a:custGeom>
            <a:rect b="b" l="l" r="r" t="t"/>
            <a:pathLst>
              <a:path extrusionOk="0" h="4779" w="4226">
                <a:moveTo>
                  <a:pt x="1751" y="1"/>
                </a:moveTo>
                <a:lnTo>
                  <a:pt x="0" y="514"/>
                </a:lnTo>
                <a:lnTo>
                  <a:pt x="1509" y="2958"/>
                </a:lnTo>
                <a:lnTo>
                  <a:pt x="2203" y="4135"/>
                </a:lnTo>
                <a:cubicBezTo>
                  <a:pt x="2442" y="4557"/>
                  <a:pt x="2859" y="4778"/>
                  <a:pt x="3319" y="4778"/>
                </a:cubicBezTo>
                <a:cubicBezTo>
                  <a:pt x="3615" y="4778"/>
                  <a:pt x="3930" y="4686"/>
                  <a:pt x="4225" y="4497"/>
                </a:cubicBezTo>
                <a:lnTo>
                  <a:pt x="1751" y="1"/>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8"/>
          <p:cNvSpPr/>
          <p:nvPr/>
        </p:nvSpPr>
        <p:spPr>
          <a:xfrm>
            <a:off x="5786540" y="3503131"/>
            <a:ext cx="140950" cy="58420"/>
          </a:xfrm>
          <a:custGeom>
            <a:rect b="b" l="l" r="r" t="t"/>
            <a:pathLst>
              <a:path extrusionOk="0" h="2147" w="5493">
                <a:moveTo>
                  <a:pt x="694" y="0"/>
                </a:moveTo>
                <a:lnTo>
                  <a:pt x="0" y="1841"/>
                </a:lnTo>
                <a:lnTo>
                  <a:pt x="2716" y="2022"/>
                </a:lnTo>
                <a:lnTo>
                  <a:pt x="3983" y="2143"/>
                </a:lnTo>
                <a:cubicBezTo>
                  <a:pt x="4017" y="2146"/>
                  <a:pt x="4050" y="2147"/>
                  <a:pt x="4083" y="2147"/>
                </a:cubicBezTo>
                <a:cubicBezTo>
                  <a:pt x="4795" y="2147"/>
                  <a:pt x="5406" y="1528"/>
                  <a:pt x="5492" y="634"/>
                </a:cubicBezTo>
                <a:lnTo>
                  <a:pt x="694" y="0"/>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8"/>
          <p:cNvSpPr/>
          <p:nvPr/>
        </p:nvSpPr>
        <p:spPr>
          <a:xfrm>
            <a:off x="5486077" y="3630401"/>
            <a:ext cx="618714" cy="482869"/>
          </a:xfrm>
          <a:custGeom>
            <a:rect b="b" l="l" r="r" t="t"/>
            <a:pathLst>
              <a:path extrusionOk="0" h="17746" w="24112">
                <a:moveTo>
                  <a:pt x="10653" y="1"/>
                </a:moveTo>
                <a:cubicBezTo>
                  <a:pt x="8138" y="9010"/>
                  <a:pt x="2966" y="9389"/>
                  <a:pt x="2113" y="9389"/>
                </a:cubicBezTo>
                <a:cubicBezTo>
                  <a:pt x="2034" y="9389"/>
                  <a:pt x="1992" y="9386"/>
                  <a:pt x="1992" y="9386"/>
                </a:cubicBezTo>
                <a:lnTo>
                  <a:pt x="0" y="17262"/>
                </a:lnTo>
                <a:lnTo>
                  <a:pt x="24112" y="17745"/>
                </a:lnTo>
                <a:lnTo>
                  <a:pt x="24112" y="12132"/>
                </a:lnTo>
                <a:lnTo>
                  <a:pt x="12071" y="11197"/>
                </a:lnTo>
                <a:lnTo>
                  <a:pt x="15240" y="1721"/>
                </a:lnTo>
                <a:lnTo>
                  <a:pt x="10653"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8"/>
          <p:cNvSpPr/>
          <p:nvPr/>
        </p:nvSpPr>
        <p:spPr>
          <a:xfrm>
            <a:off x="4896775" y="3669831"/>
            <a:ext cx="283440" cy="304670"/>
          </a:xfrm>
          <a:custGeom>
            <a:rect b="b" l="l" r="r" t="t"/>
            <a:pathLst>
              <a:path extrusionOk="0" h="11197" w="11046">
                <a:moveTo>
                  <a:pt x="4859" y="0"/>
                </a:moveTo>
                <a:lnTo>
                  <a:pt x="1" y="2807"/>
                </a:lnTo>
                <a:lnTo>
                  <a:pt x="6338" y="11196"/>
                </a:lnTo>
                <a:lnTo>
                  <a:pt x="11045" y="8028"/>
                </a:lnTo>
                <a:lnTo>
                  <a:pt x="4859" y="0"/>
                </a:lnTo>
                <a:close/>
              </a:path>
            </a:pathLst>
          </a:custGeom>
          <a:solidFill>
            <a:srgbClr val="BBA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8"/>
          <p:cNvSpPr/>
          <p:nvPr/>
        </p:nvSpPr>
        <p:spPr>
          <a:xfrm>
            <a:off x="5055385" y="3842979"/>
            <a:ext cx="107028" cy="104024"/>
          </a:xfrm>
          <a:custGeom>
            <a:rect b="b" l="l" r="r" t="t"/>
            <a:pathLst>
              <a:path extrusionOk="0" h="3823" w="4171">
                <a:moveTo>
                  <a:pt x="2187" y="0"/>
                </a:moveTo>
                <a:cubicBezTo>
                  <a:pt x="2136" y="0"/>
                  <a:pt x="2092" y="38"/>
                  <a:pt x="2058" y="125"/>
                </a:cubicBezTo>
                <a:cubicBezTo>
                  <a:pt x="1907" y="518"/>
                  <a:pt x="2330" y="1423"/>
                  <a:pt x="2330" y="1423"/>
                </a:cubicBezTo>
                <a:cubicBezTo>
                  <a:pt x="2330" y="1423"/>
                  <a:pt x="1340" y="197"/>
                  <a:pt x="923" y="197"/>
                </a:cubicBezTo>
                <a:cubicBezTo>
                  <a:pt x="846" y="197"/>
                  <a:pt x="789" y="238"/>
                  <a:pt x="760" y="337"/>
                </a:cubicBezTo>
                <a:cubicBezTo>
                  <a:pt x="700" y="669"/>
                  <a:pt x="1877" y="1966"/>
                  <a:pt x="1877" y="1966"/>
                </a:cubicBezTo>
                <a:cubicBezTo>
                  <a:pt x="1877" y="1966"/>
                  <a:pt x="691" y="1182"/>
                  <a:pt x="299" y="1182"/>
                </a:cubicBezTo>
                <a:cubicBezTo>
                  <a:pt x="198" y="1182"/>
                  <a:pt x="150" y="1234"/>
                  <a:pt x="187" y="1363"/>
                </a:cubicBezTo>
                <a:cubicBezTo>
                  <a:pt x="278" y="1634"/>
                  <a:pt x="1545" y="2660"/>
                  <a:pt x="1545" y="2660"/>
                </a:cubicBezTo>
                <a:cubicBezTo>
                  <a:pt x="1545" y="2660"/>
                  <a:pt x="569" y="2252"/>
                  <a:pt x="182" y="2252"/>
                </a:cubicBezTo>
                <a:cubicBezTo>
                  <a:pt x="64" y="2252"/>
                  <a:pt x="1" y="2290"/>
                  <a:pt x="36" y="2389"/>
                </a:cubicBezTo>
                <a:cubicBezTo>
                  <a:pt x="66" y="2479"/>
                  <a:pt x="308" y="2691"/>
                  <a:pt x="640" y="2962"/>
                </a:cubicBezTo>
                <a:cubicBezTo>
                  <a:pt x="1221" y="3441"/>
                  <a:pt x="1918" y="3822"/>
                  <a:pt x="2550" y="3822"/>
                </a:cubicBezTo>
                <a:cubicBezTo>
                  <a:pt x="3035" y="3822"/>
                  <a:pt x="3481" y="3598"/>
                  <a:pt x="3808" y="3023"/>
                </a:cubicBezTo>
                <a:cubicBezTo>
                  <a:pt x="4170" y="2359"/>
                  <a:pt x="4170" y="910"/>
                  <a:pt x="3567" y="759"/>
                </a:cubicBezTo>
                <a:cubicBezTo>
                  <a:pt x="3544" y="753"/>
                  <a:pt x="3522" y="751"/>
                  <a:pt x="3502" y="751"/>
                </a:cubicBezTo>
                <a:cubicBezTo>
                  <a:pt x="3098" y="751"/>
                  <a:pt x="3235" y="1846"/>
                  <a:pt x="3235" y="1846"/>
                </a:cubicBezTo>
                <a:cubicBezTo>
                  <a:pt x="3235" y="1846"/>
                  <a:pt x="2543" y="0"/>
                  <a:pt x="2187"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8"/>
          <p:cNvSpPr/>
          <p:nvPr/>
        </p:nvSpPr>
        <p:spPr>
          <a:xfrm>
            <a:off x="5095005" y="3918655"/>
            <a:ext cx="215313" cy="208102"/>
          </a:xfrm>
          <a:custGeom>
            <a:rect b="b" l="l" r="r" t="t"/>
            <a:pathLst>
              <a:path extrusionOk="0" h="7648" w="8391">
                <a:moveTo>
                  <a:pt x="2747" y="0"/>
                </a:moveTo>
                <a:cubicBezTo>
                  <a:pt x="1842" y="453"/>
                  <a:pt x="635" y="1056"/>
                  <a:pt x="1" y="1298"/>
                </a:cubicBezTo>
                <a:cubicBezTo>
                  <a:pt x="31" y="1328"/>
                  <a:pt x="61" y="1388"/>
                  <a:pt x="91" y="1418"/>
                </a:cubicBezTo>
                <a:cubicBezTo>
                  <a:pt x="1268" y="3259"/>
                  <a:pt x="2475" y="5070"/>
                  <a:pt x="3652" y="6911"/>
                </a:cubicBezTo>
                <a:cubicBezTo>
                  <a:pt x="3966" y="7381"/>
                  <a:pt x="4515" y="7647"/>
                  <a:pt x="5047" y="7647"/>
                </a:cubicBezTo>
                <a:cubicBezTo>
                  <a:pt x="5539" y="7647"/>
                  <a:pt x="6017" y="7419"/>
                  <a:pt x="6278" y="6911"/>
                </a:cubicBezTo>
                <a:cubicBezTo>
                  <a:pt x="7062" y="5372"/>
                  <a:pt x="7606" y="4285"/>
                  <a:pt x="8390" y="2746"/>
                </a:cubicBezTo>
                <a:lnTo>
                  <a:pt x="8390" y="2746"/>
                </a:lnTo>
                <a:cubicBezTo>
                  <a:pt x="8065" y="2753"/>
                  <a:pt x="7800" y="2755"/>
                  <a:pt x="7570" y="2755"/>
                </a:cubicBezTo>
                <a:cubicBezTo>
                  <a:pt x="6939" y="2755"/>
                  <a:pt x="6562" y="2737"/>
                  <a:pt x="5891" y="2737"/>
                </a:cubicBezTo>
                <a:cubicBezTo>
                  <a:pt x="5646" y="2737"/>
                  <a:pt x="5361" y="2740"/>
                  <a:pt x="5010" y="2746"/>
                </a:cubicBezTo>
                <a:lnTo>
                  <a:pt x="4799" y="3108"/>
                </a:lnTo>
                <a:lnTo>
                  <a:pt x="2747" y="0"/>
                </a:ln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8"/>
          <p:cNvSpPr/>
          <p:nvPr/>
        </p:nvSpPr>
        <p:spPr>
          <a:xfrm>
            <a:off x="5275452" y="3407862"/>
            <a:ext cx="69718" cy="60216"/>
          </a:xfrm>
          <a:custGeom>
            <a:rect b="b" l="l" r="r" t="t"/>
            <a:pathLst>
              <a:path extrusionOk="0" h="2213" w="2717">
                <a:moveTo>
                  <a:pt x="2294" y="1"/>
                </a:moveTo>
                <a:cubicBezTo>
                  <a:pt x="2294" y="1"/>
                  <a:pt x="1509" y="393"/>
                  <a:pt x="1690" y="1480"/>
                </a:cubicBezTo>
                <a:cubicBezTo>
                  <a:pt x="1690" y="1480"/>
                  <a:pt x="1262" y="1289"/>
                  <a:pt x="795" y="1289"/>
                </a:cubicBezTo>
                <a:cubicBezTo>
                  <a:pt x="517" y="1289"/>
                  <a:pt x="225" y="1357"/>
                  <a:pt x="0" y="1570"/>
                </a:cubicBezTo>
                <a:cubicBezTo>
                  <a:pt x="0" y="1570"/>
                  <a:pt x="551" y="2212"/>
                  <a:pt x="1260" y="2212"/>
                </a:cubicBezTo>
                <a:cubicBezTo>
                  <a:pt x="1547" y="2212"/>
                  <a:pt x="1860" y="2107"/>
                  <a:pt x="2173" y="1812"/>
                </a:cubicBezTo>
                <a:cubicBezTo>
                  <a:pt x="2173" y="1812"/>
                  <a:pt x="2716" y="695"/>
                  <a:pt x="2294" y="1"/>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8"/>
          <p:cNvSpPr/>
          <p:nvPr/>
        </p:nvSpPr>
        <p:spPr>
          <a:xfrm>
            <a:off x="5325003" y="3452218"/>
            <a:ext cx="62739" cy="63263"/>
          </a:xfrm>
          <a:custGeom>
            <a:rect b="b" l="l" r="r" t="t"/>
            <a:pathLst>
              <a:path extrusionOk="0" h="2325" w="2445">
                <a:moveTo>
                  <a:pt x="242" y="0"/>
                </a:moveTo>
                <a:lnTo>
                  <a:pt x="1" y="151"/>
                </a:lnTo>
                <a:cubicBezTo>
                  <a:pt x="453" y="2022"/>
                  <a:pt x="2445" y="2324"/>
                  <a:pt x="2445" y="2324"/>
                </a:cubicBezTo>
                <a:lnTo>
                  <a:pt x="2294" y="2083"/>
                </a:lnTo>
                <a:cubicBezTo>
                  <a:pt x="242" y="1419"/>
                  <a:pt x="242" y="0"/>
                  <a:pt x="242" y="0"/>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8"/>
          <p:cNvSpPr/>
          <p:nvPr/>
        </p:nvSpPr>
        <p:spPr>
          <a:xfrm>
            <a:off x="4828150" y="2951600"/>
            <a:ext cx="212025" cy="247500"/>
          </a:xfrm>
          <a:custGeom>
            <a:rect b="b" l="l" r="r" t="t"/>
            <a:pathLst>
              <a:path extrusionOk="0" h="9900" w="8481">
                <a:moveTo>
                  <a:pt x="3773" y="1"/>
                </a:moveTo>
                <a:lnTo>
                  <a:pt x="1" y="3230"/>
                </a:lnTo>
                <a:lnTo>
                  <a:pt x="5312" y="9899"/>
                </a:lnTo>
                <a:lnTo>
                  <a:pt x="8480" y="7756"/>
                </a:lnTo>
                <a:lnTo>
                  <a:pt x="3773" y="1"/>
                </a:lnTo>
                <a:close/>
              </a:path>
            </a:pathLst>
          </a:custGeom>
          <a:solidFill>
            <a:srgbClr val="ADA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8"/>
          <p:cNvSpPr/>
          <p:nvPr/>
        </p:nvSpPr>
        <p:spPr>
          <a:xfrm>
            <a:off x="5193300" y="3014225"/>
            <a:ext cx="88300" cy="106025"/>
          </a:xfrm>
          <a:custGeom>
            <a:rect b="b" l="l" r="r" t="t"/>
            <a:pathLst>
              <a:path extrusionOk="0" h="4241" w="3532">
                <a:moveTo>
                  <a:pt x="2414" y="1"/>
                </a:moveTo>
                <a:lnTo>
                  <a:pt x="0" y="846"/>
                </a:lnTo>
                <a:lnTo>
                  <a:pt x="875" y="3380"/>
                </a:lnTo>
                <a:cubicBezTo>
                  <a:pt x="1066" y="3904"/>
                  <a:pt x="1557" y="4240"/>
                  <a:pt x="2096" y="4240"/>
                </a:cubicBezTo>
                <a:cubicBezTo>
                  <a:pt x="2241" y="4240"/>
                  <a:pt x="2389" y="4216"/>
                  <a:pt x="2535" y="4165"/>
                </a:cubicBezTo>
                <a:cubicBezTo>
                  <a:pt x="3199" y="3954"/>
                  <a:pt x="3531" y="3199"/>
                  <a:pt x="3290" y="2536"/>
                </a:cubicBezTo>
                <a:lnTo>
                  <a:pt x="2414" y="1"/>
                </a:ln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8"/>
          <p:cNvSpPr/>
          <p:nvPr/>
        </p:nvSpPr>
        <p:spPr>
          <a:xfrm>
            <a:off x="5019025" y="2765875"/>
            <a:ext cx="316875" cy="300600"/>
          </a:xfrm>
          <a:custGeom>
            <a:rect b="b" l="l" r="r" t="t"/>
            <a:pathLst>
              <a:path extrusionOk="0" h="12024" w="12675">
                <a:moveTo>
                  <a:pt x="5956" y="0"/>
                </a:moveTo>
                <a:cubicBezTo>
                  <a:pt x="5742" y="0"/>
                  <a:pt x="5527" y="12"/>
                  <a:pt x="5312" y="37"/>
                </a:cubicBezTo>
                <a:cubicBezTo>
                  <a:pt x="2113" y="399"/>
                  <a:pt x="0" y="3386"/>
                  <a:pt x="574" y="6676"/>
                </a:cubicBezTo>
                <a:cubicBezTo>
                  <a:pt x="1080" y="9743"/>
                  <a:pt x="3765" y="12023"/>
                  <a:pt x="6719" y="12023"/>
                </a:cubicBezTo>
                <a:cubicBezTo>
                  <a:pt x="6933" y="12023"/>
                  <a:pt x="7148" y="12011"/>
                  <a:pt x="7364" y="11987"/>
                </a:cubicBezTo>
                <a:cubicBezTo>
                  <a:pt x="10562" y="11625"/>
                  <a:pt x="12675" y="8637"/>
                  <a:pt x="12132" y="5348"/>
                </a:cubicBezTo>
                <a:cubicBezTo>
                  <a:pt x="11597" y="2280"/>
                  <a:pt x="8910" y="0"/>
                  <a:pt x="5956"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8"/>
          <p:cNvSpPr/>
          <p:nvPr/>
        </p:nvSpPr>
        <p:spPr>
          <a:xfrm>
            <a:off x="5043175" y="2724175"/>
            <a:ext cx="312350" cy="317225"/>
          </a:xfrm>
          <a:custGeom>
            <a:rect b="b" l="l" r="r" t="t"/>
            <a:pathLst>
              <a:path extrusionOk="0" h="12689" w="12494">
                <a:moveTo>
                  <a:pt x="10551" y="1"/>
                </a:moveTo>
                <a:cubicBezTo>
                  <a:pt x="10122" y="1"/>
                  <a:pt x="9668" y="134"/>
                  <a:pt x="9264" y="407"/>
                </a:cubicBezTo>
                <a:cubicBezTo>
                  <a:pt x="8782" y="739"/>
                  <a:pt x="8450" y="1192"/>
                  <a:pt x="8329" y="1705"/>
                </a:cubicBezTo>
                <a:cubicBezTo>
                  <a:pt x="7286" y="1079"/>
                  <a:pt x="6273" y="838"/>
                  <a:pt x="5333" y="838"/>
                </a:cubicBezTo>
                <a:cubicBezTo>
                  <a:pt x="2875" y="838"/>
                  <a:pt x="918" y="2485"/>
                  <a:pt x="242" y="3183"/>
                </a:cubicBezTo>
                <a:cubicBezTo>
                  <a:pt x="30" y="3394"/>
                  <a:pt x="0" y="3696"/>
                  <a:pt x="121" y="3968"/>
                </a:cubicBezTo>
                <a:cubicBezTo>
                  <a:pt x="650" y="4867"/>
                  <a:pt x="2267" y="6970"/>
                  <a:pt x="4506" y="6970"/>
                </a:cubicBezTo>
                <a:cubicBezTo>
                  <a:pt x="4823" y="6970"/>
                  <a:pt x="5152" y="6928"/>
                  <a:pt x="5492" y="6835"/>
                </a:cubicBezTo>
                <a:cubicBezTo>
                  <a:pt x="5492" y="6835"/>
                  <a:pt x="6126" y="10305"/>
                  <a:pt x="8902" y="12689"/>
                </a:cubicBezTo>
                <a:cubicBezTo>
                  <a:pt x="12101" y="10456"/>
                  <a:pt x="12252" y="6352"/>
                  <a:pt x="10381" y="3606"/>
                </a:cubicBezTo>
                <a:cubicBezTo>
                  <a:pt x="10683" y="3545"/>
                  <a:pt x="10954" y="3455"/>
                  <a:pt x="11226" y="3274"/>
                </a:cubicBezTo>
                <a:cubicBezTo>
                  <a:pt x="12161" y="2640"/>
                  <a:pt x="12493" y="1463"/>
                  <a:pt x="11950" y="679"/>
                </a:cubicBezTo>
                <a:cubicBezTo>
                  <a:pt x="11641" y="232"/>
                  <a:pt x="11117" y="1"/>
                  <a:pt x="105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8"/>
          <p:cNvSpPr/>
          <p:nvPr/>
        </p:nvSpPr>
        <p:spPr>
          <a:xfrm>
            <a:off x="5015250" y="2928225"/>
            <a:ext cx="24925" cy="27925"/>
          </a:xfrm>
          <a:custGeom>
            <a:rect b="b" l="l" r="r" t="t"/>
            <a:pathLst>
              <a:path extrusionOk="0" h="1117" w="997">
                <a:moveTo>
                  <a:pt x="725" y="0"/>
                </a:moveTo>
                <a:lnTo>
                  <a:pt x="182" y="423"/>
                </a:lnTo>
                <a:cubicBezTo>
                  <a:pt x="1" y="604"/>
                  <a:pt x="91" y="876"/>
                  <a:pt x="302" y="936"/>
                </a:cubicBezTo>
                <a:lnTo>
                  <a:pt x="996" y="1117"/>
                </a:lnTo>
                <a:lnTo>
                  <a:pt x="996" y="1117"/>
                </a:lnTo>
                <a:lnTo>
                  <a:pt x="725" y="0"/>
                </a:ln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8"/>
          <p:cNvSpPr/>
          <p:nvPr/>
        </p:nvSpPr>
        <p:spPr>
          <a:xfrm>
            <a:off x="5076350" y="2903975"/>
            <a:ext cx="13625" cy="16825"/>
          </a:xfrm>
          <a:custGeom>
            <a:rect b="b" l="l" r="r" t="t"/>
            <a:pathLst>
              <a:path extrusionOk="0" h="673" w="545">
                <a:moveTo>
                  <a:pt x="249" y="0"/>
                </a:moveTo>
                <a:cubicBezTo>
                  <a:pt x="237" y="0"/>
                  <a:pt x="225" y="2"/>
                  <a:pt x="212" y="5"/>
                </a:cubicBezTo>
                <a:cubicBezTo>
                  <a:pt x="91" y="35"/>
                  <a:pt x="1" y="186"/>
                  <a:pt x="31" y="367"/>
                </a:cubicBezTo>
                <a:cubicBezTo>
                  <a:pt x="86" y="532"/>
                  <a:pt x="192" y="673"/>
                  <a:pt x="302" y="673"/>
                </a:cubicBezTo>
                <a:cubicBezTo>
                  <a:pt x="312" y="673"/>
                  <a:pt x="322" y="671"/>
                  <a:pt x="333" y="669"/>
                </a:cubicBezTo>
                <a:cubicBezTo>
                  <a:pt x="454" y="638"/>
                  <a:pt x="544" y="457"/>
                  <a:pt x="514" y="276"/>
                </a:cubicBezTo>
                <a:cubicBezTo>
                  <a:pt x="460" y="114"/>
                  <a:pt x="357" y="0"/>
                  <a:pt x="249" y="0"/>
                </a:cubicBez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8"/>
          <p:cNvSpPr/>
          <p:nvPr/>
        </p:nvSpPr>
        <p:spPr>
          <a:xfrm>
            <a:off x="5169900" y="2888975"/>
            <a:ext cx="40025" cy="40800"/>
          </a:xfrm>
          <a:custGeom>
            <a:rect b="b" l="l" r="r" t="t"/>
            <a:pathLst>
              <a:path extrusionOk="0" h="1632" w="1601">
                <a:moveTo>
                  <a:pt x="707" y="0"/>
                </a:moveTo>
                <a:cubicBezTo>
                  <a:pt x="642" y="0"/>
                  <a:pt x="577" y="10"/>
                  <a:pt x="514" y="31"/>
                </a:cubicBezTo>
                <a:cubicBezTo>
                  <a:pt x="152" y="152"/>
                  <a:pt x="1" y="605"/>
                  <a:pt x="152" y="1057"/>
                </a:cubicBezTo>
                <a:cubicBezTo>
                  <a:pt x="276" y="1406"/>
                  <a:pt x="586" y="1632"/>
                  <a:pt x="894" y="1632"/>
                </a:cubicBezTo>
                <a:cubicBezTo>
                  <a:pt x="959" y="1632"/>
                  <a:pt x="1024" y="1622"/>
                  <a:pt x="1087" y="1601"/>
                </a:cubicBezTo>
                <a:cubicBezTo>
                  <a:pt x="1449" y="1450"/>
                  <a:pt x="1600" y="997"/>
                  <a:pt x="1449" y="575"/>
                </a:cubicBezTo>
                <a:cubicBezTo>
                  <a:pt x="1325" y="226"/>
                  <a:pt x="1015" y="0"/>
                  <a:pt x="707"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8"/>
          <p:cNvSpPr/>
          <p:nvPr/>
        </p:nvSpPr>
        <p:spPr>
          <a:xfrm>
            <a:off x="5178975" y="2898875"/>
            <a:ext cx="29425" cy="22575"/>
          </a:xfrm>
          <a:custGeom>
            <a:rect b="b" l="l" r="r" t="t"/>
            <a:pathLst>
              <a:path extrusionOk="0" h="903" w="1177">
                <a:moveTo>
                  <a:pt x="336" y="0"/>
                </a:moveTo>
                <a:cubicBezTo>
                  <a:pt x="1" y="0"/>
                  <a:pt x="302" y="903"/>
                  <a:pt x="302" y="903"/>
                </a:cubicBezTo>
                <a:cubicBezTo>
                  <a:pt x="332" y="480"/>
                  <a:pt x="483" y="480"/>
                  <a:pt x="483" y="480"/>
                </a:cubicBezTo>
                <a:cubicBezTo>
                  <a:pt x="483" y="480"/>
                  <a:pt x="1177" y="360"/>
                  <a:pt x="453" y="28"/>
                </a:cubicBezTo>
                <a:cubicBezTo>
                  <a:pt x="407" y="9"/>
                  <a:pt x="369" y="0"/>
                  <a:pt x="336" y="0"/>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8"/>
          <p:cNvSpPr/>
          <p:nvPr/>
        </p:nvSpPr>
        <p:spPr>
          <a:xfrm>
            <a:off x="5092950" y="2927375"/>
            <a:ext cx="50575" cy="44750"/>
          </a:xfrm>
          <a:custGeom>
            <a:rect b="b" l="l" r="r" t="t"/>
            <a:pathLst>
              <a:path extrusionOk="0" h="1790" w="2023">
                <a:moveTo>
                  <a:pt x="984" y="1"/>
                </a:moveTo>
                <a:cubicBezTo>
                  <a:pt x="809" y="1"/>
                  <a:pt x="633" y="52"/>
                  <a:pt x="484" y="155"/>
                </a:cubicBezTo>
                <a:cubicBezTo>
                  <a:pt x="91" y="457"/>
                  <a:pt x="1" y="1000"/>
                  <a:pt x="272" y="1423"/>
                </a:cubicBezTo>
                <a:cubicBezTo>
                  <a:pt x="457" y="1663"/>
                  <a:pt x="733" y="1790"/>
                  <a:pt x="1008" y="1790"/>
                </a:cubicBezTo>
                <a:cubicBezTo>
                  <a:pt x="1183" y="1790"/>
                  <a:pt x="1358" y="1739"/>
                  <a:pt x="1510" y="1634"/>
                </a:cubicBezTo>
                <a:cubicBezTo>
                  <a:pt x="1932" y="1362"/>
                  <a:pt x="2023" y="789"/>
                  <a:pt x="1721" y="397"/>
                </a:cubicBezTo>
                <a:cubicBezTo>
                  <a:pt x="1553" y="135"/>
                  <a:pt x="1269" y="1"/>
                  <a:pt x="984" y="1"/>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8"/>
          <p:cNvSpPr/>
          <p:nvPr/>
        </p:nvSpPr>
        <p:spPr>
          <a:xfrm>
            <a:off x="5012225" y="3092350"/>
            <a:ext cx="284450" cy="289625"/>
          </a:xfrm>
          <a:custGeom>
            <a:rect b="b" l="l" r="r" t="t"/>
            <a:pathLst>
              <a:path extrusionOk="0" h="11585" w="11378">
                <a:moveTo>
                  <a:pt x="9694" y="1"/>
                </a:moveTo>
                <a:cubicBezTo>
                  <a:pt x="9165" y="1"/>
                  <a:pt x="8621" y="255"/>
                  <a:pt x="8360" y="738"/>
                </a:cubicBezTo>
                <a:cubicBezTo>
                  <a:pt x="7264" y="2909"/>
                  <a:pt x="6199" y="5016"/>
                  <a:pt x="5166" y="7048"/>
                </a:cubicBezTo>
                <a:lnTo>
                  <a:pt x="5166" y="7048"/>
                </a:lnTo>
                <a:cubicBezTo>
                  <a:pt x="4468" y="5979"/>
                  <a:pt x="3768" y="4907"/>
                  <a:pt x="3079" y="3847"/>
                </a:cubicBezTo>
                <a:cubicBezTo>
                  <a:pt x="2774" y="3378"/>
                  <a:pt x="2262" y="3089"/>
                  <a:pt x="1739" y="3089"/>
                </a:cubicBezTo>
                <a:cubicBezTo>
                  <a:pt x="1487" y="3089"/>
                  <a:pt x="1232" y="3156"/>
                  <a:pt x="997" y="3303"/>
                </a:cubicBezTo>
                <a:cubicBezTo>
                  <a:pt x="303" y="3696"/>
                  <a:pt x="1" y="4692"/>
                  <a:pt x="453" y="5355"/>
                </a:cubicBezTo>
                <a:cubicBezTo>
                  <a:pt x="1630" y="7196"/>
                  <a:pt x="2837" y="9007"/>
                  <a:pt x="4014" y="10848"/>
                </a:cubicBezTo>
                <a:cubicBezTo>
                  <a:pt x="4328" y="11318"/>
                  <a:pt x="4877" y="11584"/>
                  <a:pt x="5409" y="11584"/>
                </a:cubicBezTo>
                <a:cubicBezTo>
                  <a:pt x="5901" y="11584"/>
                  <a:pt x="6379" y="11356"/>
                  <a:pt x="6640" y="10848"/>
                </a:cubicBezTo>
                <a:cubicBezTo>
                  <a:pt x="8088" y="7981"/>
                  <a:pt x="9537" y="5144"/>
                  <a:pt x="10985" y="2277"/>
                </a:cubicBezTo>
                <a:cubicBezTo>
                  <a:pt x="11378" y="1553"/>
                  <a:pt x="11197" y="648"/>
                  <a:pt x="10442" y="195"/>
                </a:cubicBezTo>
                <a:cubicBezTo>
                  <a:pt x="10221" y="64"/>
                  <a:pt x="9959" y="1"/>
                  <a:pt x="9694" y="1"/>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8"/>
          <p:cNvSpPr/>
          <p:nvPr/>
        </p:nvSpPr>
        <p:spPr>
          <a:xfrm>
            <a:off x="5092200" y="3051200"/>
            <a:ext cx="408925" cy="308575"/>
          </a:xfrm>
          <a:custGeom>
            <a:rect b="b" l="l" r="r" t="t"/>
            <a:pathLst>
              <a:path extrusionOk="0" h="12343" w="16357">
                <a:moveTo>
                  <a:pt x="7364" y="0"/>
                </a:moveTo>
                <a:lnTo>
                  <a:pt x="4527" y="1298"/>
                </a:lnTo>
                <a:cubicBezTo>
                  <a:pt x="4527" y="1298"/>
                  <a:pt x="1" y="9868"/>
                  <a:pt x="12645" y="12343"/>
                </a:cubicBezTo>
                <a:lnTo>
                  <a:pt x="16357" y="5070"/>
                </a:lnTo>
                <a:cubicBezTo>
                  <a:pt x="16357" y="5070"/>
                  <a:pt x="10593" y="3531"/>
                  <a:pt x="7364" y="0"/>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8"/>
          <p:cNvSpPr/>
          <p:nvPr/>
        </p:nvSpPr>
        <p:spPr>
          <a:xfrm>
            <a:off x="5648975" y="3210375"/>
            <a:ext cx="485125" cy="126775"/>
          </a:xfrm>
          <a:custGeom>
            <a:rect b="b" l="l" r="r" t="t"/>
            <a:pathLst>
              <a:path extrusionOk="0" h="5071" w="19405">
                <a:moveTo>
                  <a:pt x="0" y="1"/>
                </a:moveTo>
                <a:lnTo>
                  <a:pt x="906" y="5070"/>
                </a:lnTo>
                <a:lnTo>
                  <a:pt x="19404" y="4799"/>
                </a:lnTo>
                <a:lnTo>
                  <a:pt x="17925" y="1630"/>
                </a:lnTo>
                <a:lnTo>
                  <a:pt x="0" y="1"/>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8"/>
          <p:cNvSpPr/>
          <p:nvPr/>
        </p:nvSpPr>
        <p:spPr>
          <a:xfrm>
            <a:off x="5597675" y="2831650"/>
            <a:ext cx="178825" cy="424025"/>
          </a:xfrm>
          <a:custGeom>
            <a:rect b="b" l="l" r="r" t="t"/>
            <a:pathLst>
              <a:path extrusionOk="0" h="16961" w="7153">
                <a:moveTo>
                  <a:pt x="4285" y="1"/>
                </a:moveTo>
                <a:lnTo>
                  <a:pt x="0" y="12404"/>
                </a:lnTo>
                <a:lnTo>
                  <a:pt x="3380" y="16960"/>
                </a:lnTo>
                <a:lnTo>
                  <a:pt x="7152" y="876"/>
                </a:lnTo>
                <a:lnTo>
                  <a:pt x="4285" y="1"/>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8"/>
          <p:cNvSpPr/>
          <p:nvPr/>
        </p:nvSpPr>
        <p:spPr>
          <a:xfrm>
            <a:off x="6079750" y="3236025"/>
            <a:ext cx="105650" cy="119475"/>
          </a:xfrm>
          <a:custGeom>
            <a:rect b="b" l="l" r="r" t="t"/>
            <a:pathLst>
              <a:path extrusionOk="0" h="4779" w="4226">
                <a:moveTo>
                  <a:pt x="1751" y="1"/>
                </a:moveTo>
                <a:lnTo>
                  <a:pt x="0" y="514"/>
                </a:lnTo>
                <a:lnTo>
                  <a:pt x="1509" y="2958"/>
                </a:lnTo>
                <a:lnTo>
                  <a:pt x="2203" y="4135"/>
                </a:lnTo>
                <a:cubicBezTo>
                  <a:pt x="2442" y="4557"/>
                  <a:pt x="2859" y="4778"/>
                  <a:pt x="3319" y="4778"/>
                </a:cubicBezTo>
                <a:cubicBezTo>
                  <a:pt x="3615" y="4778"/>
                  <a:pt x="3930" y="4686"/>
                  <a:pt x="4225" y="4497"/>
                </a:cubicBezTo>
                <a:lnTo>
                  <a:pt x="1751" y="1"/>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8"/>
          <p:cNvSpPr/>
          <p:nvPr/>
        </p:nvSpPr>
        <p:spPr>
          <a:xfrm>
            <a:off x="5695000" y="2809025"/>
            <a:ext cx="137325" cy="53675"/>
          </a:xfrm>
          <a:custGeom>
            <a:rect b="b" l="l" r="r" t="t"/>
            <a:pathLst>
              <a:path extrusionOk="0" h="2147" w="5493">
                <a:moveTo>
                  <a:pt x="694" y="0"/>
                </a:moveTo>
                <a:lnTo>
                  <a:pt x="0" y="1841"/>
                </a:lnTo>
                <a:lnTo>
                  <a:pt x="2716" y="2022"/>
                </a:lnTo>
                <a:lnTo>
                  <a:pt x="3983" y="2143"/>
                </a:lnTo>
                <a:cubicBezTo>
                  <a:pt x="4017" y="2146"/>
                  <a:pt x="4050" y="2147"/>
                  <a:pt x="4083" y="2147"/>
                </a:cubicBezTo>
                <a:cubicBezTo>
                  <a:pt x="4795" y="2147"/>
                  <a:pt x="5406" y="1528"/>
                  <a:pt x="5492" y="634"/>
                </a:cubicBezTo>
                <a:lnTo>
                  <a:pt x="694" y="0"/>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8"/>
          <p:cNvSpPr/>
          <p:nvPr/>
        </p:nvSpPr>
        <p:spPr>
          <a:xfrm>
            <a:off x="5402275" y="2925950"/>
            <a:ext cx="602800" cy="443650"/>
          </a:xfrm>
          <a:custGeom>
            <a:rect b="b" l="l" r="r" t="t"/>
            <a:pathLst>
              <a:path extrusionOk="0" h="17746" w="24112">
                <a:moveTo>
                  <a:pt x="10653" y="1"/>
                </a:moveTo>
                <a:cubicBezTo>
                  <a:pt x="8138" y="9010"/>
                  <a:pt x="2966" y="9389"/>
                  <a:pt x="2113" y="9389"/>
                </a:cubicBezTo>
                <a:cubicBezTo>
                  <a:pt x="2034" y="9389"/>
                  <a:pt x="1992" y="9386"/>
                  <a:pt x="1992" y="9386"/>
                </a:cubicBezTo>
                <a:lnTo>
                  <a:pt x="0" y="17262"/>
                </a:lnTo>
                <a:lnTo>
                  <a:pt x="24112" y="17745"/>
                </a:lnTo>
                <a:lnTo>
                  <a:pt x="24112" y="12132"/>
                </a:lnTo>
                <a:lnTo>
                  <a:pt x="12071" y="11197"/>
                </a:lnTo>
                <a:lnTo>
                  <a:pt x="15240" y="1721"/>
                </a:lnTo>
                <a:lnTo>
                  <a:pt x="10653"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8"/>
          <p:cNvSpPr/>
          <p:nvPr/>
        </p:nvSpPr>
        <p:spPr>
          <a:xfrm>
            <a:off x="4828150" y="2962175"/>
            <a:ext cx="276150" cy="279925"/>
          </a:xfrm>
          <a:custGeom>
            <a:rect b="b" l="l" r="r" t="t"/>
            <a:pathLst>
              <a:path extrusionOk="0" h="11197" w="11046">
                <a:moveTo>
                  <a:pt x="4859" y="0"/>
                </a:moveTo>
                <a:lnTo>
                  <a:pt x="1" y="2807"/>
                </a:lnTo>
                <a:lnTo>
                  <a:pt x="6338" y="11196"/>
                </a:lnTo>
                <a:lnTo>
                  <a:pt x="11045" y="8028"/>
                </a:lnTo>
                <a:lnTo>
                  <a:pt x="4859" y="0"/>
                </a:lnTo>
                <a:close/>
              </a:path>
            </a:pathLst>
          </a:custGeom>
          <a:solidFill>
            <a:srgbClr val="BBA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8"/>
          <p:cNvSpPr/>
          <p:nvPr/>
        </p:nvSpPr>
        <p:spPr>
          <a:xfrm>
            <a:off x="4982675" y="3121250"/>
            <a:ext cx="104275" cy="95575"/>
          </a:xfrm>
          <a:custGeom>
            <a:rect b="b" l="l" r="r" t="t"/>
            <a:pathLst>
              <a:path extrusionOk="0" h="3823" w="4171">
                <a:moveTo>
                  <a:pt x="2187" y="0"/>
                </a:moveTo>
                <a:cubicBezTo>
                  <a:pt x="2136" y="0"/>
                  <a:pt x="2092" y="38"/>
                  <a:pt x="2058" y="125"/>
                </a:cubicBezTo>
                <a:cubicBezTo>
                  <a:pt x="1907" y="518"/>
                  <a:pt x="2330" y="1423"/>
                  <a:pt x="2330" y="1423"/>
                </a:cubicBezTo>
                <a:cubicBezTo>
                  <a:pt x="2330" y="1423"/>
                  <a:pt x="1340" y="197"/>
                  <a:pt x="923" y="197"/>
                </a:cubicBezTo>
                <a:cubicBezTo>
                  <a:pt x="846" y="197"/>
                  <a:pt x="789" y="238"/>
                  <a:pt x="760" y="337"/>
                </a:cubicBezTo>
                <a:cubicBezTo>
                  <a:pt x="700" y="669"/>
                  <a:pt x="1877" y="1966"/>
                  <a:pt x="1877" y="1966"/>
                </a:cubicBezTo>
                <a:cubicBezTo>
                  <a:pt x="1877" y="1966"/>
                  <a:pt x="691" y="1182"/>
                  <a:pt x="299" y="1182"/>
                </a:cubicBezTo>
                <a:cubicBezTo>
                  <a:pt x="198" y="1182"/>
                  <a:pt x="150" y="1234"/>
                  <a:pt x="187" y="1363"/>
                </a:cubicBezTo>
                <a:cubicBezTo>
                  <a:pt x="278" y="1634"/>
                  <a:pt x="1545" y="2660"/>
                  <a:pt x="1545" y="2660"/>
                </a:cubicBezTo>
                <a:cubicBezTo>
                  <a:pt x="1545" y="2660"/>
                  <a:pt x="569" y="2252"/>
                  <a:pt x="182" y="2252"/>
                </a:cubicBezTo>
                <a:cubicBezTo>
                  <a:pt x="64" y="2252"/>
                  <a:pt x="1" y="2290"/>
                  <a:pt x="36" y="2389"/>
                </a:cubicBezTo>
                <a:cubicBezTo>
                  <a:pt x="66" y="2479"/>
                  <a:pt x="308" y="2691"/>
                  <a:pt x="640" y="2962"/>
                </a:cubicBezTo>
                <a:cubicBezTo>
                  <a:pt x="1221" y="3441"/>
                  <a:pt x="1918" y="3822"/>
                  <a:pt x="2550" y="3822"/>
                </a:cubicBezTo>
                <a:cubicBezTo>
                  <a:pt x="3035" y="3822"/>
                  <a:pt x="3481" y="3598"/>
                  <a:pt x="3808" y="3023"/>
                </a:cubicBezTo>
                <a:cubicBezTo>
                  <a:pt x="4170" y="2359"/>
                  <a:pt x="4170" y="910"/>
                  <a:pt x="3567" y="759"/>
                </a:cubicBezTo>
                <a:cubicBezTo>
                  <a:pt x="3544" y="753"/>
                  <a:pt x="3522" y="751"/>
                  <a:pt x="3502" y="751"/>
                </a:cubicBezTo>
                <a:cubicBezTo>
                  <a:pt x="3098" y="751"/>
                  <a:pt x="3235" y="1846"/>
                  <a:pt x="3235" y="1846"/>
                </a:cubicBezTo>
                <a:cubicBezTo>
                  <a:pt x="3235" y="1846"/>
                  <a:pt x="2543" y="0"/>
                  <a:pt x="2187"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8"/>
          <p:cNvSpPr/>
          <p:nvPr/>
        </p:nvSpPr>
        <p:spPr>
          <a:xfrm>
            <a:off x="5021275" y="3190775"/>
            <a:ext cx="209775" cy="191200"/>
          </a:xfrm>
          <a:custGeom>
            <a:rect b="b" l="l" r="r" t="t"/>
            <a:pathLst>
              <a:path extrusionOk="0" h="7648" w="8391">
                <a:moveTo>
                  <a:pt x="2747" y="0"/>
                </a:moveTo>
                <a:cubicBezTo>
                  <a:pt x="1842" y="453"/>
                  <a:pt x="635" y="1056"/>
                  <a:pt x="1" y="1298"/>
                </a:cubicBezTo>
                <a:cubicBezTo>
                  <a:pt x="31" y="1328"/>
                  <a:pt x="61" y="1388"/>
                  <a:pt x="91" y="1418"/>
                </a:cubicBezTo>
                <a:cubicBezTo>
                  <a:pt x="1268" y="3259"/>
                  <a:pt x="2475" y="5070"/>
                  <a:pt x="3652" y="6911"/>
                </a:cubicBezTo>
                <a:cubicBezTo>
                  <a:pt x="3966" y="7381"/>
                  <a:pt x="4515" y="7647"/>
                  <a:pt x="5047" y="7647"/>
                </a:cubicBezTo>
                <a:cubicBezTo>
                  <a:pt x="5539" y="7647"/>
                  <a:pt x="6017" y="7419"/>
                  <a:pt x="6278" y="6911"/>
                </a:cubicBezTo>
                <a:cubicBezTo>
                  <a:pt x="7062" y="5372"/>
                  <a:pt x="7606" y="4285"/>
                  <a:pt x="8390" y="2746"/>
                </a:cubicBezTo>
                <a:lnTo>
                  <a:pt x="8390" y="2746"/>
                </a:lnTo>
                <a:cubicBezTo>
                  <a:pt x="8065" y="2753"/>
                  <a:pt x="7800" y="2755"/>
                  <a:pt x="7570" y="2755"/>
                </a:cubicBezTo>
                <a:cubicBezTo>
                  <a:pt x="6939" y="2755"/>
                  <a:pt x="6562" y="2737"/>
                  <a:pt x="5891" y="2737"/>
                </a:cubicBezTo>
                <a:cubicBezTo>
                  <a:pt x="5646" y="2737"/>
                  <a:pt x="5361" y="2740"/>
                  <a:pt x="5010" y="2746"/>
                </a:cubicBezTo>
                <a:lnTo>
                  <a:pt x="4799" y="3108"/>
                </a:lnTo>
                <a:lnTo>
                  <a:pt x="2747" y="0"/>
                </a:ln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8"/>
          <p:cNvSpPr/>
          <p:nvPr/>
        </p:nvSpPr>
        <p:spPr>
          <a:xfrm>
            <a:off x="5197075" y="2721500"/>
            <a:ext cx="67925" cy="55325"/>
          </a:xfrm>
          <a:custGeom>
            <a:rect b="b" l="l" r="r" t="t"/>
            <a:pathLst>
              <a:path extrusionOk="0" h="2213" w="2717">
                <a:moveTo>
                  <a:pt x="2294" y="1"/>
                </a:moveTo>
                <a:cubicBezTo>
                  <a:pt x="2294" y="1"/>
                  <a:pt x="1509" y="393"/>
                  <a:pt x="1690" y="1480"/>
                </a:cubicBezTo>
                <a:cubicBezTo>
                  <a:pt x="1690" y="1480"/>
                  <a:pt x="1262" y="1289"/>
                  <a:pt x="795" y="1289"/>
                </a:cubicBezTo>
                <a:cubicBezTo>
                  <a:pt x="517" y="1289"/>
                  <a:pt x="225" y="1357"/>
                  <a:pt x="0" y="1570"/>
                </a:cubicBezTo>
                <a:cubicBezTo>
                  <a:pt x="0" y="1570"/>
                  <a:pt x="551" y="2212"/>
                  <a:pt x="1260" y="2212"/>
                </a:cubicBezTo>
                <a:cubicBezTo>
                  <a:pt x="1547" y="2212"/>
                  <a:pt x="1860" y="2107"/>
                  <a:pt x="2173" y="1812"/>
                </a:cubicBezTo>
                <a:cubicBezTo>
                  <a:pt x="2173" y="1812"/>
                  <a:pt x="2716" y="695"/>
                  <a:pt x="2294" y="1"/>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8"/>
          <p:cNvSpPr/>
          <p:nvPr/>
        </p:nvSpPr>
        <p:spPr>
          <a:xfrm>
            <a:off x="5245350" y="2762250"/>
            <a:ext cx="61125" cy="58125"/>
          </a:xfrm>
          <a:custGeom>
            <a:rect b="b" l="l" r="r" t="t"/>
            <a:pathLst>
              <a:path extrusionOk="0" h="2325" w="2445">
                <a:moveTo>
                  <a:pt x="242" y="0"/>
                </a:moveTo>
                <a:lnTo>
                  <a:pt x="1" y="151"/>
                </a:lnTo>
                <a:cubicBezTo>
                  <a:pt x="453" y="2022"/>
                  <a:pt x="2445" y="2324"/>
                  <a:pt x="2445" y="2324"/>
                </a:cubicBezTo>
                <a:lnTo>
                  <a:pt x="2294" y="2083"/>
                </a:lnTo>
                <a:cubicBezTo>
                  <a:pt x="242" y="1419"/>
                  <a:pt x="242" y="0"/>
                  <a:pt x="242" y="0"/>
                </a:cubicBezTo>
                <a:close/>
              </a:path>
            </a:pathLst>
          </a:custGeom>
          <a:solidFill>
            <a:srgbClr val="FAB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8"/>
          <p:cNvSpPr/>
          <p:nvPr/>
        </p:nvSpPr>
        <p:spPr>
          <a:xfrm>
            <a:off x="3826238" y="4068475"/>
            <a:ext cx="107925" cy="87550"/>
          </a:xfrm>
          <a:custGeom>
            <a:rect b="b" l="l" r="r" t="t"/>
            <a:pathLst>
              <a:path extrusionOk="0" h="3502" w="4317">
                <a:moveTo>
                  <a:pt x="4316" y="1"/>
                </a:moveTo>
                <a:lnTo>
                  <a:pt x="2113" y="212"/>
                </a:lnTo>
                <a:lnTo>
                  <a:pt x="2113" y="2204"/>
                </a:lnTo>
                <a:lnTo>
                  <a:pt x="936" y="2264"/>
                </a:lnTo>
                <a:cubicBezTo>
                  <a:pt x="454" y="2264"/>
                  <a:pt x="31" y="2807"/>
                  <a:pt x="1" y="3501"/>
                </a:cubicBezTo>
                <a:lnTo>
                  <a:pt x="4256" y="3471"/>
                </a:lnTo>
                <a:lnTo>
                  <a:pt x="4316" y="1"/>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8"/>
          <p:cNvSpPr/>
          <p:nvPr/>
        </p:nvSpPr>
        <p:spPr>
          <a:xfrm>
            <a:off x="3825488" y="4122800"/>
            <a:ext cx="110175" cy="37000"/>
          </a:xfrm>
          <a:custGeom>
            <a:rect b="b" l="l" r="r" t="t"/>
            <a:pathLst>
              <a:path extrusionOk="0" h="1480" w="4407">
                <a:moveTo>
                  <a:pt x="1208" y="1"/>
                </a:moveTo>
                <a:cubicBezTo>
                  <a:pt x="544" y="1"/>
                  <a:pt x="1" y="634"/>
                  <a:pt x="1" y="1419"/>
                </a:cubicBezTo>
                <a:lnTo>
                  <a:pt x="4407" y="1479"/>
                </a:lnTo>
                <a:lnTo>
                  <a:pt x="4407" y="1479"/>
                </a:lnTo>
                <a:lnTo>
                  <a:pt x="4346"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8"/>
          <p:cNvSpPr/>
          <p:nvPr/>
        </p:nvSpPr>
        <p:spPr>
          <a:xfrm>
            <a:off x="4051063" y="4073000"/>
            <a:ext cx="106400" cy="91325"/>
          </a:xfrm>
          <a:custGeom>
            <a:rect b="b" l="l" r="r" t="t"/>
            <a:pathLst>
              <a:path extrusionOk="0" h="3653" w="4256">
                <a:moveTo>
                  <a:pt x="61" y="1"/>
                </a:moveTo>
                <a:lnTo>
                  <a:pt x="1" y="3441"/>
                </a:lnTo>
                <a:lnTo>
                  <a:pt x="4225" y="3652"/>
                </a:lnTo>
                <a:cubicBezTo>
                  <a:pt x="4256" y="2958"/>
                  <a:pt x="3833" y="2385"/>
                  <a:pt x="3350" y="2355"/>
                </a:cubicBezTo>
                <a:lnTo>
                  <a:pt x="2173" y="2264"/>
                </a:lnTo>
                <a:lnTo>
                  <a:pt x="2264" y="272"/>
                </a:lnTo>
                <a:lnTo>
                  <a:pt x="61" y="1"/>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8"/>
          <p:cNvSpPr/>
          <p:nvPr/>
        </p:nvSpPr>
        <p:spPr>
          <a:xfrm>
            <a:off x="4048038" y="4126575"/>
            <a:ext cx="110175" cy="39250"/>
          </a:xfrm>
          <a:custGeom>
            <a:rect b="b" l="l" r="r" t="t"/>
            <a:pathLst>
              <a:path extrusionOk="0" h="1570" w="4407">
                <a:moveTo>
                  <a:pt x="91" y="0"/>
                </a:moveTo>
                <a:lnTo>
                  <a:pt x="1" y="1479"/>
                </a:lnTo>
                <a:lnTo>
                  <a:pt x="4407" y="1570"/>
                </a:lnTo>
                <a:cubicBezTo>
                  <a:pt x="4407" y="785"/>
                  <a:pt x="3924" y="151"/>
                  <a:pt x="3230" y="121"/>
                </a:cubicBezTo>
                <a:lnTo>
                  <a:pt x="2053" y="61"/>
                </a:lnTo>
                <a:lnTo>
                  <a:pt x="91"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8"/>
          <p:cNvSpPr/>
          <p:nvPr/>
        </p:nvSpPr>
        <p:spPr>
          <a:xfrm>
            <a:off x="3865488" y="3623375"/>
            <a:ext cx="285950" cy="464000"/>
          </a:xfrm>
          <a:custGeom>
            <a:rect b="b" l="l" r="r" t="t"/>
            <a:pathLst>
              <a:path extrusionOk="0" h="18560" w="11438">
                <a:moveTo>
                  <a:pt x="11437" y="0"/>
                </a:moveTo>
                <a:lnTo>
                  <a:pt x="453" y="604"/>
                </a:lnTo>
                <a:lnTo>
                  <a:pt x="0" y="18257"/>
                </a:lnTo>
                <a:lnTo>
                  <a:pt x="3078" y="18288"/>
                </a:lnTo>
                <a:lnTo>
                  <a:pt x="5040" y="4949"/>
                </a:lnTo>
                <a:lnTo>
                  <a:pt x="6277" y="4889"/>
                </a:lnTo>
                <a:lnTo>
                  <a:pt x="6911" y="18499"/>
                </a:lnTo>
                <a:lnTo>
                  <a:pt x="10049" y="18559"/>
                </a:lnTo>
                <a:cubicBezTo>
                  <a:pt x="10653" y="12675"/>
                  <a:pt x="11437" y="0"/>
                  <a:pt x="11437"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8"/>
          <p:cNvSpPr/>
          <p:nvPr/>
        </p:nvSpPr>
        <p:spPr>
          <a:xfrm>
            <a:off x="3847363" y="3340450"/>
            <a:ext cx="330475" cy="365175"/>
          </a:xfrm>
          <a:custGeom>
            <a:rect b="b" l="l" r="r" t="t"/>
            <a:pathLst>
              <a:path extrusionOk="0" h="14607" w="13219">
                <a:moveTo>
                  <a:pt x="2747" y="1"/>
                </a:moveTo>
                <a:cubicBezTo>
                  <a:pt x="2747" y="1"/>
                  <a:pt x="1510" y="5312"/>
                  <a:pt x="1" y="14607"/>
                </a:cubicBezTo>
                <a:lnTo>
                  <a:pt x="13218" y="14244"/>
                </a:lnTo>
                <a:cubicBezTo>
                  <a:pt x="13218" y="14244"/>
                  <a:pt x="11800" y="3984"/>
                  <a:pt x="10593" y="61"/>
                </a:cubicBezTo>
                <a:lnTo>
                  <a:pt x="2747"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8"/>
          <p:cNvSpPr/>
          <p:nvPr/>
        </p:nvSpPr>
        <p:spPr>
          <a:xfrm>
            <a:off x="3621663" y="3076825"/>
            <a:ext cx="80875" cy="74600"/>
          </a:xfrm>
          <a:custGeom>
            <a:rect b="b" l="l" r="r" t="t"/>
            <a:pathLst>
              <a:path extrusionOk="0" h="2984" w="3235">
                <a:moveTo>
                  <a:pt x="1073" y="1"/>
                </a:moveTo>
                <a:cubicBezTo>
                  <a:pt x="1035" y="1"/>
                  <a:pt x="1001" y="23"/>
                  <a:pt x="972" y="74"/>
                </a:cubicBezTo>
                <a:cubicBezTo>
                  <a:pt x="821" y="286"/>
                  <a:pt x="1394" y="1463"/>
                  <a:pt x="1394" y="1463"/>
                </a:cubicBezTo>
                <a:cubicBezTo>
                  <a:pt x="1394" y="1463"/>
                  <a:pt x="643" y="540"/>
                  <a:pt x="408" y="540"/>
                </a:cubicBezTo>
                <a:cubicBezTo>
                  <a:pt x="364" y="540"/>
                  <a:pt x="338" y="572"/>
                  <a:pt x="338" y="648"/>
                </a:cubicBezTo>
                <a:cubicBezTo>
                  <a:pt x="338" y="859"/>
                  <a:pt x="1002" y="1885"/>
                  <a:pt x="1002" y="1885"/>
                </a:cubicBezTo>
                <a:cubicBezTo>
                  <a:pt x="1002" y="1885"/>
                  <a:pt x="285" y="1295"/>
                  <a:pt x="67" y="1295"/>
                </a:cubicBezTo>
                <a:cubicBezTo>
                  <a:pt x="24" y="1295"/>
                  <a:pt x="1" y="1318"/>
                  <a:pt x="6" y="1372"/>
                </a:cubicBezTo>
                <a:cubicBezTo>
                  <a:pt x="6" y="1432"/>
                  <a:pt x="127" y="1644"/>
                  <a:pt x="308" y="1915"/>
                </a:cubicBezTo>
                <a:cubicBezTo>
                  <a:pt x="683" y="2478"/>
                  <a:pt x="1217" y="2983"/>
                  <a:pt x="1779" y="2983"/>
                </a:cubicBezTo>
                <a:cubicBezTo>
                  <a:pt x="2031" y="2983"/>
                  <a:pt x="2289" y="2882"/>
                  <a:pt x="2541" y="2639"/>
                </a:cubicBezTo>
                <a:cubicBezTo>
                  <a:pt x="2933" y="2277"/>
                  <a:pt x="3235" y="1221"/>
                  <a:pt x="2873" y="980"/>
                </a:cubicBezTo>
                <a:cubicBezTo>
                  <a:pt x="2842" y="963"/>
                  <a:pt x="2812" y="955"/>
                  <a:pt x="2784" y="955"/>
                </a:cubicBezTo>
                <a:cubicBezTo>
                  <a:pt x="2514" y="955"/>
                  <a:pt x="2390" y="1674"/>
                  <a:pt x="2390" y="1674"/>
                </a:cubicBezTo>
                <a:cubicBezTo>
                  <a:pt x="2390" y="1674"/>
                  <a:pt x="2293" y="126"/>
                  <a:pt x="2035" y="126"/>
                </a:cubicBezTo>
                <a:cubicBezTo>
                  <a:pt x="2005" y="126"/>
                  <a:pt x="1972" y="148"/>
                  <a:pt x="1937" y="195"/>
                </a:cubicBezTo>
                <a:cubicBezTo>
                  <a:pt x="1726" y="467"/>
                  <a:pt x="1816" y="1191"/>
                  <a:pt x="1816" y="1191"/>
                </a:cubicBezTo>
                <a:cubicBezTo>
                  <a:pt x="1816" y="1191"/>
                  <a:pt x="1350" y="1"/>
                  <a:pt x="1073" y="1"/>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8"/>
          <p:cNvSpPr/>
          <p:nvPr/>
        </p:nvSpPr>
        <p:spPr>
          <a:xfrm>
            <a:off x="3648213" y="3136000"/>
            <a:ext cx="267825" cy="325950"/>
          </a:xfrm>
          <a:custGeom>
            <a:rect b="b" l="l" r="r" t="t"/>
            <a:pathLst>
              <a:path extrusionOk="0" h="13038" w="10713">
                <a:moveTo>
                  <a:pt x="1841" y="1"/>
                </a:moveTo>
                <a:lnTo>
                  <a:pt x="0" y="635"/>
                </a:lnTo>
                <a:cubicBezTo>
                  <a:pt x="1056" y="8843"/>
                  <a:pt x="10260" y="13037"/>
                  <a:pt x="10260" y="13037"/>
                </a:cubicBezTo>
                <a:lnTo>
                  <a:pt x="10713" y="8179"/>
                </a:lnTo>
                <a:cubicBezTo>
                  <a:pt x="4527" y="6700"/>
                  <a:pt x="1841" y="1"/>
                  <a:pt x="1841" y="1"/>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8"/>
          <p:cNvSpPr/>
          <p:nvPr/>
        </p:nvSpPr>
        <p:spPr>
          <a:xfrm>
            <a:off x="4293988" y="3050200"/>
            <a:ext cx="80750" cy="77125"/>
          </a:xfrm>
          <a:custGeom>
            <a:rect b="b" l="l" r="r" t="t"/>
            <a:pathLst>
              <a:path extrusionOk="0" h="3085" w="3230">
                <a:moveTo>
                  <a:pt x="1983" y="0"/>
                </a:moveTo>
                <a:cubicBezTo>
                  <a:pt x="1682" y="0"/>
                  <a:pt x="1389" y="1320"/>
                  <a:pt x="1389" y="1320"/>
                </a:cubicBezTo>
                <a:cubicBezTo>
                  <a:pt x="1389" y="1320"/>
                  <a:pt x="1359" y="566"/>
                  <a:pt x="1147" y="355"/>
                </a:cubicBezTo>
                <a:cubicBezTo>
                  <a:pt x="1111" y="319"/>
                  <a:pt x="1080" y="302"/>
                  <a:pt x="1053" y="302"/>
                </a:cubicBezTo>
                <a:cubicBezTo>
                  <a:pt x="787" y="302"/>
                  <a:pt x="936" y="1894"/>
                  <a:pt x="936" y="1894"/>
                </a:cubicBezTo>
                <a:cubicBezTo>
                  <a:pt x="936" y="1894"/>
                  <a:pt x="680" y="1218"/>
                  <a:pt x="433" y="1218"/>
                </a:cubicBezTo>
                <a:cubicBezTo>
                  <a:pt x="399" y="1218"/>
                  <a:pt x="366" y="1231"/>
                  <a:pt x="333" y="1260"/>
                </a:cubicBezTo>
                <a:cubicBezTo>
                  <a:pt x="1" y="1562"/>
                  <a:pt x="453" y="2558"/>
                  <a:pt x="906" y="2859"/>
                </a:cubicBezTo>
                <a:cubicBezTo>
                  <a:pt x="1130" y="3016"/>
                  <a:pt x="1347" y="3084"/>
                  <a:pt x="1552" y="3084"/>
                </a:cubicBezTo>
                <a:cubicBezTo>
                  <a:pt x="2177" y="3084"/>
                  <a:pt x="2700" y="2454"/>
                  <a:pt x="3018" y="1773"/>
                </a:cubicBezTo>
                <a:cubicBezTo>
                  <a:pt x="3139" y="1502"/>
                  <a:pt x="3230" y="1260"/>
                  <a:pt x="3230" y="1200"/>
                </a:cubicBezTo>
                <a:cubicBezTo>
                  <a:pt x="3225" y="1152"/>
                  <a:pt x="3204" y="1132"/>
                  <a:pt x="3170" y="1132"/>
                </a:cubicBezTo>
                <a:cubicBezTo>
                  <a:pt x="2967" y="1132"/>
                  <a:pt x="2324" y="1864"/>
                  <a:pt x="2324" y="1864"/>
                </a:cubicBezTo>
                <a:cubicBezTo>
                  <a:pt x="2324" y="1864"/>
                  <a:pt x="2837" y="747"/>
                  <a:pt x="2777" y="566"/>
                </a:cubicBezTo>
                <a:cubicBezTo>
                  <a:pt x="2768" y="496"/>
                  <a:pt x="2742" y="466"/>
                  <a:pt x="2704" y="466"/>
                </a:cubicBezTo>
                <a:cubicBezTo>
                  <a:pt x="2481" y="466"/>
                  <a:pt x="1841" y="1502"/>
                  <a:pt x="1841" y="1502"/>
                </a:cubicBezTo>
                <a:cubicBezTo>
                  <a:pt x="1841" y="1502"/>
                  <a:pt x="2234" y="264"/>
                  <a:pt x="2083" y="53"/>
                </a:cubicBezTo>
                <a:cubicBezTo>
                  <a:pt x="2050" y="17"/>
                  <a:pt x="2016" y="0"/>
                  <a:pt x="1983"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8"/>
          <p:cNvSpPr/>
          <p:nvPr/>
        </p:nvSpPr>
        <p:spPr>
          <a:xfrm>
            <a:off x="4100863" y="3115650"/>
            <a:ext cx="251250" cy="344025"/>
          </a:xfrm>
          <a:custGeom>
            <a:rect b="b" l="l" r="r" t="t"/>
            <a:pathLst>
              <a:path extrusionOk="0" h="13761" w="10050">
                <a:moveTo>
                  <a:pt x="8208" y="0"/>
                </a:moveTo>
                <a:cubicBezTo>
                  <a:pt x="8208" y="0"/>
                  <a:pt x="6036" y="7001"/>
                  <a:pt x="0" y="9114"/>
                </a:cubicBezTo>
                <a:lnTo>
                  <a:pt x="906" y="13761"/>
                </a:lnTo>
                <a:cubicBezTo>
                  <a:pt x="906" y="13761"/>
                  <a:pt x="9808" y="8721"/>
                  <a:pt x="10049" y="453"/>
                </a:cubicBezTo>
                <a:lnTo>
                  <a:pt x="8208"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8"/>
          <p:cNvSpPr/>
          <p:nvPr/>
        </p:nvSpPr>
        <p:spPr>
          <a:xfrm>
            <a:off x="3962788" y="3295950"/>
            <a:ext cx="84525" cy="94325"/>
          </a:xfrm>
          <a:custGeom>
            <a:rect b="b" l="l" r="r" t="t"/>
            <a:pathLst>
              <a:path extrusionOk="0" h="3773" w="3381">
                <a:moveTo>
                  <a:pt x="1" y="0"/>
                </a:moveTo>
                <a:lnTo>
                  <a:pt x="393" y="2565"/>
                </a:lnTo>
                <a:cubicBezTo>
                  <a:pt x="514" y="3260"/>
                  <a:pt x="1117" y="3773"/>
                  <a:pt x="1842" y="3773"/>
                </a:cubicBezTo>
                <a:cubicBezTo>
                  <a:pt x="2747" y="3742"/>
                  <a:pt x="3381" y="2928"/>
                  <a:pt x="3200" y="2052"/>
                </a:cubicBezTo>
                <a:lnTo>
                  <a:pt x="2777" y="121"/>
                </a:lnTo>
                <a:lnTo>
                  <a:pt x="1" y="0"/>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8"/>
          <p:cNvSpPr/>
          <p:nvPr/>
        </p:nvSpPr>
        <p:spPr>
          <a:xfrm>
            <a:off x="3962788" y="3295950"/>
            <a:ext cx="76225" cy="43700"/>
          </a:xfrm>
          <a:custGeom>
            <a:rect b="b" l="l" r="r" t="t"/>
            <a:pathLst>
              <a:path extrusionOk="0" h="1748" w="3049">
                <a:moveTo>
                  <a:pt x="1" y="0"/>
                </a:moveTo>
                <a:lnTo>
                  <a:pt x="242" y="1570"/>
                </a:lnTo>
                <a:cubicBezTo>
                  <a:pt x="505" y="1662"/>
                  <a:pt x="878" y="1747"/>
                  <a:pt x="1362" y="1747"/>
                </a:cubicBezTo>
                <a:cubicBezTo>
                  <a:pt x="1824" y="1747"/>
                  <a:pt x="2386" y="1670"/>
                  <a:pt x="3049" y="1449"/>
                </a:cubicBezTo>
                <a:lnTo>
                  <a:pt x="2777" y="121"/>
                </a:lnTo>
                <a:lnTo>
                  <a:pt x="1" y="0"/>
                </a:ln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8"/>
          <p:cNvSpPr/>
          <p:nvPr/>
        </p:nvSpPr>
        <p:spPr>
          <a:xfrm>
            <a:off x="3780988" y="2991650"/>
            <a:ext cx="307825" cy="295350"/>
          </a:xfrm>
          <a:custGeom>
            <a:rect b="b" l="l" r="r" t="t"/>
            <a:pathLst>
              <a:path extrusionOk="0" h="11814" w="12313">
                <a:moveTo>
                  <a:pt x="6449" y="0"/>
                </a:moveTo>
                <a:cubicBezTo>
                  <a:pt x="3817" y="0"/>
                  <a:pt x="1219" y="1814"/>
                  <a:pt x="634" y="4658"/>
                </a:cubicBezTo>
                <a:cubicBezTo>
                  <a:pt x="0" y="7857"/>
                  <a:pt x="2233" y="11116"/>
                  <a:pt x="5191" y="11720"/>
                </a:cubicBezTo>
                <a:cubicBezTo>
                  <a:pt x="5514" y="11783"/>
                  <a:pt x="5837" y="11814"/>
                  <a:pt x="6157" y="11814"/>
                </a:cubicBezTo>
                <a:cubicBezTo>
                  <a:pt x="8736" y="11814"/>
                  <a:pt x="11115" y="9828"/>
                  <a:pt x="11679" y="6982"/>
                </a:cubicBezTo>
                <a:cubicBezTo>
                  <a:pt x="12312" y="3783"/>
                  <a:pt x="10442" y="705"/>
                  <a:pt x="7514" y="102"/>
                </a:cubicBezTo>
                <a:cubicBezTo>
                  <a:pt x="7162" y="33"/>
                  <a:pt x="6805" y="0"/>
                  <a:pt x="64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8"/>
          <p:cNvSpPr/>
          <p:nvPr/>
        </p:nvSpPr>
        <p:spPr>
          <a:xfrm>
            <a:off x="3820213" y="3002600"/>
            <a:ext cx="356875" cy="319325"/>
          </a:xfrm>
          <a:custGeom>
            <a:rect b="b" l="l" r="r" t="t"/>
            <a:pathLst>
              <a:path extrusionOk="0" h="12773" w="14275">
                <a:moveTo>
                  <a:pt x="7366" y="1"/>
                </a:moveTo>
                <a:cubicBezTo>
                  <a:pt x="6816" y="1"/>
                  <a:pt x="6250" y="68"/>
                  <a:pt x="5674" y="207"/>
                </a:cubicBezTo>
                <a:cubicBezTo>
                  <a:pt x="2052" y="1082"/>
                  <a:pt x="0" y="4341"/>
                  <a:pt x="845" y="7811"/>
                </a:cubicBezTo>
                <a:cubicBezTo>
                  <a:pt x="1572" y="10794"/>
                  <a:pt x="4615" y="12773"/>
                  <a:pt x="7755" y="12773"/>
                </a:cubicBezTo>
                <a:cubicBezTo>
                  <a:pt x="8269" y="12773"/>
                  <a:pt x="8786" y="12720"/>
                  <a:pt x="9295" y="12610"/>
                </a:cubicBezTo>
                <a:cubicBezTo>
                  <a:pt x="12856" y="11885"/>
                  <a:pt x="14274" y="7389"/>
                  <a:pt x="13520" y="4733"/>
                </a:cubicBezTo>
                <a:cubicBezTo>
                  <a:pt x="12708" y="1866"/>
                  <a:pt x="10274" y="1"/>
                  <a:pt x="7366" y="1"/>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8"/>
          <p:cNvSpPr/>
          <p:nvPr/>
        </p:nvSpPr>
        <p:spPr>
          <a:xfrm>
            <a:off x="3953738" y="3126200"/>
            <a:ext cx="50575" cy="55850"/>
          </a:xfrm>
          <a:custGeom>
            <a:rect b="b" l="l" r="r" t="t"/>
            <a:pathLst>
              <a:path extrusionOk="0" fill="none" h="2234" w="2023">
                <a:moveTo>
                  <a:pt x="1" y="604"/>
                </a:moveTo>
                <a:cubicBezTo>
                  <a:pt x="1" y="604"/>
                  <a:pt x="2023" y="2234"/>
                  <a:pt x="1872"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8"/>
          <p:cNvSpPr/>
          <p:nvPr/>
        </p:nvSpPr>
        <p:spPr>
          <a:xfrm>
            <a:off x="4088038" y="3093750"/>
            <a:ext cx="38500" cy="55875"/>
          </a:xfrm>
          <a:custGeom>
            <a:rect b="b" l="l" r="r" t="t"/>
            <a:pathLst>
              <a:path extrusionOk="0" fill="none" h="2235" w="1540">
                <a:moveTo>
                  <a:pt x="61" y="454"/>
                </a:moveTo>
                <a:cubicBezTo>
                  <a:pt x="0" y="423"/>
                  <a:pt x="1539" y="2234"/>
                  <a:pt x="1509"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8"/>
          <p:cNvSpPr/>
          <p:nvPr/>
        </p:nvSpPr>
        <p:spPr>
          <a:xfrm>
            <a:off x="3776463" y="2975325"/>
            <a:ext cx="356100" cy="182575"/>
          </a:xfrm>
          <a:custGeom>
            <a:rect b="b" l="l" r="r" t="t"/>
            <a:pathLst>
              <a:path extrusionOk="0" h="7303" w="14244">
                <a:moveTo>
                  <a:pt x="8626" y="1"/>
                </a:moveTo>
                <a:cubicBezTo>
                  <a:pt x="6471" y="1"/>
                  <a:pt x="4798" y="1177"/>
                  <a:pt x="4798" y="1177"/>
                </a:cubicBezTo>
                <a:cubicBezTo>
                  <a:pt x="0" y="3018"/>
                  <a:pt x="1901" y="7303"/>
                  <a:pt x="1901" y="7303"/>
                </a:cubicBezTo>
                <a:lnTo>
                  <a:pt x="6398" y="5523"/>
                </a:lnTo>
                <a:lnTo>
                  <a:pt x="6126" y="2988"/>
                </a:lnTo>
                <a:lnTo>
                  <a:pt x="7363" y="4889"/>
                </a:lnTo>
                <a:lnTo>
                  <a:pt x="10140" y="4315"/>
                </a:lnTo>
                <a:lnTo>
                  <a:pt x="9808" y="2143"/>
                </a:lnTo>
                <a:lnTo>
                  <a:pt x="9808" y="2143"/>
                </a:lnTo>
                <a:cubicBezTo>
                  <a:pt x="10472" y="2324"/>
                  <a:pt x="11709" y="3802"/>
                  <a:pt x="11709" y="3802"/>
                </a:cubicBezTo>
                <a:lnTo>
                  <a:pt x="14244" y="3229"/>
                </a:lnTo>
                <a:cubicBezTo>
                  <a:pt x="14244" y="3229"/>
                  <a:pt x="13067" y="1268"/>
                  <a:pt x="10532" y="332"/>
                </a:cubicBezTo>
                <a:cubicBezTo>
                  <a:pt x="9876" y="94"/>
                  <a:pt x="9232" y="1"/>
                  <a:pt x="86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8"/>
          <p:cNvSpPr/>
          <p:nvPr/>
        </p:nvSpPr>
        <p:spPr>
          <a:xfrm>
            <a:off x="3932613" y="3175600"/>
            <a:ext cx="44550" cy="40800"/>
          </a:xfrm>
          <a:custGeom>
            <a:rect b="b" l="l" r="r" t="t"/>
            <a:pathLst>
              <a:path extrusionOk="0" h="1632" w="1782">
                <a:moveTo>
                  <a:pt x="916" y="0"/>
                </a:moveTo>
                <a:cubicBezTo>
                  <a:pt x="863" y="0"/>
                  <a:pt x="809" y="5"/>
                  <a:pt x="755" y="16"/>
                </a:cubicBezTo>
                <a:cubicBezTo>
                  <a:pt x="303" y="77"/>
                  <a:pt x="1" y="499"/>
                  <a:pt x="91" y="952"/>
                </a:cubicBezTo>
                <a:cubicBezTo>
                  <a:pt x="144" y="1350"/>
                  <a:pt x="478" y="1632"/>
                  <a:pt x="866" y="1632"/>
                </a:cubicBezTo>
                <a:cubicBezTo>
                  <a:pt x="919" y="1632"/>
                  <a:pt x="973" y="1626"/>
                  <a:pt x="1027" y="1616"/>
                </a:cubicBezTo>
                <a:cubicBezTo>
                  <a:pt x="1480" y="1555"/>
                  <a:pt x="1781" y="1133"/>
                  <a:pt x="1691" y="680"/>
                </a:cubicBezTo>
                <a:cubicBezTo>
                  <a:pt x="1638" y="282"/>
                  <a:pt x="1304" y="0"/>
                  <a:pt x="916" y="0"/>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8"/>
          <p:cNvSpPr/>
          <p:nvPr/>
        </p:nvSpPr>
        <p:spPr>
          <a:xfrm>
            <a:off x="4112938" y="3122025"/>
            <a:ext cx="44525" cy="40825"/>
          </a:xfrm>
          <a:custGeom>
            <a:rect b="b" l="l" r="r" t="t"/>
            <a:pathLst>
              <a:path extrusionOk="0" h="1633" w="1781">
                <a:moveTo>
                  <a:pt x="915" y="1"/>
                </a:moveTo>
                <a:cubicBezTo>
                  <a:pt x="863" y="1"/>
                  <a:pt x="809" y="6"/>
                  <a:pt x="755" y="17"/>
                </a:cubicBezTo>
                <a:cubicBezTo>
                  <a:pt x="302" y="77"/>
                  <a:pt x="0" y="499"/>
                  <a:pt x="91" y="952"/>
                </a:cubicBezTo>
                <a:cubicBezTo>
                  <a:pt x="144" y="1351"/>
                  <a:pt x="477" y="1632"/>
                  <a:pt x="865" y="1632"/>
                </a:cubicBezTo>
                <a:cubicBezTo>
                  <a:pt x="918" y="1632"/>
                  <a:pt x="972" y="1627"/>
                  <a:pt x="1026" y="1616"/>
                </a:cubicBezTo>
                <a:cubicBezTo>
                  <a:pt x="1479" y="1556"/>
                  <a:pt x="1781" y="1133"/>
                  <a:pt x="1690" y="681"/>
                </a:cubicBezTo>
                <a:cubicBezTo>
                  <a:pt x="1637" y="282"/>
                  <a:pt x="1303" y="1"/>
                  <a:pt x="915" y="1"/>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8"/>
          <p:cNvSpPr/>
          <p:nvPr/>
        </p:nvSpPr>
        <p:spPr>
          <a:xfrm>
            <a:off x="4069938" y="3138275"/>
            <a:ext cx="25675" cy="24175"/>
          </a:xfrm>
          <a:custGeom>
            <a:rect b="b" l="l" r="r" t="t"/>
            <a:pathLst>
              <a:path extrusionOk="0" h="967" w="1027">
                <a:moveTo>
                  <a:pt x="0" y="0"/>
                </a:moveTo>
                <a:lnTo>
                  <a:pt x="181" y="966"/>
                </a:lnTo>
                <a:lnTo>
                  <a:pt x="875" y="634"/>
                </a:lnTo>
                <a:cubicBezTo>
                  <a:pt x="1026" y="574"/>
                  <a:pt x="1026" y="332"/>
                  <a:pt x="845" y="302"/>
                </a:cubicBezTo>
                <a:lnTo>
                  <a:pt x="0" y="0"/>
                </a:ln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8"/>
          <p:cNvSpPr/>
          <p:nvPr/>
        </p:nvSpPr>
        <p:spPr>
          <a:xfrm>
            <a:off x="3995238" y="3178250"/>
            <a:ext cx="132800" cy="97350"/>
          </a:xfrm>
          <a:custGeom>
            <a:rect b="b" l="l" r="r" t="t"/>
            <a:pathLst>
              <a:path extrusionOk="0" fill="none" h="3894" w="5312">
                <a:moveTo>
                  <a:pt x="1" y="755"/>
                </a:moveTo>
                <a:cubicBezTo>
                  <a:pt x="1" y="755"/>
                  <a:pt x="3471" y="3894"/>
                  <a:pt x="5312" y="1"/>
                </a:cubicBezTo>
              </a:path>
            </a:pathLst>
          </a:custGeom>
          <a:noFill/>
          <a:ln cap="flat" cmpd="sng" w="227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8"/>
          <p:cNvSpPr/>
          <p:nvPr/>
        </p:nvSpPr>
        <p:spPr>
          <a:xfrm>
            <a:off x="3804363" y="3153825"/>
            <a:ext cx="46050" cy="45875"/>
          </a:xfrm>
          <a:custGeom>
            <a:rect b="b" l="l" r="r" t="t"/>
            <a:pathLst>
              <a:path extrusionOk="0" h="1835" w="1842">
                <a:moveTo>
                  <a:pt x="832" y="1"/>
                </a:moveTo>
                <a:cubicBezTo>
                  <a:pt x="754" y="1"/>
                  <a:pt x="678" y="14"/>
                  <a:pt x="604" y="42"/>
                </a:cubicBezTo>
                <a:cubicBezTo>
                  <a:pt x="182" y="193"/>
                  <a:pt x="1" y="706"/>
                  <a:pt x="182" y="1189"/>
                </a:cubicBezTo>
                <a:cubicBezTo>
                  <a:pt x="329" y="1581"/>
                  <a:pt x="675" y="1834"/>
                  <a:pt x="1027" y="1834"/>
                </a:cubicBezTo>
                <a:cubicBezTo>
                  <a:pt x="1108" y="1834"/>
                  <a:pt x="1189" y="1821"/>
                  <a:pt x="1268" y="1793"/>
                </a:cubicBezTo>
                <a:cubicBezTo>
                  <a:pt x="1660" y="1642"/>
                  <a:pt x="1842" y="1129"/>
                  <a:pt x="1660" y="646"/>
                </a:cubicBezTo>
                <a:cubicBezTo>
                  <a:pt x="1513" y="253"/>
                  <a:pt x="1167" y="1"/>
                  <a:pt x="832" y="1"/>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8"/>
          <p:cNvSpPr/>
          <p:nvPr/>
        </p:nvSpPr>
        <p:spPr>
          <a:xfrm>
            <a:off x="3815388" y="3164875"/>
            <a:ext cx="24475" cy="19450"/>
          </a:xfrm>
          <a:custGeom>
            <a:rect b="b" l="l" r="r" t="t"/>
            <a:pathLst>
              <a:path extrusionOk="0" h="778" w="979">
                <a:moveTo>
                  <a:pt x="367" y="0"/>
                </a:moveTo>
                <a:cubicBezTo>
                  <a:pt x="304" y="0"/>
                  <a:pt x="244" y="42"/>
                  <a:pt x="193" y="143"/>
                </a:cubicBezTo>
                <a:cubicBezTo>
                  <a:pt x="1" y="543"/>
                  <a:pt x="70" y="645"/>
                  <a:pt x="190" y="645"/>
                </a:cubicBezTo>
                <a:cubicBezTo>
                  <a:pt x="315" y="645"/>
                  <a:pt x="495" y="536"/>
                  <a:pt x="495" y="536"/>
                </a:cubicBezTo>
                <a:cubicBezTo>
                  <a:pt x="495" y="536"/>
                  <a:pt x="514" y="524"/>
                  <a:pt x="553" y="524"/>
                </a:cubicBezTo>
                <a:cubicBezTo>
                  <a:pt x="624" y="524"/>
                  <a:pt x="763" y="562"/>
                  <a:pt x="978" y="777"/>
                </a:cubicBezTo>
                <a:cubicBezTo>
                  <a:pt x="978" y="777"/>
                  <a:pt x="639" y="0"/>
                  <a:pt x="367" y="0"/>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8"/>
          <p:cNvSpPr/>
          <p:nvPr/>
        </p:nvSpPr>
        <p:spPr>
          <a:xfrm>
            <a:off x="3744013" y="2926075"/>
            <a:ext cx="371950" cy="115650"/>
          </a:xfrm>
          <a:custGeom>
            <a:rect b="b" l="l" r="r" t="t"/>
            <a:pathLst>
              <a:path extrusionOk="0" h="4626" w="14878">
                <a:moveTo>
                  <a:pt x="14284" y="0"/>
                </a:moveTo>
                <a:cubicBezTo>
                  <a:pt x="13045" y="0"/>
                  <a:pt x="1" y="2694"/>
                  <a:pt x="1" y="2694"/>
                </a:cubicBezTo>
                <a:cubicBezTo>
                  <a:pt x="1" y="2694"/>
                  <a:pt x="1600" y="3690"/>
                  <a:pt x="483" y="4626"/>
                </a:cubicBezTo>
                <a:lnTo>
                  <a:pt x="14787" y="1306"/>
                </a:lnTo>
                <a:cubicBezTo>
                  <a:pt x="14787" y="1306"/>
                  <a:pt x="14878" y="159"/>
                  <a:pt x="14365" y="9"/>
                </a:cubicBezTo>
                <a:cubicBezTo>
                  <a:pt x="14350" y="3"/>
                  <a:pt x="14323" y="0"/>
                  <a:pt x="14284"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8"/>
          <p:cNvSpPr/>
          <p:nvPr/>
        </p:nvSpPr>
        <p:spPr>
          <a:xfrm>
            <a:off x="3820213" y="2855350"/>
            <a:ext cx="281425" cy="120000"/>
          </a:xfrm>
          <a:custGeom>
            <a:rect b="b" l="l" r="r" t="t"/>
            <a:pathLst>
              <a:path extrusionOk="0" h="4800" w="11257">
                <a:moveTo>
                  <a:pt x="10713" y="1"/>
                </a:moveTo>
                <a:lnTo>
                  <a:pt x="0" y="3019"/>
                </a:lnTo>
                <a:lnTo>
                  <a:pt x="513" y="4799"/>
                </a:lnTo>
                <a:lnTo>
                  <a:pt x="11256" y="1721"/>
                </a:lnTo>
                <a:cubicBezTo>
                  <a:pt x="11256" y="1721"/>
                  <a:pt x="10532" y="303"/>
                  <a:pt x="10713"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8"/>
          <p:cNvSpPr/>
          <p:nvPr/>
        </p:nvSpPr>
        <p:spPr>
          <a:xfrm>
            <a:off x="3718363" y="2800300"/>
            <a:ext cx="356875" cy="144100"/>
          </a:xfrm>
          <a:custGeom>
            <a:rect b="b" l="l" r="r" t="t"/>
            <a:pathLst>
              <a:path extrusionOk="0" h="5764" w="14275">
                <a:moveTo>
                  <a:pt x="13882" y="0"/>
                </a:moveTo>
                <a:lnTo>
                  <a:pt x="1" y="4255"/>
                </a:lnTo>
                <a:cubicBezTo>
                  <a:pt x="1" y="4255"/>
                  <a:pt x="1359" y="5070"/>
                  <a:pt x="755" y="5764"/>
                </a:cubicBezTo>
                <a:lnTo>
                  <a:pt x="14274" y="1449"/>
                </a:lnTo>
                <a:lnTo>
                  <a:pt x="13882"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8"/>
          <p:cNvSpPr/>
          <p:nvPr/>
        </p:nvSpPr>
        <p:spPr>
          <a:xfrm>
            <a:off x="3734963" y="2774650"/>
            <a:ext cx="287450" cy="109400"/>
          </a:xfrm>
          <a:custGeom>
            <a:rect b="b" l="l" r="r" t="t"/>
            <a:pathLst>
              <a:path extrusionOk="0" h="4376" w="11498">
                <a:moveTo>
                  <a:pt x="11075" y="0"/>
                </a:moveTo>
                <a:lnTo>
                  <a:pt x="393" y="2776"/>
                </a:lnTo>
                <a:cubicBezTo>
                  <a:pt x="0" y="3319"/>
                  <a:pt x="876" y="4376"/>
                  <a:pt x="876" y="4376"/>
                </a:cubicBezTo>
                <a:lnTo>
                  <a:pt x="11498" y="1207"/>
                </a:lnTo>
                <a:cubicBezTo>
                  <a:pt x="11106" y="754"/>
                  <a:pt x="11075" y="0"/>
                  <a:pt x="11075" y="0"/>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0" name="Shape 1490"/>
        <p:cNvGrpSpPr/>
        <p:nvPr/>
      </p:nvGrpSpPr>
      <p:grpSpPr>
        <a:xfrm>
          <a:off x="0" y="0"/>
          <a:ext cx="0" cy="0"/>
          <a:chOff x="0" y="0"/>
          <a:chExt cx="0" cy="0"/>
        </a:xfrm>
      </p:grpSpPr>
      <p:sp>
        <p:nvSpPr>
          <p:cNvPr id="1491" name="Google Shape;1491;p59"/>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492" name="Google Shape;1492;p59"/>
          <p:cNvSpPr/>
          <p:nvPr/>
        </p:nvSpPr>
        <p:spPr>
          <a:xfrm>
            <a:off x="2367863" y="2729925"/>
            <a:ext cx="115450" cy="129025"/>
          </a:xfrm>
          <a:custGeom>
            <a:rect b="b" l="l" r="r" t="t"/>
            <a:pathLst>
              <a:path extrusionOk="0" h="5161" w="4618">
                <a:moveTo>
                  <a:pt x="2686" y="0"/>
                </a:moveTo>
                <a:lnTo>
                  <a:pt x="2113" y="3833"/>
                </a:lnTo>
                <a:lnTo>
                  <a:pt x="966" y="3863"/>
                </a:lnTo>
                <a:cubicBezTo>
                  <a:pt x="483" y="3863"/>
                  <a:pt x="31" y="4376"/>
                  <a:pt x="0" y="5070"/>
                </a:cubicBezTo>
                <a:lnTo>
                  <a:pt x="4195" y="5161"/>
                </a:lnTo>
                <a:lnTo>
                  <a:pt x="4617" y="694"/>
                </a:lnTo>
                <a:lnTo>
                  <a:pt x="2686" y="0"/>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9"/>
          <p:cNvSpPr/>
          <p:nvPr/>
        </p:nvSpPr>
        <p:spPr>
          <a:xfrm>
            <a:off x="2366363" y="2824225"/>
            <a:ext cx="109400" cy="39250"/>
          </a:xfrm>
          <a:custGeom>
            <a:rect b="b" l="l" r="r" t="t"/>
            <a:pathLst>
              <a:path extrusionOk="0" h="1570" w="4376">
                <a:moveTo>
                  <a:pt x="1267" y="0"/>
                </a:moveTo>
                <a:cubicBezTo>
                  <a:pt x="604" y="0"/>
                  <a:pt x="30" y="604"/>
                  <a:pt x="0" y="1358"/>
                </a:cubicBezTo>
                <a:lnTo>
                  <a:pt x="4346" y="1570"/>
                </a:lnTo>
                <a:lnTo>
                  <a:pt x="4376" y="121"/>
                </a:lnTo>
                <a:lnTo>
                  <a:pt x="2414" y="31"/>
                </a:lnTo>
                <a:lnTo>
                  <a:pt x="12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9"/>
          <p:cNvSpPr/>
          <p:nvPr/>
        </p:nvSpPr>
        <p:spPr>
          <a:xfrm>
            <a:off x="2845413" y="2595625"/>
            <a:ext cx="133550" cy="149400"/>
          </a:xfrm>
          <a:custGeom>
            <a:rect b="b" l="l" r="r" t="t"/>
            <a:pathLst>
              <a:path extrusionOk="0" h="5976" w="5342">
                <a:moveTo>
                  <a:pt x="1419" y="1"/>
                </a:moveTo>
                <a:lnTo>
                  <a:pt x="0" y="1480"/>
                </a:lnTo>
                <a:lnTo>
                  <a:pt x="3290" y="3532"/>
                </a:lnTo>
                <a:lnTo>
                  <a:pt x="2837" y="4588"/>
                </a:lnTo>
                <a:cubicBezTo>
                  <a:pt x="2626" y="5040"/>
                  <a:pt x="2958" y="5674"/>
                  <a:pt x="3561" y="5976"/>
                </a:cubicBezTo>
                <a:lnTo>
                  <a:pt x="5342" y="2204"/>
                </a:lnTo>
                <a:lnTo>
                  <a:pt x="1419" y="1"/>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9"/>
          <p:cNvSpPr/>
          <p:nvPr/>
        </p:nvSpPr>
        <p:spPr>
          <a:xfrm>
            <a:off x="2910288" y="2634100"/>
            <a:ext cx="73975" cy="112450"/>
          </a:xfrm>
          <a:custGeom>
            <a:rect b="b" l="l" r="r" t="t"/>
            <a:pathLst>
              <a:path extrusionOk="0" h="4498" w="2959">
                <a:moveTo>
                  <a:pt x="1630" y="1"/>
                </a:moveTo>
                <a:lnTo>
                  <a:pt x="755" y="1781"/>
                </a:lnTo>
                <a:lnTo>
                  <a:pt x="272" y="2807"/>
                </a:lnTo>
                <a:cubicBezTo>
                  <a:pt x="1" y="3441"/>
                  <a:pt x="302" y="4165"/>
                  <a:pt x="997" y="4497"/>
                </a:cubicBezTo>
                <a:lnTo>
                  <a:pt x="2958" y="604"/>
                </a:lnTo>
                <a:lnTo>
                  <a:pt x="16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9"/>
          <p:cNvSpPr/>
          <p:nvPr/>
        </p:nvSpPr>
        <p:spPr>
          <a:xfrm>
            <a:off x="2392763" y="2275000"/>
            <a:ext cx="534150" cy="507000"/>
          </a:xfrm>
          <a:custGeom>
            <a:rect b="b" l="l" r="r" t="t"/>
            <a:pathLst>
              <a:path extrusionOk="0" h="20280" w="21366">
                <a:moveTo>
                  <a:pt x="12041" y="1"/>
                </a:moveTo>
                <a:lnTo>
                  <a:pt x="694" y="1419"/>
                </a:lnTo>
                <a:lnTo>
                  <a:pt x="0" y="20249"/>
                </a:lnTo>
                <a:lnTo>
                  <a:pt x="4316" y="20280"/>
                </a:lnTo>
                <a:lnTo>
                  <a:pt x="6368" y="6036"/>
                </a:lnTo>
                <a:lnTo>
                  <a:pt x="7544" y="5855"/>
                </a:lnTo>
                <a:cubicBezTo>
                  <a:pt x="11045" y="12705"/>
                  <a:pt x="19766" y="16900"/>
                  <a:pt x="19766" y="16900"/>
                </a:cubicBezTo>
                <a:lnTo>
                  <a:pt x="21366" y="13309"/>
                </a:lnTo>
                <a:cubicBezTo>
                  <a:pt x="13610" y="6971"/>
                  <a:pt x="12041" y="1"/>
                  <a:pt x="120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9"/>
          <p:cNvSpPr/>
          <p:nvPr/>
        </p:nvSpPr>
        <p:spPr>
          <a:xfrm>
            <a:off x="2243388" y="2018500"/>
            <a:ext cx="546975" cy="325175"/>
          </a:xfrm>
          <a:custGeom>
            <a:rect b="b" l="l" r="r" t="t"/>
            <a:pathLst>
              <a:path extrusionOk="0" h="13007" w="21879">
                <a:moveTo>
                  <a:pt x="15541" y="0"/>
                </a:moveTo>
                <a:lnTo>
                  <a:pt x="7333" y="212"/>
                </a:lnTo>
                <a:lnTo>
                  <a:pt x="0" y="3501"/>
                </a:lnTo>
                <a:lnTo>
                  <a:pt x="1117" y="6247"/>
                </a:lnTo>
                <a:lnTo>
                  <a:pt x="6760" y="4497"/>
                </a:lnTo>
                <a:lnTo>
                  <a:pt x="5643" y="13007"/>
                </a:lnTo>
                <a:lnTo>
                  <a:pt x="18650" y="12071"/>
                </a:lnTo>
                <a:lnTo>
                  <a:pt x="16628" y="4255"/>
                </a:lnTo>
                <a:lnTo>
                  <a:pt x="20521" y="5915"/>
                </a:lnTo>
                <a:lnTo>
                  <a:pt x="21879" y="3803"/>
                </a:lnTo>
                <a:lnTo>
                  <a:pt x="155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9"/>
          <p:cNvSpPr/>
          <p:nvPr/>
        </p:nvSpPr>
        <p:spPr>
          <a:xfrm>
            <a:off x="2324863" y="1626800"/>
            <a:ext cx="388550" cy="334500"/>
          </a:xfrm>
          <a:custGeom>
            <a:rect b="b" l="l" r="r" t="t"/>
            <a:pathLst>
              <a:path extrusionOk="0" h="13380" w="15542">
                <a:moveTo>
                  <a:pt x="7972" y="1"/>
                </a:moveTo>
                <a:cubicBezTo>
                  <a:pt x="7633" y="1"/>
                  <a:pt x="7288" y="22"/>
                  <a:pt x="6941" y="67"/>
                </a:cubicBezTo>
                <a:cubicBezTo>
                  <a:pt x="2897" y="580"/>
                  <a:pt x="0" y="3960"/>
                  <a:pt x="453" y="7611"/>
                </a:cubicBezTo>
                <a:cubicBezTo>
                  <a:pt x="867" y="10949"/>
                  <a:pt x="3955" y="13380"/>
                  <a:pt x="7571" y="13380"/>
                </a:cubicBezTo>
                <a:cubicBezTo>
                  <a:pt x="7910" y="13380"/>
                  <a:pt x="8254" y="13358"/>
                  <a:pt x="8601" y="13315"/>
                </a:cubicBezTo>
                <a:cubicBezTo>
                  <a:pt x="12644" y="12801"/>
                  <a:pt x="15541" y="9422"/>
                  <a:pt x="15089" y="5770"/>
                </a:cubicBezTo>
                <a:cubicBezTo>
                  <a:pt x="14648" y="2407"/>
                  <a:pt x="11562" y="1"/>
                  <a:pt x="79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9"/>
          <p:cNvSpPr/>
          <p:nvPr/>
        </p:nvSpPr>
        <p:spPr>
          <a:xfrm>
            <a:off x="2490088" y="1946075"/>
            <a:ext cx="76975" cy="112450"/>
          </a:xfrm>
          <a:custGeom>
            <a:rect b="b" l="l" r="r" t="t"/>
            <a:pathLst>
              <a:path extrusionOk="0" h="4498" w="3079">
                <a:moveTo>
                  <a:pt x="181" y="0"/>
                </a:moveTo>
                <a:lnTo>
                  <a:pt x="60" y="2988"/>
                </a:lnTo>
                <a:cubicBezTo>
                  <a:pt x="0" y="3772"/>
                  <a:pt x="634" y="4467"/>
                  <a:pt x="1418" y="4497"/>
                </a:cubicBezTo>
                <a:cubicBezTo>
                  <a:pt x="1438" y="4497"/>
                  <a:pt x="1457" y="4498"/>
                  <a:pt x="1477" y="4498"/>
                </a:cubicBezTo>
                <a:cubicBezTo>
                  <a:pt x="2265" y="4498"/>
                  <a:pt x="2898" y="3904"/>
                  <a:pt x="2927" y="3109"/>
                </a:cubicBezTo>
                <a:lnTo>
                  <a:pt x="3078" y="121"/>
                </a:lnTo>
                <a:lnTo>
                  <a:pt x="181" y="0"/>
                </a:lnTo>
                <a:close/>
              </a:path>
            </a:pathLst>
          </a:custGeom>
          <a:solidFill>
            <a:srgbClr val="EEA4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9"/>
          <p:cNvSpPr/>
          <p:nvPr/>
        </p:nvSpPr>
        <p:spPr>
          <a:xfrm>
            <a:off x="2677163" y="1775275"/>
            <a:ext cx="45300" cy="45875"/>
          </a:xfrm>
          <a:custGeom>
            <a:rect b="b" l="l" r="r" t="t"/>
            <a:pathLst>
              <a:path extrusionOk="0" h="1835" w="1812">
                <a:moveTo>
                  <a:pt x="1000" y="1"/>
                </a:moveTo>
                <a:cubicBezTo>
                  <a:pt x="656" y="1"/>
                  <a:pt x="329" y="254"/>
                  <a:pt x="182" y="646"/>
                </a:cubicBezTo>
                <a:cubicBezTo>
                  <a:pt x="1" y="1129"/>
                  <a:pt x="182" y="1642"/>
                  <a:pt x="574" y="1793"/>
                </a:cubicBezTo>
                <a:cubicBezTo>
                  <a:pt x="648" y="1821"/>
                  <a:pt x="725" y="1834"/>
                  <a:pt x="802" y="1834"/>
                </a:cubicBezTo>
                <a:cubicBezTo>
                  <a:pt x="1137" y="1834"/>
                  <a:pt x="1483" y="1582"/>
                  <a:pt x="1631" y="1189"/>
                </a:cubicBezTo>
                <a:cubicBezTo>
                  <a:pt x="1812" y="706"/>
                  <a:pt x="1631" y="193"/>
                  <a:pt x="1238" y="42"/>
                </a:cubicBezTo>
                <a:cubicBezTo>
                  <a:pt x="1159" y="14"/>
                  <a:pt x="1079" y="1"/>
                  <a:pt x="1000"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9"/>
          <p:cNvSpPr/>
          <p:nvPr/>
        </p:nvSpPr>
        <p:spPr>
          <a:xfrm>
            <a:off x="2687738" y="1787000"/>
            <a:ext cx="23600" cy="18775"/>
          </a:xfrm>
          <a:custGeom>
            <a:rect b="b" l="l" r="r" t="t"/>
            <a:pathLst>
              <a:path extrusionOk="0" h="751" w="944">
                <a:moveTo>
                  <a:pt x="580" y="1"/>
                </a:moveTo>
                <a:cubicBezTo>
                  <a:pt x="316" y="1"/>
                  <a:pt x="0" y="750"/>
                  <a:pt x="0" y="750"/>
                </a:cubicBezTo>
                <a:cubicBezTo>
                  <a:pt x="215" y="536"/>
                  <a:pt x="342" y="498"/>
                  <a:pt x="404" y="498"/>
                </a:cubicBezTo>
                <a:cubicBezTo>
                  <a:pt x="438" y="498"/>
                  <a:pt x="453" y="509"/>
                  <a:pt x="453" y="509"/>
                </a:cubicBezTo>
                <a:cubicBezTo>
                  <a:pt x="453" y="509"/>
                  <a:pt x="640" y="623"/>
                  <a:pt x="765" y="623"/>
                </a:cubicBezTo>
                <a:cubicBezTo>
                  <a:pt x="881" y="623"/>
                  <a:pt x="944" y="525"/>
                  <a:pt x="755" y="147"/>
                </a:cubicBezTo>
                <a:cubicBezTo>
                  <a:pt x="703" y="43"/>
                  <a:pt x="643" y="1"/>
                  <a:pt x="580" y="1"/>
                </a:cubicBez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9"/>
          <p:cNvSpPr/>
          <p:nvPr/>
        </p:nvSpPr>
        <p:spPr>
          <a:xfrm>
            <a:off x="2330138" y="1826075"/>
            <a:ext cx="42275" cy="46875"/>
          </a:xfrm>
          <a:custGeom>
            <a:rect b="b" l="l" r="r" t="t"/>
            <a:pathLst>
              <a:path extrusionOk="0" h="1875" w="1691">
                <a:moveTo>
                  <a:pt x="887" y="0"/>
                </a:moveTo>
                <a:cubicBezTo>
                  <a:pt x="483" y="0"/>
                  <a:pt x="119" y="354"/>
                  <a:pt x="61" y="847"/>
                </a:cubicBezTo>
                <a:cubicBezTo>
                  <a:pt x="1" y="1360"/>
                  <a:pt x="302" y="1813"/>
                  <a:pt x="725" y="1873"/>
                </a:cubicBezTo>
                <a:cubicBezTo>
                  <a:pt x="741" y="1874"/>
                  <a:pt x="758" y="1875"/>
                  <a:pt x="774" y="1875"/>
                </a:cubicBezTo>
                <a:cubicBezTo>
                  <a:pt x="1177" y="1875"/>
                  <a:pt x="1542" y="1521"/>
                  <a:pt x="1600" y="1028"/>
                </a:cubicBezTo>
                <a:cubicBezTo>
                  <a:pt x="1690" y="515"/>
                  <a:pt x="1389" y="63"/>
                  <a:pt x="936" y="2"/>
                </a:cubicBezTo>
                <a:cubicBezTo>
                  <a:pt x="920" y="1"/>
                  <a:pt x="903" y="0"/>
                  <a:pt x="887"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9"/>
          <p:cNvSpPr/>
          <p:nvPr/>
        </p:nvSpPr>
        <p:spPr>
          <a:xfrm>
            <a:off x="2334188" y="1837325"/>
            <a:ext cx="26200" cy="24275"/>
          </a:xfrm>
          <a:custGeom>
            <a:rect b="b" l="l" r="r" t="t"/>
            <a:pathLst>
              <a:path extrusionOk="0" h="971" w="1048">
                <a:moveTo>
                  <a:pt x="747" y="0"/>
                </a:moveTo>
                <a:cubicBezTo>
                  <a:pt x="704" y="0"/>
                  <a:pt x="653" y="20"/>
                  <a:pt x="593" y="65"/>
                </a:cubicBezTo>
                <a:cubicBezTo>
                  <a:pt x="0" y="510"/>
                  <a:pt x="418" y="550"/>
                  <a:pt x="589" y="550"/>
                </a:cubicBezTo>
                <a:cubicBezTo>
                  <a:pt x="627" y="550"/>
                  <a:pt x="653" y="548"/>
                  <a:pt x="653" y="548"/>
                </a:cubicBezTo>
                <a:cubicBezTo>
                  <a:pt x="653" y="548"/>
                  <a:pt x="656" y="548"/>
                  <a:pt x="660" y="548"/>
                </a:cubicBezTo>
                <a:cubicBezTo>
                  <a:pt x="695" y="548"/>
                  <a:pt x="849" y="571"/>
                  <a:pt x="955" y="970"/>
                </a:cubicBezTo>
                <a:cubicBezTo>
                  <a:pt x="955" y="970"/>
                  <a:pt x="1047" y="0"/>
                  <a:pt x="747" y="0"/>
                </a:cubicBez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9"/>
          <p:cNvSpPr/>
          <p:nvPr/>
        </p:nvSpPr>
        <p:spPr>
          <a:xfrm>
            <a:off x="2333163" y="1657425"/>
            <a:ext cx="378750" cy="343450"/>
          </a:xfrm>
          <a:custGeom>
            <a:rect b="b" l="l" r="r" t="t"/>
            <a:pathLst>
              <a:path extrusionOk="0" h="13738" w="15150">
                <a:moveTo>
                  <a:pt x="7566" y="0"/>
                </a:moveTo>
                <a:cubicBezTo>
                  <a:pt x="4479" y="0"/>
                  <a:pt x="1676" y="2106"/>
                  <a:pt x="906" y="5239"/>
                </a:cubicBezTo>
                <a:cubicBezTo>
                  <a:pt x="0" y="8921"/>
                  <a:pt x="2264" y="12633"/>
                  <a:pt x="5945" y="13538"/>
                </a:cubicBezTo>
                <a:cubicBezTo>
                  <a:pt x="6494" y="13673"/>
                  <a:pt x="7043" y="13737"/>
                  <a:pt x="7583" y="13737"/>
                </a:cubicBezTo>
                <a:cubicBezTo>
                  <a:pt x="10670" y="13737"/>
                  <a:pt x="13473" y="11632"/>
                  <a:pt x="14244" y="8498"/>
                </a:cubicBezTo>
                <a:cubicBezTo>
                  <a:pt x="15149" y="4817"/>
                  <a:pt x="12886" y="1105"/>
                  <a:pt x="9204" y="200"/>
                </a:cubicBezTo>
                <a:cubicBezTo>
                  <a:pt x="8656" y="65"/>
                  <a:pt x="8107" y="0"/>
                  <a:pt x="7566"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9"/>
          <p:cNvSpPr/>
          <p:nvPr/>
        </p:nvSpPr>
        <p:spPr>
          <a:xfrm>
            <a:off x="2326363" y="1638950"/>
            <a:ext cx="363650" cy="187200"/>
          </a:xfrm>
          <a:custGeom>
            <a:rect b="b" l="l" r="r" t="t"/>
            <a:pathLst>
              <a:path extrusionOk="0" h="7488" w="14546">
                <a:moveTo>
                  <a:pt x="7560" y="0"/>
                </a:moveTo>
                <a:cubicBezTo>
                  <a:pt x="5546" y="0"/>
                  <a:pt x="3577" y="897"/>
                  <a:pt x="2204" y="2387"/>
                </a:cubicBezTo>
                <a:cubicBezTo>
                  <a:pt x="1117" y="3564"/>
                  <a:pt x="1" y="5254"/>
                  <a:pt x="695" y="7487"/>
                </a:cubicBezTo>
                <a:cubicBezTo>
                  <a:pt x="1208" y="7487"/>
                  <a:pt x="1751" y="7366"/>
                  <a:pt x="2234" y="7125"/>
                </a:cubicBezTo>
                <a:cubicBezTo>
                  <a:pt x="3501" y="6431"/>
                  <a:pt x="4376" y="5194"/>
                  <a:pt x="4708" y="3685"/>
                </a:cubicBezTo>
                <a:cubicBezTo>
                  <a:pt x="5191" y="4801"/>
                  <a:pt x="5976" y="5345"/>
                  <a:pt x="7092" y="5707"/>
                </a:cubicBezTo>
                <a:cubicBezTo>
                  <a:pt x="7821" y="5935"/>
                  <a:pt x="8585" y="6042"/>
                  <a:pt x="9357" y="6042"/>
                </a:cubicBezTo>
                <a:cubicBezTo>
                  <a:pt x="9607" y="6042"/>
                  <a:pt x="9859" y="6031"/>
                  <a:pt x="10110" y="6008"/>
                </a:cubicBezTo>
                <a:lnTo>
                  <a:pt x="14546" y="5586"/>
                </a:lnTo>
                <a:cubicBezTo>
                  <a:pt x="14546" y="5586"/>
                  <a:pt x="13399" y="184"/>
                  <a:pt x="7756" y="3"/>
                </a:cubicBezTo>
                <a:cubicBezTo>
                  <a:pt x="7691" y="1"/>
                  <a:pt x="7625" y="0"/>
                  <a:pt x="75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9"/>
          <p:cNvSpPr/>
          <p:nvPr/>
        </p:nvSpPr>
        <p:spPr>
          <a:xfrm>
            <a:off x="2417663" y="1841200"/>
            <a:ext cx="14350" cy="18900"/>
          </a:xfrm>
          <a:custGeom>
            <a:rect b="b" l="l" r="r" t="t"/>
            <a:pathLst>
              <a:path extrusionOk="0" h="756" w="574">
                <a:moveTo>
                  <a:pt x="302" y="1"/>
                </a:moveTo>
                <a:cubicBezTo>
                  <a:pt x="151" y="1"/>
                  <a:pt x="0" y="182"/>
                  <a:pt x="0" y="393"/>
                </a:cubicBezTo>
                <a:cubicBezTo>
                  <a:pt x="30" y="604"/>
                  <a:pt x="151" y="755"/>
                  <a:pt x="302" y="755"/>
                </a:cubicBezTo>
                <a:cubicBezTo>
                  <a:pt x="453" y="755"/>
                  <a:pt x="573" y="574"/>
                  <a:pt x="573" y="363"/>
                </a:cubicBezTo>
                <a:cubicBezTo>
                  <a:pt x="573" y="182"/>
                  <a:pt x="453" y="1"/>
                  <a:pt x="302"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9"/>
          <p:cNvSpPr/>
          <p:nvPr/>
        </p:nvSpPr>
        <p:spPr>
          <a:xfrm>
            <a:off x="2613813" y="1829125"/>
            <a:ext cx="14350" cy="18975"/>
          </a:xfrm>
          <a:custGeom>
            <a:rect b="b" l="l" r="r" t="t"/>
            <a:pathLst>
              <a:path extrusionOk="0" h="759" w="574">
                <a:moveTo>
                  <a:pt x="272" y="1"/>
                </a:moveTo>
                <a:cubicBezTo>
                  <a:pt x="121" y="1"/>
                  <a:pt x="0" y="182"/>
                  <a:pt x="0" y="393"/>
                </a:cubicBezTo>
                <a:cubicBezTo>
                  <a:pt x="0" y="589"/>
                  <a:pt x="104" y="759"/>
                  <a:pt x="263" y="759"/>
                </a:cubicBezTo>
                <a:cubicBezTo>
                  <a:pt x="275" y="759"/>
                  <a:pt x="289" y="758"/>
                  <a:pt x="302" y="755"/>
                </a:cubicBezTo>
                <a:cubicBezTo>
                  <a:pt x="453" y="755"/>
                  <a:pt x="573" y="604"/>
                  <a:pt x="573" y="393"/>
                </a:cubicBezTo>
                <a:cubicBezTo>
                  <a:pt x="573" y="182"/>
                  <a:pt x="453" y="1"/>
                  <a:pt x="272"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9"/>
          <p:cNvSpPr/>
          <p:nvPr/>
        </p:nvSpPr>
        <p:spPr>
          <a:xfrm>
            <a:off x="2427463" y="1887225"/>
            <a:ext cx="210500" cy="63400"/>
          </a:xfrm>
          <a:custGeom>
            <a:rect b="b" l="l" r="r" t="t"/>
            <a:pathLst>
              <a:path extrusionOk="0" fill="none" h="2536" w="8420">
                <a:moveTo>
                  <a:pt x="0" y="755"/>
                </a:moveTo>
                <a:cubicBezTo>
                  <a:pt x="0" y="755"/>
                  <a:pt x="1268" y="2535"/>
                  <a:pt x="4225" y="2384"/>
                </a:cubicBezTo>
                <a:cubicBezTo>
                  <a:pt x="7514" y="2203"/>
                  <a:pt x="8420" y="0"/>
                  <a:pt x="8420" y="0"/>
                </a:cubicBezTo>
              </a:path>
            </a:pathLst>
          </a:custGeom>
          <a:noFill/>
          <a:ln cap="flat" cmpd="sng" w="302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9"/>
          <p:cNvSpPr/>
          <p:nvPr/>
        </p:nvSpPr>
        <p:spPr>
          <a:xfrm>
            <a:off x="2524038" y="1854025"/>
            <a:ext cx="30200" cy="29450"/>
          </a:xfrm>
          <a:custGeom>
            <a:rect b="b" l="l" r="r" t="t"/>
            <a:pathLst>
              <a:path extrusionOk="0" h="1178" w="1208">
                <a:moveTo>
                  <a:pt x="121" y="1"/>
                </a:moveTo>
                <a:lnTo>
                  <a:pt x="0" y="1178"/>
                </a:lnTo>
                <a:lnTo>
                  <a:pt x="0" y="1178"/>
                </a:lnTo>
                <a:lnTo>
                  <a:pt x="936" y="1027"/>
                </a:lnTo>
                <a:cubicBezTo>
                  <a:pt x="1147" y="997"/>
                  <a:pt x="1207" y="725"/>
                  <a:pt x="1026" y="604"/>
                </a:cubicBezTo>
                <a:lnTo>
                  <a:pt x="121" y="1"/>
                </a:ln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9"/>
          <p:cNvSpPr/>
          <p:nvPr/>
        </p:nvSpPr>
        <p:spPr>
          <a:xfrm>
            <a:off x="2370113" y="1850250"/>
            <a:ext cx="50575" cy="50575"/>
          </a:xfrm>
          <a:custGeom>
            <a:rect b="b" l="l" r="r" t="t"/>
            <a:pathLst>
              <a:path extrusionOk="0" h="2023" w="2023">
                <a:moveTo>
                  <a:pt x="997" y="1"/>
                </a:moveTo>
                <a:cubicBezTo>
                  <a:pt x="454" y="31"/>
                  <a:pt x="1" y="484"/>
                  <a:pt x="1" y="1027"/>
                </a:cubicBezTo>
                <a:cubicBezTo>
                  <a:pt x="31" y="1570"/>
                  <a:pt x="484" y="2023"/>
                  <a:pt x="1027" y="2023"/>
                </a:cubicBezTo>
                <a:cubicBezTo>
                  <a:pt x="1570" y="2023"/>
                  <a:pt x="2023" y="1570"/>
                  <a:pt x="2023" y="997"/>
                </a:cubicBezTo>
                <a:cubicBezTo>
                  <a:pt x="2023" y="453"/>
                  <a:pt x="1570" y="1"/>
                  <a:pt x="997" y="1"/>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9"/>
          <p:cNvSpPr/>
          <p:nvPr/>
        </p:nvSpPr>
        <p:spPr>
          <a:xfrm>
            <a:off x="2632663" y="1833650"/>
            <a:ext cx="50575" cy="50575"/>
          </a:xfrm>
          <a:custGeom>
            <a:rect b="b" l="l" r="r" t="t"/>
            <a:pathLst>
              <a:path extrusionOk="0" h="2023" w="2023">
                <a:moveTo>
                  <a:pt x="996" y="1"/>
                </a:moveTo>
                <a:cubicBezTo>
                  <a:pt x="453" y="31"/>
                  <a:pt x="1" y="484"/>
                  <a:pt x="1" y="1027"/>
                </a:cubicBezTo>
                <a:cubicBezTo>
                  <a:pt x="1" y="1570"/>
                  <a:pt x="483" y="2023"/>
                  <a:pt x="1027" y="2023"/>
                </a:cubicBezTo>
                <a:cubicBezTo>
                  <a:pt x="1570" y="2023"/>
                  <a:pt x="2022" y="1570"/>
                  <a:pt x="2022" y="997"/>
                </a:cubicBezTo>
                <a:cubicBezTo>
                  <a:pt x="2022" y="454"/>
                  <a:pt x="1570" y="1"/>
                  <a:pt x="996" y="1"/>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9"/>
          <p:cNvSpPr/>
          <p:nvPr/>
        </p:nvSpPr>
        <p:spPr>
          <a:xfrm>
            <a:off x="2171713" y="1963425"/>
            <a:ext cx="652600" cy="446650"/>
          </a:xfrm>
          <a:custGeom>
            <a:rect b="b" l="l" r="r" t="t"/>
            <a:pathLst>
              <a:path extrusionOk="0" h="17866" w="26104">
                <a:moveTo>
                  <a:pt x="26104" y="0"/>
                </a:moveTo>
                <a:lnTo>
                  <a:pt x="14214" y="5975"/>
                </a:lnTo>
                <a:lnTo>
                  <a:pt x="664" y="121"/>
                </a:lnTo>
                <a:lnTo>
                  <a:pt x="0" y="13278"/>
                </a:lnTo>
                <a:lnTo>
                  <a:pt x="14123" y="17865"/>
                </a:lnTo>
                <a:lnTo>
                  <a:pt x="25711" y="14787"/>
                </a:lnTo>
                <a:lnTo>
                  <a:pt x="261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9"/>
          <p:cNvSpPr/>
          <p:nvPr/>
        </p:nvSpPr>
        <p:spPr>
          <a:xfrm>
            <a:off x="2198113" y="1956625"/>
            <a:ext cx="619400" cy="156200"/>
          </a:xfrm>
          <a:custGeom>
            <a:rect b="b" l="l" r="r" t="t"/>
            <a:pathLst>
              <a:path extrusionOk="0" h="6248" w="24776">
                <a:moveTo>
                  <a:pt x="634" y="1"/>
                </a:moveTo>
                <a:lnTo>
                  <a:pt x="1" y="604"/>
                </a:lnTo>
                <a:lnTo>
                  <a:pt x="13158" y="6247"/>
                </a:lnTo>
                <a:lnTo>
                  <a:pt x="24776" y="423"/>
                </a:lnTo>
                <a:lnTo>
                  <a:pt x="23840" y="61"/>
                </a:lnTo>
                <a:lnTo>
                  <a:pt x="13037" y="5584"/>
                </a:lnTo>
                <a:lnTo>
                  <a:pt x="6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9"/>
          <p:cNvSpPr/>
          <p:nvPr/>
        </p:nvSpPr>
        <p:spPr>
          <a:xfrm>
            <a:off x="2207913" y="1961925"/>
            <a:ext cx="596025" cy="139575"/>
          </a:xfrm>
          <a:custGeom>
            <a:rect b="b" l="l" r="r" t="t"/>
            <a:pathLst>
              <a:path extrusionOk="0" fill="none" h="5583" w="23841">
                <a:moveTo>
                  <a:pt x="1" y="0"/>
                </a:moveTo>
                <a:lnTo>
                  <a:pt x="12675" y="5583"/>
                </a:lnTo>
                <a:lnTo>
                  <a:pt x="23841" y="0"/>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9"/>
          <p:cNvSpPr/>
          <p:nvPr/>
        </p:nvSpPr>
        <p:spPr>
          <a:xfrm>
            <a:off x="2203388" y="1961925"/>
            <a:ext cx="614125" cy="146375"/>
          </a:xfrm>
          <a:custGeom>
            <a:rect b="b" l="l" r="r" t="t"/>
            <a:pathLst>
              <a:path extrusionOk="0" fill="none" h="5855" w="24565">
                <a:moveTo>
                  <a:pt x="1" y="121"/>
                </a:moveTo>
                <a:lnTo>
                  <a:pt x="12917" y="5854"/>
                </a:lnTo>
                <a:lnTo>
                  <a:pt x="24565" y="0"/>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9"/>
          <p:cNvSpPr/>
          <p:nvPr/>
        </p:nvSpPr>
        <p:spPr>
          <a:xfrm>
            <a:off x="2761663" y="2134300"/>
            <a:ext cx="96600" cy="76600"/>
          </a:xfrm>
          <a:custGeom>
            <a:rect b="b" l="l" r="r" t="t"/>
            <a:pathLst>
              <a:path extrusionOk="0" h="3064" w="3864">
                <a:moveTo>
                  <a:pt x="1891" y="0"/>
                </a:moveTo>
                <a:cubicBezTo>
                  <a:pt x="1769" y="0"/>
                  <a:pt x="1668" y="32"/>
                  <a:pt x="1600" y="106"/>
                </a:cubicBezTo>
                <a:cubicBezTo>
                  <a:pt x="1359" y="378"/>
                  <a:pt x="2234" y="740"/>
                  <a:pt x="2234" y="740"/>
                </a:cubicBezTo>
                <a:cubicBezTo>
                  <a:pt x="2234" y="740"/>
                  <a:pt x="1676" y="671"/>
                  <a:pt x="1215" y="671"/>
                </a:cubicBezTo>
                <a:cubicBezTo>
                  <a:pt x="811" y="671"/>
                  <a:pt x="482" y="724"/>
                  <a:pt x="665" y="921"/>
                </a:cubicBezTo>
                <a:cubicBezTo>
                  <a:pt x="906" y="1162"/>
                  <a:pt x="1661" y="1193"/>
                  <a:pt x="1661" y="1193"/>
                </a:cubicBezTo>
                <a:cubicBezTo>
                  <a:pt x="1661" y="1193"/>
                  <a:pt x="1" y="1524"/>
                  <a:pt x="363" y="1856"/>
                </a:cubicBezTo>
                <a:cubicBezTo>
                  <a:pt x="405" y="1893"/>
                  <a:pt x="490" y="1907"/>
                  <a:pt x="598" y="1907"/>
                </a:cubicBezTo>
                <a:cubicBezTo>
                  <a:pt x="1030" y="1907"/>
                  <a:pt x="1841" y="1675"/>
                  <a:pt x="1842" y="1675"/>
                </a:cubicBezTo>
                <a:lnTo>
                  <a:pt x="1842" y="1675"/>
                </a:lnTo>
                <a:cubicBezTo>
                  <a:pt x="1841" y="1675"/>
                  <a:pt x="363" y="2520"/>
                  <a:pt x="846" y="2611"/>
                </a:cubicBezTo>
                <a:cubicBezTo>
                  <a:pt x="852" y="2612"/>
                  <a:pt x="859" y="2612"/>
                  <a:pt x="867" y="2612"/>
                </a:cubicBezTo>
                <a:cubicBezTo>
                  <a:pt x="1125" y="2612"/>
                  <a:pt x="2204" y="2158"/>
                  <a:pt x="2204" y="2158"/>
                </a:cubicBezTo>
                <a:lnTo>
                  <a:pt x="2204" y="2158"/>
                </a:lnTo>
                <a:cubicBezTo>
                  <a:pt x="2204" y="2158"/>
                  <a:pt x="1178" y="3033"/>
                  <a:pt x="1510" y="3063"/>
                </a:cubicBezTo>
                <a:cubicBezTo>
                  <a:pt x="1570" y="3063"/>
                  <a:pt x="1811" y="2973"/>
                  <a:pt x="2113" y="2852"/>
                </a:cubicBezTo>
                <a:cubicBezTo>
                  <a:pt x="3019" y="2460"/>
                  <a:pt x="3863" y="1675"/>
                  <a:pt x="3230" y="740"/>
                </a:cubicBezTo>
                <a:cubicBezTo>
                  <a:pt x="2972" y="388"/>
                  <a:pt x="2313" y="0"/>
                  <a:pt x="1891"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9"/>
          <p:cNvSpPr/>
          <p:nvPr/>
        </p:nvSpPr>
        <p:spPr>
          <a:xfrm>
            <a:off x="2137013" y="2097450"/>
            <a:ext cx="98100" cy="76775"/>
          </a:xfrm>
          <a:custGeom>
            <a:rect b="b" l="l" r="r" t="t"/>
            <a:pathLst>
              <a:path extrusionOk="0" h="3071" w="3924">
                <a:moveTo>
                  <a:pt x="1775" y="0"/>
                </a:moveTo>
                <a:cubicBezTo>
                  <a:pt x="1344" y="0"/>
                  <a:pt x="660" y="577"/>
                  <a:pt x="483" y="1007"/>
                </a:cubicBezTo>
                <a:cubicBezTo>
                  <a:pt x="0" y="2123"/>
                  <a:pt x="1026" y="2757"/>
                  <a:pt x="2022" y="2968"/>
                </a:cubicBezTo>
                <a:cubicBezTo>
                  <a:pt x="2271" y="3036"/>
                  <a:pt x="2486" y="3070"/>
                  <a:pt x="2603" y="3070"/>
                </a:cubicBezTo>
                <a:cubicBezTo>
                  <a:pt x="2643" y="3070"/>
                  <a:pt x="2671" y="3066"/>
                  <a:pt x="2686" y="3059"/>
                </a:cubicBezTo>
                <a:cubicBezTo>
                  <a:pt x="3018" y="2968"/>
                  <a:pt x="1781" y="2274"/>
                  <a:pt x="1781" y="2274"/>
                </a:cubicBezTo>
                <a:lnTo>
                  <a:pt x="1781" y="2274"/>
                </a:lnTo>
                <a:cubicBezTo>
                  <a:pt x="1781" y="2274"/>
                  <a:pt x="2807" y="2494"/>
                  <a:pt x="3167" y="2494"/>
                </a:cubicBezTo>
                <a:cubicBezTo>
                  <a:pt x="3206" y="2494"/>
                  <a:pt x="3238" y="2491"/>
                  <a:pt x="3259" y="2485"/>
                </a:cubicBezTo>
                <a:cubicBezTo>
                  <a:pt x="3742" y="2274"/>
                  <a:pt x="2082" y="1701"/>
                  <a:pt x="2082" y="1701"/>
                </a:cubicBezTo>
                <a:lnTo>
                  <a:pt x="2082" y="1701"/>
                </a:lnTo>
                <a:cubicBezTo>
                  <a:pt x="2082" y="1701"/>
                  <a:pt x="2502" y="1747"/>
                  <a:pt x="2905" y="1747"/>
                </a:cubicBezTo>
                <a:cubicBezTo>
                  <a:pt x="3228" y="1747"/>
                  <a:pt x="3541" y="1718"/>
                  <a:pt x="3621" y="1610"/>
                </a:cubicBezTo>
                <a:cubicBezTo>
                  <a:pt x="3923" y="1218"/>
                  <a:pt x="2173" y="1188"/>
                  <a:pt x="2173" y="1188"/>
                </a:cubicBezTo>
                <a:cubicBezTo>
                  <a:pt x="2173" y="1188"/>
                  <a:pt x="2927" y="1007"/>
                  <a:pt x="3108" y="705"/>
                </a:cubicBezTo>
                <a:cubicBezTo>
                  <a:pt x="3203" y="567"/>
                  <a:pt x="3111" y="518"/>
                  <a:pt x="2931" y="518"/>
                </a:cubicBezTo>
                <a:cubicBezTo>
                  <a:pt x="2480" y="518"/>
                  <a:pt x="1479" y="826"/>
                  <a:pt x="1479" y="826"/>
                </a:cubicBezTo>
                <a:cubicBezTo>
                  <a:pt x="1479" y="826"/>
                  <a:pt x="2294" y="313"/>
                  <a:pt x="1992" y="71"/>
                </a:cubicBezTo>
                <a:cubicBezTo>
                  <a:pt x="1933" y="22"/>
                  <a:pt x="1858" y="0"/>
                  <a:pt x="1775"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9"/>
          <p:cNvSpPr/>
          <p:nvPr/>
        </p:nvSpPr>
        <p:spPr>
          <a:xfrm>
            <a:off x="1395893" y="2719386"/>
            <a:ext cx="117528" cy="125967"/>
          </a:xfrm>
          <a:custGeom>
            <a:rect b="b" l="l" r="r" t="t"/>
            <a:pathLst>
              <a:path extrusionOk="0" h="5161" w="4618">
                <a:moveTo>
                  <a:pt x="2686" y="0"/>
                </a:moveTo>
                <a:lnTo>
                  <a:pt x="2113" y="3833"/>
                </a:lnTo>
                <a:lnTo>
                  <a:pt x="966" y="3863"/>
                </a:lnTo>
                <a:cubicBezTo>
                  <a:pt x="483" y="3863"/>
                  <a:pt x="31" y="4376"/>
                  <a:pt x="0" y="5070"/>
                </a:cubicBezTo>
                <a:lnTo>
                  <a:pt x="4195" y="5161"/>
                </a:lnTo>
                <a:lnTo>
                  <a:pt x="4617" y="694"/>
                </a:lnTo>
                <a:lnTo>
                  <a:pt x="2686" y="0"/>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9"/>
          <p:cNvSpPr/>
          <p:nvPr/>
        </p:nvSpPr>
        <p:spPr>
          <a:xfrm>
            <a:off x="1394366" y="2811448"/>
            <a:ext cx="111369" cy="38320"/>
          </a:xfrm>
          <a:custGeom>
            <a:rect b="b" l="l" r="r" t="t"/>
            <a:pathLst>
              <a:path extrusionOk="0" h="1570" w="4376">
                <a:moveTo>
                  <a:pt x="1267" y="0"/>
                </a:moveTo>
                <a:cubicBezTo>
                  <a:pt x="604" y="0"/>
                  <a:pt x="30" y="604"/>
                  <a:pt x="0" y="1358"/>
                </a:cubicBezTo>
                <a:lnTo>
                  <a:pt x="4346" y="1570"/>
                </a:lnTo>
                <a:lnTo>
                  <a:pt x="4376" y="121"/>
                </a:lnTo>
                <a:lnTo>
                  <a:pt x="2414" y="31"/>
                </a:lnTo>
                <a:lnTo>
                  <a:pt x="1267" y="0"/>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9"/>
          <p:cNvSpPr/>
          <p:nvPr/>
        </p:nvSpPr>
        <p:spPr>
          <a:xfrm>
            <a:off x="1882039" y="2588274"/>
            <a:ext cx="135954" cy="145859"/>
          </a:xfrm>
          <a:custGeom>
            <a:rect b="b" l="l" r="r" t="t"/>
            <a:pathLst>
              <a:path extrusionOk="0" h="5976" w="5342">
                <a:moveTo>
                  <a:pt x="1419" y="1"/>
                </a:moveTo>
                <a:lnTo>
                  <a:pt x="0" y="1480"/>
                </a:lnTo>
                <a:lnTo>
                  <a:pt x="3290" y="3532"/>
                </a:lnTo>
                <a:lnTo>
                  <a:pt x="2837" y="4588"/>
                </a:lnTo>
                <a:cubicBezTo>
                  <a:pt x="2626" y="5040"/>
                  <a:pt x="2958" y="5674"/>
                  <a:pt x="3561" y="5976"/>
                </a:cubicBezTo>
                <a:lnTo>
                  <a:pt x="5342" y="2204"/>
                </a:lnTo>
                <a:lnTo>
                  <a:pt x="1419" y="1"/>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9"/>
          <p:cNvSpPr/>
          <p:nvPr/>
        </p:nvSpPr>
        <p:spPr>
          <a:xfrm>
            <a:off x="1948081" y="2625835"/>
            <a:ext cx="75307" cy="109785"/>
          </a:xfrm>
          <a:custGeom>
            <a:rect b="b" l="l" r="r" t="t"/>
            <a:pathLst>
              <a:path extrusionOk="0" h="4498" w="2959">
                <a:moveTo>
                  <a:pt x="1630" y="1"/>
                </a:moveTo>
                <a:lnTo>
                  <a:pt x="755" y="1781"/>
                </a:lnTo>
                <a:lnTo>
                  <a:pt x="272" y="2807"/>
                </a:lnTo>
                <a:cubicBezTo>
                  <a:pt x="1" y="3441"/>
                  <a:pt x="302" y="4165"/>
                  <a:pt x="997" y="4497"/>
                </a:cubicBezTo>
                <a:lnTo>
                  <a:pt x="2958" y="604"/>
                </a:lnTo>
                <a:lnTo>
                  <a:pt x="1630" y="1"/>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9"/>
          <p:cNvSpPr/>
          <p:nvPr/>
        </p:nvSpPr>
        <p:spPr>
          <a:xfrm>
            <a:off x="1421241" y="2275258"/>
            <a:ext cx="543765" cy="494984"/>
          </a:xfrm>
          <a:custGeom>
            <a:rect b="b" l="l" r="r" t="t"/>
            <a:pathLst>
              <a:path extrusionOk="0" h="20280" w="21366">
                <a:moveTo>
                  <a:pt x="12041" y="1"/>
                </a:moveTo>
                <a:lnTo>
                  <a:pt x="694" y="1419"/>
                </a:lnTo>
                <a:lnTo>
                  <a:pt x="0" y="20249"/>
                </a:lnTo>
                <a:lnTo>
                  <a:pt x="4316" y="20280"/>
                </a:lnTo>
                <a:lnTo>
                  <a:pt x="6368" y="6036"/>
                </a:lnTo>
                <a:lnTo>
                  <a:pt x="7544" y="5855"/>
                </a:lnTo>
                <a:cubicBezTo>
                  <a:pt x="11045" y="12705"/>
                  <a:pt x="19766" y="16900"/>
                  <a:pt x="19766" y="16900"/>
                </a:cubicBezTo>
                <a:lnTo>
                  <a:pt x="21366" y="13309"/>
                </a:lnTo>
                <a:cubicBezTo>
                  <a:pt x="13610" y="6971"/>
                  <a:pt x="12041" y="1"/>
                  <a:pt x="12041"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9"/>
          <p:cNvSpPr/>
          <p:nvPr/>
        </p:nvSpPr>
        <p:spPr>
          <a:xfrm>
            <a:off x="1269177" y="2024846"/>
            <a:ext cx="556821" cy="317468"/>
          </a:xfrm>
          <a:custGeom>
            <a:rect b="b" l="l" r="r" t="t"/>
            <a:pathLst>
              <a:path extrusionOk="0" h="13007" w="21879">
                <a:moveTo>
                  <a:pt x="15541" y="0"/>
                </a:moveTo>
                <a:lnTo>
                  <a:pt x="7333" y="212"/>
                </a:lnTo>
                <a:lnTo>
                  <a:pt x="0" y="3501"/>
                </a:lnTo>
                <a:lnTo>
                  <a:pt x="1117" y="6247"/>
                </a:lnTo>
                <a:lnTo>
                  <a:pt x="6760" y="4497"/>
                </a:lnTo>
                <a:lnTo>
                  <a:pt x="5643" y="13007"/>
                </a:lnTo>
                <a:lnTo>
                  <a:pt x="18650" y="12071"/>
                </a:lnTo>
                <a:lnTo>
                  <a:pt x="16628" y="4255"/>
                </a:lnTo>
                <a:lnTo>
                  <a:pt x="20521" y="5915"/>
                </a:lnTo>
                <a:lnTo>
                  <a:pt x="21879" y="3803"/>
                </a:lnTo>
                <a:lnTo>
                  <a:pt x="15541" y="0"/>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9"/>
          <p:cNvSpPr/>
          <p:nvPr/>
        </p:nvSpPr>
        <p:spPr>
          <a:xfrm>
            <a:off x="1352119" y="1642442"/>
            <a:ext cx="395544" cy="326572"/>
          </a:xfrm>
          <a:custGeom>
            <a:rect b="b" l="l" r="r" t="t"/>
            <a:pathLst>
              <a:path extrusionOk="0" h="13380" w="15542">
                <a:moveTo>
                  <a:pt x="7972" y="1"/>
                </a:moveTo>
                <a:cubicBezTo>
                  <a:pt x="7633" y="1"/>
                  <a:pt x="7288" y="22"/>
                  <a:pt x="6941" y="67"/>
                </a:cubicBezTo>
                <a:cubicBezTo>
                  <a:pt x="2897" y="580"/>
                  <a:pt x="0" y="3960"/>
                  <a:pt x="453" y="7611"/>
                </a:cubicBezTo>
                <a:cubicBezTo>
                  <a:pt x="867" y="10949"/>
                  <a:pt x="3955" y="13380"/>
                  <a:pt x="7571" y="13380"/>
                </a:cubicBezTo>
                <a:cubicBezTo>
                  <a:pt x="7910" y="13380"/>
                  <a:pt x="8254" y="13358"/>
                  <a:pt x="8601" y="13315"/>
                </a:cubicBezTo>
                <a:cubicBezTo>
                  <a:pt x="12644" y="12801"/>
                  <a:pt x="15541" y="9422"/>
                  <a:pt x="15089" y="5770"/>
                </a:cubicBezTo>
                <a:cubicBezTo>
                  <a:pt x="14648" y="2407"/>
                  <a:pt x="11562" y="1"/>
                  <a:pt x="7972" y="1"/>
                </a:cubicBezTo>
                <a:close/>
              </a:path>
            </a:pathLst>
          </a:custGeom>
          <a:solidFill>
            <a:srgbClr val="5B0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9"/>
          <p:cNvSpPr/>
          <p:nvPr/>
        </p:nvSpPr>
        <p:spPr>
          <a:xfrm>
            <a:off x="1520318" y="1954139"/>
            <a:ext cx="78361" cy="109785"/>
          </a:xfrm>
          <a:custGeom>
            <a:rect b="b" l="l" r="r" t="t"/>
            <a:pathLst>
              <a:path extrusionOk="0" h="4498" w="3079">
                <a:moveTo>
                  <a:pt x="181" y="0"/>
                </a:moveTo>
                <a:lnTo>
                  <a:pt x="60" y="2988"/>
                </a:lnTo>
                <a:cubicBezTo>
                  <a:pt x="0" y="3772"/>
                  <a:pt x="634" y="4467"/>
                  <a:pt x="1418" y="4497"/>
                </a:cubicBezTo>
                <a:cubicBezTo>
                  <a:pt x="1438" y="4497"/>
                  <a:pt x="1457" y="4498"/>
                  <a:pt x="1477" y="4498"/>
                </a:cubicBezTo>
                <a:cubicBezTo>
                  <a:pt x="2265" y="4498"/>
                  <a:pt x="2898" y="3904"/>
                  <a:pt x="2927" y="3109"/>
                </a:cubicBezTo>
                <a:lnTo>
                  <a:pt x="3078" y="121"/>
                </a:lnTo>
                <a:lnTo>
                  <a:pt x="181" y="0"/>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9"/>
          <p:cNvSpPr/>
          <p:nvPr/>
        </p:nvSpPr>
        <p:spPr>
          <a:xfrm>
            <a:off x="1710760" y="1787393"/>
            <a:ext cx="46115" cy="44788"/>
          </a:xfrm>
          <a:custGeom>
            <a:rect b="b" l="l" r="r" t="t"/>
            <a:pathLst>
              <a:path extrusionOk="0" h="1835" w="1812">
                <a:moveTo>
                  <a:pt x="1000" y="1"/>
                </a:moveTo>
                <a:cubicBezTo>
                  <a:pt x="656" y="1"/>
                  <a:pt x="329" y="254"/>
                  <a:pt x="182" y="646"/>
                </a:cubicBezTo>
                <a:cubicBezTo>
                  <a:pt x="1" y="1129"/>
                  <a:pt x="182" y="1642"/>
                  <a:pt x="574" y="1793"/>
                </a:cubicBezTo>
                <a:cubicBezTo>
                  <a:pt x="648" y="1821"/>
                  <a:pt x="725" y="1834"/>
                  <a:pt x="802" y="1834"/>
                </a:cubicBezTo>
                <a:cubicBezTo>
                  <a:pt x="1137" y="1834"/>
                  <a:pt x="1483" y="1582"/>
                  <a:pt x="1631" y="1189"/>
                </a:cubicBezTo>
                <a:cubicBezTo>
                  <a:pt x="1812" y="706"/>
                  <a:pt x="1631" y="193"/>
                  <a:pt x="1238" y="42"/>
                </a:cubicBezTo>
                <a:cubicBezTo>
                  <a:pt x="1159" y="14"/>
                  <a:pt x="1079" y="1"/>
                  <a:pt x="1000" y="1"/>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9"/>
          <p:cNvSpPr/>
          <p:nvPr/>
        </p:nvSpPr>
        <p:spPr>
          <a:xfrm>
            <a:off x="1721525" y="1798840"/>
            <a:ext cx="24025" cy="18330"/>
          </a:xfrm>
          <a:custGeom>
            <a:rect b="b" l="l" r="r" t="t"/>
            <a:pathLst>
              <a:path extrusionOk="0" h="751" w="944">
                <a:moveTo>
                  <a:pt x="580" y="1"/>
                </a:moveTo>
                <a:cubicBezTo>
                  <a:pt x="316" y="1"/>
                  <a:pt x="0" y="750"/>
                  <a:pt x="0" y="750"/>
                </a:cubicBezTo>
                <a:cubicBezTo>
                  <a:pt x="215" y="536"/>
                  <a:pt x="342" y="498"/>
                  <a:pt x="404" y="498"/>
                </a:cubicBezTo>
                <a:cubicBezTo>
                  <a:pt x="438" y="498"/>
                  <a:pt x="453" y="509"/>
                  <a:pt x="453" y="509"/>
                </a:cubicBezTo>
                <a:cubicBezTo>
                  <a:pt x="453" y="509"/>
                  <a:pt x="640" y="623"/>
                  <a:pt x="765" y="623"/>
                </a:cubicBezTo>
                <a:cubicBezTo>
                  <a:pt x="881" y="623"/>
                  <a:pt x="944" y="525"/>
                  <a:pt x="755" y="147"/>
                </a:cubicBezTo>
                <a:cubicBezTo>
                  <a:pt x="703" y="43"/>
                  <a:pt x="643" y="1"/>
                  <a:pt x="580" y="1"/>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9"/>
          <p:cNvSpPr/>
          <p:nvPr/>
        </p:nvSpPr>
        <p:spPr>
          <a:xfrm>
            <a:off x="1357489" y="1836987"/>
            <a:ext cx="43036" cy="45764"/>
          </a:xfrm>
          <a:custGeom>
            <a:rect b="b" l="l" r="r" t="t"/>
            <a:pathLst>
              <a:path extrusionOk="0" h="1875" w="1691">
                <a:moveTo>
                  <a:pt x="887" y="0"/>
                </a:moveTo>
                <a:cubicBezTo>
                  <a:pt x="483" y="0"/>
                  <a:pt x="119" y="354"/>
                  <a:pt x="61" y="847"/>
                </a:cubicBezTo>
                <a:cubicBezTo>
                  <a:pt x="1" y="1360"/>
                  <a:pt x="302" y="1813"/>
                  <a:pt x="725" y="1873"/>
                </a:cubicBezTo>
                <a:cubicBezTo>
                  <a:pt x="741" y="1874"/>
                  <a:pt x="758" y="1875"/>
                  <a:pt x="774" y="1875"/>
                </a:cubicBezTo>
                <a:cubicBezTo>
                  <a:pt x="1177" y="1875"/>
                  <a:pt x="1542" y="1521"/>
                  <a:pt x="1600" y="1028"/>
                </a:cubicBezTo>
                <a:cubicBezTo>
                  <a:pt x="1690" y="515"/>
                  <a:pt x="1389" y="63"/>
                  <a:pt x="936" y="2"/>
                </a:cubicBezTo>
                <a:cubicBezTo>
                  <a:pt x="920" y="1"/>
                  <a:pt x="903" y="0"/>
                  <a:pt x="887"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9"/>
          <p:cNvSpPr/>
          <p:nvPr/>
        </p:nvSpPr>
        <p:spPr>
          <a:xfrm>
            <a:off x="1361612" y="1847970"/>
            <a:ext cx="26672" cy="23700"/>
          </a:xfrm>
          <a:custGeom>
            <a:rect b="b" l="l" r="r" t="t"/>
            <a:pathLst>
              <a:path extrusionOk="0" h="971" w="1048">
                <a:moveTo>
                  <a:pt x="747" y="0"/>
                </a:moveTo>
                <a:cubicBezTo>
                  <a:pt x="704" y="0"/>
                  <a:pt x="653" y="20"/>
                  <a:pt x="593" y="65"/>
                </a:cubicBezTo>
                <a:cubicBezTo>
                  <a:pt x="0" y="510"/>
                  <a:pt x="418" y="550"/>
                  <a:pt x="589" y="550"/>
                </a:cubicBezTo>
                <a:cubicBezTo>
                  <a:pt x="627" y="550"/>
                  <a:pt x="653" y="548"/>
                  <a:pt x="653" y="548"/>
                </a:cubicBezTo>
                <a:cubicBezTo>
                  <a:pt x="653" y="548"/>
                  <a:pt x="656" y="548"/>
                  <a:pt x="660" y="548"/>
                </a:cubicBezTo>
                <a:cubicBezTo>
                  <a:pt x="695" y="548"/>
                  <a:pt x="849" y="571"/>
                  <a:pt x="955" y="970"/>
                </a:cubicBezTo>
                <a:cubicBezTo>
                  <a:pt x="955" y="970"/>
                  <a:pt x="1047" y="0"/>
                  <a:pt x="747" y="0"/>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9"/>
          <p:cNvSpPr/>
          <p:nvPr/>
        </p:nvSpPr>
        <p:spPr>
          <a:xfrm>
            <a:off x="1360568" y="1672340"/>
            <a:ext cx="385568" cy="335310"/>
          </a:xfrm>
          <a:custGeom>
            <a:rect b="b" l="l" r="r" t="t"/>
            <a:pathLst>
              <a:path extrusionOk="0" h="13738" w="15150">
                <a:moveTo>
                  <a:pt x="7566" y="0"/>
                </a:moveTo>
                <a:cubicBezTo>
                  <a:pt x="4479" y="0"/>
                  <a:pt x="1676" y="2106"/>
                  <a:pt x="906" y="5239"/>
                </a:cubicBezTo>
                <a:cubicBezTo>
                  <a:pt x="0" y="8921"/>
                  <a:pt x="2264" y="12633"/>
                  <a:pt x="5945" y="13538"/>
                </a:cubicBezTo>
                <a:cubicBezTo>
                  <a:pt x="6494" y="13673"/>
                  <a:pt x="7043" y="13737"/>
                  <a:pt x="7583" y="13737"/>
                </a:cubicBezTo>
                <a:cubicBezTo>
                  <a:pt x="10670" y="13737"/>
                  <a:pt x="13473" y="11632"/>
                  <a:pt x="14244" y="8498"/>
                </a:cubicBezTo>
                <a:cubicBezTo>
                  <a:pt x="15149" y="4817"/>
                  <a:pt x="12886" y="1105"/>
                  <a:pt x="9204" y="200"/>
                </a:cubicBezTo>
                <a:cubicBezTo>
                  <a:pt x="8656" y="65"/>
                  <a:pt x="8107" y="0"/>
                  <a:pt x="7566"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9"/>
          <p:cNvSpPr/>
          <p:nvPr/>
        </p:nvSpPr>
        <p:spPr>
          <a:xfrm>
            <a:off x="1353646" y="1654304"/>
            <a:ext cx="370196" cy="182763"/>
          </a:xfrm>
          <a:custGeom>
            <a:rect b="b" l="l" r="r" t="t"/>
            <a:pathLst>
              <a:path extrusionOk="0" h="7488" w="14546">
                <a:moveTo>
                  <a:pt x="7560" y="0"/>
                </a:moveTo>
                <a:cubicBezTo>
                  <a:pt x="5546" y="0"/>
                  <a:pt x="3577" y="897"/>
                  <a:pt x="2204" y="2387"/>
                </a:cubicBezTo>
                <a:cubicBezTo>
                  <a:pt x="1117" y="3564"/>
                  <a:pt x="1" y="5254"/>
                  <a:pt x="695" y="7487"/>
                </a:cubicBezTo>
                <a:cubicBezTo>
                  <a:pt x="1208" y="7487"/>
                  <a:pt x="1751" y="7366"/>
                  <a:pt x="2234" y="7125"/>
                </a:cubicBezTo>
                <a:cubicBezTo>
                  <a:pt x="3501" y="6431"/>
                  <a:pt x="4376" y="5194"/>
                  <a:pt x="4708" y="3685"/>
                </a:cubicBezTo>
                <a:cubicBezTo>
                  <a:pt x="5191" y="4801"/>
                  <a:pt x="5976" y="5345"/>
                  <a:pt x="7092" y="5707"/>
                </a:cubicBezTo>
                <a:cubicBezTo>
                  <a:pt x="7821" y="5935"/>
                  <a:pt x="8585" y="6042"/>
                  <a:pt x="9357" y="6042"/>
                </a:cubicBezTo>
                <a:cubicBezTo>
                  <a:pt x="9607" y="6042"/>
                  <a:pt x="9859" y="6031"/>
                  <a:pt x="10110" y="6008"/>
                </a:cubicBezTo>
                <a:lnTo>
                  <a:pt x="14546" y="5586"/>
                </a:lnTo>
                <a:cubicBezTo>
                  <a:pt x="14546" y="5586"/>
                  <a:pt x="13399" y="184"/>
                  <a:pt x="7756" y="3"/>
                </a:cubicBezTo>
                <a:cubicBezTo>
                  <a:pt x="7691" y="1"/>
                  <a:pt x="7625" y="0"/>
                  <a:pt x="7560" y="0"/>
                </a:cubicBezTo>
                <a:close/>
              </a:path>
            </a:pathLst>
          </a:custGeom>
          <a:solidFill>
            <a:srgbClr val="5B0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9"/>
          <p:cNvSpPr/>
          <p:nvPr/>
        </p:nvSpPr>
        <p:spPr>
          <a:xfrm>
            <a:off x="1446589" y="1851754"/>
            <a:ext cx="14608" cy="18452"/>
          </a:xfrm>
          <a:custGeom>
            <a:rect b="b" l="l" r="r" t="t"/>
            <a:pathLst>
              <a:path extrusionOk="0" h="756" w="574">
                <a:moveTo>
                  <a:pt x="302" y="1"/>
                </a:moveTo>
                <a:cubicBezTo>
                  <a:pt x="151" y="1"/>
                  <a:pt x="0" y="182"/>
                  <a:pt x="0" y="393"/>
                </a:cubicBezTo>
                <a:cubicBezTo>
                  <a:pt x="30" y="604"/>
                  <a:pt x="151" y="755"/>
                  <a:pt x="302" y="755"/>
                </a:cubicBezTo>
                <a:cubicBezTo>
                  <a:pt x="453" y="755"/>
                  <a:pt x="573" y="574"/>
                  <a:pt x="573" y="363"/>
                </a:cubicBezTo>
                <a:cubicBezTo>
                  <a:pt x="573" y="182"/>
                  <a:pt x="453" y="1"/>
                  <a:pt x="302"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9"/>
          <p:cNvSpPr/>
          <p:nvPr/>
        </p:nvSpPr>
        <p:spPr>
          <a:xfrm>
            <a:off x="1646270" y="1839965"/>
            <a:ext cx="14608" cy="18525"/>
          </a:xfrm>
          <a:custGeom>
            <a:rect b="b" l="l" r="r" t="t"/>
            <a:pathLst>
              <a:path extrusionOk="0" h="759" w="574">
                <a:moveTo>
                  <a:pt x="272" y="1"/>
                </a:moveTo>
                <a:cubicBezTo>
                  <a:pt x="121" y="1"/>
                  <a:pt x="0" y="182"/>
                  <a:pt x="0" y="393"/>
                </a:cubicBezTo>
                <a:cubicBezTo>
                  <a:pt x="0" y="589"/>
                  <a:pt x="104" y="759"/>
                  <a:pt x="263" y="759"/>
                </a:cubicBezTo>
                <a:cubicBezTo>
                  <a:pt x="275" y="759"/>
                  <a:pt x="289" y="758"/>
                  <a:pt x="302" y="755"/>
                </a:cubicBezTo>
                <a:cubicBezTo>
                  <a:pt x="453" y="755"/>
                  <a:pt x="573" y="604"/>
                  <a:pt x="573" y="393"/>
                </a:cubicBezTo>
                <a:cubicBezTo>
                  <a:pt x="573" y="182"/>
                  <a:pt x="453" y="1"/>
                  <a:pt x="272"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9"/>
          <p:cNvSpPr/>
          <p:nvPr/>
        </p:nvSpPr>
        <p:spPr>
          <a:xfrm>
            <a:off x="1456566" y="1896686"/>
            <a:ext cx="214289" cy="61897"/>
          </a:xfrm>
          <a:custGeom>
            <a:rect b="b" l="l" r="r" t="t"/>
            <a:pathLst>
              <a:path extrusionOk="0" fill="none" h="2536" w="8420">
                <a:moveTo>
                  <a:pt x="0" y="755"/>
                </a:moveTo>
                <a:cubicBezTo>
                  <a:pt x="0" y="755"/>
                  <a:pt x="1268" y="2535"/>
                  <a:pt x="4225" y="2384"/>
                </a:cubicBezTo>
                <a:cubicBezTo>
                  <a:pt x="7514" y="2203"/>
                  <a:pt x="8420" y="0"/>
                  <a:pt x="8420" y="0"/>
                </a:cubicBezTo>
              </a:path>
            </a:pathLst>
          </a:custGeom>
          <a:noFill/>
          <a:ln cap="flat" cmpd="sng" w="302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9"/>
          <p:cNvSpPr/>
          <p:nvPr/>
        </p:nvSpPr>
        <p:spPr>
          <a:xfrm>
            <a:off x="1554879" y="1864274"/>
            <a:ext cx="30744" cy="28752"/>
          </a:xfrm>
          <a:custGeom>
            <a:rect b="b" l="l" r="r" t="t"/>
            <a:pathLst>
              <a:path extrusionOk="0" h="1178" w="1208">
                <a:moveTo>
                  <a:pt x="121" y="1"/>
                </a:moveTo>
                <a:lnTo>
                  <a:pt x="0" y="1178"/>
                </a:lnTo>
                <a:lnTo>
                  <a:pt x="0" y="1178"/>
                </a:lnTo>
                <a:lnTo>
                  <a:pt x="936" y="1027"/>
                </a:lnTo>
                <a:cubicBezTo>
                  <a:pt x="1147" y="997"/>
                  <a:pt x="1207" y="725"/>
                  <a:pt x="1026" y="604"/>
                </a:cubicBezTo>
                <a:lnTo>
                  <a:pt x="121" y="1"/>
                </a:ln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9"/>
          <p:cNvSpPr/>
          <p:nvPr/>
        </p:nvSpPr>
        <p:spPr>
          <a:xfrm>
            <a:off x="1398183" y="1860589"/>
            <a:ext cx="51485" cy="49376"/>
          </a:xfrm>
          <a:custGeom>
            <a:rect b="b" l="l" r="r" t="t"/>
            <a:pathLst>
              <a:path extrusionOk="0" h="2023" w="2023">
                <a:moveTo>
                  <a:pt x="997" y="1"/>
                </a:moveTo>
                <a:cubicBezTo>
                  <a:pt x="454" y="31"/>
                  <a:pt x="1" y="484"/>
                  <a:pt x="1" y="1027"/>
                </a:cubicBezTo>
                <a:cubicBezTo>
                  <a:pt x="31" y="1570"/>
                  <a:pt x="484" y="2023"/>
                  <a:pt x="1027" y="2023"/>
                </a:cubicBezTo>
                <a:cubicBezTo>
                  <a:pt x="1570" y="2023"/>
                  <a:pt x="2023" y="1570"/>
                  <a:pt x="2023" y="997"/>
                </a:cubicBezTo>
                <a:cubicBezTo>
                  <a:pt x="2023" y="453"/>
                  <a:pt x="1570" y="1"/>
                  <a:pt x="997" y="1"/>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9"/>
          <p:cNvSpPr/>
          <p:nvPr/>
        </p:nvSpPr>
        <p:spPr>
          <a:xfrm>
            <a:off x="1665459" y="1844383"/>
            <a:ext cx="51485" cy="49376"/>
          </a:xfrm>
          <a:custGeom>
            <a:rect b="b" l="l" r="r" t="t"/>
            <a:pathLst>
              <a:path extrusionOk="0" h="2023" w="2023">
                <a:moveTo>
                  <a:pt x="996" y="1"/>
                </a:moveTo>
                <a:cubicBezTo>
                  <a:pt x="453" y="31"/>
                  <a:pt x="1" y="484"/>
                  <a:pt x="1" y="1027"/>
                </a:cubicBezTo>
                <a:cubicBezTo>
                  <a:pt x="1" y="1570"/>
                  <a:pt x="483" y="2023"/>
                  <a:pt x="1027" y="2023"/>
                </a:cubicBezTo>
                <a:cubicBezTo>
                  <a:pt x="1570" y="2023"/>
                  <a:pt x="2022" y="1570"/>
                  <a:pt x="2022" y="997"/>
                </a:cubicBezTo>
                <a:cubicBezTo>
                  <a:pt x="2022" y="454"/>
                  <a:pt x="1570" y="1"/>
                  <a:pt x="996" y="1"/>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9"/>
          <p:cNvSpPr/>
          <p:nvPr/>
        </p:nvSpPr>
        <p:spPr>
          <a:xfrm>
            <a:off x="1196212" y="1971078"/>
            <a:ext cx="664347" cy="436064"/>
          </a:xfrm>
          <a:custGeom>
            <a:rect b="b" l="l" r="r" t="t"/>
            <a:pathLst>
              <a:path extrusionOk="0" h="17866" w="26104">
                <a:moveTo>
                  <a:pt x="26104" y="0"/>
                </a:moveTo>
                <a:lnTo>
                  <a:pt x="14214" y="5975"/>
                </a:lnTo>
                <a:lnTo>
                  <a:pt x="664" y="121"/>
                </a:lnTo>
                <a:lnTo>
                  <a:pt x="0" y="13278"/>
                </a:lnTo>
                <a:lnTo>
                  <a:pt x="14123" y="17865"/>
                </a:lnTo>
                <a:lnTo>
                  <a:pt x="25711" y="14787"/>
                </a:lnTo>
                <a:lnTo>
                  <a:pt x="26104" y="0"/>
                </a:ln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9"/>
          <p:cNvSpPr/>
          <p:nvPr/>
        </p:nvSpPr>
        <p:spPr>
          <a:xfrm>
            <a:off x="1223087" y="1964439"/>
            <a:ext cx="630549" cy="152498"/>
          </a:xfrm>
          <a:custGeom>
            <a:rect b="b" l="l" r="r" t="t"/>
            <a:pathLst>
              <a:path extrusionOk="0" h="6248" w="24776">
                <a:moveTo>
                  <a:pt x="634" y="1"/>
                </a:moveTo>
                <a:lnTo>
                  <a:pt x="1" y="604"/>
                </a:lnTo>
                <a:lnTo>
                  <a:pt x="13158" y="6247"/>
                </a:lnTo>
                <a:lnTo>
                  <a:pt x="24776" y="423"/>
                </a:lnTo>
                <a:lnTo>
                  <a:pt x="23840" y="61"/>
                </a:lnTo>
                <a:lnTo>
                  <a:pt x="13037" y="5584"/>
                </a:lnTo>
                <a:lnTo>
                  <a:pt x="6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9"/>
          <p:cNvSpPr/>
          <p:nvPr/>
        </p:nvSpPr>
        <p:spPr>
          <a:xfrm>
            <a:off x="1233064" y="1969613"/>
            <a:ext cx="606753" cy="136267"/>
          </a:xfrm>
          <a:custGeom>
            <a:rect b="b" l="l" r="r" t="t"/>
            <a:pathLst>
              <a:path extrusionOk="0" fill="none" h="5583" w="23841">
                <a:moveTo>
                  <a:pt x="1" y="0"/>
                </a:moveTo>
                <a:lnTo>
                  <a:pt x="12675" y="5583"/>
                </a:lnTo>
                <a:lnTo>
                  <a:pt x="23841" y="0"/>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9"/>
          <p:cNvSpPr/>
          <p:nvPr/>
        </p:nvSpPr>
        <p:spPr>
          <a:xfrm>
            <a:off x="1228457" y="1969613"/>
            <a:ext cx="625179" cy="142906"/>
          </a:xfrm>
          <a:custGeom>
            <a:rect b="b" l="l" r="r" t="t"/>
            <a:pathLst>
              <a:path extrusionOk="0" fill="none" h="5855" w="24565">
                <a:moveTo>
                  <a:pt x="1" y="121"/>
                </a:moveTo>
                <a:lnTo>
                  <a:pt x="12917" y="5854"/>
                </a:lnTo>
                <a:lnTo>
                  <a:pt x="24565" y="0"/>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9"/>
          <p:cNvSpPr/>
          <p:nvPr/>
        </p:nvSpPr>
        <p:spPr>
          <a:xfrm>
            <a:off x="1796781" y="2137897"/>
            <a:ext cx="98339" cy="74785"/>
          </a:xfrm>
          <a:custGeom>
            <a:rect b="b" l="l" r="r" t="t"/>
            <a:pathLst>
              <a:path extrusionOk="0" h="3064" w="3864">
                <a:moveTo>
                  <a:pt x="1891" y="0"/>
                </a:moveTo>
                <a:cubicBezTo>
                  <a:pt x="1769" y="0"/>
                  <a:pt x="1668" y="32"/>
                  <a:pt x="1600" y="106"/>
                </a:cubicBezTo>
                <a:cubicBezTo>
                  <a:pt x="1359" y="378"/>
                  <a:pt x="2234" y="740"/>
                  <a:pt x="2234" y="740"/>
                </a:cubicBezTo>
                <a:cubicBezTo>
                  <a:pt x="2234" y="740"/>
                  <a:pt x="1676" y="671"/>
                  <a:pt x="1215" y="671"/>
                </a:cubicBezTo>
                <a:cubicBezTo>
                  <a:pt x="811" y="671"/>
                  <a:pt x="482" y="724"/>
                  <a:pt x="665" y="921"/>
                </a:cubicBezTo>
                <a:cubicBezTo>
                  <a:pt x="906" y="1162"/>
                  <a:pt x="1661" y="1193"/>
                  <a:pt x="1661" y="1193"/>
                </a:cubicBezTo>
                <a:cubicBezTo>
                  <a:pt x="1661" y="1193"/>
                  <a:pt x="1" y="1524"/>
                  <a:pt x="363" y="1856"/>
                </a:cubicBezTo>
                <a:cubicBezTo>
                  <a:pt x="405" y="1893"/>
                  <a:pt x="490" y="1907"/>
                  <a:pt x="598" y="1907"/>
                </a:cubicBezTo>
                <a:cubicBezTo>
                  <a:pt x="1030" y="1907"/>
                  <a:pt x="1841" y="1675"/>
                  <a:pt x="1842" y="1675"/>
                </a:cubicBezTo>
                <a:lnTo>
                  <a:pt x="1842" y="1675"/>
                </a:lnTo>
                <a:cubicBezTo>
                  <a:pt x="1841" y="1675"/>
                  <a:pt x="363" y="2520"/>
                  <a:pt x="846" y="2611"/>
                </a:cubicBezTo>
                <a:cubicBezTo>
                  <a:pt x="852" y="2612"/>
                  <a:pt x="859" y="2612"/>
                  <a:pt x="867" y="2612"/>
                </a:cubicBezTo>
                <a:cubicBezTo>
                  <a:pt x="1125" y="2612"/>
                  <a:pt x="2204" y="2158"/>
                  <a:pt x="2204" y="2158"/>
                </a:cubicBezTo>
                <a:lnTo>
                  <a:pt x="2204" y="2158"/>
                </a:lnTo>
                <a:cubicBezTo>
                  <a:pt x="2204" y="2158"/>
                  <a:pt x="1178" y="3033"/>
                  <a:pt x="1510" y="3063"/>
                </a:cubicBezTo>
                <a:cubicBezTo>
                  <a:pt x="1570" y="3063"/>
                  <a:pt x="1811" y="2973"/>
                  <a:pt x="2113" y="2852"/>
                </a:cubicBezTo>
                <a:cubicBezTo>
                  <a:pt x="3019" y="2460"/>
                  <a:pt x="3863" y="1675"/>
                  <a:pt x="3230" y="740"/>
                </a:cubicBezTo>
                <a:cubicBezTo>
                  <a:pt x="2972" y="388"/>
                  <a:pt x="2313" y="0"/>
                  <a:pt x="1891"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9"/>
          <p:cNvSpPr/>
          <p:nvPr/>
        </p:nvSpPr>
        <p:spPr>
          <a:xfrm>
            <a:off x="1160888" y="2101922"/>
            <a:ext cx="99866" cy="74955"/>
          </a:xfrm>
          <a:custGeom>
            <a:rect b="b" l="l" r="r" t="t"/>
            <a:pathLst>
              <a:path extrusionOk="0" h="3071" w="3924">
                <a:moveTo>
                  <a:pt x="1775" y="0"/>
                </a:moveTo>
                <a:cubicBezTo>
                  <a:pt x="1344" y="0"/>
                  <a:pt x="660" y="577"/>
                  <a:pt x="483" y="1007"/>
                </a:cubicBezTo>
                <a:cubicBezTo>
                  <a:pt x="0" y="2123"/>
                  <a:pt x="1026" y="2757"/>
                  <a:pt x="2022" y="2968"/>
                </a:cubicBezTo>
                <a:cubicBezTo>
                  <a:pt x="2271" y="3036"/>
                  <a:pt x="2486" y="3070"/>
                  <a:pt x="2603" y="3070"/>
                </a:cubicBezTo>
                <a:cubicBezTo>
                  <a:pt x="2643" y="3070"/>
                  <a:pt x="2671" y="3066"/>
                  <a:pt x="2686" y="3059"/>
                </a:cubicBezTo>
                <a:cubicBezTo>
                  <a:pt x="3018" y="2968"/>
                  <a:pt x="1781" y="2274"/>
                  <a:pt x="1781" y="2274"/>
                </a:cubicBezTo>
                <a:lnTo>
                  <a:pt x="1781" y="2274"/>
                </a:lnTo>
                <a:cubicBezTo>
                  <a:pt x="1781" y="2274"/>
                  <a:pt x="2807" y="2494"/>
                  <a:pt x="3167" y="2494"/>
                </a:cubicBezTo>
                <a:cubicBezTo>
                  <a:pt x="3206" y="2494"/>
                  <a:pt x="3238" y="2491"/>
                  <a:pt x="3259" y="2485"/>
                </a:cubicBezTo>
                <a:cubicBezTo>
                  <a:pt x="3742" y="2274"/>
                  <a:pt x="2082" y="1701"/>
                  <a:pt x="2082" y="1701"/>
                </a:cubicBezTo>
                <a:lnTo>
                  <a:pt x="2082" y="1701"/>
                </a:lnTo>
                <a:cubicBezTo>
                  <a:pt x="2082" y="1701"/>
                  <a:pt x="2502" y="1747"/>
                  <a:pt x="2905" y="1747"/>
                </a:cubicBezTo>
                <a:cubicBezTo>
                  <a:pt x="3228" y="1747"/>
                  <a:pt x="3541" y="1718"/>
                  <a:pt x="3621" y="1610"/>
                </a:cubicBezTo>
                <a:cubicBezTo>
                  <a:pt x="3923" y="1218"/>
                  <a:pt x="2173" y="1188"/>
                  <a:pt x="2173" y="1188"/>
                </a:cubicBezTo>
                <a:cubicBezTo>
                  <a:pt x="2173" y="1188"/>
                  <a:pt x="2927" y="1007"/>
                  <a:pt x="3108" y="705"/>
                </a:cubicBezTo>
                <a:cubicBezTo>
                  <a:pt x="3203" y="567"/>
                  <a:pt x="3111" y="518"/>
                  <a:pt x="2931" y="518"/>
                </a:cubicBezTo>
                <a:cubicBezTo>
                  <a:pt x="2480" y="518"/>
                  <a:pt x="1479" y="826"/>
                  <a:pt x="1479" y="826"/>
                </a:cubicBezTo>
                <a:cubicBezTo>
                  <a:pt x="1479" y="826"/>
                  <a:pt x="2294" y="313"/>
                  <a:pt x="1992" y="71"/>
                </a:cubicBezTo>
                <a:cubicBezTo>
                  <a:pt x="1933" y="22"/>
                  <a:pt x="1858" y="0"/>
                  <a:pt x="1775"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9"/>
          <p:cNvSpPr/>
          <p:nvPr/>
        </p:nvSpPr>
        <p:spPr>
          <a:xfrm>
            <a:off x="1437030" y="4322136"/>
            <a:ext cx="117528" cy="125967"/>
          </a:xfrm>
          <a:custGeom>
            <a:rect b="b" l="l" r="r" t="t"/>
            <a:pathLst>
              <a:path extrusionOk="0" h="5161" w="4618">
                <a:moveTo>
                  <a:pt x="2686" y="0"/>
                </a:moveTo>
                <a:lnTo>
                  <a:pt x="2113" y="3833"/>
                </a:lnTo>
                <a:lnTo>
                  <a:pt x="966" y="3863"/>
                </a:lnTo>
                <a:cubicBezTo>
                  <a:pt x="483" y="3863"/>
                  <a:pt x="31" y="4376"/>
                  <a:pt x="0" y="5070"/>
                </a:cubicBezTo>
                <a:lnTo>
                  <a:pt x="4195" y="5161"/>
                </a:lnTo>
                <a:lnTo>
                  <a:pt x="4617" y="694"/>
                </a:lnTo>
                <a:lnTo>
                  <a:pt x="2686" y="0"/>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9"/>
          <p:cNvSpPr/>
          <p:nvPr/>
        </p:nvSpPr>
        <p:spPr>
          <a:xfrm>
            <a:off x="1435503" y="4414198"/>
            <a:ext cx="111369" cy="38320"/>
          </a:xfrm>
          <a:custGeom>
            <a:rect b="b" l="l" r="r" t="t"/>
            <a:pathLst>
              <a:path extrusionOk="0" h="1570" w="4376">
                <a:moveTo>
                  <a:pt x="1267" y="0"/>
                </a:moveTo>
                <a:cubicBezTo>
                  <a:pt x="604" y="0"/>
                  <a:pt x="30" y="604"/>
                  <a:pt x="0" y="1358"/>
                </a:cubicBezTo>
                <a:lnTo>
                  <a:pt x="4346" y="1570"/>
                </a:lnTo>
                <a:lnTo>
                  <a:pt x="4376" y="121"/>
                </a:lnTo>
                <a:lnTo>
                  <a:pt x="2414" y="31"/>
                </a:lnTo>
                <a:lnTo>
                  <a:pt x="1267" y="0"/>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9"/>
          <p:cNvSpPr/>
          <p:nvPr/>
        </p:nvSpPr>
        <p:spPr>
          <a:xfrm>
            <a:off x="1923176" y="4191024"/>
            <a:ext cx="135954" cy="145859"/>
          </a:xfrm>
          <a:custGeom>
            <a:rect b="b" l="l" r="r" t="t"/>
            <a:pathLst>
              <a:path extrusionOk="0" h="5976" w="5342">
                <a:moveTo>
                  <a:pt x="1419" y="1"/>
                </a:moveTo>
                <a:lnTo>
                  <a:pt x="0" y="1480"/>
                </a:lnTo>
                <a:lnTo>
                  <a:pt x="3290" y="3532"/>
                </a:lnTo>
                <a:lnTo>
                  <a:pt x="2837" y="4588"/>
                </a:lnTo>
                <a:cubicBezTo>
                  <a:pt x="2626" y="5040"/>
                  <a:pt x="2958" y="5674"/>
                  <a:pt x="3561" y="5976"/>
                </a:cubicBezTo>
                <a:lnTo>
                  <a:pt x="5342" y="2204"/>
                </a:lnTo>
                <a:lnTo>
                  <a:pt x="1419" y="1"/>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9"/>
          <p:cNvSpPr/>
          <p:nvPr/>
        </p:nvSpPr>
        <p:spPr>
          <a:xfrm>
            <a:off x="1989219" y="4228585"/>
            <a:ext cx="75307" cy="109785"/>
          </a:xfrm>
          <a:custGeom>
            <a:rect b="b" l="l" r="r" t="t"/>
            <a:pathLst>
              <a:path extrusionOk="0" h="4498" w="2959">
                <a:moveTo>
                  <a:pt x="1630" y="1"/>
                </a:moveTo>
                <a:lnTo>
                  <a:pt x="755" y="1781"/>
                </a:lnTo>
                <a:lnTo>
                  <a:pt x="272" y="2807"/>
                </a:lnTo>
                <a:cubicBezTo>
                  <a:pt x="1" y="3441"/>
                  <a:pt x="302" y="4165"/>
                  <a:pt x="997" y="4497"/>
                </a:cubicBezTo>
                <a:lnTo>
                  <a:pt x="2958" y="604"/>
                </a:lnTo>
                <a:lnTo>
                  <a:pt x="1630" y="1"/>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9"/>
          <p:cNvSpPr/>
          <p:nvPr/>
        </p:nvSpPr>
        <p:spPr>
          <a:xfrm>
            <a:off x="1462378" y="3878008"/>
            <a:ext cx="543765" cy="494984"/>
          </a:xfrm>
          <a:custGeom>
            <a:rect b="b" l="l" r="r" t="t"/>
            <a:pathLst>
              <a:path extrusionOk="0" h="20280" w="21366">
                <a:moveTo>
                  <a:pt x="12041" y="1"/>
                </a:moveTo>
                <a:lnTo>
                  <a:pt x="694" y="1419"/>
                </a:lnTo>
                <a:lnTo>
                  <a:pt x="0" y="20249"/>
                </a:lnTo>
                <a:lnTo>
                  <a:pt x="4316" y="20280"/>
                </a:lnTo>
                <a:lnTo>
                  <a:pt x="6368" y="6036"/>
                </a:lnTo>
                <a:lnTo>
                  <a:pt x="7544" y="5855"/>
                </a:lnTo>
                <a:cubicBezTo>
                  <a:pt x="11045" y="12705"/>
                  <a:pt x="19766" y="16900"/>
                  <a:pt x="19766" y="16900"/>
                </a:cubicBezTo>
                <a:lnTo>
                  <a:pt x="21366" y="13309"/>
                </a:lnTo>
                <a:cubicBezTo>
                  <a:pt x="13610" y="6971"/>
                  <a:pt x="12041" y="1"/>
                  <a:pt x="12041"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9"/>
          <p:cNvSpPr/>
          <p:nvPr/>
        </p:nvSpPr>
        <p:spPr>
          <a:xfrm>
            <a:off x="1310315" y="3627596"/>
            <a:ext cx="556821" cy="317468"/>
          </a:xfrm>
          <a:custGeom>
            <a:rect b="b" l="l" r="r" t="t"/>
            <a:pathLst>
              <a:path extrusionOk="0" h="13007" w="21879">
                <a:moveTo>
                  <a:pt x="15541" y="0"/>
                </a:moveTo>
                <a:lnTo>
                  <a:pt x="7333" y="212"/>
                </a:lnTo>
                <a:lnTo>
                  <a:pt x="0" y="3501"/>
                </a:lnTo>
                <a:lnTo>
                  <a:pt x="1117" y="6247"/>
                </a:lnTo>
                <a:lnTo>
                  <a:pt x="6760" y="4497"/>
                </a:lnTo>
                <a:lnTo>
                  <a:pt x="5643" y="13007"/>
                </a:lnTo>
                <a:lnTo>
                  <a:pt x="18650" y="12071"/>
                </a:lnTo>
                <a:lnTo>
                  <a:pt x="16628" y="4255"/>
                </a:lnTo>
                <a:lnTo>
                  <a:pt x="20521" y="5915"/>
                </a:lnTo>
                <a:lnTo>
                  <a:pt x="21879" y="3803"/>
                </a:lnTo>
                <a:lnTo>
                  <a:pt x="15541" y="0"/>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9"/>
          <p:cNvSpPr/>
          <p:nvPr/>
        </p:nvSpPr>
        <p:spPr>
          <a:xfrm>
            <a:off x="1393256" y="3245192"/>
            <a:ext cx="395544" cy="326572"/>
          </a:xfrm>
          <a:custGeom>
            <a:rect b="b" l="l" r="r" t="t"/>
            <a:pathLst>
              <a:path extrusionOk="0" h="13380" w="15542">
                <a:moveTo>
                  <a:pt x="7972" y="1"/>
                </a:moveTo>
                <a:cubicBezTo>
                  <a:pt x="7633" y="1"/>
                  <a:pt x="7288" y="22"/>
                  <a:pt x="6941" y="67"/>
                </a:cubicBezTo>
                <a:cubicBezTo>
                  <a:pt x="2897" y="580"/>
                  <a:pt x="0" y="3960"/>
                  <a:pt x="453" y="7611"/>
                </a:cubicBezTo>
                <a:cubicBezTo>
                  <a:pt x="867" y="10949"/>
                  <a:pt x="3955" y="13380"/>
                  <a:pt x="7571" y="13380"/>
                </a:cubicBezTo>
                <a:cubicBezTo>
                  <a:pt x="7910" y="13380"/>
                  <a:pt x="8254" y="13358"/>
                  <a:pt x="8601" y="13315"/>
                </a:cubicBezTo>
                <a:cubicBezTo>
                  <a:pt x="12644" y="12801"/>
                  <a:pt x="15541" y="9422"/>
                  <a:pt x="15089" y="5770"/>
                </a:cubicBezTo>
                <a:cubicBezTo>
                  <a:pt x="14648" y="2407"/>
                  <a:pt x="11562" y="1"/>
                  <a:pt x="79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9"/>
          <p:cNvSpPr/>
          <p:nvPr/>
        </p:nvSpPr>
        <p:spPr>
          <a:xfrm>
            <a:off x="1561455" y="3556889"/>
            <a:ext cx="78361" cy="109785"/>
          </a:xfrm>
          <a:custGeom>
            <a:rect b="b" l="l" r="r" t="t"/>
            <a:pathLst>
              <a:path extrusionOk="0" h="4498" w="3079">
                <a:moveTo>
                  <a:pt x="181" y="0"/>
                </a:moveTo>
                <a:lnTo>
                  <a:pt x="60" y="2988"/>
                </a:lnTo>
                <a:cubicBezTo>
                  <a:pt x="0" y="3772"/>
                  <a:pt x="634" y="4467"/>
                  <a:pt x="1418" y="4497"/>
                </a:cubicBezTo>
                <a:cubicBezTo>
                  <a:pt x="1438" y="4497"/>
                  <a:pt x="1457" y="4498"/>
                  <a:pt x="1477" y="4498"/>
                </a:cubicBezTo>
                <a:cubicBezTo>
                  <a:pt x="2265" y="4498"/>
                  <a:pt x="2898" y="3904"/>
                  <a:pt x="2927" y="3109"/>
                </a:cubicBezTo>
                <a:lnTo>
                  <a:pt x="3078" y="121"/>
                </a:lnTo>
                <a:lnTo>
                  <a:pt x="181" y="0"/>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9"/>
          <p:cNvSpPr/>
          <p:nvPr/>
        </p:nvSpPr>
        <p:spPr>
          <a:xfrm>
            <a:off x="1751898" y="3390143"/>
            <a:ext cx="46115" cy="44788"/>
          </a:xfrm>
          <a:custGeom>
            <a:rect b="b" l="l" r="r" t="t"/>
            <a:pathLst>
              <a:path extrusionOk="0" h="1835" w="1812">
                <a:moveTo>
                  <a:pt x="1000" y="1"/>
                </a:moveTo>
                <a:cubicBezTo>
                  <a:pt x="656" y="1"/>
                  <a:pt x="329" y="254"/>
                  <a:pt x="182" y="646"/>
                </a:cubicBezTo>
                <a:cubicBezTo>
                  <a:pt x="1" y="1129"/>
                  <a:pt x="182" y="1642"/>
                  <a:pt x="574" y="1793"/>
                </a:cubicBezTo>
                <a:cubicBezTo>
                  <a:pt x="648" y="1821"/>
                  <a:pt x="725" y="1834"/>
                  <a:pt x="802" y="1834"/>
                </a:cubicBezTo>
                <a:cubicBezTo>
                  <a:pt x="1137" y="1834"/>
                  <a:pt x="1483" y="1582"/>
                  <a:pt x="1631" y="1189"/>
                </a:cubicBezTo>
                <a:cubicBezTo>
                  <a:pt x="1812" y="706"/>
                  <a:pt x="1631" y="193"/>
                  <a:pt x="1238" y="42"/>
                </a:cubicBezTo>
                <a:cubicBezTo>
                  <a:pt x="1159" y="14"/>
                  <a:pt x="1079" y="1"/>
                  <a:pt x="1000" y="1"/>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9"/>
          <p:cNvSpPr/>
          <p:nvPr/>
        </p:nvSpPr>
        <p:spPr>
          <a:xfrm>
            <a:off x="1762663" y="3401590"/>
            <a:ext cx="24025" cy="18330"/>
          </a:xfrm>
          <a:custGeom>
            <a:rect b="b" l="l" r="r" t="t"/>
            <a:pathLst>
              <a:path extrusionOk="0" h="751" w="944">
                <a:moveTo>
                  <a:pt x="580" y="1"/>
                </a:moveTo>
                <a:cubicBezTo>
                  <a:pt x="316" y="1"/>
                  <a:pt x="0" y="750"/>
                  <a:pt x="0" y="750"/>
                </a:cubicBezTo>
                <a:cubicBezTo>
                  <a:pt x="215" y="536"/>
                  <a:pt x="342" y="498"/>
                  <a:pt x="404" y="498"/>
                </a:cubicBezTo>
                <a:cubicBezTo>
                  <a:pt x="438" y="498"/>
                  <a:pt x="453" y="509"/>
                  <a:pt x="453" y="509"/>
                </a:cubicBezTo>
                <a:cubicBezTo>
                  <a:pt x="453" y="509"/>
                  <a:pt x="640" y="623"/>
                  <a:pt x="765" y="623"/>
                </a:cubicBezTo>
                <a:cubicBezTo>
                  <a:pt x="881" y="623"/>
                  <a:pt x="944" y="525"/>
                  <a:pt x="755" y="147"/>
                </a:cubicBezTo>
                <a:cubicBezTo>
                  <a:pt x="703" y="43"/>
                  <a:pt x="643" y="1"/>
                  <a:pt x="580" y="1"/>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9"/>
          <p:cNvSpPr/>
          <p:nvPr/>
        </p:nvSpPr>
        <p:spPr>
          <a:xfrm>
            <a:off x="1398626" y="3439737"/>
            <a:ext cx="43036" cy="45764"/>
          </a:xfrm>
          <a:custGeom>
            <a:rect b="b" l="l" r="r" t="t"/>
            <a:pathLst>
              <a:path extrusionOk="0" h="1875" w="1691">
                <a:moveTo>
                  <a:pt x="887" y="0"/>
                </a:moveTo>
                <a:cubicBezTo>
                  <a:pt x="483" y="0"/>
                  <a:pt x="119" y="354"/>
                  <a:pt x="61" y="847"/>
                </a:cubicBezTo>
                <a:cubicBezTo>
                  <a:pt x="1" y="1360"/>
                  <a:pt x="302" y="1813"/>
                  <a:pt x="725" y="1873"/>
                </a:cubicBezTo>
                <a:cubicBezTo>
                  <a:pt x="741" y="1874"/>
                  <a:pt x="758" y="1875"/>
                  <a:pt x="774" y="1875"/>
                </a:cubicBezTo>
                <a:cubicBezTo>
                  <a:pt x="1177" y="1875"/>
                  <a:pt x="1542" y="1521"/>
                  <a:pt x="1600" y="1028"/>
                </a:cubicBezTo>
                <a:cubicBezTo>
                  <a:pt x="1690" y="515"/>
                  <a:pt x="1389" y="63"/>
                  <a:pt x="936" y="2"/>
                </a:cubicBezTo>
                <a:cubicBezTo>
                  <a:pt x="920" y="1"/>
                  <a:pt x="903" y="0"/>
                  <a:pt x="887"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9"/>
          <p:cNvSpPr/>
          <p:nvPr/>
        </p:nvSpPr>
        <p:spPr>
          <a:xfrm>
            <a:off x="1402749" y="3450720"/>
            <a:ext cx="26672" cy="23700"/>
          </a:xfrm>
          <a:custGeom>
            <a:rect b="b" l="l" r="r" t="t"/>
            <a:pathLst>
              <a:path extrusionOk="0" h="971" w="1048">
                <a:moveTo>
                  <a:pt x="747" y="0"/>
                </a:moveTo>
                <a:cubicBezTo>
                  <a:pt x="704" y="0"/>
                  <a:pt x="653" y="20"/>
                  <a:pt x="593" y="65"/>
                </a:cubicBezTo>
                <a:cubicBezTo>
                  <a:pt x="0" y="510"/>
                  <a:pt x="418" y="550"/>
                  <a:pt x="589" y="550"/>
                </a:cubicBezTo>
                <a:cubicBezTo>
                  <a:pt x="627" y="550"/>
                  <a:pt x="653" y="548"/>
                  <a:pt x="653" y="548"/>
                </a:cubicBezTo>
                <a:cubicBezTo>
                  <a:pt x="653" y="548"/>
                  <a:pt x="656" y="548"/>
                  <a:pt x="660" y="548"/>
                </a:cubicBezTo>
                <a:cubicBezTo>
                  <a:pt x="695" y="548"/>
                  <a:pt x="849" y="571"/>
                  <a:pt x="955" y="970"/>
                </a:cubicBezTo>
                <a:cubicBezTo>
                  <a:pt x="955" y="970"/>
                  <a:pt x="1047" y="0"/>
                  <a:pt x="747" y="0"/>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9"/>
          <p:cNvSpPr/>
          <p:nvPr/>
        </p:nvSpPr>
        <p:spPr>
          <a:xfrm>
            <a:off x="1401706" y="3275090"/>
            <a:ext cx="385568" cy="335310"/>
          </a:xfrm>
          <a:custGeom>
            <a:rect b="b" l="l" r="r" t="t"/>
            <a:pathLst>
              <a:path extrusionOk="0" h="13738" w="15150">
                <a:moveTo>
                  <a:pt x="7566" y="0"/>
                </a:moveTo>
                <a:cubicBezTo>
                  <a:pt x="4479" y="0"/>
                  <a:pt x="1676" y="2106"/>
                  <a:pt x="906" y="5239"/>
                </a:cubicBezTo>
                <a:cubicBezTo>
                  <a:pt x="0" y="8921"/>
                  <a:pt x="2264" y="12633"/>
                  <a:pt x="5945" y="13538"/>
                </a:cubicBezTo>
                <a:cubicBezTo>
                  <a:pt x="6494" y="13673"/>
                  <a:pt x="7043" y="13737"/>
                  <a:pt x="7583" y="13737"/>
                </a:cubicBezTo>
                <a:cubicBezTo>
                  <a:pt x="10670" y="13737"/>
                  <a:pt x="13473" y="11632"/>
                  <a:pt x="14244" y="8498"/>
                </a:cubicBezTo>
                <a:cubicBezTo>
                  <a:pt x="15149" y="4817"/>
                  <a:pt x="12886" y="1105"/>
                  <a:pt x="9204" y="200"/>
                </a:cubicBezTo>
                <a:cubicBezTo>
                  <a:pt x="8656" y="65"/>
                  <a:pt x="8107" y="0"/>
                  <a:pt x="7566"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9"/>
          <p:cNvSpPr/>
          <p:nvPr/>
        </p:nvSpPr>
        <p:spPr>
          <a:xfrm>
            <a:off x="1394783" y="3257054"/>
            <a:ext cx="370196" cy="182763"/>
          </a:xfrm>
          <a:custGeom>
            <a:rect b="b" l="l" r="r" t="t"/>
            <a:pathLst>
              <a:path extrusionOk="0" h="7488" w="14546">
                <a:moveTo>
                  <a:pt x="7560" y="0"/>
                </a:moveTo>
                <a:cubicBezTo>
                  <a:pt x="5546" y="0"/>
                  <a:pt x="3577" y="897"/>
                  <a:pt x="2204" y="2387"/>
                </a:cubicBezTo>
                <a:cubicBezTo>
                  <a:pt x="1117" y="3564"/>
                  <a:pt x="1" y="5254"/>
                  <a:pt x="695" y="7487"/>
                </a:cubicBezTo>
                <a:cubicBezTo>
                  <a:pt x="1208" y="7487"/>
                  <a:pt x="1751" y="7366"/>
                  <a:pt x="2234" y="7125"/>
                </a:cubicBezTo>
                <a:cubicBezTo>
                  <a:pt x="3501" y="6431"/>
                  <a:pt x="4376" y="5194"/>
                  <a:pt x="4708" y="3685"/>
                </a:cubicBezTo>
                <a:cubicBezTo>
                  <a:pt x="5191" y="4801"/>
                  <a:pt x="5976" y="5345"/>
                  <a:pt x="7092" y="5707"/>
                </a:cubicBezTo>
                <a:cubicBezTo>
                  <a:pt x="7821" y="5935"/>
                  <a:pt x="8585" y="6042"/>
                  <a:pt x="9357" y="6042"/>
                </a:cubicBezTo>
                <a:cubicBezTo>
                  <a:pt x="9607" y="6042"/>
                  <a:pt x="9859" y="6031"/>
                  <a:pt x="10110" y="6008"/>
                </a:cubicBezTo>
                <a:lnTo>
                  <a:pt x="14546" y="5586"/>
                </a:lnTo>
                <a:cubicBezTo>
                  <a:pt x="14546" y="5586"/>
                  <a:pt x="13399" y="184"/>
                  <a:pt x="7756" y="3"/>
                </a:cubicBezTo>
                <a:cubicBezTo>
                  <a:pt x="7691" y="1"/>
                  <a:pt x="7625" y="0"/>
                  <a:pt x="75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9"/>
          <p:cNvSpPr/>
          <p:nvPr/>
        </p:nvSpPr>
        <p:spPr>
          <a:xfrm>
            <a:off x="1487727" y="3454504"/>
            <a:ext cx="14608" cy="18452"/>
          </a:xfrm>
          <a:custGeom>
            <a:rect b="b" l="l" r="r" t="t"/>
            <a:pathLst>
              <a:path extrusionOk="0" h="756" w="574">
                <a:moveTo>
                  <a:pt x="302" y="1"/>
                </a:moveTo>
                <a:cubicBezTo>
                  <a:pt x="151" y="1"/>
                  <a:pt x="0" y="182"/>
                  <a:pt x="0" y="393"/>
                </a:cubicBezTo>
                <a:cubicBezTo>
                  <a:pt x="30" y="604"/>
                  <a:pt x="151" y="755"/>
                  <a:pt x="302" y="755"/>
                </a:cubicBezTo>
                <a:cubicBezTo>
                  <a:pt x="453" y="755"/>
                  <a:pt x="573" y="574"/>
                  <a:pt x="573" y="363"/>
                </a:cubicBezTo>
                <a:cubicBezTo>
                  <a:pt x="573" y="182"/>
                  <a:pt x="453" y="1"/>
                  <a:pt x="302"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9"/>
          <p:cNvSpPr/>
          <p:nvPr/>
        </p:nvSpPr>
        <p:spPr>
          <a:xfrm>
            <a:off x="1687407" y="3442715"/>
            <a:ext cx="14608" cy="18525"/>
          </a:xfrm>
          <a:custGeom>
            <a:rect b="b" l="l" r="r" t="t"/>
            <a:pathLst>
              <a:path extrusionOk="0" h="759" w="574">
                <a:moveTo>
                  <a:pt x="272" y="1"/>
                </a:moveTo>
                <a:cubicBezTo>
                  <a:pt x="121" y="1"/>
                  <a:pt x="0" y="182"/>
                  <a:pt x="0" y="393"/>
                </a:cubicBezTo>
                <a:cubicBezTo>
                  <a:pt x="0" y="589"/>
                  <a:pt x="104" y="759"/>
                  <a:pt x="263" y="759"/>
                </a:cubicBezTo>
                <a:cubicBezTo>
                  <a:pt x="275" y="759"/>
                  <a:pt x="289" y="758"/>
                  <a:pt x="302" y="755"/>
                </a:cubicBezTo>
                <a:cubicBezTo>
                  <a:pt x="453" y="755"/>
                  <a:pt x="573" y="604"/>
                  <a:pt x="573" y="393"/>
                </a:cubicBezTo>
                <a:cubicBezTo>
                  <a:pt x="573" y="182"/>
                  <a:pt x="453" y="1"/>
                  <a:pt x="272"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9"/>
          <p:cNvSpPr/>
          <p:nvPr/>
        </p:nvSpPr>
        <p:spPr>
          <a:xfrm>
            <a:off x="1497703" y="3499436"/>
            <a:ext cx="214289" cy="61897"/>
          </a:xfrm>
          <a:custGeom>
            <a:rect b="b" l="l" r="r" t="t"/>
            <a:pathLst>
              <a:path extrusionOk="0" fill="none" h="2536" w="8420">
                <a:moveTo>
                  <a:pt x="0" y="755"/>
                </a:moveTo>
                <a:cubicBezTo>
                  <a:pt x="0" y="755"/>
                  <a:pt x="1268" y="2535"/>
                  <a:pt x="4225" y="2384"/>
                </a:cubicBezTo>
                <a:cubicBezTo>
                  <a:pt x="7514" y="2203"/>
                  <a:pt x="8420" y="0"/>
                  <a:pt x="8420" y="0"/>
                </a:cubicBezTo>
              </a:path>
            </a:pathLst>
          </a:custGeom>
          <a:noFill/>
          <a:ln cap="flat" cmpd="sng" w="302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9"/>
          <p:cNvSpPr/>
          <p:nvPr/>
        </p:nvSpPr>
        <p:spPr>
          <a:xfrm>
            <a:off x="1596016" y="3467024"/>
            <a:ext cx="30744" cy="28752"/>
          </a:xfrm>
          <a:custGeom>
            <a:rect b="b" l="l" r="r" t="t"/>
            <a:pathLst>
              <a:path extrusionOk="0" h="1178" w="1208">
                <a:moveTo>
                  <a:pt x="121" y="1"/>
                </a:moveTo>
                <a:lnTo>
                  <a:pt x="0" y="1178"/>
                </a:lnTo>
                <a:lnTo>
                  <a:pt x="0" y="1178"/>
                </a:lnTo>
                <a:lnTo>
                  <a:pt x="936" y="1027"/>
                </a:lnTo>
                <a:cubicBezTo>
                  <a:pt x="1147" y="997"/>
                  <a:pt x="1207" y="725"/>
                  <a:pt x="1026" y="604"/>
                </a:cubicBezTo>
                <a:lnTo>
                  <a:pt x="121" y="1"/>
                </a:ln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9"/>
          <p:cNvSpPr/>
          <p:nvPr/>
        </p:nvSpPr>
        <p:spPr>
          <a:xfrm>
            <a:off x="1439321" y="3463339"/>
            <a:ext cx="51485" cy="49376"/>
          </a:xfrm>
          <a:custGeom>
            <a:rect b="b" l="l" r="r" t="t"/>
            <a:pathLst>
              <a:path extrusionOk="0" h="2023" w="2023">
                <a:moveTo>
                  <a:pt x="997" y="1"/>
                </a:moveTo>
                <a:cubicBezTo>
                  <a:pt x="454" y="31"/>
                  <a:pt x="1" y="484"/>
                  <a:pt x="1" y="1027"/>
                </a:cubicBezTo>
                <a:cubicBezTo>
                  <a:pt x="31" y="1570"/>
                  <a:pt x="484" y="2023"/>
                  <a:pt x="1027" y="2023"/>
                </a:cubicBezTo>
                <a:cubicBezTo>
                  <a:pt x="1570" y="2023"/>
                  <a:pt x="2023" y="1570"/>
                  <a:pt x="2023" y="997"/>
                </a:cubicBezTo>
                <a:cubicBezTo>
                  <a:pt x="2023" y="453"/>
                  <a:pt x="1570" y="1"/>
                  <a:pt x="997" y="1"/>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9"/>
          <p:cNvSpPr/>
          <p:nvPr/>
        </p:nvSpPr>
        <p:spPr>
          <a:xfrm>
            <a:off x="1706597" y="3447133"/>
            <a:ext cx="51485" cy="49376"/>
          </a:xfrm>
          <a:custGeom>
            <a:rect b="b" l="l" r="r" t="t"/>
            <a:pathLst>
              <a:path extrusionOk="0" h="2023" w="2023">
                <a:moveTo>
                  <a:pt x="996" y="1"/>
                </a:moveTo>
                <a:cubicBezTo>
                  <a:pt x="453" y="31"/>
                  <a:pt x="1" y="484"/>
                  <a:pt x="1" y="1027"/>
                </a:cubicBezTo>
                <a:cubicBezTo>
                  <a:pt x="1" y="1570"/>
                  <a:pt x="483" y="2023"/>
                  <a:pt x="1027" y="2023"/>
                </a:cubicBezTo>
                <a:cubicBezTo>
                  <a:pt x="1570" y="2023"/>
                  <a:pt x="2022" y="1570"/>
                  <a:pt x="2022" y="997"/>
                </a:cubicBezTo>
                <a:cubicBezTo>
                  <a:pt x="2022" y="454"/>
                  <a:pt x="1570" y="1"/>
                  <a:pt x="996" y="1"/>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9"/>
          <p:cNvSpPr/>
          <p:nvPr/>
        </p:nvSpPr>
        <p:spPr>
          <a:xfrm>
            <a:off x="1237350" y="3573828"/>
            <a:ext cx="664347" cy="436064"/>
          </a:xfrm>
          <a:custGeom>
            <a:rect b="b" l="l" r="r" t="t"/>
            <a:pathLst>
              <a:path extrusionOk="0" h="17866" w="26104">
                <a:moveTo>
                  <a:pt x="26104" y="0"/>
                </a:moveTo>
                <a:lnTo>
                  <a:pt x="14214" y="5975"/>
                </a:lnTo>
                <a:lnTo>
                  <a:pt x="664" y="121"/>
                </a:lnTo>
                <a:lnTo>
                  <a:pt x="0" y="13278"/>
                </a:lnTo>
                <a:lnTo>
                  <a:pt x="14123" y="17865"/>
                </a:lnTo>
                <a:lnTo>
                  <a:pt x="25711" y="14787"/>
                </a:lnTo>
                <a:lnTo>
                  <a:pt x="26104" y="0"/>
                </a:ln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9"/>
          <p:cNvSpPr/>
          <p:nvPr/>
        </p:nvSpPr>
        <p:spPr>
          <a:xfrm>
            <a:off x="1264225" y="3567189"/>
            <a:ext cx="630549" cy="152498"/>
          </a:xfrm>
          <a:custGeom>
            <a:rect b="b" l="l" r="r" t="t"/>
            <a:pathLst>
              <a:path extrusionOk="0" h="6248" w="24776">
                <a:moveTo>
                  <a:pt x="634" y="1"/>
                </a:moveTo>
                <a:lnTo>
                  <a:pt x="1" y="604"/>
                </a:lnTo>
                <a:lnTo>
                  <a:pt x="13158" y="6247"/>
                </a:lnTo>
                <a:lnTo>
                  <a:pt x="24776" y="423"/>
                </a:lnTo>
                <a:lnTo>
                  <a:pt x="23840" y="61"/>
                </a:lnTo>
                <a:lnTo>
                  <a:pt x="13037" y="5584"/>
                </a:lnTo>
                <a:lnTo>
                  <a:pt x="6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9"/>
          <p:cNvSpPr/>
          <p:nvPr/>
        </p:nvSpPr>
        <p:spPr>
          <a:xfrm>
            <a:off x="1274201" y="3572363"/>
            <a:ext cx="606753" cy="136267"/>
          </a:xfrm>
          <a:custGeom>
            <a:rect b="b" l="l" r="r" t="t"/>
            <a:pathLst>
              <a:path extrusionOk="0" fill="none" h="5583" w="23841">
                <a:moveTo>
                  <a:pt x="1" y="0"/>
                </a:moveTo>
                <a:lnTo>
                  <a:pt x="12675" y="5583"/>
                </a:lnTo>
                <a:lnTo>
                  <a:pt x="23841" y="0"/>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9"/>
          <p:cNvSpPr/>
          <p:nvPr/>
        </p:nvSpPr>
        <p:spPr>
          <a:xfrm>
            <a:off x="1269595" y="3572363"/>
            <a:ext cx="625179" cy="142906"/>
          </a:xfrm>
          <a:custGeom>
            <a:rect b="b" l="l" r="r" t="t"/>
            <a:pathLst>
              <a:path extrusionOk="0" fill="none" h="5855" w="24565">
                <a:moveTo>
                  <a:pt x="1" y="121"/>
                </a:moveTo>
                <a:lnTo>
                  <a:pt x="12917" y="5854"/>
                </a:lnTo>
                <a:lnTo>
                  <a:pt x="24565" y="0"/>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9"/>
          <p:cNvSpPr/>
          <p:nvPr/>
        </p:nvSpPr>
        <p:spPr>
          <a:xfrm>
            <a:off x="1837919" y="3740647"/>
            <a:ext cx="98339" cy="74785"/>
          </a:xfrm>
          <a:custGeom>
            <a:rect b="b" l="l" r="r" t="t"/>
            <a:pathLst>
              <a:path extrusionOk="0" h="3064" w="3864">
                <a:moveTo>
                  <a:pt x="1891" y="0"/>
                </a:moveTo>
                <a:cubicBezTo>
                  <a:pt x="1769" y="0"/>
                  <a:pt x="1668" y="32"/>
                  <a:pt x="1600" y="106"/>
                </a:cubicBezTo>
                <a:cubicBezTo>
                  <a:pt x="1359" y="378"/>
                  <a:pt x="2234" y="740"/>
                  <a:pt x="2234" y="740"/>
                </a:cubicBezTo>
                <a:cubicBezTo>
                  <a:pt x="2234" y="740"/>
                  <a:pt x="1676" y="671"/>
                  <a:pt x="1215" y="671"/>
                </a:cubicBezTo>
                <a:cubicBezTo>
                  <a:pt x="811" y="671"/>
                  <a:pt x="482" y="724"/>
                  <a:pt x="665" y="921"/>
                </a:cubicBezTo>
                <a:cubicBezTo>
                  <a:pt x="906" y="1162"/>
                  <a:pt x="1661" y="1193"/>
                  <a:pt x="1661" y="1193"/>
                </a:cubicBezTo>
                <a:cubicBezTo>
                  <a:pt x="1661" y="1193"/>
                  <a:pt x="1" y="1524"/>
                  <a:pt x="363" y="1856"/>
                </a:cubicBezTo>
                <a:cubicBezTo>
                  <a:pt x="405" y="1893"/>
                  <a:pt x="490" y="1907"/>
                  <a:pt x="598" y="1907"/>
                </a:cubicBezTo>
                <a:cubicBezTo>
                  <a:pt x="1030" y="1907"/>
                  <a:pt x="1841" y="1675"/>
                  <a:pt x="1842" y="1675"/>
                </a:cubicBezTo>
                <a:lnTo>
                  <a:pt x="1842" y="1675"/>
                </a:lnTo>
                <a:cubicBezTo>
                  <a:pt x="1841" y="1675"/>
                  <a:pt x="363" y="2520"/>
                  <a:pt x="846" y="2611"/>
                </a:cubicBezTo>
                <a:cubicBezTo>
                  <a:pt x="852" y="2612"/>
                  <a:pt x="859" y="2612"/>
                  <a:pt x="867" y="2612"/>
                </a:cubicBezTo>
                <a:cubicBezTo>
                  <a:pt x="1125" y="2612"/>
                  <a:pt x="2204" y="2158"/>
                  <a:pt x="2204" y="2158"/>
                </a:cubicBezTo>
                <a:lnTo>
                  <a:pt x="2204" y="2158"/>
                </a:lnTo>
                <a:cubicBezTo>
                  <a:pt x="2204" y="2158"/>
                  <a:pt x="1178" y="3033"/>
                  <a:pt x="1510" y="3063"/>
                </a:cubicBezTo>
                <a:cubicBezTo>
                  <a:pt x="1570" y="3063"/>
                  <a:pt x="1811" y="2973"/>
                  <a:pt x="2113" y="2852"/>
                </a:cubicBezTo>
                <a:cubicBezTo>
                  <a:pt x="3019" y="2460"/>
                  <a:pt x="3863" y="1675"/>
                  <a:pt x="3230" y="740"/>
                </a:cubicBezTo>
                <a:cubicBezTo>
                  <a:pt x="2972" y="388"/>
                  <a:pt x="2313" y="0"/>
                  <a:pt x="1891"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9"/>
          <p:cNvSpPr/>
          <p:nvPr/>
        </p:nvSpPr>
        <p:spPr>
          <a:xfrm>
            <a:off x="1202025" y="3704672"/>
            <a:ext cx="99866" cy="74955"/>
          </a:xfrm>
          <a:custGeom>
            <a:rect b="b" l="l" r="r" t="t"/>
            <a:pathLst>
              <a:path extrusionOk="0" h="3071" w="3924">
                <a:moveTo>
                  <a:pt x="1775" y="0"/>
                </a:moveTo>
                <a:cubicBezTo>
                  <a:pt x="1344" y="0"/>
                  <a:pt x="660" y="577"/>
                  <a:pt x="483" y="1007"/>
                </a:cubicBezTo>
                <a:cubicBezTo>
                  <a:pt x="0" y="2123"/>
                  <a:pt x="1026" y="2757"/>
                  <a:pt x="2022" y="2968"/>
                </a:cubicBezTo>
                <a:cubicBezTo>
                  <a:pt x="2271" y="3036"/>
                  <a:pt x="2486" y="3070"/>
                  <a:pt x="2603" y="3070"/>
                </a:cubicBezTo>
                <a:cubicBezTo>
                  <a:pt x="2643" y="3070"/>
                  <a:pt x="2671" y="3066"/>
                  <a:pt x="2686" y="3059"/>
                </a:cubicBezTo>
                <a:cubicBezTo>
                  <a:pt x="3018" y="2968"/>
                  <a:pt x="1781" y="2274"/>
                  <a:pt x="1781" y="2274"/>
                </a:cubicBezTo>
                <a:lnTo>
                  <a:pt x="1781" y="2274"/>
                </a:lnTo>
                <a:cubicBezTo>
                  <a:pt x="1781" y="2274"/>
                  <a:pt x="2807" y="2494"/>
                  <a:pt x="3167" y="2494"/>
                </a:cubicBezTo>
                <a:cubicBezTo>
                  <a:pt x="3206" y="2494"/>
                  <a:pt x="3238" y="2491"/>
                  <a:pt x="3259" y="2485"/>
                </a:cubicBezTo>
                <a:cubicBezTo>
                  <a:pt x="3742" y="2274"/>
                  <a:pt x="2082" y="1701"/>
                  <a:pt x="2082" y="1701"/>
                </a:cubicBezTo>
                <a:lnTo>
                  <a:pt x="2082" y="1701"/>
                </a:lnTo>
                <a:cubicBezTo>
                  <a:pt x="2082" y="1701"/>
                  <a:pt x="2502" y="1747"/>
                  <a:pt x="2905" y="1747"/>
                </a:cubicBezTo>
                <a:cubicBezTo>
                  <a:pt x="3228" y="1747"/>
                  <a:pt x="3541" y="1718"/>
                  <a:pt x="3621" y="1610"/>
                </a:cubicBezTo>
                <a:cubicBezTo>
                  <a:pt x="3923" y="1218"/>
                  <a:pt x="2173" y="1188"/>
                  <a:pt x="2173" y="1188"/>
                </a:cubicBezTo>
                <a:cubicBezTo>
                  <a:pt x="2173" y="1188"/>
                  <a:pt x="2927" y="1007"/>
                  <a:pt x="3108" y="705"/>
                </a:cubicBezTo>
                <a:cubicBezTo>
                  <a:pt x="3203" y="567"/>
                  <a:pt x="3111" y="518"/>
                  <a:pt x="2931" y="518"/>
                </a:cubicBezTo>
                <a:cubicBezTo>
                  <a:pt x="2480" y="518"/>
                  <a:pt x="1479" y="826"/>
                  <a:pt x="1479" y="826"/>
                </a:cubicBezTo>
                <a:cubicBezTo>
                  <a:pt x="1479" y="826"/>
                  <a:pt x="2294" y="313"/>
                  <a:pt x="1992" y="71"/>
                </a:cubicBezTo>
                <a:cubicBezTo>
                  <a:pt x="1933" y="22"/>
                  <a:pt x="1858" y="0"/>
                  <a:pt x="1775"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9"/>
          <p:cNvSpPr/>
          <p:nvPr/>
        </p:nvSpPr>
        <p:spPr>
          <a:xfrm>
            <a:off x="2414518" y="4351436"/>
            <a:ext cx="117528" cy="125967"/>
          </a:xfrm>
          <a:custGeom>
            <a:rect b="b" l="l" r="r" t="t"/>
            <a:pathLst>
              <a:path extrusionOk="0" h="5161" w="4618">
                <a:moveTo>
                  <a:pt x="2686" y="0"/>
                </a:moveTo>
                <a:lnTo>
                  <a:pt x="2113" y="3833"/>
                </a:lnTo>
                <a:lnTo>
                  <a:pt x="966" y="3863"/>
                </a:lnTo>
                <a:cubicBezTo>
                  <a:pt x="483" y="3863"/>
                  <a:pt x="31" y="4376"/>
                  <a:pt x="0" y="5070"/>
                </a:cubicBezTo>
                <a:lnTo>
                  <a:pt x="4195" y="5161"/>
                </a:lnTo>
                <a:lnTo>
                  <a:pt x="4617" y="694"/>
                </a:lnTo>
                <a:lnTo>
                  <a:pt x="2686" y="0"/>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9"/>
          <p:cNvSpPr/>
          <p:nvPr/>
        </p:nvSpPr>
        <p:spPr>
          <a:xfrm>
            <a:off x="2412991" y="4443498"/>
            <a:ext cx="111369" cy="38320"/>
          </a:xfrm>
          <a:custGeom>
            <a:rect b="b" l="l" r="r" t="t"/>
            <a:pathLst>
              <a:path extrusionOk="0" h="1570" w="4376">
                <a:moveTo>
                  <a:pt x="1267" y="0"/>
                </a:moveTo>
                <a:cubicBezTo>
                  <a:pt x="604" y="0"/>
                  <a:pt x="30" y="604"/>
                  <a:pt x="0" y="1358"/>
                </a:cubicBezTo>
                <a:lnTo>
                  <a:pt x="4346" y="1570"/>
                </a:lnTo>
                <a:lnTo>
                  <a:pt x="4376" y="121"/>
                </a:lnTo>
                <a:lnTo>
                  <a:pt x="2414" y="31"/>
                </a:lnTo>
                <a:lnTo>
                  <a:pt x="1267" y="0"/>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9"/>
          <p:cNvSpPr/>
          <p:nvPr/>
        </p:nvSpPr>
        <p:spPr>
          <a:xfrm>
            <a:off x="2900664" y="4220324"/>
            <a:ext cx="135954" cy="145859"/>
          </a:xfrm>
          <a:custGeom>
            <a:rect b="b" l="l" r="r" t="t"/>
            <a:pathLst>
              <a:path extrusionOk="0" h="5976" w="5342">
                <a:moveTo>
                  <a:pt x="1419" y="1"/>
                </a:moveTo>
                <a:lnTo>
                  <a:pt x="0" y="1480"/>
                </a:lnTo>
                <a:lnTo>
                  <a:pt x="3290" y="3532"/>
                </a:lnTo>
                <a:lnTo>
                  <a:pt x="2837" y="4588"/>
                </a:lnTo>
                <a:cubicBezTo>
                  <a:pt x="2626" y="5040"/>
                  <a:pt x="2958" y="5674"/>
                  <a:pt x="3561" y="5976"/>
                </a:cubicBezTo>
                <a:lnTo>
                  <a:pt x="5342" y="2204"/>
                </a:lnTo>
                <a:lnTo>
                  <a:pt x="1419" y="1"/>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9"/>
          <p:cNvSpPr/>
          <p:nvPr/>
        </p:nvSpPr>
        <p:spPr>
          <a:xfrm>
            <a:off x="2966706" y="4257885"/>
            <a:ext cx="75307" cy="109785"/>
          </a:xfrm>
          <a:custGeom>
            <a:rect b="b" l="l" r="r" t="t"/>
            <a:pathLst>
              <a:path extrusionOk="0" h="4498" w="2959">
                <a:moveTo>
                  <a:pt x="1630" y="1"/>
                </a:moveTo>
                <a:lnTo>
                  <a:pt x="755" y="1781"/>
                </a:lnTo>
                <a:lnTo>
                  <a:pt x="272" y="2807"/>
                </a:lnTo>
                <a:cubicBezTo>
                  <a:pt x="1" y="3441"/>
                  <a:pt x="302" y="4165"/>
                  <a:pt x="997" y="4497"/>
                </a:cubicBezTo>
                <a:lnTo>
                  <a:pt x="2958" y="604"/>
                </a:lnTo>
                <a:lnTo>
                  <a:pt x="1630" y="1"/>
                </a:ln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9"/>
          <p:cNvSpPr/>
          <p:nvPr/>
        </p:nvSpPr>
        <p:spPr>
          <a:xfrm>
            <a:off x="2439866" y="3907308"/>
            <a:ext cx="543765" cy="494984"/>
          </a:xfrm>
          <a:custGeom>
            <a:rect b="b" l="l" r="r" t="t"/>
            <a:pathLst>
              <a:path extrusionOk="0" h="20280" w="21366">
                <a:moveTo>
                  <a:pt x="12041" y="1"/>
                </a:moveTo>
                <a:lnTo>
                  <a:pt x="694" y="1419"/>
                </a:lnTo>
                <a:lnTo>
                  <a:pt x="0" y="20249"/>
                </a:lnTo>
                <a:lnTo>
                  <a:pt x="4316" y="20280"/>
                </a:lnTo>
                <a:lnTo>
                  <a:pt x="6368" y="6036"/>
                </a:lnTo>
                <a:lnTo>
                  <a:pt x="7544" y="5855"/>
                </a:lnTo>
                <a:cubicBezTo>
                  <a:pt x="11045" y="12705"/>
                  <a:pt x="19766" y="16900"/>
                  <a:pt x="19766" y="16900"/>
                </a:cubicBezTo>
                <a:lnTo>
                  <a:pt x="21366" y="13309"/>
                </a:lnTo>
                <a:cubicBezTo>
                  <a:pt x="13610" y="6971"/>
                  <a:pt x="12041" y="1"/>
                  <a:pt x="12041"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9"/>
          <p:cNvSpPr/>
          <p:nvPr/>
        </p:nvSpPr>
        <p:spPr>
          <a:xfrm>
            <a:off x="2287802" y="3656896"/>
            <a:ext cx="556821" cy="317468"/>
          </a:xfrm>
          <a:custGeom>
            <a:rect b="b" l="l" r="r" t="t"/>
            <a:pathLst>
              <a:path extrusionOk="0" h="13007" w="21879">
                <a:moveTo>
                  <a:pt x="15541" y="0"/>
                </a:moveTo>
                <a:lnTo>
                  <a:pt x="7333" y="212"/>
                </a:lnTo>
                <a:lnTo>
                  <a:pt x="0" y="3501"/>
                </a:lnTo>
                <a:lnTo>
                  <a:pt x="1117" y="6247"/>
                </a:lnTo>
                <a:lnTo>
                  <a:pt x="6760" y="4497"/>
                </a:lnTo>
                <a:lnTo>
                  <a:pt x="5643" y="13007"/>
                </a:lnTo>
                <a:lnTo>
                  <a:pt x="18650" y="12071"/>
                </a:lnTo>
                <a:lnTo>
                  <a:pt x="16628" y="4255"/>
                </a:lnTo>
                <a:lnTo>
                  <a:pt x="20521" y="5915"/>
                </a:lnTo>
                <a:lnTo>
                  <a:pt x="21879" y="3803"/>
                </a:lnTo>
                <a:lnTo>
                  <a:pt x="15541"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9"/>
          <p:cNvSpPr/>
          <p:nvPr/>
        </p:nvSpPr>
        <p:spPr>
          <a:xfrm>
            <a:off x="2370744" y="3274492"/>
            <a:ext cx="395544" cy="326572"/>
          </a:xfrm>
          <a:custGeom>
            <a:rect b="b" l="l" r="r" t="t"/>
            <a:pathLst>
              <a:path extrusionOk="0" h="13380" w="15542">
                <a:moveTo>
                  <a:pt x="7972" y="1"/>
                </a:moveTo>
                <a:cubicBezTo>
                  <a:pt x="7633" y="1"/>
                  <a:pt x="7288" y="22"/>
                  <a:pt x="6941" y="67"/>
                </a:cubicBezTo>
                <a:cubicBezTo>
                  <a:pt x="2897" y="580"/>
                  <a:pt x="0" y="3960"/>
                  <a:pt x="453" y="7611"/>
                </a:cubicBezTo>
                <a:cubicBezTo>
                  <a:pt x="867" y="10949"/>
                  <a:pt x="3955" y="13380"/>
                  <a:pt x="7571" y="13380"/>
                </a:cubicBezTo>
                <a:cubicBezTo>
                  <a:pt x="7910" y="13380"/>
                  <a:pt x="8254" y="13358"/>
                  <a:pt x="8601" y="13315"/>
                </a:cubicBezTo>
                <a:cubicBezTo>
                  <a:pt x="12644" y="12801"/>
                  <a:pt x="15541" y="9422"/>
                  <a:pt x="15089" y="5770"/>
                </a:cubicBezTo>
                <a:cubicBezTo>
                  <a:pt x="14648" y="2407"/>
                  <a:pt x="11562" y="1"/>
                  <a:pt x="79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9"/>
          <p:cNvSpPr/>
          <p:nvPr/>
        </p:nvSpPr>
        <p:spPr>
          <a:xfrm>
            <a:off x="2538943" y="3586189"/>
            <a:ext cx="78361" cy="109785"/>
          </a:xfrm>
          <a:custGeom>
            <a:rect b="b" l="l" r="r" t="t"/>
            <a:pathLst>
              <a:path extrusionOk="0" h="4498" w="3079">
                <a:moveTo>
                  <a:pt x="181" y="0"/>
                </a:moveTo>
                <a:lnTo>
                  <a:pt x="60" y="2988"/>
                </a:lnTo>
                <a:cubicBezTo>
                  <a:pt x="0" y="3772"/>
                  <a:pt x="634" y="4467"/>
                  <a:pt x="1418" y="4497"/>
                </a:cubicBezTo>
                <a:cubicBezTo>
                  <a:pt x="1438" y="4497"/>
                  <a:pt x="1457" y="4498"/>
                  <a:pt x="1477" y="4498"/>
                </a:cubicBezTo>
                <a:cubicBezTo>
                  <a:pt x="2265" y="4498"/>
                  <a:pt x="2898" y="3904"/>
                  <a:pt x="2927" y="3109"/>
                </a:cubicBezTo>
                <a:lnTo>
                  <a:pt x="3078" y="121"/>
                </a:lnTo>
                <a:lnTo>
                  <a:pt x="181" y="0"/>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9"/>
          <p:cNvSpPr/>
          <p:nvPr/>
        </p:nvSpPr>
        <p:spPr>
          <a:xfrm>
            <a:off x="2729385" y="3419443"/>
            <a:ext cx="46115" cy="44788"/>
          </a:xfrm>
          <a:custGeom>
            <a:rect b="b" l="l" r="r" t="t"/>
            <a:pathLst>
              <a:path extrusionOk="0" h="1835" w="1812">
                <a:moveTo>
                  <a:pt x="1000" y="1"/>
                </a:moveTo>
                <a:cubicBezTo>
                  <a:pt x="656" y="1"/>
                  <a:pt x="329" y="254"/>
                  <a:pt x="182" y="646"/>
                </a:cubicBezTo>
                <a:cubicBezTo>
                  <a:pt x="1" y="1129"/>
                  <a:pt x="182" y="1642"/>
                  <a:pt x="574" y="1793"/>
                </a:cubicBezTo>
                <a:cubicBezTo>
                  <a:pt x="648" y="1821"/>
                  <a:pt x="725" y="1834"/>
                  <a:pt x="802" y="1834"/>
                </a:cubicBezTo>
                <a:cubicBezTo>
                  <a:pt x="1137" y="1834"/>
                  <a:pt x="1483" y="1582"/>
                  <a:pt x="1631" y="1189"/>
                </a:cubicBezTo>
                <a:cubicBezTo>
                  <a:pt x="1812" y="706"/>
                  <a:pt x="1631" y="193"/>
                  <a:pt x="1238" y="42"/>
                </a:cubicBezTo>
                <a:cubicBezTo>
                  <a:pt x="1159" y="14"/>
                  <a:pt x="1079" y="1"/>
                  <a:pt x="1000" y="1"/>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9"/>
          <p:cNvSpPr/>
          <p:nvPr/>
        </p:nvSpPr>
        <p:spPr>
          <a:xfrm>
            <a:off x="2740150" y="3430890"/>
            <a:ext cx="24025" cy="18330"/>
          </a:xfrm>
          <a:custGeom>
            <a:rect b="b" l="l" r="r" t="t"/>
            <a:pathLst>
              <a:path extrusionOk="0" h="751" w="944">
                <a:moveTo>
                  <a:pt x="580" y="1"/>
                </a:moveTo>
                <a:cubicBezTo>
                  <a:pt x="316" y="1"/>
                  <a:pt x="0" y="750"/>
                  <a:pt x="0" y="750"/>
                </a:cubicBezTo>
                <a:cubicBezTo>
                  <a:pt x="215" y="536"/>
                  <a:pt x="342" y="498"/>
                  <a:pt x="404" y="498"/>
                </a:cubicBezTo>
                <a:cubicBezTo>
                  <a:pt x="438" y="498"/>
                  <a:pt x="453" y="509"/>
                  <a:pt x="453" y="509"/>
                </a:cubicBezTo>
                <a:cubicBezTo>
                  <a:pt x="453" y="509"/>
                  <a:pt x="640" y="623"/>
                  <a:pt x="765" y="623"/>
                </a:cubicBezTo>
                <a:cubicBezTo>
                  <a:pt x="881" y="623"/>
                  <a:pt x="944" y="525"/>
                  <a:pt x="755" y="147"/>
                </a:cubicBezTo>
                <a:cubicBezTo>
                  <a:pt x="703" y="43"/>
                  <a:pt x="643" y="1"/>
                  <a:pt x="580" y="1"/>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9"/>
          <p:cNvSpPr/>
          <p:nvPr/>
        </p:nvSpPr>
        <p:spPr>
          <a:xfrm>
            <a:off x="2376114" y="3469037"/>
            <a:ext cx="43036" cy="45764"/>
          </a:xfrm>
          <a:custGeom>
            <a:rect b="b" l="l" r="r" t="t"/>
            <a:pathLst>
              <a:path extrusionOk="0" h="1875" w="1691">
                <a:moveTo>
                  <a:pt x="887" y="0"/>
                </a:moveTo>
                <a:cubicBezTo>
                  <a:pt x="483" y="0"/>
                  <a:pt x="119" y="354"/>
                  <a:pt x="61" y="847"/>
                </a:cubicBezTo>
                <a:cubicBezTo>
                  <a:pt x="1" y="1360"/>
                  <a:pt x="302" y="1813"/>
                  <a:pt x="725" y="1873"/>
                </a:cubicBezTo>
                <a:cubicBezTo>
                  <a:pt x="741" y="1874"/>
                  <a:pt x="758" y="1875"/>
                  <a:pt x="774" y="1875"/>
                </a:cubicBezTo>
                <a:cubicBezTo>
                  <a:pt x="1177" y="1875"/>
                  <a:pt x="1542" y="1521"/>
                  <a:pt x="1600" y="1028"/>
                </a:cubicBezTo>
                <a:cubicBezTo>
                  <a:pt x="1690" y="515"/>
                  <a:pt x="1389" y="63"/>
                  <a:pt x="936" y="2"/>
                </a:cubicBezTo>
                <a:cubicBezTo>
                  <a:pt x="920" y="1"/>
                  <a:pt x="903" y="0"/>
                  <a:pt x="887"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9"/>
          <p:cNvSpPr/>
          <p:nvPr/>
        </p:nvSpPr>
        <p:spPr>
          <a:xfrm>
            <a:off x="2380237" y="3480020"/>
            <a:ext cx="26672" cy="23700"/>
          </a:xfrm>
          <a:custGeom>
            <a:rect b="b" l="l" r="r" t="t"/>
            <a:pathLst>
              <a:path extrusionOk="0" h="971" w="1048">
                <a:moveTo>
                  <a:pt x="747" y="0"/>
                </a:moveTo>
                <a:cubicBezTo>
                  <a:pt x="704" y="0"/>
                  <a:pt x="653" y="20"/>
                  <a:pt x="593" y="65"/>
                </a:cubicBezTo>
                <a:cubicBezTo>
                  <a:pt x="0" y="510"/>
                  <a:pt x="418" y="550"/>
                  <a:pt x="589" y="550"/>
                </a:cubicBezTo>
                <a:cubicBezTo>
                  <a:pt x="627" y="550"/>
                  <a:pt x="653" y="548"/>
                  <a:pt x="653" y="548"/>
                </a:cubicBezTo>
                <a:cubicBezTo>
                  <a:pt x="653" y="548"/>
                  <a:pt x="656" y="548"/>
                  <a:pt x="660" y="548"/>
                </a:cubicBezTo>
                <a:cubicBezTo>
                  <a:pt x="695" y="548"/>
                  <a:pt x="849" y="571"/>
                  <a:pt x="955" y="970"/>
                </a:cubicBezTo>
                <a:cubicBezTo>
                  <a:pt x="955" y="970"/>
                  <a:pt x="1047" y="0"/>
                  <a:pt x="747" y="0"/>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9"/>
          <p:cNvSpPr/>
          <p:nvPr/>
        </p:nvSpPr>
        <p:spPr>
          <a:xfrm>
            <a:off x="2379193" y="3304390"/>
            <a:ext cx="385567" cy="335310"/>
          </a:xfrm>
          <a:custGeom>
            <a:rect b="b" l="l" r="r" t="t"/>
            <a:pathLst>
              <a:path extrusionOk="0" h="13738" w="15150">
                <a:moveTo>
                  <a:pt x="7566" y="0"/>
                </a:moveTo>
                <a:cubicBezTo>
                  <a:pt x="4479" y="0"/>
                  <a:pt x="1676" y="2106"/>
                  <a:pt x="906" y="5239"/>
                </a:cubicBezTo>
                <a:cubicBezTo>
                  <a:pt x="0" y="8921"/>
                  <a:pt x="2264" y="12633"/>
                  <a:pt x="5945" y="13538"/>
                </a:cubicBezTo>
                <a:cubicBezTo>
                  <a:pt x="6494" y="13673"/>
                  <a:pt x="7043" y="13737"/>
                  <a:pt x="7583" y="13737"/>
                </a:cubicBezTo>
                <a:cubicBezTo>
                  <a:pt x="10670" y="13737"/>
                  <a:pt x="13473" y="11632"/>
                  <a:pt x="14244" y="8498"/>
                </a:cubicBezTo>
                <a:cubicBezTo>
                  <a:pt x="15149" y="4817"/>
                  <a:pt x="12886" y="1105"/>
                  <a:pt x="9204" y="200"/>
                </a:cubicBezTo>
                <a:cubicBezTo>
                  <a:pt x="8656" y="65"/>
                  <a:pt x="8107" y="0"/>
                  <a:pt x="7566"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9"/>
          <p:cNvSpPr/>
          <p:nvPr/>
        </p:nvSpPr>
        <p:spPr>
          <a:xfrm>
            <a:off x="2372271" y="3286354"/>
            <a:ext cx="370196" cy="182763"/>
          </a:xfrm>
          <a:custGeom>
            <a:rect b="b" l="l" r="r" t="t"/>
            <a:pathLst>
              <a:path extrusionOk="0" h="7488" w="14546">
                <a:moveTo>
                  <a:pt x="7560" y="0"/>
                </a:moveTo>
                <a:cubicBezTo>
                  <a:pt x="5546" y="0"/>
                  <a:pt x="3577" y="897"/>
                  <a:pt x="2204" y="2387"/>
                </a:cubicBezTo>
                <a:cubicBezTo>
                  <a:pt x="1117" y="3564"/>
                  <a:pt x="1" y="5254"/>
                  <a:pt x="695" y="7487"/>
                </a:cubicBezTo>
                <a:cubicBezTo>
                  <a:pt x="1208" y="7487"/>
                  <a:pt x="1751" y="7366"/>
                  <a:pt x="2234" y="7125"/>
                </a:cubicBezTo>
                <a:cubicBezTo>
                  <a:pt x="3501" y="6431"/>
                  <a:pt x="4376" y="5194"/>
                  <a:pt x="4708" y="3685"/>
                </a:cubicBezTo>
                <a:cubicBezTo>
                  <a:pt x="5191" y="4801"/>
                  <a:pt x="5976" y="5345"/>
                  <a:pt x="7092" y="5707"/>
                </a:cubicBezTo>
                <a:cubicBezTo>
                  <a:pt x="7821" y="5935"/>
                  <a:pt x="8585" y="6042"/>
                  <a:pt x="9357" y="6042"/>
                </a:cubicBezTo>
                <a:cubicBezTo>
                  <a:pt x="9607" y="6042"/>
                  <a:pt x="9859" y="6031"/>
                  <a:pt x="10110" y="6008"/>
                </a:cubicBezTo>
                <a:lnTo>
                  <a:pt x="14546" y="5586"/>
                </a:lnTo>
                <a:cubicBezTo>
                  <a:pt x="14546" y="5586"/>
                  <a:pt x="13399" y="184"/>
                  <a:pt x="7756" y="3"/>
                </a:cubicBezTo>
                <a:cubicBezTo>
                  <a:pt x="7691" y="1"/>
                  <a:pt x="7625" y="0"/>
                  <a:pt x="75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9"/>
          <p:cNvSpPr/>
          <p:nvPr/>
        </p:nvSpPr>
        <p:spPr>
          <a:xfrm>
            <a:off x="2465214" y="3483804"/>
            <a:ext cx="14608" cy="18452"/>
          </a:xfrm>
          <a:custGeom>
            <a:rect b="b" l="l" r="r" t="t"/>
            <a:pathLst>
              <a:path extrusionOk="0" h="756" w="574">
                <a:moveTo>
                  <a:pt x="302" y="1"/>
                </a:moveTo>
                <a:cubicBezTo>
                  <a:pt x="151" y="1"/>
                  <a:pt x="0" y="182"/>
                  <a:pt x="0" y="393"/>
                </a:cubicBezTo>
                <a:cubicBezTo>
                  <a:pt x="30" y="604"/>
                  <a:pt x="151" y="755"/>
                  <a:pt x="302" y="755"/>
                </a:cubicBezTo>
                <a:cubicBezTo>
                  <a:pt x="453" y="755"/>
                  <a:pt x="573" y="574"/>
                  <a:pt x="573" y="363"/>
                </a:cubicBezTo>
                <a:cubicBezTo>
                  <a:pt x="573" y="182"/>
                  <a:pt x="453" y="1"/>
                  <a:pt x="302"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9"/>
          <p:cNvSpPr/>
          <p:nvPr/>
        </p:nvSpPr>
        <p:spPr>
          <a:xfrm>
            <a:off x="2664895" y="3472015"/>
            <a:ext cx="14608" cy="18525"/>
          </a:xfrm>
          <a:custGeom>
            <a:rect b="b" l="l" r="r" t="t"/>
            <a:pathLst>
              <a:path extrusionOk="0" h="759" w="574">
                <a:moveTo>
                  <a:pt x="272" y="1"/>
                </a:moveTo>
                <a:cubicBezTo>
                  <a:pt x="121" y="1"/>
                  <a:pt x="0" y="182"/>
                  <a:pt x="0" y="393"/>
                </a:cubicBezTo>
                <a:cubicBezTo>
                  <a:pt x="0" y="589"/>
                  <a:pt x="104" y="759"/>
                  <a:pt x="263" y="759"/>
                </a:cubicBezTo>
                <a:cubicBezTo>
                  <a:pt x="275" y="759"/>
                  <a:pt x="289" y="758"/>
                  <a:pt x="302" y="755"/>
                </a:cubicBezTo>
                <a:cubicBezTo>
                  <a:pt x="453" y="755"/>
                  <a:pt x="573" y="604"/>
                  <a:pt x="573" y="393"/>
                </a:cubicBezTo>
                <a:cubicBezTo>
                  <a:pt x="573" y="182"/>
                  <a:pt x="453" y="1"/>
                  <a:pt x="272" y="1"/>
                </a:cubicBezTo>
                <a:close/>
              </a:path>
            </a:pathLst>
          </a:custGeom>
          <a:solidFill>
            <a:srgbClr val="1F1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9"/>
          <p:cNvSpPr/>
          <p:nvPr/>
        </p:nvSpPr>
        <p:spPr>
          <a:xfrm>
            <a:off x="2475191" y="3528736"/>
            <a:ext cx="214289" cy="61897"/>
          </a:xfrm>
          <a:custGeom>
            <a:rect b="b" l="l" r="r" t="t"/>
            <a:pathLst>
              <a:path extrusionOk="0" fill="none" h="2536" w="8420">
                <a:moveTo>
                  <a:pt x="0" y="755"/>
                </a:moveTo>
                <a:cubicBezTo>
                  <a:pt x="0" y="755"/>
                  <a:pt x="1268" y="2535"/>
                  <a:pt x="4225" y="2384"/>
                </a:cubicBezTo>
                <a:cubicBezTo>
                  <a:pt x="7514" y="2203"/>
                  <a:pt x="8420" y="0"/>
                  <a:pt x="8420" y="0"/>
                </a:cubicBezTo>
              </a:path>
            </a:pathLst>
          </a:custGeom>
          <a:noFill/>
          <a:ln cap="flat" cmpd="sng" w="302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9"/>
          <p:cNvSpPr/>
          <p:nvPr/>
        </p:nvSpPr>
        <p:spPr>
          <a:xfrm>
            <a:off x="2573504" y="3496324"/>
            <a:ext cx="30744" cy="28752"/>
          </a:xfrm>
          <a:custGeom>
            <a:rect b="b" l="l" r="r" t="t"/>
            <a:pathLst>
              <a:path extrusionOk="0" h="1178" w="1208">
                <a:moveTo>
                  <a:pt x="121" y="1"/>
                </a:moveTo>
                <a:lnTo>
                  <a:pt x="0" y="1178"/>
                </a:lnTo>
                <a:lnTo>
                  <a:pt x="0" y="1178"/>
                </a:lnTo>
                <a:lnTo>
                  <a:pt x="936" y="1027"/>
                </a:lnTo>
                <a:cubicBezTo>
                  <a:pt x="1147" y="997"/>
                  <a:pt x="1207" y="725"/>
                  <a:pt x="1026" y="604"/>
                </a:cubicBezTo>
                <a:lnTo>
                  <a:pt x="121" y="1"/>
                </a:ln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9"/>
          <p:cNvSpPr/>
          <p:nvPr/>
        </p:nvSpPr>
        <p:spPr>
          <a:xfrm>
            <a:off x="2416808" y="3492639"/>
            <a:ext cx="51485" cy="49376"/>
          </a:xfrm>
          <a:custGeom>
            <a:rect b="b" l="l" r="r" t="t"/>
            <a:pathLst>
              <a:path extrusionOk="0" h="2023" w="2023">
                <a:moveTo>
                  <a:pt x="997" y="1"/>
                </a:moveTo>
                <a:cubicBezTo>
                  <a:pt x="454" y="31"/>
                  <a:pt x="1" y="484"/>
                  <a:pt x="1" y="1027"/>
                </a:cubicBezTo>
                <a:cubicBezTo>
                  <a:pt x="31" y="1570"/>
                  <a:pt x="484" y="2023"/>
                  <a:pt x="1027" y="2023"/>
                </a:cubicBezTo>
                <a:cubicBezTo>
                  <a:pt x="1570" y="2023"/>
                  <a:pt x="2023" y="1570"/>
                  <a:pt x="2023" y="997"/>
                </a:cubicBezTo>
                <a:cubicBezTo>
                  <a:pt x="2023" y="453"/>
                  <a:pt x="1570" y="1"/>
                  <a:pt x="997" y="1"/>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9"/>
          <p:cNvSpPr/>
          <p:nvPr/>
        </p:nvSpPr>
        <p:spPr>
          <a:xfrm>
            <a:off x="2684084" y="3476433"/>
            <a:ext cx="51485" cy="49376"/>
          </a:xfrm>
          <a:custGeom>
            <a:rect b="b" l="l" r="r" t="t"/>
            <a:pathLst>
              <a:path extrusionOk="0" h="2023" w="2023">
                <a:moveTo>
                  <a:pt x="996" y="1"/>
                </a:moveTo>
                <a:cubicBezTo>
                  <a:pt x="453" y="31"/>
                  <a:pt x="1" y="484"/>
                  <a:pt x="1" y="1027"/>
                </a:cubicBezTo>
                <a:cubicBezTo>
                  <a:pt x="1" y="1570"/>
                  <a:pt x="483" y="2023"/>
                  <a:pt x="1027" y="2023"/>
                </a:cubicBezTo>
                <a:cubicBezTo>
                  <a:pt x="1570" y="2023"/>
                  <a:pt x="2022" y="1570"/>
                  <a:pt x="2022" y="997"/>
                </a:cubicBezTo>
                <a:cubicBezTo>
                  <a:pt x="2022" y="454"/>
                  <a:pt x="1570" y="1"/>
                  <a:pt x="996" y="1"/>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9"/>
          <p:cNvSpPr/>
          <p:nvPr/>
        </p:nvSpPr>
        <p:spPr>
          <a:xfrm>
            <a:off x="2214837" y="3603128"/>
            <a:ext cx="664347" cy="436064"/>
          </a:xfrm>
          <a:custGeom>
            <a:rect b="b" l="l" r="r" t="t"/>
            <a:pathLst>
              <a:path extrusionOk="0" h="17866" w="26104">
                <a:moveTo>
                  <a:pt x="26104" y="0"/>
                </a:moveTo>
                <a:lnTo>
                  <a:pt x="14214" y="5975"/>
                </a:lnTo>
                <a:lnTo>
                  <a:pt x="664" y="121"/>
                </a:lnTo>
                <a:lnTo>
                  <a:pt x="0" y="13278"/>
                </a:lnTo>
                <a:lnTo>
                  <a:pt x="14123" y="17865"/>
                </a:lnTo>
                <a:lnTo>
                  <a:pt x="25711" y="14787"/>
                </a:lnTo>
                <a:lnTo>
                  <a:pt x="26104" y="0"/>
                </a:ln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9"/>
          <p:cNvSpPr/>
          <p:nvPr/>
        </p:nvSpPr>
        <p:spPr>
          <a:xfrm>
            <a:off x="2241712" y="3596489"/>
            <a:ext cx="630549" cy="152498"/>
          </a:xfrm>
          <a:custGeom>
            <a:rect b="b" l="l" r="r" t="t"/>
            <a:pathLst>
              <a:path extrusionOk="0" h="6248" w="24776">
                <a:moveTo>
                  <a:pt x="634" y="1"/>
                </a:moveTo>
                <a:lnTo>
                  <a:pt x="1" y="604"/>
                </a:lnTo>
                <a:lnTo>
                  <a:pt x="13158" y="6247"/>
                </a:lnTo>
                <a:lnTo>
                  <a:pt x="24776" y="423"/>
                </a:lnTo>
                <a:lnTo>
                  <a:pt x="23840" y="61"/>
                </a:lnTo>
                <a:lnTo>
                  <a:pt x="13037" y="5584"/>
                </a:lnTo>
                <a:lnTo>
                  <a:pt x="6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9"/>
          <p:cNvSpPr/>
          <p:nvPr/>
        </p:nvSpPr>
        <p:spPr>
          <a:xfrm>
            <a:off x="2251689" y="3601663"/>
            <a:ext cx="606753" cy="136267"/>
          </a:xfrm>
          <a:custGeom>
            <a:rect b="b" l="l" r="r" t="t"/>
            <a:pathLst>
              <a:path extrusionOk="0" fill="none" h="5583" w="23841">
                <a:moveTo>
                  <a:pt x="1" y="0"/>
                </a:moveTo>
                <a:lnTo>
                  <a:pt x="12675" y="5583"/>
                </a:lnTo>
                <a:lnTo>
                  <a:pt x="23841" y="0"/>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9"/>
          <p:cNvSpPr/>
          <p:nvPr/>
        </p:nvSpPr>
        <p:spPr>
          <a:xfrm>
            <a:off x="2247082" y="3601663"/>
            <a:ext cx="625179" cy="142906"/>
          </a:xfrm>
          <a:custGeom>
            <a:rect b="b" l="l" r="r" t="t"/>
            <a:pathLst>
              <a:path extrusionOk="0" fill="none" h="5855" w="24565">
                <a:moveTo>
                  <a:pt x="1" y="121"/>
                </a:moveTo>
                <a:lnTo>
                  <a:pt x="12917" y="5854"/>
                </a:lnTo>
                <a:lnTo>
                  <a:pt x="24565" y="0"/>
                </a:lnTo>
              </a:path>
            </a:pathLst>
          </a:custGeom>
          <a:noFill/>
          <a:ln cap="flat" cmpd="sng" w="750">
            <a:solidFill>
              <a:srgbClr val="A19590"/>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9"/>
          <p:cNvSpPr/>
          <p:nvPr/>
        </p:nvSpPr>
        <p:spPr>
          <a:xfrm>
            <a:off x="2815406" y="3769947"/>
            <a:ext cx="98339" cy="74785"/>
          </a:xfrm>
          <a:custGeom>
            <a:rect b="b" l="l" r="r" t="t"/>
            <a:pathLst>
              <a:path extrusionOk="0" h="3064" w="3864">
                <a:moveTo>
                  <a:pt x="1891" y="0"/>
                </a:moveTo>
                <a:cubicBezTo>
                  <a:pt x="1769" y="0"/>
                  <a:pt x="1668" y="32"/>
                  <a:pt x="1600" y="106"/>
                </a:cubicBezTo>
                <a:cubicBezTo>
                  <a:pt x="1359" y="378"/>
                  <a:pt x="2234" y="740"/>
                  <a:pt x="2234" y="740"/>
                </a:cubicBezTo>
                <a:cubicBezTo>
                  <a:pt x="2234" y="740"/>
                  <a:pt x="1676" y="671"/>
                  <a:pt x="1215" y="671"/>
                </a:cubicBezTo>
                <a:cubicBezTo>
                  <a:pt x="811" y="671"/>
                  <a:pt x="482" y="724"/>
                  <a:pt x="665" y="921"/>
                </a:cubicBezTo>
                <a:cubicBezTo>
                  <a:pt x="906" y="1162"/>
                  <a:pt x="1661" y="1193"/>
                  <a:pt x="1661" y="1193"/>
                </a:cubicBezTo>
                <a:cubicBezTo>
                  <a:pt x="1661" y="1193"/>
                  <a:pt x="1" y="1524"/>
                  <a:pt x="363" y="1856"/>
                </a:cubicBezTo>
                <a:cubicBezTo>
                  <a:pt x="405" y="1893"/>
                  <a:pt x="490" y="1907"/>
                  <a:pt x="598" y="1907"/>
                </a:cubicBezTo>
                <a:cubicBezTo>
                  <a:pt x="1030" y="1907"/>
                  <a:pt x="1841" y="1675"/>
                  <a:pt x="1842" y="1675"/>
                </a:cubicBezTo>
                <a:lnTo>
                  <a:pt x="1842" y="1675"/>
                </a:lnTo>
                <a:cubicBezTo>
                  <a:pt x="1841" y="1675"/>
                  <a:pt x="363" y="2520"/>
                  <a:pt x="846" y="2611"/>
                </a:cubicBezTo>
                <a:cubicBezTo>
                  <a:pt x="852" y="2612"/>
                  <a:pt x="859" y="2612"/>
                  <a:pt x="867" y="2612"/>
                </a:cubicBezTo>
                <a:cubicBezTo>
                  <a:pt x="1125" y="2612"/>
                  <a:pt x="2204" y="2158"/>
                  <a:pt x="2204" y="2158"/>
                </a:cubicBezTo>
                <a:lnTo>
                  <a:pt x="2204" y="2158"/>
                </a:lnTo>
                <a:cubicBezTo>
                  <a:pt x="2204" y="2158"/>
                  <a:pt x="1178" y="3033"/>
                  <a:pt x="1510" y="3063"/>
                </a:cubicBezTo>
                <a:cubicBezTo>
                  <a:pt x="1570" y="3063"/>
                  <a:pt x="1811" y="2973"/>
                  <a:pt x="2113" y="2852"/>
                </a:cubicBezTo>
                <a:cubicBezTo>
                  <a:pt x="3019" y="2460"/>
                  <a:pt x="3863" y="1675"/>
                  <a:pt x="3230" y="740"/>
                </a:cubicBezTo>
                <a:cubicBezTo>
                  <a:pt x="2972" y="388"/>
                  <a:pt x="2313" y="0"/>
                  <a:pt x="1891"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9"/>
          <p:cNvSpPr/>
          <p:nvPr/>
        </p:nvSpPr>
        <p:spPr>
          <a:xfrm>
            <a:off x="2179513" y="3733972"/>
            <a:ext cx="99866" cy="74955"/>
          </a:xfrm>
          <a:custGeom>
            <a:rect b="b" l="l" r="r" t="t"/>
            <a:pathLst>
              <a:path extrusionOk="0" h="3071" w="3924">
                <a:moveTo>
                  <a:pt x="1775" y="0"/>
                </a:moveTo>
                <a:cubicBezTo>
                  <a:pt x="1344" y="0"/>
                  <a:pt x="660" y="577"/>
                  <a:pt x="483" y="1007"/>
                </a:cubicBezTo>
                <a:cubicBezTo>
                  <a:pt x="0" y="2123"/>
                  <a:pt x="1026" y="2757"/>
                  <a:pt x="2022" y="2968"/>
                </a:cubicBezTo>
                <a:cubicBezTo>
                  <a:pt x="2271" y="3036"/>
                  <a:pt x="2486" y="3070"/>
                  <a:pt x="2603" y="3070"/>
                </a:cubicBezTo>
                <a:cubicBezTo>
                  <a:pt x="2643" y="3070"/>
                  <a:pt x="2671" y="3066"/>
                  <a:pt x="2686" y="3059"/>
                </a:cubicBezTo>
                <a:cubicBezTo>
                  <a:pt x="3018" y="2968"/>
                  <a:pt x="1781" y="2274"/>
                  <a:pt x="1781" y="2274"/>
                </a:cubicBezTo>
                <a:lnTo>
                  <a:pt x="1781" y="2274"/>
                </a:lnTo>
                <a:cubicBezTo>
                  <a:pt x="1781" y="2274"/>
                  <a:pt x="2807" y="2494"/>
                  <a:pt x="3167" y="2494"/>
                </a:cubicBezTo>
                <a:cubicBezTo>
                  <a:pt x="3206" y="2494"/>
                  <a:pt x="3238" y="2491"/>
                  <a:pt x="3259" y="2485"/>
                </a:cubicBezTo>
                <a:cubicBezTo>
                  <a:pt x="3742" y="2274"/>
                  <a:pt x="2082" y="1701"/>
                  <a:pt x="2082" y="1701"/>
                </a:cubicBezTo>
                <a:lnTo>
                  <a:pt x="2082" y="1701"/>
                </a:lnTo>
                <a:cubicBezTo>
                  <a:pt x="2082" y="1701"/>
                  <a:pt x="2502" y="1747"/>
                  <a:pt x="2905" y="1747"/>
                </a:cubicBezTo>
                <a:cubicBezTo>
                  <a:pt x="3228" y="1747"/>
                  <a:pt x="3541" y="1718"/>
                  <a:pt x="3621" y="1610"/>
                </a:cubicBezTo>
                <a:cubicBezTo>
                  <a:pt x="3923" y="1218"/>
                  <a:pt x="2173" y="1188"/>
                  <a:pt x="2173" y="1188"/>
                </a:cubicBezTo>
                <a:cubicBezTo>
                  <a:pt x="2173" y="1188"/>
                  <a:pt x="2927" y="1007"/>
                  <a:pt x="3108" y="705"/>
                </a:cubicBezTo>
                <a:cubicBezTo>
                  <a:pt x="3203" y="567"/>
                  <a:pt x="3111" y="518"/>
                  <a:pt x="2931" y="518"/>
                </a:cubicBezTo>
                <a:cubicBezTo>
                  <a:pt x="2480" y="518"/>
                  <a:pt x="1479" y="826"/>
                  <a:pt x="1479" y="826"/>
                </a:cubicBezTo>
                <a:cubicBezTo>
                  <a:pt x="1479" y="826"/>
                  <a:pt x="2294" y="313"/>
                  <a:pt x="1992" y="71"/>
                </a:cubicBezTo>
                <a:cubicBezTo>
                  <a:pt x="1933" y="22"/>
                  <a:pt x="1858" y="0"/>
                  <a:pt x="1775"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9"/>
          <p:cNvSpPr/>
          <p:nvPr/>
        </p:nvSpPr>
        <p:spPr>
          <a:xfrm>
            <a:off x="4057300" y="4387688"/>
            <a:ext cx="107925" cy="87550"/>
          </a:xfrm>
          <a:custGeom>
            <a:rect b="b" l="l" r="r" t="t"/>
            <a:pathLst>
              <a:path extrusionOk="0" h="3502" w="4317">
                <a:moveTo>
                  <a:pt x="4316" y="1"/>
                </a:moveTo>
                <a:lnTo>
                  <a:pt x="2113" y="212"/>
                </a:lnTo>
                <a:lnTo>
                  <a:pt x="2113" y="2204"/>
                </a:lnTo>
                <a:lnTo>
                  <a:pt x="936" y="2264"/>
                </a:lnTo>
                <a:cubicBezTo>
                  <a:pt x="454" y="2264"/>
                  <a:pt x="31" y="2807"/>
                  <a:pt x="1" y="3501"/>
                </a:cubicBezTo>
                <a:lnTo>
                  <a:pt x="4256" y="3471"/>
                </a:lnTo>
                <a:lnTo>
                  <a:pt x="4316" y="1"/>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9"/>
          <p:cNvSpPr/>
          <p:nvPr/>
        </p:nvSpPr>
        <p:spPr>
          <a:xfrm>
            <a:off x="4056550" y="4442013"/>
            <a:ext cx="110175" cy="37000"/>
          </a:xfrm>
          <a:custGeom>
            <a:rect b="b" l="l" r="r" t="t"/>
            <a:pathLst>
              <a:path extrusionOk="0" h="1480" w="4407">
                <a:moveTo>
                  <a:pt x="1208" y="1"/>
                </a:moveTo>
                <a:cubicBezTo>
                  <a:pt x="544" y="1"/>
                  <a:pt x="1" y="634"/>
                  <a:pt x="1" y="1419"/>
                </a:cubicBezTo>
                <a:lnTo>
                  <a:pt x="4407" y="1479"/>
                </a:lnTo>
                <a:lnTo>
                  <a:pt x="4407" y="1479"/>
                </a:lnTo>
                <a:lnTo>
                  <a:pt x="4346"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9"/>
          <p:cNvSpPr/>
          <p:nvPr/>
        </p:nvSpPr>
        <p:spPr>
          <a:xfrm>
            <a:off x="4282125" y="4392213"/>
            <a:ext cx="106400" cy="91325"/>
          </a:xfrm>
          <a:custGeom>
            <a:rect b="b" l="l" r="r" t="t"/>
            <a:pathLst>
              <a:path extrusionOk="0" h="3653" w="4256">
                <a:moveTo>
                  <a:pt x="61" y="1"/>
                </a:moveTo>
                <a:lnTo>
                  <a:pt x="1" y="3441"/>
                </a:lnTo>
                <a:lnTo>
                  <a:pt x="4225" y="3652"/>
                </a:lnTo>
                <a:cubicBezTo>
                  <a:pt x="4256" y="2958"/>
                  <a:pt x="3833" y="2385"/>
                  <a:pt x="3350" y="2355"/>
                </a:cubicBezTo>
                <a:lnTo>
                  <a:pt x="2173" y="2264"/>
                </a:lnTo>
                <a:lnTo>
                  <a:pt x="2264" y="272"/>
                </a:lnTo>
                <a:lnTo>
                  <a:pt x="61" y="1"/>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9"/>
          <p:cNvSpPr/>
          <p:nvPr/>
        </p:nvSpPr>
        <p:spPr>
          <a:xfrm>
            <a:off x="4279100" y="4445788"/>
            <a:ext cx="110175" cy="39250"/>
          </a:xfrm>
          <a:custGeom>
            <a:rect b="b" l="l" r="r" t="t"/>
            <a:pathLst>
              <a:path extrusionOk="0" h="1570" w="4407">
                <a:moveTo>
                  <a:pt x="91" y="0"/>
                </a:moveTo>
                <a:lnTo>
                  <a:pt x="1" y="1479"/>
                </a:lnTo>
                <a:lnTo>
                  <a:pt x="4407" y="1570"/>
                </a:lnTo>
                <a:cubicBezTo>
                  <a:pt x="4407" y="785"/>
                  <a:pt x="3924" y="151"/>
                  <a:pt x="3230" y="121"/>
                </a:cubicBezTo>
                <a:lnTo>
                  <a:pt x="2053" y="61"/>
                </a:lnTo>
                <a:lnTo>
                  <a:pt x="91"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9"/>
          <p:cNvSpPr/>
          <p:nvPr/>
        </p:nvSpPr>
        <p:spPr>
          <a:xfrm>
            <a:off x="4096550" y="3942588"/>
            <a:ext cx="285950" cy="464000"/>
          </a:xfrm>
          <a:custGeom>
            <a:rect b="b" l="l" r="r" t="t"/>
            <a:pathLst>
              <a:path extrusionOk="0" h="18560" w="11438">
                <a:moveTo>
                  <a:pt x="11437" y="0"/>
                </a:moveTo>
                <a:lnTo>
                  <a:pt x="453" y="604"/>
                </a:lnTo>
                <a:lnTo>
                  <a:pt x="0" y="18257"/>
                </a:lnTo>
                <a:lnTo>
                  <a:pt x="3078" y="18288"/>
                </a:lnTo>
                <a:lnTo>
                  <a:pt x="5040" y="4949"/>
                </a:lnTo>
                <a:lnTo>
                  <a:pt x="6277" y="4889"/>
                </a:lnTo>
                <a:lnTo>
                  <a:pt x="6911" y="18499"/>
                </a:lnTo>
                <a:lnTo>
                  <a:pt x="10049" y="18559"/>
                </a:lnTo>
                <a:cubicBezTo>
                  <a:pt x="10653" y="12675"/>
                  <a:pt x="11437" y="0"/>
                  <a:pt x="11437"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9"/>
          <p:cNvSpPr/>
          <p:nvPr/>
        </p:nvSpPr>
        <p:spPr>
          <a:xfrm>
            <a:off x="4078425" y="3659663"/>
            <a:ext cx="330475" cy="365175"/>
          </a:xfrm>
          <a:custGeom>
            <a:rect b="b" l="l" r="r" t="t"/>
            <a:pathLst>
              <a:path extrusionOk="0" h="14607" w="13219">
                <a:moveTo>
                  <a:pt x="2747" y="1"/>
                </a:moveTo>
                <a:cubicBezTo>
                  <a:pt x="2747" y="1"/>
                  <a:pt x="1510" y="5312"/>
                  <a:pt x="1" y="14607"/>
                </a:cubicBezTo>
                <a:lnTo>
                  <a:pt x="13218" y="14244"/>
                </a:lnTo>
                <a:cubicBezTo>
                  <a:pt x="13218" y="14244"/>
                  <a:pt x="11800" y="3984"/>
                  <a:pt x="10593" y="61"/>
                </a:cubicBezTo>
                <a:lnTo>
                  <a:pt x="2747"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9"/>
          <p:cNvSpPr/>
          <p:nvPr/>
        </p:nvSpPr>
        <p:spPr>
          <a:xfrm>
            <a:off x="3852725" y="3396038"/>
            <a:ext cx="80875" cy="74600"/>
          </a:xfrm>
          <a:custGeom>
            <a:rect b="b" l="l" r="r" t="t"/>
            <a:pathLst>
              <a:path extrusionOk="0" h="2984" w="3235">
                <a:moveTo>
                  <a:pt x="1073" y="1"/>
                </a:moveTo>
                <a:cubicBezTo>
                  <a:pt x="1035" y="1"/>
                  <a:pt x="1001" y="23"/>
                  <a:pt x="972" y="74"/>
                </a:cubicBezTo>
                <a:cubicBezTo>
                  <a:pt x="821" y="286"/>
                  <a:pt x="1394" y="1463"/>
                  <a:pt x="1394" y="1463"/>
                </a:cubicBezTo>
                <a:cubicBezTo>
                  <a:pt x="1394" y="1463"/>
                  <a:pt x="643" y="540"/>
                  <a:pt x="408" y="540"/>
                </a:cubicBezTo>
                <a:cubicBezTo>
                  <a:pt x="364" y="540"/>
                  <a:pt x="338" y="572"/>
                  <a:pt x="338" y="648"/>
                </a:cubicBezTo>
                <a:cubicBezTo>
                  <a:pt x="338" y="859"/>
                  <a:pt x="1002" y="1885"/>
                  <a:pt x="1002" y="1885"/>
                </a:cubicBezTo>
                <a:cubicBezTo>
                  <a:pt x="1002" y="1885"/>
                  <a:pt x="285" y="1295"/>
                  <a:pt x="67" y="1295"/>
                </a:cubicBezTo>
                <a:cubicBezTo>
                  <a:pt x="24" y="1295"/>
                  <a:pt x="1" y="1318"/>
                  <a:pt x="6" y="1372"/>
                </a:cubicBezTo>
                <a:cubicBezTo>
                  <a:pt x="6" y="1432"/>
                  <a:pt x="127" y="1644"/>
                  <a:pt x="308" y="1915"/>
                </a:cubicBezTo>
                <a:cubicBezTo>
                  <a:pt x="683" y="2478"/>
                  <a:pt x="1217" y="2983"/>
                  <a:pt x="1779" y="2983"/>
                </a:cubicBezTo>
                <a:cubicBezTo>
                  <a:pt x="2031" y="2983"/>
                  <a:pt x="2289" y="2882"/>
                  <a:pt x="2541" y="2639"/>
                </a:cubicBezTo>
                <a:cubicBezTo>
                  <a:pt x="2933" y="2277"/>
                  <a:pt x="3235" y="1221"/>
                  <a:pt x="2873" y="980"/>
                </a:cubicBezTo>
                <a:cubicBezTo>
                  <a:pt x="2842" y="963"/>
                  <a:pt x="2812" y="955"/>
                  <a:pt x="2784" y="955"/>
                </a:cubicBezTo>
                <a:cubicBezTo>
                  <a:pt x="2514" y="955"/>
                  <a:pt x="2390" y="1674"/>
                  <a:pt x="2390" y="1674"/>
                </a:cubicBezTo>
                <a:cubicBezTo>
                  <a:pt x="2390" y="1674"/>
                  <a:pt x="2293" y="126"/>
                  <a:pt x="2035" y="126"/>
                </a:cubicBezTo>
                <a:cubicBezTo>
                  <a:pt x="2005" y="126"/>
                  <a:pt x="1972" y="148"/>
                  <a:pt x="1937" y="195"/>
                </a:cubicBezTo>
                <a:cubicBezTo>
                  <a:pt x="1726" y="467"/>
                  <a:pt x="1816" y="1191"/>
                  <a:pt x="1816" y="1191"/>
                </a:cubicBezTo>
                <a:cubicBezTo>
                  <a:pt x="1816" y="1191"/>
                  <a:pt x="1350" y="1"/>
                  <a:pt x="1073" y="1"/>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9"/>
          <p:cNvSpPr/>
          <p:nvPr/>
        </p:nvSpPr>
        <p:spPr>
          <a:xfrm>
            <a:off x="3879275" y="3455213"/>
            <a:ext cx="267825" cy="325950"/>
          </a:xfrm>
          <a:custGeom>
            <a:rect b="b" l="l" r="r" t="t"/>
            <a:pathLst>
              <a:path extrusionOk="0" h="13038" w="10713">
                <a:moveTo>
                  <a:pt x="1841" y="1"/>
                </a:moveTo>
                <a:lnTo>
                  <a:pt x="0" y="635"/>
                </a:lnTo>
                <a:cubicBezTo>
                  <a:pt x="1056" y="8843"/>
                  <a:pt x="10260" y="13037"/>
                  <a:pt x="10260" y="13037"/>
                </a:cubicBezTo>
                <a:lnTo>
                  <a:pt x="10713" y="8179"/>
                </a:lnTo>
                <a:cubicBezTo>
                  <a:pt x="4527" y="6700"/>
                  <a:pt x="1841" y="1"/>
                  <a:pt x="1841" y="1"/>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9"/>
          <p:cNvSpPr/>
          <p:nvPr/>
        </p:nvSpPr>
        <p:spPr>
          <a:xfrm>
            <a:off x="4525050" y="3369413"/>
            <a:ext cx="80750" cy="77125"/>
          </a:xfrm>
          <a:custGeom>
            <a:rect b="b" l="l" r="r" t="t"/>
            <a:pathLst>
              <a:path extrusionOk="0" h="3085" w="3230">
                <a:moveTo>
                  <a:pt x="1983" y="0"/>
                </a:moveTo>
                <a:cubicBezTo>
                  <a:pt x="1682" y="0"/>
                  <a:pt x="1389" y="1320"/>
                  <a:pt x="1389" y="1320"/>
                </a:cubicBezTo>
                <a:cubicBezTo>
                  <a:pt x="1389" y="1320"/>
                  <a:pt x="1359" y="566"/>
                  <a:pt x="1147" y="355"/>
                </a:cubicBezTo>
                <a:cubicBezTo>
                  <a:pt x="1111" y="319"/>
                  <a:pt x="1080" y="302"/>
                  <a:pt x="1053" y="302"/>
                </a:cubicBezTo>
                <a:cubicBezTo>
                  <a:pt x="787" y="302"/>
                  <a:pt x="936" y="1894"/>
                  <a:pt x="936" y="1894"/>
                </a:cubicBezTo>
                <a:cubicBezTo>
                  <a:pt x="936" y="1894"/>
                  <a:pt x="680" y="1218"/>
                  <a:pt x="433" y="1218"/>
                </a:cubicBezTo>
                <a:cubicBezTo>
                  <a:pt x="399" y="1218"/>
                  <a:pt x="366" y="1231"/>
                  <a:pt x="333" y="1260"/>
                </a:cubicBezTo>
                <a:cubicBezTo>
                  <a:pt x="1" y="1562"/>
                  <a:pt x="453" y="2558"/>
                  <a:pt x="906" y="2859"/>
                </a:cubicBezTo>
                <a:cubicBezTo>
                  <a:pt x="1130" y="3016"/>
                  <a:pt x="1347" y="3084"/>
                  <a:pt x="1552" y="3084"/>
                </a:cubicBezTo>
                <a:cubicBezTo>
                  <a:pt x="2177" y="3084"/>
                  <a:pt x="2700" y="2454"/>
                  <a:pt x="3018" y="1773"/>
                </a:cubicBezTo>
                <a:cubicBezTo>
                  <a:pt x="3139" y="1502"/>
                  <a:pt x="3230" y="1260"/>
                  <a:pt x="3230" y="1200"/>
                </a:cubicBezTo>
                <a:cubicBezTo>
                  <a:pt x="3225" y="1152"/>
                  <a:pt x="3204" y="1132"/>
                  <a:pt x="3170" y="1132"/>
                </a:cubicBezTo>
                <a:cubicBezTo>
                  <a:pt x="2967" y="1132"/>
                  <a:pt x="2324" y="1864"/>
                  <a:pt x="2324" y="1864"/>
                </a:cubicBezTo>
                <a:cubicBezTo>
                  <a:pt x="2324" y="1864"/>
                  <a:pt x="2837" y="747"/>
                  <a:pt x="2777" y="566"/>
                </a:cubicBezTo>
                <a:cubicBezTo>
                  <a:pt x="2768" y="496"/>
                  <a:pt x="2742" y="466"/>
                  <a:pt x="2704" y="466"/>
                </a:cubicBezTo>
                <a:cubicBezTo>
                  <a:pt x="2481" y="466"/>
                  <a:pt x="1841" y="1502"/>
                  <a:pt x="1841" y="1502"/>
                </a:cubicBezTo>
                <a:cubicBezTo>
                  <a:pt x="1841" y="1502"/>
                  <a:pt x="2234" y="264"/>
                  <a:pt x="2083" y="53"/>
                </a:cubicBezTo>
                <a:cubicBezTo>
                  <a:pt x="2050" y="17"/>
                  <a:pt x="2016" y="0"/>
                  <a:pt x="1983"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9"/>
          <p:cNvSpPr/>
          <p:nvPr/>
        </p:nvSpPr>
        <p:spPr>
          <a:xfrm>
            <a:off x="4331925" y="3434863"/>
            <a:ext cx="251250" cy="344025"/>
          </a:xfrm>
          <a:custGeom>
            <a:rect b="b" l="l" r="r" t="t"/>
            <a:pathLst>
              <a:path extrusionOk="0" h="13761" w="10050">
                <a:moveTo>
                  <a:pt x="8208" y="0"/>
                </a:moveTo>
                <a:cubicBezTo>
                  <a:pt x="8208" y="0"/>
                  <a:pt x="6036" y="7001"/>
                  <a:pt x="0" y="9114"/>
                </a:cubicBezTo>
                <a:lnTo>
                  <a:pt x="906" y="13761"/>
                </a:lnTo>
                <a:cubicBezTo>
                  <a:pt x="906" y="13761"/>
                  <a:pt x="9808" y="8721"/>
                  <a:pt x="10049" y="453"/>
                </a:cubicBezTo>
                <a:lnTo>
                  <a:pt x="8208"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9"/>
          <p:cNvSpPr/>
          <p:nvPr/>
        </p:nvSpPr>
        <p:spPr>
          <a:xfrm>
            <a:off x="4193850" y="3615163"/>
            <a:ext cx="84525" cy="94325"/>
          </a:xfrm>
          <a:custGeom>
            <a:rect b="b" l="l" r="r" t="t"/>
            <a:pathLst>
              <a:path extrusionOk="0" h="3773" w="3381">
                <a:moveTo>
                  <a:pt x="1" y="0"/>
                </a:moveTo>
                <a:lnTo>
                  <a:pt x="393" y="2565"/>
                </a:lnTo>
                <a:cubicBezTo>
                  <a:pt x="514" y="3260"/>
                  <a:pt x="1117" y="3773"/>
                  <a:pt x="1842" y="3773"/>
                </a:cubicBezTo>
                <a:cubicBezTo>
                  <a:pt x="2747" y="3742"/>
                  <a:pt x="3381" y="2928"/>
                  <a:pt x="3200" y="2052"/>
                </a:cubicBezTo>
                <a:lnTo>
                  <a:pt x="2777" y="121"/>
                </a:lnTo>
                <a:lnTo>
                  <a:pt x="1" y="0"/>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9"/>
          <p:cNvSpPr/>
          <p:nvPr/>
        </p:nvSpPr>
        <p:spPr>
          <a:xfrm>
            <a:off x="4193850" y="3615163"/>
            <a:ext cx="76225" cy="43700"/>
          </a:xfrm>
          <a:custGeom>
            <a:rect b="b" l="l" r="r" t="t"/>
            <a:pathLst>
              <a:path extrusionOk="0" h="1748" w="3049">
                <a:moveTo>
                  <a:pt x="1" y="0"/>
                </a:moveTo>
                <a:lnTo>
                  <a:pt x="242" y="1570"/>
                </a:lnTo>
                <a:cubicBezTo>
                  <a:pt x="505" y="1662"/>
                  <a:pt x="878" y="1747"/>
                  <a:pt x="1362" y="1747"/>
                </a:cubicBezTo>
                <a:cubicBezTo>
                  <a:pt x="1824" y="1747"/>
                  <a:pt x="2386" y="1670"/>
                  <a:pt x="3049" y="1449"/>
                </a:cubicBezTo>
                <a:lnTo>
                  <a:pt x="2777" y="121"/>
                </a:lnTo>
                <a:lnTo>
                  <a:pt x="1" y="0"/>
                </a:ln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9"/>
          <p:cNvSpPr/>
          <p:nvPr/>
        </p:nvSpPr>
        <p:spPr>
          <a:xfrm>
            <a:off x="4012050" y="3310863"/>
            <a:ext cx="307825" cy="295350"/>
          </a:xfrm>
          <a:custGeom>
            <a:rect b="b" l="l" r="r" t="t"/>
            <a:pathLst>
              <a:path extrusionOk="0" h="11814" w="12313">
                <a:moveTo>
                  <a:pt x="6449" y="0"/>
                </a:moveTo>
                <a:cubicBezTo>
                  <a:pt x="3817" y="0"/>
                  <a:pt x="1219" y="1814"/>
                  <a:pt x="634" y="4658"/>
                </a:cubicBezTo>
                <a:cubicBezTo>
                  <a:pt x="0" y="7857"/>
                  <a:pt x="2233" y="11116"/>
                  <a:pt x="5191" y="11720"/>
                </a:cubicBezTo>
                <a:cubicBezTo>
                  <a:pt x="5514" y="11783"/>
                  <a:pt x="5837" y="11814"/>
                  <a:pt x="6157" y="11814"/>
                </a:cubicBezTo>
                <a:cubicBezTo>
                  <a:pt x="8736" y="11814"/>
                  <a:pt x="11115" y="9828"/>
                  <a:pt x="11679" y="6982"/>
                </a:cubicBezTo>
                <a:cubicBezTo>
                  <a:pt x="12312" y="3783"/>
                  <a:pt x="10442" y="705"/>
                  <a:pt x="7514" y="102"/>
                </a:cubicBezTo>
                <a:cubicBezTo>
                  <a:pt x="7162" y="33"/>
                  <a:pt x="6805" y="0"/>
                  <a:pt x="64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9"/>
          <p:cNvSpPr/>
          <p:nvPr/>
        </p:nvSpPr>
        <p:spPr>
          <a:xfrm>
            <a:off x="4051275" y="3321813"/>
            <a:ext cx="356875" cy="319325"/>
          </a:xfrm>
          <a:custGeom>
            <a:rect b="b" l="l" r="r" t="t"/>
            <a:pathLst>
              <a:path extrusionOk="0" h="12773" w="14275">
                <a:moveTo>
                  <a:pt x="7366" y="1"/>
                </a:moveTo>
                <a:cubicBezTo>
                  <a:pt x="6816" y="1"/>
                  <a:pt x="6250" y="68"/>
                  <a:pt x="5674" y="207"/>
                </a:cubicBezTo>
                <a:cubicBezTo>
                  <a:pt x="2052" y="1082"/>
                  <a:pt x="0" y="4341"/>
                  <a:pt x="845" y="7811"/>
                </a:cubicBezTo>
                <a:cubicBezTo>
                  <a:pt x="1572" y="10794"/>
                  <a:pt x="4615" y="12773"/>
                  <a:pt x="7755" y="12773"/>
                </a:cubicBezTo>
                <a:cubicBezTo>
                  <a:pt x="8269" y="12773"/>
                  <a:pt x="8786" y="12720"/>
                  <a:pt x="9295" y="12610"/>
                </a:cubicBezTo>
                <a:cubicBezTo>
                  <a:pt x="12856" y="11885"/>
                  <a:pt x="14274" y="7389"/>
                  <a:pt x="13520" y="4733"/>
                </a:cubicBezTo>
                <a:cubicBezTo>
                  <a:pt x="12708" y="1866"/>
                  <a:pt x="10274" y="1"/>
                  <a:pt x="7366" y="1"/>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9"/>
          <p:cNvSpPr/>
          <p:nvPr/>
        </p:nvSpPr>
        <p:spPr>
          <a:xfrm>
            <a:off x="4184800" y="3445413"/>
            <a:ext cx="50575" cy="55850"/>
          </a:xfrm>
          <a:custGeom>
            <a:rect b="b" l="l" r="r" t="t"/>
            <a:pathLst>
              <a:path extrusionOk="0" fill="none" h="2234" w="2023">
                <a:moveTo>
                  <a:pt x="1" y="604"/>
                </a:moveTo>
                <a:cubicBezTo>
                  <a:pt x="1" y="604"/>
                  <a:pt x="2023" y="2234"/>
                  <a:pt x="1872"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9"/>
          <p:cNvSpPr/>
          <p:nvPr/>
        </p:nvSpPr>
        <p:spPr>
          <a:xfrm>
            <a:off x="4319100" y="3412963"/>
            <a:ext cx="38500" cy="55875"/>
          </a:xfrm>
          <a:custGeom>
            <a:rect b="b" l="l" r="r" t="t"/>
            <a:pathLst>
              <a:path extrusionOk="0" fill="none" h="2235" w="1540">
                <a:moveTo>
                  <a:pt x="61" y="454"/>
                </a:moveTo>
                <a:cubicBezTo>
                  <a:pt x="0" y="423"/>
                  <a:pt x="1539" y="2234"/>
                  <a:pt x="1509"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9"/>
          <p:cNvSpPr/>
          <p:nvPr/>
        </p:nvSpPr>
        <p:spPr>
          <a:xfrm>
            <a:off x="4007525" y="3294538"/>
            <a:ext cx="356100" cy="182575"/>
          </a:xfrm>
          <a:custGeom>
            <a:rect b="b" l="l" r="r" t="t"/>
            <a:pathLst>
              <a:path extrusionOk="0" h="7303" w="14244">
                <a:moveTo>
                  <a:pt x="8626" y="1"/>
                </a:moveTo>
                <a:cubicBezTo>
                  <a:pt x="6471" y="1"/>
                  <a:pt x="4798" y="1177"/>
                  <a:pt x="4798" y="1177"/>
                </a:cubicBezTo>
                <a:cubicBezTo>
                  <a:pt x="0" y="3018"/>
                  <a:pt x="1901" y="7303"/>
                  <a:pt x="1901" y="7303"/>
                </a:cubicBezTo>
                <a:lnTo>
                  <a:pt x="6398" y="5523"/>
                </a:lnTo>
                <a:lnTo>
                  <a:pt x="6126" y="2988"/>
                </a:lnTo>
                <a:lnTo>
                  <a:pt x="7363" y="4889"/>
                </a:lnTo>
                <a:lnTo>
                  <a:pt x="10140" y="4315"/>
                </a:lnTo>
                <a:lnTo>
                  <a:pt x="9808" y="2143"/>
                </a:lnTo>
                <a:lnTo>
                  <a:pt x="9808" y="2143"/>
                </a:lnTo>
                <a:cubicBezTo>
                  <a:pt x="10472" y="2324"/>
                  <a:pt x="11709" y="3802"/>
                  <a:pt x="11709" y="3802"/>
                </a:cubicBezTo>
                <a:lnTo>
                  <a:pt x="14244" y="3229"/>
                </a:lnTo>
                <a:cubicBezTo>
                  <a:pt x="14244" y="3229"/>
                  <a:pt x="13067" y="1268"/>
                  <a:pt x="10532" y="332"/>
                </a:cubicBezTo>
                <a:cubicBezTo>
                  <a:pt x="9876" y="94"/>
                  <a:pt x="9232" y="1"/>
                  <a:pt x="86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9"/>
          <p:cNvSpPr/>
          <p:nvPr/>
        </p:nvSpPr>
        <p:spPr>
          <a:xfrm>
            <a:off x="4163675" y="3494813"/>
            <a:ext cx="44550" cy="40800"/>
          </a:xfrm>
          <a:custGeom>
            <a:rect b="b" l="l" r="r" t="t"/>
            <a:pathLst>
              <a:path extrusionOk="0" h="1632" w="1782">
                <a:moveTo>
                  <a:pt x="916" y="0"/>
                </a:moveTo>
                <a:cubicBezTo>
                  <a:pt x="863" y="0"/>
                  <a:pt x="809" y="5"/>
                  <a:pt x="755" y="16"/>
                </a:cubicBezTo>
                <a:cubicBezTo>
                  <a:pt x="303" y="77"/>
                  <a:pt x="1" y="499"/>
                  <a:pt x="91" y="952"/>
                </a:cubicBezTo>
                <a:cubicBezTo>
                  <a:pt x="144" y="1350"/>
                  <a:pt x="478" y="1632"/>
                  <a:pt x="866" y="1632"/>
                </a:cubicBezTo>
                <a:cubicBezTo>
                  <a:pt x="919" y="1632"/>
                  <a:pt x="973" y="1626"/>
                  <a:pt x="1027" y="1616"/>
                </a:cubicBezTo>
                <a:cubicBezTo>
                  <a:pt x="1480" y="1555"/>
                  <a:pt x="1781" y="1133"/>
                  <a:pt x="1691" y="680"/>
                </a:cubicBezTo>
                <a:cubicBezTo>
                  <a:pt x="1638" y="282"/>
                  <a:pt x="1304" y="0"/>
                  <a:pt x="916" y="0"/>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9"/>
          <p:cNvSpPr/>
          <p:nvPr/>
        </p:nvSpPr>
        <p:spPr>
          <a:xfrm>
            <a:off x="4344000" y="3441238"/>
            <a:ext cx="44525" cy="40825"/>
          </a:xfrm>
          <a:custGeom>
            <a:rect b="b" l="l" r="r" t="t"/>
            <a:pathLst>
              <a:path extrusionOk="0" h="1633" w="1781">
                <a:moveTo>
                  <a:pt x="915" y="1"/>
                </a:moveTo>
                <a:cubicBezTo>
                  <a:pt x="863" y="1"/>
                  <a:pt x="809" y="6"/>
                  <a:pt x="755" y="17"/>
                </a:cubicBezTo>
                <a:cubicBezTo>
                  <a:pt x="302" y="77"/>
                  <a:pt x="0" y="499"/>
                  <a:pt x="91" y="952"/>
                </a:cubicBezTo>
                <a:cubicBezTo>
                  <a:pt x="144" y="1351"/>
                  <a:pt x="477" y="1632"/>
                  <a:pt x="865" y="1632"/>
                </a:cubicBezTo>
                <a:cubicBezTo>
                  <a:pt x="918" y="1632"/>
                  <a:pt x="972" y="1627"/>
                  <a:pt x="1026" y="1616"/>
                </a:cubicBezTo>
                <a:cubicBezTo>
                  <a:pt x="1479" y="1556"/>
                  <a:pt x="1781" y="1133"/>
                  <a:pt x="1690" y="681"/>
                </a:cubicBezTo>
                <a:cubicBezTo>
                  <a:pt x="1637" y="282"/>
                  <a:pt x="1303" y="1"/>
                  <a:pt x="915" y="1"/>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9"/>
          <p:cNvSpPr/>
          <p:nvPr/>
        </p:nvSpPr>
        <p:spPr>
          <a:xfrm>
            <a:off x="4301000" y="3457488"/>
            <a:ext cx="25675" cy="24175"/>
          </a:xfrm>
          <a:custGeom>
            <a:rect b="b" l="l" r="r" t="t"/>
            <a:pathLst>
              <a:path extrusionOk="0" h="967" w="1027">
                <a:moveTo>
                  <a:pt x="0" y="0"/>
                </a:moveTo>
                <a:lnTo>
                  <a:pt x="181" y="966"/>
                </a:lnTo>
                <a:lnTo>
                  <a:pt x="875" y="634"/>
                </a:lnTo>
                <a:cubicBezTo>
                  <a:pt x="1026" y="574"/>
                  <a:pt x="1026" y="332"/>
                  <a:pt x="845" y="302"/>
                </a:cubicBezTo>
                <a:lnTo>
                  <a:pt x="0" y="0"/>
                </a:ln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9"/>
          <p:cNvSpPr/>
          <p:nvPr/>
        </p:nvSpPr>
        <p:spPr>
          <a:xfrm>
            <a:off x="4226300" y="3497463"/>
            <a:ext cx="132800" cy="97350"/>
          </a:xfrm>
          <a:custGeom>
            <a:rect b="b" l="l" r="r" t="t"/>
            <a:pathLst>
              <a:path extrusionOk="0" fill="none" h="3894" w="5312">
                <a:moveTo>
                  <a:pt x="1" y="755"/>
                </a:moveTo>
                <a:cubicBezTo>
                  <a:pt x="1" y="755"/>
                  <a:pt x="3471" y="3894"/>
                  <a:pt x="5312" y="1"/>
                </a:cubicBezTo>
              </a:path>
            </a:pathLst>
          </a:custGeom>
          <a:noFill/>
          <a:ln cap="flat" cmpd="sng" w="227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9"/>
          <p:cNvSpPr/>
          <p:nvPr/>
        </p:nvSpPr>
        <p:spPr>
          <a:xfrm>
            <a:off x="4035425" y="3473038"/>
            <a:ext cx="46050" cy="45875"/>
          </a:xfrm>
          <a:custGeom>
            <a:rect b="b" l="l" r="r" t="t"/>
            <a:pathLst>
              <a:path extrusionOk="0" h="1835" w="1842">
                <a:moveTo>
                  <a:pt x="832" y="1"/>
                </a:moveTo>
                <a:cubicBezTo>
                  <a:pt x="754" y="1"/>
                  <a:pt x="678" y="14"/>
                  <a:pt x="604" y="42"/>
                </a:cubicBezTo>
                <a:cubicBezTo>
                  <a:pt x="182" y="193"/>
                  <a:pt x="1" y="706"/>
                  <a:pt x="182" y="1189"/>
                </a:cubicBezTo>
                <a:cubicBezTo>
                  <a:pt x="329" y="1581"/>
                  <a:pt x="675" y="1834"/>
                  <a:pt x="1027" y="1834"/>
                </a:cubicBezTo>
                <a:cubicBezTo>
                  <a:pt x="1108" y="1834"/>
                  <a:pt x="1189" y="1821"/>
                  <a:pt x="1268" y="1793"/>
                </a:cubicBezTo>
                <a:cubicBezTo>
                  <a:pt x="1660" y="1642"/>
                  <a:pt x="1842" y="1129"/>
                  <a:pt x="1660" y="646"/>
                </a:cubicBezTo>
                <a:cubicBezTo>
                  <a:pt x="1513" y="253"/>
                  <a:pt x="1167" y="1"/>
                  <a:pt x="832" y="1"/>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9"/>
          <p:cNvSpPr/>
          <p:nvPr/>
        </p:nvSpPr>
        <p:spPr>
          <a:xfrm>
            <a:off x="4046450" y="3484088"/>
            <a:ext cx="24475" cy="19450"/>
          </a:xfrm>
          <a:custGeom>
            <a:rect b="b" l="l" r="r" t="t"/>
            <a:pathLst>
              <a:path extrusionOk="0" h="778" w="979">
                <a:moveTo>
                  <a:pt x="367" y="0"/>
                </a:moveTo>
                <a:cubicBezTo>
                  <a:pt x="304" y="0"/>
                  <a:pt x="244" y="42"/>
                  <a:pt x="193" y="143"/>
                </a:cubicBezTo>
                <a:cubicBezTo>
                  <a:pt x="1" y="543"/>
                  <a:pt x="70" y="645"/>
                  <a:pt x="190" y="645"/>
                </a:cubicBezTo>
                <a:cubicBezTo>
                  <a:pt x="315" y="645"/>
                  <a:pt x="495" y="536"/>
                  <a:pt x="495" y="536"/>
                </a:cubicBezTo>
                <a:cubicBezTo>
                  <a:pt x="495" y="536"/>
                  <a:pt x="514" y="524"/>
                  <a:pt x="553" y="524"/>
                </a:cubicBezTo>
                <a:cubicBezTo>
                  <a:pt x="624" y="524"/>
                  <a:pt x="763" y="562"/>
                  <a:pt x="978" y="777"/>
                </a:cubicBezTo>
                <a:cubicBezTo>
                  <a:pt x="978" y="777"/>
                  <a:pt x="639" y="0"/>
                  <a:pt x="367" y="0"/>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9"/>
          <p:cNvSpPr/>
          <p:nvPr/>
        </p:nvSpPr>
        <p:spPr>
          <a:xfrm>
            <a:off x="3975075" y="3245288"/>
            <a:ext cx="371950" cy="115650"/>
          </a:xfrm>
          <a:custGeom>
            <a:rect b="b" l="l" r="r" t="t"/>
            <a:pathLst>
              <a:path extrusionOk="0" h="4626" w="14878">
                <a:moveTo>
                  <a:pt x="14284" y="0"/>
                </a:moveTo>
                <a:cubicBezTo>
                  <a:pt x="13045" y="0"/>
                  <a:pt x="1" y="2694"/>
                  <a:pt x="1" y="2694"/>
                </a:cubicBezTo>
                <a:cubicBezTo>
                  <a:pt x="1" y="2694"/>
                  <a:pt x="1600" y="3690"/>
                  <a:pt x="483" y="4626"/>
                </a:cubicBezTo>
                <a:lnTo>
                  <a:pt x="14787" y="1306"/>
                </a:lnTo>
                <a:cubicBezTo>
                  <a:pt x="14787" y="1306"/>
                  <a:pt x="14878" y="159"/>
                  <a:pt x="14365" y="9"/>
                </a:cubicBezTo>
                <a:cubicBezTo>
                  <a:pt x="14350" y="3"/>
                  <a:pt x="14323" y="0"/>
                  <a:pt x="14284"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9"/>
          <p:cNvSpPr/>
          <p:nvPr/>
        </p:nvSpPr>
        <p:spPr>
          <a:xfrm>
            <a:off x="4051275" y="3174563"/>
            <a:ext cx="281425" cy="120000"/>
          </a:xfrm>
          <a:custGeom>
            <a:rect b="b" l="l" r="r" t="t"/>
            <a:pathLst>
              <a:path extrusionOk="0" h="4800" w="11257">
                <a:moveTo>
                  <a:pt x="10713" y="1"/>
                </a:moveTo>
                <a:lnTo>
                  <a:pt x="0" y="3019"/>
                </a:lnTo>
                <a:lnTo>
                  <a:pt x="513" y="4799"/>
                </a:lnTo>
                <a:lnTo>
                  <a:pt x="11256" y="1721"/>
                </a:lnTo>
                <a:cubicBezTo>
                  <a:pt x="11256" y="1721"/>
                  <a:pt x="10532" y="303"/>
                  <a:pt x="10713"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9"/>
          <p:cNvSpPr/>
          <p:nvPr/>
        </p:nvSpPr>
        <p:spPr>
          <a:xfrm>
            <a:off x="3949425" y="3119513"/>
            <a:ext cx="356875" cy="144100"/>
          </a:xfrm>
          <a:custGeom>
            <a:rect b="b" l="l" r="r" t="t"/>
            <a:pathLst>
              <a:path extrusionOk="0" h="5764" w="14275">
                <a:moveTo>
                  <a:pt x="13882" y="0"/>
                </a:moveTo>
                <a:lnTo>
                  <a:pt x="1" y="4255"/>
                </a:lnTo>
                <a:cubicBezTo>
                  <a:pt x="1" y="4255"/>
                  <a:pt x="1359" y="5070"/>
                  <a:pt x="755" y="5764"/>
                </a:cubicBezTo>
                <a:lnTo>
                  <a:pt x="14274" y="1449"/>
                </a:lnTo>
                <a:lnTo>
                  <a:pt x="13882"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9"/>
          <p:cNvSpPr/>
          <p:nvPr/>
        </p:nvSpPr>
        <p:spPr>
          <a:xfrm>
            <a:off x="3966025" y="3093863"/>
            <a:ext cx="287450" cy="109400"/>
          </a:xfrm>
          <a:custGeom>
            <a:rect b="b" l="l" r="r" t="t"/>
            <a:pathLst>
              <a:path extrusionOk="0" h="4376" w="11498">
                <a:moveTo>
                  <a:pt x="11075" y="0"/>
                </a:moveTo>
                <a:lnTo>
                  <a:pt x="393" y="2776"/>
                </a:lnTo>
                <a:cubicBezTo>
                  <a:pt x="0" y="3319"/>
                  <a:pt x="876" y="4376"/>
                  <a:pt x="876" y="4376"/>
                </a:cubicBezTo>
                <a:lnTo>
                  <a:pt x="11498" y="1207"/>
                </a:lnTo>
                <a:cubicBezTo>
                  <a:pt x="11106" y="754"/>
                  <a:pt x="11075" y="0"/>
                  <a:pt x="11075" y="0"/>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9"/>
          <p:cNvSpPr/>
          <p:nvPr/>
        </p:nvSpPr>
        <p:spPr>
          <a:xfrm>
            <a:off x="4044863" y="2761138"/>
            <a:ext cx="107925" cy="87550"/>
          </a:xfrm>
          <a:custGeom>
            <a:rect b="b" l="l" r="r" t="t"/>
            <a:pathLst>
              <a:path extrusionOk="0" h="3502" w="4317">
                <a:moveTo>
                  <a:pt x="4316" y="1"/>
                </a:moveTo>
                <a:lnTo>
                  <a:pt x="2113" y="212"/>
                </a:lnTo>
                <a:lnTo>
                  <a:pt x="2113" y="2204"/>
                </a:lnTo>
                <a:lnTo>
                  <a:pt x="936" y="2264"/>
                </a:lnTo>
                <a:cubicBezTo>
                  <a:pt x="454" y="2264"/>
                  <a:pt x="31" y="2807"/>
                  <a:pt x="1" y="3501"/>
                </a:cubicBezTo>
                <a:lnTo>
                  <a:pt x="4256" y="3471"/>
                </a:lnTo>
                <a:lnTo>
                  <a:pt x="4316" y="1"/>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9"/>
          <p:cNvSpPr/>
          <p:nvPr/>
        </p:nvSpPr>
        <p:spPr>
          <a:xfrm>
            <a:off x="4044113" y="2815463"/>
            <a:ext cx="110175" cy="37000"/>
          </a:xfrm>
          <a:custGeom>
            <a:rect b="b" l="l" r="r" t="t"/>
            <a:pathLst>
              <a:path extrusionOk="0" h="1480" w="4407">
                <a:moveTo>
                  <a:pt x="1208" y="1"/>
                </a:moveTo>
                <a:cubicBezTo>
                  <a:pt x="544" y="1"/>
                  <a:pt x="1" y="634"/>
                  <a:pt x="1" y="1419"/>
                </a:cubicBezTo>
                <a:lnTo>
                  <a:pt x="4407" y="1479"/>
                </a:lnTo>
                <a:lnTo>
                  <a:pt x="4407" y="1479"/>
                </a:lnTo>
                <a:lnTo>
                  <a:pt x="4346"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9"/>
          <p:cNvSpPr/>
          <p:nvPr/>
        </p:nvSpPr>
        <p:spPr>
          <a:xfrm>
            <a:off x="4269688" y="2765663"/>
            <a:ext cx="106400" cy="91325"/>
          </a:xfrm>
          <a:custGeom>
            <a:rect b="b" l="l" r="r" t="t"/>
            <a:pathLst>
              <a:path extrusionOk="0" h="3653" w="4256">
                <a:moveTo>
                  <a:pt x="61" y="1"/>
                </a:moveTo>
                <a:lnTo>
                  <a:pt x="1" y="3441"/>
                </a:lnTo>
                <a:lnTo>
                  <a:pt x="4225" y="3652"/>
                </a:lnTo>
                <a:cubicBezTo>
                  <a:pt x="4256" y="2958"/>
                  <a:pt x="3833" y="2385"/>
                  <a:pt x="3350" y="2355"/>
                </a:cubicBezTo>
                <a:lnTo>
                  <a:pt x="2173" y="2264"/>
                </a:lnTo>
                <a:lnTo>
                  <a:pt x="2264" y="272"/>
                </a:lnTo>
                <a:lnTo>
                  <a:pt x="61" y="1"/>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9"/>
          <p:cNvSpPr/>
          <p:nvPr/>
        </p:nvSpPr>
        <p:spPr>
          <a:xfrm>
            <a:off x="4266663" y="2819238"/>
            <a:ext cx="110175" cy="39250"/>
          </a:xfrm>
          <a:custGeom>
            <a:rect b="b" l="l" r="r" t="t"/>
            <a:pathLst>
              <a:path extrusionOk="0" h="1570" w="4407">
                <a:moveTo>
                  <a:pt x="91" y="0"/>
                </a:moveTo>
                <a:lnTo>
                  <a:pt x="1" y="1479"/>
                </a:lnTo>
                <a:lnTo>
                  <a:pt x="4407" y="1570"/>
                </a:lnTo>
                <a:cubicBezTo>
                  <a:pt x="4407" y="785"/>
                  <a:pt x="3924" y="151"/>
                  <a:pt x="3230" y="121"/>
                </a:cubicBezTo>
                <a:lnTo>
                  <a:pt x="2053" y="61"/>
                </a:lnTo>
                <a:lnTo>
                  <a:pt x="91"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9"/>
          <p:cNvSpPr/>
          <p:nvPr/>
        </p:nvSpPr>
        <p:spPr>
          <a:xfrm>
            <a:off x="4084113" y="2316038"/>
            <a:ext cx="285950" cy="464000"/>
          </a:xfrm>
          <a:custGeom>
            <a:rect b="b" l="l" r="r" t="t"/>
            <a:pathLst>
              <a:path extrusionOk="0" h="18560" w="11438">
                <a:moveTo>
                  <a:pt x="11437" y="0"/>
                </a:moveTo>
                <a:lnTo>
                  <a:pt x="453" y="604"/>
                </a:lnTo>
                <a:lnTo>
                  <a:pt x="0" y="18257"/>
                </a:lnTo>
                <a:lnTo>
                  <a:pt x="3078" y="18288"/>
                </a:lnTo>
                <a:lnTo>
                  <a:pt x="5040" y="4949"/>
                </a:lnTo>
                <a:lnTo>
                  <a:pt x="6277" y="4889"/>
                </a:lnTo>
                <a:lnTo>
                  <a:pt x="6911" y="18499"/>
                </a:lnTo>
                <a:lnTo>
                  <a:pt x="10049" y="18559"/>
                </a:lnTo>
                <a:cubicBezTo>
                  <a:pt x="10653" y="12675"/>
                  <a:pt x="11437" y="0"/>
                  <a:pt x="11437"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9"/>
          <p:cNvSpPr/>
          <p:nvPr/>
        </p:nvSpPr>
        <p:spPr>
          <a:xfrm>
            <a:off x="4065988" y="2033113"/>
            <a:ext cx="330475" cy="365175"/>
          </a:xfrm>
          <a:custGeom>
            <a:rect b="b" l="l" r="r" t="t"/>
            <a:pathLst>
              <a:path extrusionOk="0" h="14607" w="13219">
                <a:moveTo>
                  <a:pt x="2747" y="1"/>
                </a:moveTo>
                <a:cubicBezTo>
                  <a:pt x="2747" y="1"/>
                  <a:pt x="1510" y="5312"/>
                  <a:pt x="1" y="14607"/>
                </a:cubicBezTo>
                <a:lnTo>
                  <a:pt x="13218" y="14244"/>
                </a:lnTo>
                <a:cubicBezTo>
                  <a:pt x="13218" y="14244"/>
                  <a:pt x="11800" y="3984"/>
                  <a:pt x="10593" y="61"/>
                </a:cubicBezTo>
                <a:lnTo>
                  <a:pt x="2747"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9"/>
          <p:cNvSpPr/>
          <p:nvPr/>
        </p:nvSpPr>
        <p:spPr>
          <a:xfrm>
            <a:off x="3840288" y="1769488"/>
            <a:ext cx="80875" cy="74600"/>
          </a:xfrm>
          <a:custGeom>
            <a:rect b="b" l="l" r="r" t="t"/>
            <a:pathLst>
              <a:path extrusionOk="0" h="2984" w="3235">
                <a:moveTo>
                  <a:pt x="1073" y="1"/>
                </a:moveTo>
                <a:cubicBezTo>
                  <a:pt x="1035" y="1"/>
                  <a:pt x="1001" y="23"/>
                  <a:pt x="972" y="74"/>
                </a:cubicBezTo>
                <a:cubicBezTo>
                  <a:pt x="821" y="286"/>
                  <a:pt x="1394" y="1463"/>
                  <a:pt x="1394" y="1463"/>
                </a:cubicBezTo>
                <a:cubicBezTo>
                  <a:pt x="1394" y="1463"/>
                  <a:pt x="643" y="540"/>
                  <a:pt x="408" y="540"/>
                </a:cubicBezTo>
                <a:cubicBezTo>
                  <a:pt x="364" y="540"/>
                  <a:pt x="338" y="572"/>
                  <a:pt x="338" y="648"/>
                </a:cubicBezTo>
                <a:cubicBezTo>
                  <a:pt x="338" y="859"/>
                  <a:pt x="1002" y="1885"/>
                  <a:pt x="1002" y="1885"/>
                </a:cubicBezTo>
                <a:cubicBezTo>
                  <a:pt x="1002" y="1885"/>
                  <a:pt x="285" y="1295"/>
                  <a:pt x="67" y="1295"/>
                </a:cubicBezTo>
                <a:cubicBezTo>
                  <a:pt x="24" y="1295"/>
                  <a:pt x="1" y="1318"/>
                  <a:pt x="6" y="1372"/>
                </a:cubicBezTo>
                <a:cubicBezTo>
                  <a:pt x="6" y="1432"/>
                  <a:pt x="127" y="1644"/>
                  <a:pt x="308" y="1915"/>
                </a:cubicBezTo>
                <a:cubicBezTo>
                  <a:pt x="683" y="2478"/>
                  <a:pt x="1217" y="2983"/>
                  <a:pt x="1779" y="2983"/>
                </a:cubicBezTo>
                <a:cubicBezTo>
                  <a:pt x="2031" y="2983"/>
                  <a:pt x="2289" y="2882"/>
                  <a:pt x="2541" y="2639"/>
                </a:cubicBezTo>
                <a:cubicBezTo>
                  <a:pt x="2933" y="2277"/>
                  <a:pt x="3235" y="1221"/>
                  <a:pt x="2873" y="980"/>
                </a:cubicBezTo>
                <a:cubicBezTo>
                  <a:pt x="2842" y="963"/>
                  <a:pt x="2812" y="955"/>
                  <a:pt x="2784" y="955"/>
                </a:cubicBezTo>
                <a:cubicBezTo>
                  <a:pt x="2514" y="955"/>
                  <a:pt x="2390" y="1674"/>
                  <a:pt x="2390" y="1674"/>
                </a:cubicBezTo>
                <a:cubicBezTo>
                  <a:pt x="2390" y="1674"/>
                  <a:pt x="2293" y="126"/>
                  <a:pt x="2035" y="126"/>
                </a:cubicBezTo>
                <a:cubicBezTo>
                  <a:pt x="2005" y="126"/>
                  <a:pt x="1972" y="148"/>
                  <a:pt x="1937" y="195"/>
                </a:cubicBezTo>
                <a:cubicBezTo>
                  <a:pt x="1726" y="467"/>
                  <a:pt x="1816" y="1191"/>
                  <a:pt x="1816" y="1191"/>
                </a:cubicBezTo>
                <a:cubicBezTo>
                  <a:pt x="1816" y="1191"/>
                  <a:pt x="1350" y="1"/>
                  <a:pt x="1073" y="1"/>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9"/>
          <p:cNvSpPr/>
          <p:nvPr/>
        </p:nvSpPr>
        <p:spPr>
          <a:xfrm>
            <a:off x="3866838" y="1828663"/>
            <a:ext cx="267825" cy="325950"/>
          </a:xfrm>
          <a:custGeom>
            <a:rect b="b" l="l" r="r" t="t"/>
            <a:pathLst>
              <a:path extrusionOk="0" h="13038" w="10713">
                <a:moveTo>
                  <a:pt x="1841" y="1"/>
                </a:moveTo>
                <a:lnTo>
                  <a:pt x="0" y="635"/>
                </a:lnTo>
                <a:cubicBezTo>
                  <a:pt x="1056" y="8843"/>
                  <a:pt x="10260" y="13037"/>
                  <a:pt x="10260" y="13037"/>
                </a:cubicBezTo>
                <a:lnTo>
                  <a:pt x="10713" y="8179"/>
                </a:lnTo>
                <a:cubicBezTo>
                  <a:pt x="4527" y="6700"/>
                  <a:pt x="1841" y="1"/>
                  <a:pt x="1841" y="1"/>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9"/>
          <p:cNvSpPr/>
          <p:nvPr/>
        </p:nvSpPr>
        <p:spPr>
          <a:xfrm>
            <a:off x="4512613" y="1742863"/>
            <a:ext cx="80750" cy="77125"/>
          </a:xfrm>
          <a:custGeom>
            <a:rect b="b" l="l" r="r" t="t"/>
            <a:pathLst>
              <a:path extrusionOk="0" h="3085" w="3230">
                <a:moveTo>
                  <a:pt x="1983" y="0"/>
                </a:moveTo>
                <a:cubicBezTo>
                  <a:pt x="1682" y="0"/>
                  <a:pt x="1389" y="1320"/>
                  <a:pt x="1389" y="1320"/>
                </a:cubicBezTo>
                <a:cubicBezTo>
                  <a:pt x="1389" y="1320"/>
                  <a:pt x="1359" y="566"/>
                  <a:pt x="1147" y="355"/>
                </a:cubicBezTo>
                <a:cubicBezTo>
                  <a:pt x="1111" y="319"/>
                  <a:pt x="1080" y="302"/>
                  <a:pt x="1053" y="302"/>
                </a:cubicBezTo>
                <a:cubicBezTo>
                  <a:pt x="787" y="302"/>
                  <a:pt x="936" y="1894"/>
                  <a:pt x="936" y="1894"/>
                </a:cubicBezTo>
                <a:cubicBezTo>
                  <a:pt x="936" y="1894"/>
                  <a:pt x="680" y="1218"/>
                  <a:pt x="433" y="1218"/>
                </a:cubicBezTo>
                <a:cubicBezTo>
                  <a:pt x="399" y="1218"/>
                  <a:pt x="366" y="1231"/>
                  <a:pt x="333" y="1260"/>
                </a:cubicBezTo>
                <a:cubicBezTo>
                  <a:pt x="1" y="1562"/>
                  <a:pt x="453" y="2558"/>
                  <a:pt x="906" y="2859"/>
                </a:cubicBezTo>
                <a:cubicBezTo>
                  <a:pt x="1130" y="3016"/>
                  <a:pt x="1347" y="3084"/>
                  <a:pt x="1552" y="3084"/>
                </a:cubicBezTo>
                <a:cubicBezTo>
                  <a:pt x="2177" y="3084"/>
                  <a:pt x="2700" y="2454"/>
                  <a:pt x="3018" y="1773"/>
                </a:cubicBezTo>
                <a:cubicBezTo>
                  <a:pt x="3139" y="1502"/>
                  <a:pt x="3230" y="1260"/>
                  <a:pt x="3230" y="1200"/>
                </a:cubicBezTo>
                <a:cubicBezTo>
                  <a:pt x="3225" y="1152"/>
                  <a:pt x="3204" y="1132"/>
                  <a:pt x="3170" y="1132"/>
                </a:cubicBezTo>
                <a:cubicBezTo>
                  <a:pt x="2967" y="1132"/>
                  <a:pt x="2324" y="1864"/>
                  <a:pt x="2324" y="1864"/>
                </a:cubicBezTo>
                <a:cubicBezTo>
                  <a:pt x="2324" y="1864"/>
                  <a:pt x="2837" y="747"/>
                  <a:pt x="2777" y="566"/>
                </a:cubicBezTo>
                <a:cubicBezTo>
                  <a:pt x="2768" y="496"/>
                  <a:pt x="2742" y="466"/>
                  <a:pt x="2704" y="466"/>
                </a:cubicBezTo>
                <a:cubicBezTo>
                  <a:pt x="2481" y="466"/>
                  <a:pt x="1841" y="1502"/>
                  <a:pt x="1841" y="1502"/>
                </a:cubicBezTo>
                <a:cubicBezTo>
                  <a:pt x="1841" y="1502"/>
                  <a:pt x="2234" y="264"/>
                  <a:pt x="2083" y="53"/>
                </a:cubicBezTo>
                <a:cubicBezTo>
                  <a:pt x="2050" y="17"/>
                  <a:pt x="2016" y="0"/>
                  <a:pt x="1983"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9"/>
          <p:cNvSpPr/>
          <p:nvPr/>
        </p:nvSpPr>
        <p:spPr>
          <a:xfrm>
            <a:off x="4319488" y="1808313"/>
            <a:ext cx="251250" cy="344025"/>
          </a:xfrm>
          <a:custGeom>
            <a:rect b="b" l="l" r="r" t="t"/>
            <a:pathLst>
              <a:path extrusionOk="0" h="13761" w="10050">
                <a:moveTo>
                  <a:pt x="8208" y="0"/>
                </a:moveTo>
                <a:cubicBezTo>
                  <a:pt x="8208" y="0"/>
                  <a:pt x="6036" y="7001"/>
                  <a:pt x="0" y="9114"/>
                </a:cubicBezTo>
                <a:lnTo>
                  <a:pt x="906" y="13761"/>
                </a:lnTo>
                <a:cubicBezTo>
                  <a:pt x="906" y="13761"/>
                  <a:pt x="9808" y="8721"/>
                  <a:pt x="10049" y="453"/>
                </a:cubicBezTo>
                <a:lnTo>
                  <a:pt x="8208"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9"/>
          <p:cNvSpPr/>
          <p:nvPr/>
        </p:nvSpPr>
        <p:spPr>
          <a:xfrm>
            <a:off x="4181413" y="1988613"/>
            <a:ext cx="84525" cy="94325"/>
          </a:xfrm>
          <a:custGeom>
            <a:rect b="b" l="l" r="r" t="t"/>
            <a:pathLst>
              <a:path extrusionOk="0" h="3773" w="3381">
                <a:moveTo>
                  <a:pt x="1" y="0"/>
                </a:moveTo>
                <a:lnTo>
                  <a:pt x="393" y="2565"/>
                </a:lnTo>
                <a:cubicBezTo>
                  <a:pt x="514" y="3260"/>
                  <a:pt x="1117" y="3773"/>
                  <a:pt x="1842" y="3773"/>
                </a:cubicBezTo>
                <a:cubicBezTo>
                  <a:pt x="2747" y="3742"/>
                  <a:pt x="3381" y="2928"/>
                  <a:pt x="3200" y="2052"/>
                </a:cubicBezTo>
                <a:lnTo>
                  <a:pt x="2777" y="121"/>
                </a:lnTo>
                <a:lnTo>
                  <a:pt x="1" y="0"/>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9"/>
          <p:cNvSpPr/>
          <p:nvPr/>
        </p:nvSpPr>
        <p:spPr>
          <a:xfrm>
            <a:off x="4181413" y="1988613"/>
            <a:ext cx="76225" cy="43700"/>
          </a:xfrm>
          <a:custGeom>
            <a:rect b="b" l="l" r="r" t="t"/>
            <a:pathLst>
              <a:path extrusionOk="0" h="1748" w="3049">
                <a:moveTo>
                  <a:pt x="1" y="0"/>
                </a:moveTo>
                <a:lnTo>
                  <a:pt x="242" y="1570"/>
                </a:lnTo>
                <a:cubicBezTo>
                  <a:pt x="505" y="1662"/>
                  <a:pt x="878" y="1747"/>
                  <a:pt x="1362" y="1747"/>
                </a:cubicBezTo>
                <a:cubicBezTo>
                  <a:pt x="1824" y="1747"/>
                  <a:pt x="2386" y="1670"/>
                  <a:pt x="3049" y="1449"/>
                </a:cubicBezTo>
                <a:lnTo>
                  <a:pt x="2777" y="121"/>
                </a:lnTo>
                <a:lnTo>
                  <a:pt x="1" y="0"/>
                </a:ln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9"/>
          <p:cNvSpPr/>
          <p:nvPr/>
        </p:nvSpPr>
        <p:spPr>
          <a:xfrm>
            <a:off x="3999613" y="1684313"/>
            <a:ext cx="307825" cy="295350"/>
          </a:xfrm>
          <a:custGeom>
            <a:rect b="b" l="l" r="r" t="t"/>
            <a:pathLst>
              <a:path extrusionOk="0" h="11814" w="12313">
                <a:moveTo>
                  <a:pt x="6449" y="0"/>
                </a:moveTo>
                <a:cubicBezTo>
                  <a:pt x="3817" y="0"/>
                  <a:pt x="1219" y="1814"/>
                  <a:pt x="634" y="4658"/>
                </a:cubicBezTo>
                <a:cubicBezTo>
                  <a:pt x="0" y="7857"/>
                  <a:pt x="2233" y="11116"/>
                  <a:pt x="5191" y="11720"/>
                </a:cubicBezTo>
                <a:cubicBezTo>
                  <a:pt x="5514" y="11783"/>
                  <a:pt x="5837" y="11814"/>
                  <a:pt x="6157" y="11814"/>
                </a:cubicBezTo>
                <a:cubicBezTo>
                  <a:pt x="8736" y="11814"/>
                  <a:pt x="11115" y="9828"/>
                  <a:pt x="11679" y="6982"/>
                </a:cubicBezTo>
                <a:cubicBezTo>
                  <a:pt x="12312" y="3783"/>
                  <a:pt x="10442" y="705"/>
                  <a:pt x="7514" y="102"/>
                </a:cubicBezTo>
                <a:cubicBezTo>
                  <a:pt x="7162" y="33"/>
                  <a:pt x="6805" y="0"/>
                  <a:pt x="64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9"/>
          <p:cNvSpPr/>
          <p:nvPr/>
        </p:nvSpPr>
        <p:spPr>
          <a:xfrm>
            <a:off x="4038838" y="1695263"/>
            <a:ext cx="356875" cy="319325"/>
          </a:xfrm>
          <a:custGeom>
            <a:rect b="b" l="l" r="r" t="t"/>
            <a:pathLst>
              <a:path extrusionOk="0" h="12773" w="14275">
                <a:moveTo>
                  <a:pt x="7366" y="1"/>
                </a:moveTo>
                <a:cubicBezTo>
                  <a:pt x="6816" y="1"/>
                  <a:pt x="6250" y="68"/>
                  <a:pt x="5674" y="207"/>
                </a:cubicBezTo>
                <a:cubicBezTo>
                  <a:pt x="2052" y="1082"/>
                  <a:pt x="0" y="4341"/>
                  <a:pt x="845" y="7811"/>
                </a:cubicBezTo>
                <a:cubicBezTo>
                  <a:pt x="1572" y="10794"/>
                  <a:pt x="4615" y="12773"/>
                  <a:pt x="7755" y="12773"/>
                </a:cubicBezTo>
                <a:cubicBezTo>
                  <a:pt x="8269" y="12773"/>
                  <a:pt x="8786" y="12720"/>
                  <a:pt x="9295" y="12610"/>
                </a:cubicBezTo>
                <a:cubicBezTo>
                  <a:pt x="12856" y="11885"/>
                  <a:pt x="14274" y="7389"/>
                  <a:pt x="13520" y="4733"/>
                </a:cubicBezTo>
                <a:cubicBezTo>
                  <a:pt x="12708" y="1866"/>
                  <a:pt x="10274" y="1"/>
                  <a:pt x="7366" y="1"/>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9"/>
          <p:cNvSpPr/>
          <p:nvPr/>
        </p:nvSpPr>
        <p:spPr>
          <a:xfrm>
            <a:off x="4172363" y="1818863"/>
            <a:ext cx="50575" cy="55850"/>
          </a:xfrm>
          <a:custGeom>
            <a:rect b="b" l="l" r="r" t="t"/>
            <a:pathLst>
              <a:path extrusionOk="0" fill="none" h="2234" w="2023">
                <a:moveTo>
                  <a:pt x="1" y="604"/>
                </a:moveTo>
                <a:cubicBezTo>
                  <a:pt x="1" y="604"/>
                  <a:pt x="2023" y="2234"/>
                  <a:pt x="1872"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9"/>
          <p:cNvSpPr/>
          <p:nvPr/>
        </p:nvSpPr>
        <p:spPr>
          <a:xfrm>
            <a:off x="4306663" y="1786413"/>
            <a:ext cx="38500" cy="55875"/>
          </a:xfrm>
          <a:custGeom>
            <a:rect b="b" l="l" r="r" t="t"/>
            <a:pathLst>
              <a:path extrusionOk="0" fill="none" h="2235" w="1540">
                <a:moveTo>
                  <a:pt x="61" y="454"/>
                </a:moveTo>
                <a:cubicBezTo>
                  <a:pt x="0" y="423"/>
                  <a:pt x="1539" y="2234"/>
                  <a:pt x="1509"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9"/>
          <p:cNvSpPr/>
          <p:nvPr/>
        </p:nvSpPr>
        <p:spPr>
          <a:xfrm>
            <a:off x="3995088" y="1667988"/>
            <a:ext cx="356100" cy="182575"/>
          </a:xfrm>
          <a:custGeom>
            <a:rect b="b" l="l" r="r" t="t"/>
            <a:pathLst>
              <a:path extrusionOk="0" h="7303" w="14244">
                <a:moveTo>
                  <a:pt x="8626" y="1"/>
                </a:moveTo>
                <a:cubicBezTo>
                  <a:pt x="6471" y="1"/>
                  <a:pt x="4798" y="1177"/>
                  <a:pt x="4798" y="1177"/>
                </a:cubicBezTo>
                <a:cubicBezTo>
                  <a:pt x="0" y="3018"/>
                  <a:pt x="1901" y="7303"/>
                  <a:pt x="1901" y="7303"/>
                </a:cubicBezTo>
                <a:lnTo>
                  <a:pt x="6398" y="5523"/>
                </a:lnTo>
                <a:lnTo>
                  <a:pt x="6126" y="2988"/>
                </a:lnTo>
                <a:lnTo>
                  <a:pt x="7363" y="4889"/>
                </a:lnTo>
                <a:lnTo>
                  <a:pt x="10140" y="4315"/>
                </a:lnTo>
                <a:lnTo>
                  <a:pt x="9808" y="2143"/>
                </a:lnTo>
                <a:lnTo>
                  <a:pt x="9808" y="2143"/>
                </a:lnTo>
                <a:cubicBezTo>
                  <a:pt x="10472" y="2324"/>
                  <a:pt x="11709" y="3802"/>
                  <a:pt x="11709" y="3802"/>
                </a:cubicBezTo>
                <a:lnTo>
                  <a:pt x="14244" y="3229"/>
                </a:lnTo>
                <a:cubicBezTo>
                  <a:pt x="14244" y="3229"/>
                  <a:pt x="13067" y="1268"/>
                  <a:pt x="10532" y="332"/>
                </a:cubicBezTo>
                <a:cubicBezTo>
                  <a:pt x="9876" y="94"/>
                  <a:pt x="9232" y="1"/>
                  <a:pt x="86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9"/>
          <p:cNvSpPr/>
          <p:nvPr/>
        </p:nvSpPr>
        <p:spPr>
          <a:xfrm>
            <a:off x="4151238" y="1868263"/>
            <a:ext cx="44550" cy="40800"/>
          </a:xfrm>
          <a:custGeom>
            <a:rect b="b" l="l" r="r" t="t"/>
            <a:pathLst>
              <a:path extrusionOk="0" h="1632" w="1782">
                <a:moveTo>
                  <a:pt x="916" y="0"/>
                </a:moveTo>
                <a:cubicBezTo>
                  <a:pt x="863" y="0"/>
                  <a:pt x="809" y="5"/>
                  <a:pt x="755" y="16"/>
                </a:cubicBezTo>
                <a:cubicBezTo>
                  <a:pt x="303" y="77"/>
                  <a:pt x="1" y="499"/>
                  <a:pt x="91" y="952"/>
                </a:cubicBezTo>
                <a:cubicBezTo>
                  <a:pt x="144" y="1350"/>
                  <a:pt x="478" y="1632"/>
                  <a:pt x="866" y="1632"/>
                </a:cubicBezTo>
                <a:cubicBezTo>
                  <a:pt x="919" y="1632"/>
                  <a:pt x="973" y="1626"/>
                  <a:pt x="1027" y="1616"/>
                </a:cubicBezTo>
                <a:cubicBezTo>
                  <a:pt x="1480" y="1555"/>
                  <a:pt x="1781" y="1133"/>
                  <a:pt x="1691" y="680"/>
                </a:cubicBezTo>
                <a:cubicBezTo>
                  <a:pt x="1638" y="282"/>
                  <a:pt x="1304" y="0"/>
                  <a:pt x="916" y="0"/>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9"/>
          <p:cNvSpPr/>
          <p:nvPr/>
        </p:nvSpPr>
        <p:spPr>
          <a:xfrm>
            <a:off x="4331563" y="1814688"/>
            <a:ext cx="44525" cy="40825"/>
          </a:xfrm>
          <a:custGeom>
            <a:rect b="b" l="l" r="r" t="t"/>
            <a:pathLst>
              <a:path extrusionOk="0" h="1633" w="1781">
                <a:moveTo>
                  <a:pt x="915" y="1"/>
                </a:moveTo>
                <a:cubicBezTo>
                  <a:pt x="863" y="1"/>
                  <a:pt x="809" y="6"/>
                  <a:pt x="755" y="17"/>
                </a:cubicBezTo>
                <a:cubicBezTo>
                  <a:pt x="302" y="77"/>
                  <a:pt x="0" y="499"/>
                  <a:pt x="91" y="952"/>
                </a:cubicBezTo>
                <a:cubicBezTo>
                  <a:pt x="144" y="1351"/>
                  <a:pt x="477" y="1632"/>
                  <a:pt x="865" y="1632"/>
                </a:cubicBezTo>
                <a:cubicBezTo>
                  <a:pt x="918" y="1632"/>
                  <a:pt x="972" y="1627"/>
                  <a:pt x="1026" y="1616"/>
                </a:cubicBezTo>
                <a:cubicBezTo>
                  <a:pt x="1479" y="1556"/>
                  <a:pt x="1781" y="1133"/>
                  <a:pt x="1690" y="681"/>
                </a:cubicBezTo>
                <a:cubicBezTo>
                  <a:pt x="1637" y="282"/>
                  <a:pt x="1303" y="1"/>
                  <a:pt x="915" y="1"/>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9"/>
          <p:cNvSpPr/>
          <p:nvPr/>
        </p:nvSpPr>
        <p:spPr>
          <a:xfrm>
            <a:off x="4288563" y="1830938"/>
            <a:ext cx="25675" cy="24175"/>
          </a:xfrm>
          <a:custGeom>
            <a:rect b="b" l="l" r="r" t="t"/>
            <a:pathLst>
              <a:path extrusionOk="0" h="967" w="1027">
                <a:moveTo>
                  <a:pt x="0" y="0"/>
                </a:moveTo>
                <a:lnTo>
                  <a:pt x="181" y="966"/>
                </a:lnTo>
                <a:lnTo>
                  <a:pt x="875" y="634"/>
                </a:lnTo>
                <a:cubicBezTo>
                  <a:pt x="1026" y="574"/>
                  <a:pt x="1026" y="332"/>
                  <a:pt x="845" y="302"/>
                </a:cubicBezTo>
                <a:lnTo>
                  <a:pt x="0" y="0"/>
                </a:ln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9"/>
          <p:cNvSpPr/>
          <p:nvPr/>
        </p:nvSpPr>
        <p:spPr>
          <a:xfrm>
            <a:off x="4213863" y="1870913"/>
            <a:ext cx="132800" cy="97350"/>
          </a:xfrm>
          <a:custGeom>
            <a:rect b="b" l="l" r="r" t="t"/>
            <a:pathLst>
              <a:path extrusionOk="0" fill="none" h="3894" w="5312">
                <a:moveTo>
                  <a:pt x="1" y="755"/>
                </a:moveTo>
                <a:cubicBezTo>
                  <a:pt x="1" y="755"/>
                  <a:pt x="3471" y="3894"/>
                  <a:pt x="5312" y="1"/>
                </a:cubicBezTo>
              </a:path>
            </a:pathLst>
          </a:custGeom>
          <a:noFill/>
          <a:ln cap="flat" cmpd="sng" w="227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9"/>
          <p:cNvSpPr/>
          <p:nvPr/>
        </p:nvSpPr>
        <p:spPr>
          <a:xfrm>
            <a:off x="4022988" y="1846488"/>
            <a:ext cx="46050" cy="45875"/>
          </a:xfrm>
          <a:custGeom>
            <a:rect b="b" l="l" r="r" t="t"/>
            <a:pathLst>
              <a:path extrusionOk="0" h="1835" w="1842">
                <a:moveTo>
                  <a:pt x="832" y="1"/>
                </a:moveTo>
                <a:cubicBezTo>
                  <a:pt x="754" y="1"/>
                  <a:pt x="678" y="14"/>
                  <a:pt x="604" y="42"/>
                </a:cubicBezTo>
                <a:cubicBezTo>
                  <a:pt x="182" y="193"/>
                  <a:pt x="1" y="706"/>
                  <a:pt x="182" y="1189"/>
                </a:cubicBezTo>
                <a:cubicBezTo>
                  <a:pt x="329" y="1581"/>
                  <a:pt x="675" y="1834"/>
                  <a:pt x="1027" y="1834"/>
                </a:cubicBezTo>
                <a:cubicBezTo>
                  <a:pt x="1108" y="1834"/>
                  <a:pt x="1189" y="1821"/>
                  <a:pt x="1268" y="1793"/>
                </a:cubicBezTo>
                <a:cubicBezTo>
                  <a:pt x="1660" y="1642"/>
                  <a:pt x="1842" y="1129"/>
                  <a:pt x="1660" y="646"/>
                </a:cubicBezTo>
                <a:cubicBezTo>
                  <a:pt x="1513" y="253"/>
                  <a:pt x="1167" y="1"/>
                  <a:pt x="832" y="1"/>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9"/>
          <p:cNvSpPr/>
          <p:nvPr/>
        </p:nvSpPr>
        <p:spPr>
          <a:xfrm>
            <a:off x="4034013" y="1857538"/>
            <a:ext cx="24475" cy="19450"/>
          </a:xfrm>
          <a:custGeom>
            <a:rect b="b" l="l" r="r" t="t"/>
            <a:pathLst>
              <a:path extrusionOk="0" h="778" w="979">
                <a:moveTo>
                  <a:pt x="367" y="0"/>
                </a:moveTo>
                <a:cubicBezTo>
                  <a:pt x="304" y="0"/>
                  <a:pt x="244" y="42"/>
                  <a:pt x="193" y="143"/>
                </a:cubicBezTo>
                <a:cubicBezTo>
                  <a:pt x="1" y="543"/>
                  <a:pt x="70" y="645"/>
                  <a:pt x="190" y="645"/>
                </a:cubicBezTo>
                <a:cubicBezTo>
                  <a:pt x="315" y="645"/>
                  <a:pt x="495" y="536"/>
                  <a:pt x="495" y="536"/>
                </a:cubicBezTo>
                <a:cubicBezTo>
                  <a:pt x="495" y="536"/>
                  <a:pt x="514" y="524"/>
                  <a:pt x="553" y="524"/>
                </a:cubicBezTo>
                <a:cubicBezTo>
                  <a:pt x="624" y="524"/>
                  <a:pt x="763" y="562"/>
                  <a:pt x="978" y="777"/>
                </a:cubicBezTo>
                <a:cubicBezTo>
                  <a:pt x="978" y="777"/>
                  <a:pt x="639" y="0"/>
                  <a:pt x="367" y="0"/>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9"/>
          <p:cNvSpPr/>
          <p:nvPr/>
        </p:nvSpPr>
        <p:spPr>
          <a:xfrm>
            <a:off x="3962638" y="1618738"/>
            <a:ext cx="371950" cy="115650"/>
          </a:xfrm>
          <a:custGeom>
            <a:rect b="b" l="l" r="r" t="t"/>
            <a:pathLst>
              <a:path extrusionOk="0" h="4626" w="14878">
                <a:moveTo>
                  <a:pt x="14284" y="0"/>
                </a:moveTo>
                <a:cubicBezTo>
                  <a:pt x="13045" y="0"/>
                  <a:pt x="1" y="2694"/>
                  <a:pt x="1" y="2694"/>
                </a:cubicBezTo>
                <a:cubicBezTo>
                  <a:pt x="1" y="2694"/>
                  <a:pt x="1600" y="3690"/>
                  <a:pt x="483" y="4626"/>
                </a:cubicBezTo>
                <a:lnTo>
                  <a:pt x="14787" y="1306"/>
                </a:lnTo>
                <a:cubicBezTo>
                  <a:pt x="14787" y="1306"/>
                  <a:pt x="14878" y="159"/>
                  <a:pt x="14365" y="9"/>
                </a:cubicBezTo>
                <a:cubicBezTo>
                  <a:pt x="14350" y="3"/>
                  <a:pt x="14323" y="0"/>
                  <a:pt x="14284"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9"/>
          <p:cNvSpPr/>
          <p:nvPr/>
        </p:nvSpPr>
        <p:spPr>
          <a:xfrm>
            <a:off x="4038838" y="1548013"/>
            <a:ext cx="281425" cy="120000"/>
          </a:xfrm>
          <a:custGeom>
            <a:rect b="b" l="l" r="r" t="t"/>
            <a:pathLst>
              <a:path extrusionOk="0" h="4800" w="11257">
                <a:moveTo>
                  <a:pt x="10713" y="1"/>
                </a:moveTo>
                <a:lnTo>
                  <a:pt x="0" y="3019"/>
                </a:lnTo>
                <a:lnTo>
                  <a:pt x="513" y="4799"/>
                </a:lnTo>
                <a:lnTo>
                  <a:pt x="11256" y="1721"/>
                </a:lnTo>
                <a:cubicBezTo>
                  <a:pt x="11256" y="1721"/>
                  <a:pt x="10532" y="303"/>
                  <a:pt x="10713"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9"/>
          <p:cNvSpPr/>
          <p:nvPr/>
        </p:nvSpPr>
        <p:spPr>
          <a:xfrm>
            <a:off x="3936988" y="1492963"/>
            <a:ext cx="356875" cy="144100"/>
          </a:xfrm>
          <a:custGeom>
            <a:rect b="b" l="l" r="r" t="t"/>
            <a:pathLst>
              <a:path extrusionOk="0" h="5764" w="14275">
                <a:moveTo>
                  <a:pt x="13882" y="0"/>
                </a:moveTo>
                <a:lnTo>
                  <a:pt x="1" y="4255"/>
                </a:lnTo>
                <a:cubicBezTo>
                  <a:pt x="1" y="4255"/>
                  <a:pt x="1359" y="5070"/>
                  <a:pt x="755" y="5764"/>
                </a:cubicBezTo>
                <a:lnTo>
                  <a:pt x="14274" y="1449"/>
                </a:lnTo>
                <a:lnTo>
                  <a:pt x="13882"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9"/>
          <p:cNvSpPr/>
          <p:nvPr/>
        </p:nvSpPr>
        <p:spPr>
          <a:xfrm>
            <a:off x="3953588" y="1467313"/>
            <a:ext cx="287450" cy="109400"/>
          </a:xfrm>
          <a:custGeom>
            <a:rect b="b" l="l" r="r" t="t"/>
            <a:pathLst>
              <a:path extrusionOk="0" h="4376" w="11498">
                <a:moveTo>
                  <a:pt x="11075" y="0"/>
                </a:moveTo>
                <a:lnTo>
                  <a:pt x="393" y="2776"/>
                </a:lnTo>
                <a:cubicBezTo>
                  <a:pt x="0" y="3319"/>
                  <a:pt x="876" y="4376"/>
                  <a:pt x="876" y="4376"/>
                </a:cubicBezTo>
                <a:lnTo>
                  <a:pt x="11498" y="1207"/>
                </a:lnTo>
                <a:cubicBezTo>
                  <a:pt x="11106" y="754"/>
                  <a:pt x="11075" y="0"/>
                  <a:pt x="11075" y="0"/>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9"/>
          <p:cNvSpPr/>
          <p:nvPr/>
        </p:nvSpPr>
        <p:spPr>
          <a:xfrm>
            <a:off x="5011638" y="2786788"/>
            <a:ext cx="107925" cy="87550"/>
          </a:xfrm>
          <a:custGeom>
            <a:rect b="b" l="l" r="r" t="t"/>
            <a:pathLst>
              <a:path extrusionOk="0" h="3502" w="4317">
                <a:moveTo>
                  <a:pt x="4316" y="1"/>
                </a:moveTo>
                <a:lnTo>
                  <a:pt x="2113" y="212"/>
                </a:lnTo>
                <a:lnTo>
                  <a:pt x="2113" y="2204"/>
                </a:lnTo>
                <a:lnTo>
                  <a:pt x="936" y="2264"/>
                </a:lnTo>
                <a:cubicBezTo>
                  <a:pt x="454" y="2264"/>
                  <a:pt x="31" y="2807"/>
                  <a:pt x="1" y="3501"/>
                </a:cubicBezTo>
                <a:lnTo>
                  <a:pt x="4256" y="3471"/>
                </a:lnTo>
                <a:lnTo>
                  <a:pt x="4316" y="1"/>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9"/>
          <p:cNvSpPr/>
          <p:nvPr/>
        </p:nvSpPr>
        <p:spPr>
          <a:xfrm>
            <a:off x="5010888" y="2841113"/>
            <a:ext cx="110175" cy="37000"/>
          </a:xfrm>
          <a:custGeom>
            <a:rect b="b" l="l" r="r" t="t"/>
            <a:pathLst>
              <a:path extrusionOk="0" h="1480" w="4407">
                <a:moveTo>
                  <a:pt x="1208" y="1"/>
                </a:moveTo>
                <a:cubicBezTo>
                  <a:pt x="544" y="1"/>
                  <a:pt x="1" y="634"/>
                  <a:pt x="1" y="1419"/>
                </a:cubicBezTo>
                <a:lnTo>
                  <a:pt x="4407" y="1479"/>
                </a:lnTo>
                <a:lnTo>
                  <a:pt x="4407" y="1479"/>
                </a:lnTo>
                <a:lnTo>
                  <a:pt x="4346" y="1"/>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9"/>
          <p:cNvSpPr/>
          <p:nvPr/>
        </p:nvSpPr>
        <p:spPr>
          <a:xfrm>
            <a:off x="5236463" y="2791313"/>
            <a:ext cx="106400" cy="91325"/>
          </a:xfrm>
          <a:custGeom>
            <a:rect b="b" l="l" r="r" t="t"/>
            <a:pathLst>
              <a:path extrusionOk="0" h="3653" w="4256">
                <a:moveTo>
                  <a:pt x="61" y="1"/>
                </a:moveTo>
                <a:lnTo>
                  <a:pt x="1" y="3441"/>
                </a:lnTo>
                <a:lnTo>
                  <a:pt x="4225" y="3652"/>
                </a:lnTo>
                <a:cubicBezTo>
                  <a:pt x="4256" y="2958"/>
                  <a:pt x="3833" y="2385"/>
                  <a:pt x="3350" y="2355"/>
                </a:cubicBezTo>
                <a:lnTo>
                  <a:pt x="2173" y="2264"/>
                </a:lnTo>
                <a:lnTo>
                  <a:pt x="2264" y="272"/>
                </a:lnTo>
                <a:lnTo>
                  <a:pt x="61" y="1"/>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9"/>
          <p:cNvSpPr/>
          <p:nvPr/>
        </p:nvSpPr>
        <p:spPr>
          <a:xfrm>
            <a:off x="5233438" y="2844888"/>
            <a:ext cx="110175" cy="39250"/>
          </a:xfrm>
          <a:custGeom>
            <a:rect b="b" l="l" r="r" t="t"/>
            <a:pathLst>
              <a:path extrusionOk="0" h="1570" w="4407">
                <a:moveTo>
                  <a:pt x="91" y="0"/>
                </a:moveTo>
                <a:lnTo>
                  <a:pt x="1" y="1479"/>
                </a:lnTo>
                <a:lnTo>
                  <a:pt x="4407" y="1570"/>
                </a:lnTo>
                <a:cubicBezTo>
                  <a:pt x="4407" y="785"/>
                  <a:pt x="3924" y="151"/>
                  <a:pt x="3230" y="121"/>
                </a:cubicBezTo>
                <a:lnTo>
                  <a:pt x="2053" y="61"/>
                </a:lnTo>
                <a:lnTo>
                  <a:pt x="91" y="0"/>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9"/>
          <p:cNvSpPr/>
          <p:nvPr/>
        </p:nvSpPr>
        <p:spPr>
          <a:xfrm>
            <a:off x="5050888" y="2341688"/>
            <a:ext cx="285950" cy="464000"/>
          </a:xfrm>
          <a:custGeom>
            <a:rect b="b" l="l" r="r" t="t"/>
            <a:pathLst>
              <a:path extrusionOk="0" h="18560" w="11438">
                <a:moveTo>
                  <a:pt x="11437" y="0"/>
                </a:moveTo>
                <a:lnTo>
                  <a:pt x="453" y="604"/>
                </a:lnTo>
                <a:lnTo>
                  <a:pt x="0" y="18257"/>
                </a:lnTo>
                <a:lnTo>
                  <a:pt x="3078" y="18288"/>
                </a:lnTo>
                <a:lnTo>
                  <a:pt x="5040" y="4949"/>
                </a:lnTo>
                <a:lnTo>
                  <a:pt x="6277" y="4889"/>
                </a:lnTo>
                <a:lnTo>
                  <a:pt x="6911" y="18499"/>
                </a:lnTo>
                <a:lnTo>
                  <a:pt x="10049" y="18559"/>
                </a:lnTo>
                <a:cubicBezTo>
                  <a:pt x="10653" y="12675"/>
                  <a:pt x="11437" y="0"/>
                  <a:pt x="11437"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9"/>
          <p:cNvSpPr/>
          <p:nvPr/>
        </p:nvSpPr>
        <p:spPr>
          <a:xfrm>
            <a:off x="5032763" y="2058763"/>
            <a:ext cx="330475" cy="365175"/>
          </a:xfrm>
          <a:custGeom>
            <a:rect b="b" l="l" r="r" t="t"/>
            <a:pathLst>
              <a:path extrusionOk="0" h="14607" w="13219">
                <a:moveTo>
                  <a:pt x="2747" y="1"/>
                </a:moveTo>
                <a:cubicBezTo>
                  <a:pt x="2747" y="1"/>
                  <a:pt x="1510" y="5312"/>
                  <a:pt x="1" y="14607"/>
                </a:cubicBezTo>
                <a:lnTo>
                  <a:pt x="13218" y="14244"/>
                </a:lnTo>
                <a:cubicBezTo>
                  <a:pt x="13218" y="14244"/>
                  <a:pt x="11800" y="3984"/>
                  <a:pt x="10593" y="61"/>
                </a:cubicBezTo>
                <a:lnTo>
                  <a:pt x="2747" y="1"/>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9"/>
          <p:cNvSpPr/>
          <p:nvPr/>
        </p:nvSpPr>
        <p:spPr>
          <a:xfrm>
            <a:off x="4807063" y="1795138"/>
            <a:ext cx="80875" cy="74600"/>
          </a:xfrm>
          <a:custGeom>
            <a:rect b="b" l="l" r="r" t="t"/>
            <a:pathLst>
              <a:path extrusionOk="0" h="2984" w="3235">
                <a:moveTo>
                  <a:pt x="1073" y="1"/>
                </a:moveTo>
                <a:cubicBezTo>
                  <a:pt x="1035" y="1"/>
                  <a:pt x="1001" y="23"/>
                  <a:pt x="972" y="74"/>
                </a:cubicBezTo>
                <a:cubicBezTo>
                  <a:pt x="821" y="286"/>
                  <a:pt x="1394" y="1463"/>
                  <a:pt x="1394" y="1463"/>
                </a:cubicBezTo>
                <a:cubicBezTo>
                  <a:pt x="1394" y="1463"/>
                  <a:pt x="643" y="540"/>
                  <a:pt x="408" y="540"/>
                </a:cubicBezTo>
                <a:cubicBezTo>
                  <a:pt x="364" y="540"/>
                  <a:pt x="338" y="572"/>
                  <a:pt x="338" y="648"/>
                </a:cubicBezTo>
                <a:cubicBezTo>
                  <a:pt x="338" y="859"/>
                  <a:pt x="1002" y="1885"/>
                  <a:pt x="1002" y="1885"/>
                </a:cubicBezTo>
                <a:cubicBezTo>
                  <a:pt x="1002" y="1885"/>
                  <a:pt x="285" y="1295"/>
                  <a:pt x="67" y="1295"/>
                </a:cubicBezTo>
                <a:cubicBezTo>
                  <a:pt x="24" y="1295"/>
                  <a:pt x="1" y="1318"/>
                  <a:pt x="6" y="1372"/>
                </a:cubicBezTo>
                <a:cubicBezTo>
                  <a:pt x="6" y="1432"/>
                  <a:pt x="127" y="1644"/>
                  <a:pt x="308" y="1915"/>
                </a:cubicBezTo>
                <a:cubicBezTo>
                  <a:pt x="683" y="2478"/>
                  <a:pt x="1217" y="2983"/>
                  <a:pt x="1779" y="2983"/>
                </a:cubicBezTo>
                <a:cubicBezTo>
                  <a:pt x="2031" y="2983"/>
                  <a:pt x="2289" y="2882"/>
                  <a:pt x="2541" y="2639"/>
                </a:cubicBezTo>
                <a:cubicBezTo>
                  <a:pt x="2933" y="2277"/>
                  <a:pt x="3235" y="1221"/>
                  <a:pt x="2873" y="980"/>
                </a:cubicBezTo>
                <a:cubicBezTo>
                  <a:pt x="2842" y="963"/>
                  <a:pt x="2812" y="955"/>
                  <a:pt x="2784" y="955"/>
                </a:cubicBezTo>
                <a:cubicBezTo>
                  <a:pt x="2514" y="955"/>
                  <a:pt x="2390" y="1674"/>
                  <a:pt x="2390" y="1674"/>
                </a:cubicBezTo>
                <a:cubicBezTo>
                  <a:pt x="2390" y="1674"/>
                  <a:pt x="2293" y="126"/>
                  <a:pt x="2035" y="126"/>
                </a:cubicBezTo>
                <a:cubicBezTo>
                  <a:pt x="2005" y="126"/>
                  <a:pt x="1972" y="148"/>
                  <a:pt x="1937" y="195"/>
                </a:cubicBezTo>
                <a:cubicBezTo>
                  <a:pt x="1726" y="467"/>
                  <a:pt x="1816" y="1191"/>
                  <a:pt x="1816" y="1191"/>
                </a:cubicBezTo>
                <a:cubicBezTo>
                  <a:pt x="1816" y="1191"/>
                  <a:pt x="1350" y="1"/>
                  <a:pt x="1073" y="1"/>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9"/>
          <p:cNvSpPr/>
          <p:nvPr/>
        </p:nvSpPr>
        <p:spPr>
          <a:xfrm>
            <a:off x="4833613" y="1854313"/>
            <a:ext cx="267825" cy="325950"/>
          </a:xfrm>
          <a:custGeom>
            <a:rect b="b" l="l" r="r" t="t"/>
            <a:pathLst>
              <a:path extrusionOk="0" h="13038" w="10713">
                <a:moveTo>
                  <a:pt x="1841" y="1"/>
                </a:moveTo>
                <a:lnTo>
                  <a:pt x="0" y="635"/>
                </a:lnTo>
                <a:cubicBezTo>
                  <a:pt x="1056" y="8843"/>
                  <a:pt x="10260" y="13037"/>
                  <a:pt x="10260" y="13037"/>
                </a:cubicBezTo>
                <a:lnTo>
                  <a:pt x="10713" y="8179"/>
                </a:lnTo>
                <a:cubicBezTo>
                  <a:pt x="4527" y="6700"/>
                  <a:pt x="1841" y="1"/>
                  <a:pt x="184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9"/>
          <p:cNvSpPr/>
          <p:nvPr/>
        </p:nvSpPr>
        <p:spPr>
          <a:xfrm>
            <a:off x="5479388" y="1768513"/>
            <a:ext cx="80750" cy="77125"/>
          </a:xfrm>
          <a:custGeom>
            <a:rect b="b" l="l" r="r" t="t"/>
            <a:pathLst>
              <a:path extrusionOk="0" h="3085" w="3230">
                <a:moveTo>
                  <a:pt x="1983" y="0"/>
                </a:moveTo>
                <a:cubicBezTo>
                  <a:pt x="1682" y="0"/>
                  <a:pt x="1389" y="1320"/>
                  <a:pt x="1389" y="1320"/>
                </a:cubicBezTo>
                <a:cubicBezTo>
                  <a:pt x="1389" y="1320"/>
                  <a:pt x="1359" y="566"/>
                  <a:pt x="1147" y="355"/>
                </a:cubicBezTo>
                <a:cubicBezTo>
                  <a:pt x="1111" y="319"/>
                  <a:pt x="1080" y="302"/>
                  <a:pt x="1053" y="302"/>
                </a:cubicBezTo>
                <a:cubicBezTo>
                  <a:pt x="787" y="302"/>
                  <a:pt x="936" y="1894"/>
                  <a:pt x="936" y="1894"/>
                </a:cubicBezTo>
                <a:cubicBezTo>
                  <a:pt x="936" y="1894"/>
                  <a:pt x="680" y="1218"/>
                  <a:pt x="433" y="1218"/>
                </a:cubicBezTo>
                <a:cubicBezTo>
                  <a:pt x="399" y="1218"/>
                  <a:pt x="366" y="1231"/>
                  <a:pt x="333" y="1260"/>
                </a:cubicBezTo>
                <a:cubicBezTo>
                  <a:pt x="1" y="1562"/>
                  <a:pt x="453" y="2558"/>
                  <a:pt x="906" y="2859"/>
                </a:cubicBezTo>
                <a:cubicBezTo>
                  <a:pt x="1130" y="3016"/>
                  <a:pt x="1347" y="3084"/>
                  <a:pt x="1552" y="3084"/>
                </a:cubicBezTo>
                <a:cubicBezTo>
                  <a:pt x="2177" y="3084"/>
                  <a:pt x="2700" y="2454"/>
                  <a:pt x="3018" y="1773"/>
                </a:cubicBezTo>
                <a:cubicBezTo>
                  <a:pt x="3139" y="1502"/>
                  <a:pt x="3230" y="1260"/>
                  <a:pt x="3230" y="1200"/>
                </a:cubicBezTo>
                <a:cubicBezTo>
                  <a:pt x="3225" y="1152"/>
                  <a:pt x="3204" y="1132"/>
                  <a:pt x="3170" y="1132"/>
                </a:cubicBezTo>
                <a:cubicBezTo>
                  <a:pt x="2967" y="1132"/>
                  <a:pt x="2324" y="1864"/>
                  <a:pt x="2324" y="1864"/>
                </a:cubicBezTo>
                <a:cubicBezTo>
                  <a:pt x="2324" y="1864"/>
                  <a:pt x="2837" y="747"/>
                  <a:pt x="2777" y="566"/>
                </a:cubicBezTo>
                <a:cubicBezTo>
                  <a:pt x="2768" y="496"/>
                  <a:pt x="2742" y="466"/>
                  <a:pt x="2704" y="466"/>
                </a:cubicBezTo>
                <a:cubicBezTo>
                  <a:pt x="2481" y="466"/>
                  <a:pt x="1841" y="1502"/>
                  <a:pt x="1841" y="1502"/>
                </a:cubicBezTo>
                <a:cubicBezTo>
                  <a:pt x="1841" y="1502"/>
                  <a:pt x="2234" y="264"/>
                  <a:pt x="2083" y="53"/>
                </a:cubicBezTo>
                <a:cubicBezTo>
                  <a:pt x="2050" y="17"/>
                  <a:pt x="2016" y="0"/>
                  <a:pt x="1983"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9"/>
          <p:cNvSpPr/>
          <p:nvPr/>
        </p:nvSpPr>
        <p:spPr>
          <a:xfrm>
            <a:off x="5286263" y="1833963"/>
            <a:ext cx="251250" cy="344025"/>
          </a:xfrm>
          <a:custGeom>
            <a:rect b="b" l="l" r="r" t="t"/>
            <a:pathLst>
              <a:path extrusionOk="0" h="13761" w="10050">
                <a:moveTo>
                  <a:pt x="8208" y="0"/>
                </a:moveTo>
                <a:cubicBezTo>
                  <a:pt x="8208" y="0"/>
                  <a:pt x="6036" y="7001"/>
                  <a:pt x="0" y="9114"/>
                </a:cubicBezTo>
                <a:lnTo>
                  <a:pt x="906" y="13761"/>
                </a:lnTo>
                <a:cubicBezTo>
                  <a:pt x="906" y="13761"/>
                  <a:pt x="9808" y="8721"/>
                  <a:pt x="10049" y="453"/>
                </a:cubicBezTo>
                <a:lnTo>
                  <a:pt x="8208" y="0"/>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9"/>
          <p:cNvSpPr/>
          <p:nvPr/>
        </p:nvSpPr>
        <p:spPr>
          <a:xfrm>
            <a:off x="5148188" y="2014263"/>
            <a:ext cx="84525" cy="94325"/>
          </a:xfrm>
          <a:custGeom>
            <a:rect b="b" l="l" r="r" t="t"/>
            <a:pathLst>
              <a:path extrusionOk="0" h="3773" w="3381">
                <a:moveTo>
                  <a:pt x="1" y="0"/>
                </a:moveTo>
                <a:lnTo>
                  <a:pt x="393" y="2565"/>
                </a:lnTo>
                <a:cubicBezTo>
                  <a:pt x="514" y="3260"/>
                  <a:pt x="1117" y="3773"/>
                  <a:pt x="1842" y="3773"/>
                </a:cubicBezTo>
                <a:cubicBezTo>
                  <a:pt x="2747" y="3742"/>
                  <a:pt x="3381" y="2928"/>
                  <a:pt x="3200" y="2052"/>
                </a:cubicBezTo>
                <a:lnTo>
                  <a:pt x="2777" y="121"/>
                </a:lnTo>
                <a:lnTo>
                  <a:pt x="1" y="0"/>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9"/>
          <p:cNvSpPr/>
          <p:nvPr/>
        </p:nvSpPr>
        <p:spPr>
          <a:xfrm>
            <a:off x="5148188" y="2014263"/>
            <a:ext cx="76225" cy="43700"/>
          </a:xfrm>
          <a:custGeom>
            <a:rect b="b" l="l" r="r" t="t"/>
            <a:pathLst>
              <a:path extrusionOk="0" h="1748" w="3049">
                <a:moveTo>
                  <a:pt x="1" y="0"/>
                </a:moveTo>
                <a:lnTo>
                  <a:pt x="242" y="1570"/>
                </a:lnTo>
                <a:cubicBezTo>
                  <a:pt x="505" y="1662"/>
                  <a:pt x="878" y="1747"/>
                  <a:pt x="1362" y="1747"/>
                </a:cubicBezTo>
                <a:cubicBezTo>
                  <a:pt x="1824" y="1747"/>
                  <a:pt x="2386" y="1670"/>
                  <a:pt x="3049" y="1449"/>
                </a:cubicBezTo>
                <a:lnTo>
                  <a:pt x="2777" y="121"/>
                </a:lnTo>
                <a:lnTo>
                  <a:pt x="1" y="0"/>
                </a:ln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9"/>
          <p:cNvSpPr/>
          <p:nvPr/>
        </p:nvSpPr>
        <p:spPr>
          <a:xfrm>
            <a:off x="4966388" y="1709963"/>
            <a:ext cx="307825" cy="295350"/>
          </a:xfrm>
          <a:custGeom>
            <a:rect b="b" l="l" r="r" t="t"/>
            <a:pathLst>
              <a:path extrusionOk="0" h="11814" w="12313">
                <a:moveTo>
                  <a:pt x="6449" y="0"/>
                </a:moveTo>
                <a:cubicBezTo>
                  <a:pt x="3817" y="0"/>
                  <a:pt x="1219" y="1814"/>
                  <a:pt x="634" y="4658"/>
                </a:cubicBezTo>
                <a:cubicBezTo>
                  <a:pt x="0" y="7857"/>
                  <a:pt x="2233" y="11116"/>
                  <a:pt x="5191" y="11720"/>
                </a:cubicBezTo>
                <a:cubicBezTo>
                  <a:pt x="5514" y="11783"/>
                  <a:pt x="5837" y="11814"/>
                  <a:pt x="6157" y="11814"/>
                </a:cubicBezTo>
                <a:cubicBezTo>
                  <a:pt x="8736" y="11814"/>
                  <a:pt x="11115" y="9828"/>
                  <a:pt x="11679" y="6982"/>
                </a:cubicBezTo>
                <a:cubicBezTo>
                  <a:pt x="12312" y="3783"/>
                  <a:pt x="10442" y="705"/>
                  <a:pt x="7514" y="102"/>
                </a:cubicBezTo>
                <a:cubicBezTo>
                  <a:pt x="7162" y="33"/>
                  <a:pt x="6805" y="0"/>
                  <a:pt x="6449" y="0"/>
                </a:cubicBezTo>
                <a:close/>
              </a:path>
            </a:pathLst>
          </a:custGeom>
          <a:solidFill>
            <a:srgbClr val="5B0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9"/>
          <p:cNvSpPr/>
          <p:nvPr/>
        </p:nvSpPr>
        <p:spPr>
          <a:xfrm>
            <a:off x="5005613" y="1720913"/>
            <a:ext cx="356875" cy="319325"/>
          </a:xfrm>
          <a:custGeom>
            <a:rect b="b" l="l" r="r" t="t"/>
            <a:pathLst>
              <a:path extrusionOk="0" h="12773" w="14275">
                <a:moveTo>
                  <a:pt x="7366" y="1"/>
                </a:moveTo>
                <a:cubicBezTo>
                  <a:pt x="6816" y="1"/>
                  <a:pt x="6250" y="68"/>
                  <a:pt x="5674" y="207"/>
                </a:cubicBezTo>
                <a:cubicBezTo>
                  <a:pt x="2052" y="1082"/>
                  <a:pt x="0" y="4341"/>
                  <a:pt x="845" y="7811"/>
                </a:cubicBezTo>
                <a:cubicBezTo>
                  <a:pt x="1572" y="10794"/>
                  <a:pt x="4615" y="12773"/>
                  <a:pt x="7755" y="12773"/>
                </a:cubicBezTo>
                <a:cubicBezTo>
                  <a:pt x="8269" y="12773"/>
                  <a:pt x="8786" y="12720"/>
                  <a:pt x="9295" y="12610"/>
                </a:cubicBezTo>
                <a:cubicBezTo>
                  <a:pt x="12856" y="11885"/>
                  <a:pt x="14274" y="7389"/>
                  <a:pt x="13520" y="4733"/>
                </a:cubicBezTo>
                <a:cubicBezTo>
                  <a:pt x="12708" y="1866"/>
                  <a:pt x="10274" y="1"/>
                  <a:pt x="7366" y="1"/>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9"/>
          <p:cNvSpPr/>
          <p:nvPr/>
        </p:nvSpPr>
        <p:spPr>
          <a:xfrm>
            <a:off x="5139138" y="1844513"/>
            <a:ext cx="50575" cy="55850"/>
          </a:xfrm>
          <a:custGeom>
            <a:rect b="b" l="l" r="r" t="t"/>
            <a:pathLst>
              <a:path extrusionOk="0" fill="none" h="2234" w="2023">
                <a:moveTo>
                  <a:pt x="1" y="604"/>
                </a:moveTo>
                <a:cubicBezTo>
                  <a:pt x="1" y="604"/>
                  <a:pt x="2023" y="2234"/>
                  <a:pt x="1872"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9"/>
          <p:cNvSpPr/>
          <p:nvPr/>
        </p:nvSpPr>
        <p:spPr>
          <a:xfrm>
            <a:off x="5273438" y="1812063"/>
            <a:ext cx="38500" cy="55875"/>
          </a:xfrm>
          <a:custGeom>
            <a:rect b="b" l="l" r="r" t="t"/>
            <a:pathLst>
              <a:path extrusionOk="0" fill="none" h="2235" w="1540">
                <a:moveTo>
                  <a:pt x="61" y="454"/>
                </a:moveTo>
                <a:cubicBezTo>
                  <a:pt x="0" y="423"/>
                  <a:pt x="1539" y="2234"/>
                  <a:pt x="1509"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9"/>
          <p:cNvSpPr/>
          <p:nvPr/>
        </p:nvSpPr>
        <p:spPr>
          <a:xfrm>
            <a:off x="4961863" y="1693638"/>
            <a:ext cx="356100" cy="182575"/>
          </a:xfrm>
          <a:custGeom>
            <a:rect b="b" l="l" r="r" t="t"/>
            <a:pathLst>
              <a:path extrusionOk="0" h="7303" w="14244">
                <a:moveTo>
                  <a:pt x="8626" y="1"/>
                </a:moveTo>
                <a:cubicBezTo>
                  <a:pt x="6471" y="1"/>
                  <a:pt x="4798" y="1177"/>
                  <a:pt x="4798" y="1177"/>
                </a:cubicBezTo>
                <a:cubicBezTo>
                  <a:pt x="0" y="3018"/>
                  <a:pt x="1901" y="7303"/>
                  <a:pt x="1901" y="7303"/>
                </a:cubicBezTo>
                <a:lnTo>
                  <a:pt x="6398" y="5523"/>
                </a:lnTo>
                <a:lnTo>
                  <a:pt x="6126" y="2988"/>
                </a:lnTo>
                <a:lnTo>
                  <a:pt x="7363" y="4889"/>
                </a:lnTo>
                <a:lnTo>
                  <a:pt x="10140" y="4315"/>
                </a:lnTo>
                <a:lnTo>
                  <a:pt x="9808" y="2143"/>
                </a:lnTo>
                <a:lnTo>
                  <a:pt x="9808" y="2143"/>
                </a:lnTo>
                <a:cubicBezTo>
                  <a:pt x="10472" y="2324"/>
                  <a:pt x="11709" y="3802"/>
                  <a:pt x="11709" y="3802"/>
                </a:cubicBezTo>
                <a:lnTo>
                  <a:pt x="14244" y="3229"/>
                </a:lnTo>
                <a:cubicBezTo>
                  <a:pt x="14244" y="3229"/>
                  <a:pt x="13067" y="1268"/>
                  <a:pt x="10532" y="332"/>
                </a:cubicBezTo>
                <a:cubicBezTo>
                  <a:pt x="9876" y="94"/>
                  <a:pt x="9232" y="1"/>
                  <a:pt x="8626" y="1"/>
                </a:cubicBezTo>
                <a:close/>
              </a:path>
            </a:pathLst>
          </a:custGeom>
          <a:solidFill>
            <a:srgbClr val="5B0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9"/>
          <p:cNvSpPr/>
          <p:nvPr/>
        </p:nvSpPr>
        <p:spPr>
          <a:xfrm>
            <a:off x="5118013" y="1893913"/>
            <a:ext cx="44550" cy="40800"/>
          </a:xfrm>
          <a:custGeom>
            <a:rect b="b" l="l" r="r" t="t"/>
            <a:pathLst>
              <a:path extrusionOk="0" h="1632" w="1782">
                <a:moveTo>
                  <a:pt x="916" y="0"/>
                </a:moveTo>
                <a:cubicBezTo>
                  <a:pt x="863" y="0"/>
                  <a:pt x="809" y="5"/>
                  <a:pt x="755" y="16"/>
                </a:cubicBezTo>
                <a:cubicBezTo>
                  <a:pt x="303" y="77"/>
                  <a:pt x="1" y="499"/>
                  <a:pt x="91" y="952"/>
                </a:cubicBezTo>
                <a:cubicBezTo>
                  <a:pt x="144" y="1350"/>
                  <a:pt x="478" y="1632"/>
                  <a:pt x="866" y="1632"/>
                </a:cubicBezTo>
                <a:cubicBezTo>
                  <a:pt x="919" y="1632"/>
                  <a:pt x="973" y="1626"/>
                  <a:pt x="1027" y="1616"/>
                </a:cubicBezTo>
                <a:cubicBezTo>
                  <a:pt x="1480" y="1555"/>
                  <a:pt x="1781" y="1133"/>
                  <a:pt x="1691" y="680"/>
                </a:cubicBezTo>
                <a:cubicBezTo>
                  <a:pt x="1638" y="282"/>
                  <a:pt x="1304" y="0"/>
                  <a:pt x="916" y="0"/>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9"/>
          <p:cNvSpPr/>
          <p:nvPr/>
        </p:nvSpPr>
        <p:spPr>
          <a:xfrm>
            <a:off x="5298338" y="1840338"/>
            <a:ext cx="44525" cy="40825"/>
          </a:xfrm>
          <a:custGeom>
            <a:rect b="b" l="l" r="r" t="t"/>
            <a:pathLst>
              <a:path extrusionOk="0" h="1633" w="1781">
                <a:moveTo>
                  <a:pt x="915" y="1"/>
                </a:moveTo>
                <a:cubicBezTo>
                  <a:pt x="863" y="1"/>
                  <a:pt x="809" y="6"/>
                  <a:pt x="755" y="17"/>
                </a:cubicBezTo>
                <a:cubicBezTo>
                  <a:pt x="302" y="77"/>
                  <a:pt x="0" y="499"/>
                  <a:pt x="91" y="952"/>
                </a:cubicBezTo>
                <a:cubicBezTo>
                  <a:pt x="144" y="1351"/>
                  <a:pt x="477" y="1632"/>
                  <a:pt x="865" y="1632"/>
                </a:cubicBezTo>
                <a:cubicBezTo>
                  <a:pt x="918" y="1632"/>
                  <a:pt x="972" y="1627"/>
                  <a:pt x="1026" y="1616"/>
                </a:cubicBezTo>
                <a:cubicBezTo>
                  <a:pt x="1479" y="1556"/>
                  <a:pt x="1781" y="1133"/>
                  <a:pt x="1690" y="681"/>
                </a:cubicBezTo>
                <a:cubicBezTo>
                  <a:pt x="1637" y="282"/>
                  <a:pt x="1303" y="1"/>
                  <a:pt x="915" y="1"/>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9"/>
          <p:cNvSpPr/>
          <p:nvPr/>
        </p:nvSpPr>
        <p:spPr>
          <a:xfrm>
            <a:off x="5255338" y="1856588"/>
            <a:ext cx="25675" cy="24175"/>
          </a:xfrm>
          <a:custGeom>
            <a:rect b="b" l="l" r="r" t="t"/>
            <a:pathLst>
              <a:path extrusionOk="0" h="967" w="1027">
                <a:moveTo>
                  <a:pt x="0" y="0"/>
                </a:moveTo>
                <a:lnTo>
                  <a:pt x="181" y="966"/>
                </a:lnTo>
                <a:lnTo>
                  <a:pt x="875" y="634"/>
                </a:lnTo>
                <a:cubicBezTo>
                  <a:pt x="1026" y="574"/>
                  <a:pt x="1026" y="332"/>
                  <a:pt x="845" y="302"/>
                </a:cubicBezTo>
                <a:lnTo>
                  <a:pt x="0" y="0"/>
                </a:ln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9"/>
          <p:cNvSpPr/>
          <p:nvPr/>
        </p:nvSpPr>
        <p:spPr>
          <a:xfrm>
            <a:off x="5180638" y="1896563"/>
            <a:ext cx="132800" cy="97350"/>
          </a:xfrm>
          <a:custGeom>
            <a:rect b="b" l="l" r="r" t="t"/>
            <a:pathLst>
              <a:path extrusionOk="0" fill="none" h="3894" w="5312">
                <a:moveTo>
                  <a:pt x="1" y="755"/>
                </a:moveTo>
                <a:cubicBezTo>
                  <a:pt x="1" y="755"/>
                  <a:pt x="3471" y="3894"/>
                  <a:pt x="5312" y="1"/>
                </a:cubicBezTo>
              </a:path>
            </a:pathLst>
          </a:custGeom>
          <a:noFill/>
          <a:ln cap="flat" cmpd="sng" w="227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9"/>
          <p:cNvSpPr/>
          <p:nvPr/>
        </p:nvSpPr>
        <p:spPr>
          <a:xfrm>
            <a:off x="4989763" y="1872138"/>
            <a:ext cx="46050" cy="45875"/>
          </a:xfrm>
          <a:custGeom>
            <a:rect b="b" l="l" r="r" t="t"/>
            <a:pathLst>
              <a:path extrusionOk="0" h="1835" w="1842">
                <a:moveTo>
                  <a:pt x="832" y="1"/>
                </a:moveTo>
                <a:cubicBezTo>
                  <a:pt x="754" y="1"/>
                  <a:pt x="678" y="14"/>
                  <a:pt x="604" y="42"/>
                </a:cubicBezTo>
                <a:cubicBezTo>
                  <a:pt x="182" y="193"/>
                  <a:pt x="1" y="706"/>
                  <a:pt x="182" y="1189"/>
                </a:cubicBezTo>
                <a:cubicBezTo>
                  <a:pt x="329" y="1581"/>
                  <a:pt x="675" y="1834"/>
                  <a:pt x="1027" y="1834"/>
                </a:cubicBezTo>
                <a:cubicBezTo>
                  <a:pt x="1108" y="1834"/>
                  <a:pt x="1189" y="1821"/>
                  <a:pt x="1268" y="1793"/>
                </a:cubicBezTo>
                <a:cubicBezTo>
                  <a:pt x="1660" y="1642"/>
                  <a:pt x="1842" y="1129"/>
                  <a:pt x="1660" y="646"/>
                </a:cubicBezTo>
                <a:cubicBezTo>
                  <a:pt x="1513" y="253"/>
                  <a:pt x="1167" y="1"/>
                  <a:pt x="832" y="1"/>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9"/>
          <p:cNvSpPr/>
          <p:nvPr/>
        </p:nvSpPr>
        <p:spPr>
          <a:xfrm>
            <a:off x="5000788" y="1883188"/>
            <a:ext cx="24475" cy="19450"/>
          </a:xfrm>
          <a:custGeom>
            <a:rect b="b" l="l" r="r" t="t"/>
            <a:pathLst>
              <a:path extrusionOk="0" h="778" w="979">
                <a:moveTo>
                  <a:pt x="367" y="0"/>
                </a:moveTo>
                <a:cubicBezTo>
                  <a:pt x="304" y="0"/>
                  <a:pt x="244" y="42"/>
                  <a:pt x="193" y="143"/>
                </a:cubicBezTo>
                <a:cubicBezTo>
                  <a:pt x="1" y="543"/>
                  <a:pt x="70" y="645"/>
                  <a:pt x="190" y="645"/>
                </a:cubicBezTo>
                <a:cubicBezTo>
                  <a:pt x="315" y="645"/>
                  <a:pt x="495" y="536"/>
                  <a:pt x="495" y="536"/>
                </a:cubicBezTo>
                <a:cubicBezTo>
                  <a:pt x="495" y="536"/>
                  <a:pt x="514" y="524"/>
                  <a:pt x="553" y="524"/>
                </a:cubicBezTo>
                <a:cubicBezTo>
                  <a:pt x="624" y="524"/>
                  <a:pt x="763" y="562"/>
                  <a:pt x="978" y="777"/>
                </a:cubicBezTo>
                <a:cubicBezTo>
                  <a:pt x="978" y="777"/>
                  <a:pt x="639" y="0"/>
                  <a:pt x="367" y="0"/>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9"/>
          <p:cNvSpPr/>
          <p:nvPr/>
        </p:nvSpPr>
        <p:spPr>
          <a:xfrm>
            <a:off x="4929413" y="1644388"/>
            <a:ext cx="371950" cy="115650"/>
          </a:xfrm>
          <a:custGeom>
            <a:rect b="b" l="l" r="r" t="t"/>
            <a:pathLst>
              <a:path extrusionOk="0" h="4626" w="14878">
                <a:moveTo>
                  <a:pt x="14284" y="0"/>
                </a:moveTo>
                <a:cubicBezTo>
                  <a:pt x="13045" y="0"/>
                  <a:pt x="1" y="2694"/>
                  <a:pt x="1" y="2694"/>
                </a:cubicBezTo>
                <a:cubicBezTo>
                  <a:pt x="1" y="2694"/>
                  <a:pt x="1600" y="3690"/>
                  <a:pt x="483" y="4626"/>
                </a:cubicBezTo>
                <a:lnTo>
                  <a:pt x="14787" y="1306"/>
                </a:lnTo>
                <a:cubicBezTo>
                  <a:pt x="14787" y="1306"/>
                  <a:pt x="14878" y="159"/>
                  <a:pt x="14365" y="9"/>
                </a:cubicBezTo>
                <a:cubicBezTo>
                  <a:pt x="14350" y="3"/>
                  <a:pt x="14323" y="0"/>
                  <a:pt x="14284"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9"/>
          <p:cNvSpPr/>
          <p:nvPr/>
        </p:nvSpPr>
        <p:spPr>
          <a:xfrm>
            <a:off x="5005613" y="1573663"/>
            <a:ext cx="281425" cy="120000"/>
          </a:xfrm>
          <a:custGeom>
            <a:rect b="b" l="l" r="r" t="t"/>
            <a:pathLst>
              <a:path extrusionOk="0" h="4800" w="11257">
                <a:moveTo>
                  <a:pt x="10713" y="1"/>
                </a:moveTo>
                <a:lnTo>
                  <a:pt x="0" y="3019"/>
                </a:lnTo>
                <a:lnTo>
                  <a:pt x="513" y="4799"/>
                </a:lnTo>
                <a:lnTo>
                  <a:pt x="11256" y="1721"/>
                </a:lnTo>
                <a:cubicBezTo>
                  <a:pt x="11256" y="1721"/>
                  <a:pt x="10532" y="303"/>
                  <a:pt x="10713"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9"/>
          <p:cNvSpPr/>
          <p:nvPr/>
        </p:nvSpPr>
        <p:spPr>
          <a:xfrm>
            <a:off x="4903763" y="1518613"/>
            <a:ext cx="356875" cy="144100"/>
          </a:xfrm>
          <a:custGeom>
            <a:rect b="b" l="l" r="r" t="t"/>
            <a:pathLst>
              <a:path extrusionOk="0" h="5764" w="14275">
                <a:moveTo>
                  <a:pt x="13882" y="0"/>
                </a:moveTo>
                <a:lnTo>
                  <a:pt x="1" y="4255"/>
                </a:lnTo>
                <a:cubicBezTo>
                  <a:pt x="1" y="4255"/>
                  <a:pt x="1359" y="5070"/>
                  <a:pt x="755" y="5764"/>
                </a:cubicBezTo>
                <a:lnTo>
                  <a:pt x="14274" y="1449"/>
                </a:lnTo>
                <a:lnTo>
                  <a:pt x="13882"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9"/>
          <p:cNvSpPr/>
          <p:nvPr/>
        </p:nvSpPr>
        <p:spPr>
          <a:xfrm>
            <a:off x="4920363" y="1492963"/>
            <a:ext cx="287450" cy="109400"/>
          </a:xfrm>
          <a:custGeom>
            <a:rect b="b" l="l" r="r" t="t"/>
            <a:pathLst>
              <a:path extrusionOk="0" h="4376" w="11498">
                <a:moveTo>
                  <a:pt x="11075" y="0"/>
                </a:moveTo>
                <a:lnTo>
                  <a:pt x="393" y="2776"/>
                </a:lnTo>
                <a:cubicBezTo>
                  <a:pt x="0" y="3319"/>
                  <a:pt x="876" y="4376"/>
                  <a:pt x="876" y="4376"/>
                </a:cubicBezTo>
                <a:lnTo>
                  <a:pt x="11498" y="1207"/>
                </a:lnTo>
                <a:cubicBezTo>
                  <a:pt x="11106" y="754"/>
                  <a:pt x="11075" y="0"/>
                  <a:pt x="11075" y="0"/>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9"/>
          <p:cNvSpPr/>
          <p:nvPr/>
        </p:nvSpPr>
        <p:spPr>
          <a:xfrm>
            <a:off x="5034125" y="4383238"/>
            <a:ext cx="107925" cy="87550"/>
          </a:xfrm>
          <a:custGeom>
            <a:rect b="b" l="l" r="r" t="t"/>
            <a:pathLst>
              <a:path extrusionOk="0" h="3502" w="4317">
                <a:moveTo>
                  <a:pt x="4316" y="1"/>
                </a:moveTo>
                <a:lnTo>
                  <a:pt x="2113" y="212"/>
                </a:lnTo>
                <a:lnTo>
                  <a:pt x="2113" y="2204"/>
                </a:lnTo>
                <a:lnTo>
                  <a:pt x="936" y="2264"/>
                </a:lnTo>
                <a:cubicBezTo>
                  <a:pt x="454" y="2264"/>
                  <a:pt x="31" y="2807"/>
                  <a:pt x="1" y="3501"/>
                </a:cubicBezTo>
                <a:lnTo>
                  <a:pt x="4256" y="3471"/>
                </a:lnTo>
                <a:lnTo>
                  <a:pt x="4316" y="1"/>
                </a:lnTo>
                <a:close/>
              </a:path>
            </a:pathLst>
          </a:custGeom>
          <a:solidFill>
            <a:srgbClr val="FDD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9"/>
          <p:cNvSpPr/>
          <p:nvPr/>
        </p:nvSpPr>
        <p:spPr>
          <a:xfrm>
            <a:off x="5033375" y="4437563"/>
            <a:ext cx="110175" cy="37000"/>
          </a:xfrm>
          <a:custGeom>
            <a:rect b="b" l="l" r="r" t="t"/>
            <a:pathLst>
              <a:path extrusionOk="0" h="1480" w="4407">
                <a:moveTo>
                  <a:pt x="1208" y="1"/>
                </a:moveTo>
                <a:cubicBezTo>
                  <a:pt x="544" y="1"/>
                  <a:pt x="1" y="634"/>
                  <a:pt x="1" y="1419"/>
                </a:cubicBezTo>
                <a:lnTo>
                  <a:pt x="4407" y="1479"/>
                </a:lnTo>
                <a:lnTo>
                  <a:pt x="4407" y="1479"/>
                </a:lnTo>
                <a:lnTo>
                  <a:pt x="4346" y="1"/>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9"/>
          <p:cNvSpPr/>
          <p:nvPr/>
        </p:nvSpPr>
        <p:spPr>
          <a:xfrm>
            <a:off x="5258950" y="4387763"/>
            <a:ext cx="106400" cy="91325"/>
          </a:xfrm>
          <a:custGeom>
            <a:rect b="b" l="l" r="r" t="t"/>
            <a:pathLst>
              <a:path extrusionOk="0" h="3653" w="4256">
                <a:moveTo>
                  <a:pt x="61" y="1"/>
                </a:moveTo>
                <a:lnTo>
                  <a:pt x="1" y="3441"/>
                </a:lnTo>
                <a:lnTo>
                  <a:pt x="4225" y="3652"/>
                </a:lnTo>
                <a:cubicBezTo>
                  <a:pt x="4256" y="2958"/>
                  <a:pt x="3833" y="2385"/>
                  <a:pt x="3350" y="2355"/>
                </a:cubicBezTo>
                <a:lnTo>
                  <a:pt x="2173" y="2264"/>
                </a:lnTo>
                <a:lnTo>
                  <a:pt x="2264" y="272"/>
                </a:lnTo>
                <a:lnTo>
                  <a:pt x="61" y="1"/>
                </a:lnTo>
                <a:close/>
              </a:path>
            </a:pathLst>
          </a:custGeom>
          <a:solidFill>
            <a:srgbClr val="FDD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9"/>
          <p:cNvSpPr/>
          <p:nvPr/>
        </p:nvSpPr>
        <p:spPr>
          <a:xfrm>
            <a:off x="5255925" y="4441338"/>
            <a:ext cx="110175" cy="39250"/>
          </a:xfrm>
          <a:custGeom>
            <a:rect b="b" l="l" r="r" t="t"/>
            <a:pathLst>
              <a:path extrusionOk="0" h="1570" w="4407">
                <a:moveTo>
                  <a:pt x="91" y="0"/>
                </a:moveTo>
                <a:lnTo>
                  <a:pt x="1" y="1479"/>
                </a:lnTo>
                <a:lnTo>
                  <a:pt x="4407" y="1570"/>
                </a:lnTo>
                <a:cubicBezTo>
                  <a:pt x="4407" y="785"/>
                  <a:pt x="3924" y="151"/>
                  <a:pt x="3230" y="121"/>
                </a:cubicBezTo>
                <a:lnTo>
                  <a:pt x="2053" y="61"/>
                </a:lnTo>
                <a:lnTo>
                  <a:pt x="91" y="0"/>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9"/>
          <p:cNvSpPr/>
          <p:nvPr/>
        </p:nvSpPr>
        <p:spPr>
          <a:xfrm>
            <a:off x="5073375" y="3938138"/>
            <a:ext cx="285950" cy="464000"/>
          </a:xfrm>
          <a:custGeom>
            <a:rect b="b" l="l" r="r" t="t"/>
            <a:pathLst>
              <a:path extrusionOk="0" h="18560" w="11438">
                <a:moveTo>
                  <a:pt x="11437" y="0"/>
                </a:moveTo>
                <a:lnTo>
                  <a:pt x="453" y="604"/>
                </a:lnTo>
                <a:lnTo>
                  <a:pt x="0" y="18257"/>
                </a:lnTo>
                <a:lnTo>
                  <a:pt x="3078" y="18288"/>
                </a:lnTo>
                <a:lnTo>
                  <a:pt x="5040" y="4949"/>
                </a:lnTo>
                <a:lnTo>
                  <a:pt x="6277" y="4889"/>
                </a:lnTo>
                <a:lnTo>
                  <a:pt x="6911" y="18499"/>
                </a:lnTo>
                <a:lnTo>
                  <a:pt x="10049" y="18559"/>
                </a:lnTo>
                <a:cubicBezTo>
                  <a:pt x="10653" y="12675"/>
                  <a:pt x="11437" y="0"/>
                  <a:pt x="11437"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9"/>
          <p:cNvSpPr/>
          <p:nvPr/>
        </p:nvSpPr>
        <p:spPr>
          <a:xfrm>
            <a:off x="5055250" y="3655213"/>
            <a:ext cx="330475" cy="365175"/>
          </a:xfrm>
          <a:custGeom>
            <a:rect b="b" l="l" r="r" t="t"/>
            <a:pathLst>
              <a:path extrusionOk="0" h="14607" w="13219">
                <a:moveTo>
                  <a:pt x="2747" y="1"/>
                </a:moveTo>
                <a:cubicBezTo>
                  <a:pt x="2747" y="1"/>
                  <a:pt x="1510" y="5312"/>
                  <a:pt x="1" y="14607"/>
                </a:cubicBezTo>
                <a:lnTo>
                  <a:pt x="13218" y="14244"/>
                </a:lnTo>
                <a:cubicBezTo>
                  <a:pt x="13218" y="14244"/>
                  <a:pt x="11800" y="3984"/>
                  <a:pt x="10593" y="61"/>
                </a:cubicBezTo>
                <a:lnTo>
                  <a:pt x="2747" y="1"/>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9"/>
          <p:cNvSpPr/>
          <p:nvPr/>
        </p:nvSpPr>
        <p:spPr>
          <a:xfrm>
            <a:off x="4829550" y="3391588"/>
            <a:ext cx="80875" cy="74600"/>
          </a:xfrm>
          <a:custGeom>
            <a:rect b="b" l="l" r="r" t="t"/>
            <a:pathLst>
              <a:path extrusionOk="0" h="2984" w="3235">
                <a:moveTo>
                  <a:pt x="1073" y="1"/>
                </a:moveTo>
                <a:cubicBezTo>
                  <a:pt x="1035" y="1"/>
                  <a:pt x="1001" y="23"/>
                  <a:pt x="972" y="74"/>
                </a:cubicBezTo>
                <a:cubicBezTo>
                  <a:pt x="821" y="286"/>
                  <a:pt x="1394" y="1463"/>
                  <a:pt x="1394" y="1463"/>
                </a:cubicBezTo>
                <a:cubicBezTo>
                  <a:pt x="1394" y="1463"/>
                  <a:pt x="643" y="540"/>
                  <a:pt x="408" y="540"/>
                </a:cubicBezTo>
                <a:cubicBezTo>
                  <a:pt x="364" y="540"/>
                  <a:pt x="338" y="572"/>
                  <a:pt x="338" y="648"/>
                </a:cubicBezTo>
                <a:cubicBezTo>
                  <a:pt x="338" y="859"/>
                  <a:pt x="1002" y="1885"/>
                  <a:pt x="1002" y="1885"/>
                </a:cubicBezTo>
                <a:cubicBezTo>
                  <a:pt x="1002" y="1885"/>
                  <a:pt x="285" y="1295"/>
                  <a:pt x="67" y="1295"/>
                </a:cubicBezTo>
                <a:cubicBezTo>
                  <a:pt x="24" y="1295"/>
                  <a:pt x="1" y="1318"/>
                  <a:pt x="6" y="1372"/>
                </a:cubicBezTo>
                <a:cubicBezTo>
                  <a:pt x="6" y="1432"/>
                  <a:pt x="127" y="1644"/>
                  <a:pt x="308" y="1915"/>
                </a:cubicBezTo>
                <a:cubicBezTo>
                  <a:pt x="683" y="2478"/>
                  <a:pt x="1217" y="2983"/>
                  <a:pt x="1779" y="2983"/>
                </a:cubicBezTo>
                <a:cubicBezTo>
                  <a:pt x="2031" y="2983"/>
                  <a:pt x="2289" y="2882"/>
                  <a:pt x="2541" y="2639"/>
                </a:cubicBezTo>
                <a:cubicBezTo>
                  <a:pt x="2933" y="2277"/>
                  <a:pt x="3235" y="1221"/>
                  <a:pt x="2873" y="980"/>
                </a:cubicBezTo>
                <a:cubicBezTo>
                  <a:pt x="2842" y="963"/>
                  <a:pt x="2812" y="955"/>
                  <a:pt x="2784" y="955"/>
                </a:cubicBezTo>
                <a:cubicBezTo>
                  <a:pt x="2514" y="955"/>
                  <a:pt x="2390" y="1674"/>
                  <a:pt x="2390" y="1674"/>
                </a:cubicBezTo>
                <a:cubicBezTo>
                  <a:pt x="2390" y="1674"/>
                  <a:pt x="2293" y="126"/>
                  <a:pt x="2035" y="126"/>
                </a:cubicBezTo>
                <a:cubicBezTo>
                  <a:pt x="2005" y="126"/>
                  <a:pt x="1972" y="148"/>
                  <a:pt x="1937" y="195"/>
                </a:cubicBezTo>
                <a:cubicBezTo>
                  <a:pt x="1726" y="467"/>
                  <a:pt x="1816" y="1191"/>
                  <a:pt x="1816" y="1191"/>
                </a:cubicBezTo>
                <a:cubicBezTo>
                  <a:pt x="1816" y="1191"/>
                  <a:pt x="1350" y="1"/>
                  <a:pt x="1073" y="1"/>
                </a:cubicBezTo>
                <a:close/>
              </a:path>
            </a:pathLst>
          </a:custGeom>
          <a:solidFill>
            <a:srgbClr val="FDD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9"/>
          <p:cNvSpPr/>
          <p:nvPr/>
        </p:nvSpPr>
        <p:spPr>
          <a:xfrm>
            <a:off x="4856100" y="3450763"/>
            <a:ext cx="267825" cy="325950"/>
          </a:xfrm>
          <a:custGeom>
            <a:rect b="b" l="l" r="r" t="t"/>
            <a:pathLst>
              <a:path extrusionOk="0" h="13038" w="10713">
                <a:moveTo>
                  <a:pt x="1841" y="1"/>
                </a:moveTo>
                <a:lnTo>
                  <a:pt x="0" y="635"/>
                </a:lnTo>
                <a:cubicBezTo>
                  <a:pt x="1056" y="8843"/>
                  <a:pt x="10260" y="13037"/>
                  <a:pt x="10260" y="13037"/>
                </a:cubicBezTo>
                <a:lnTo>
                  <a:pt x="10713" y="8179"/>
                </a:lnTo>
                <a:cubicBezTo>
                  <a:pt x="4527" y="6700"/>
                  <a:pt x="1841" y="1"/>
                  <a:pt x="184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9"/>
          <p:cNvSpPr/>
          <p:nvPr/>
        </p:nvSpPr>
        <p:spPr>
          <a:xfrm>
            <a:off x="5501875" y="3364963"/>
            <a:ext cx="80750" cy="77125"/>
          </a:xfrm>
          <a:custGeom>
            <a:rect b="b" l="l" r="r" t="t"/>
            <a:pathLst>
              <a:path extrusionOk="0" h="3085" w="3230">
                <a:moveTo>
                  <a:pt x="1983" y="0"/>
                </a:moveTo>
                <a:cubicBezTo>
                  <a:pt x="1682" y="0"/>
                  <a:pt x="1389" y="1320"/>
                  <a:pt x="1389" y="1320"/>
                </a:cubicBezTo>
                <a:cubicBezTo>
                  <a:pt x="1389" y="1320"/>
                  <a:pt x="1359" y="566"/>
                  <a:pt x="1147" y="355"/>
                </a:cubicBezTo>
                <a:cubicBezTo>
                  <a:pt x="1111" y="319"/>
                  <a:pt x="1080" y="302"/>
                  <a:pt x="1053" y="302"/>
                </a:cubicBezTo>
                <a:cubicBezTo>
                  <a:pt x="787" y="302"/>
                  <a:pt x="936" y="1894"/>
                  <a:pt x="936" y="1894"/>
                </a:cubicBezTo>
                <a:cubicBezTo>
                  <a:pt x="936" y="1894"/>
                  <a:pt x="680" y="1218"/>
                  <a:pt x="433" y="1218"/>
                </a:cubicBezTo>
                <a:cubicBezTo>
                  <a:pt x="399" y="1218"/>
                  <a:pt x="366" y="1231"/>
                  <a:pt x="333" y="1260"/>
                </a:cubicBezTo>
                <a:cubicBezTo>
                  <a:pt x="1" y="1562"/>
                  <a:pt x="453" y="2558"/>
                  <a:pt x="906" y="2859"/>
                </a:cubicBezTo>
                <a:cubicBezTo>
                  <a:pt x="1130" y="3016"/>
                  <a:pt x="1347" y="3084"/>
                  <a:pt x="1552" y="3084"/>
                </a:cubicBezTo>
                <a:cubicBezTo>
                  <a:pt x="2177" y="3084"/>
                  <a:pt x="2700" y="2454"/>
                  <a:pt x="3018" y="1773"/>
                </a:cubicBezTo>
                <a:cubicBezTo>
                  <a:pt x="3139" y="1502"/>
                  <a:pt x="3230" y="1260"/>
                  <a:pt x="3230" y="1200"/>
                </a:cubicBezTo>
                <a:cubicBezTo>
                  <a:pt x="3225" y="1152"/>
                  <a:pt x="3204" y="1132"/>
                  <a:pt x="3170" y="1132"/>
                </a:cubicBezTo>
                <a:cubicBezTo>
                  <a:pt x="2967" y="1132"/>
                  <a:pt x="2324" y="1864"/>
                  <a:pt x="2324" y="1864"/>
                </a:cubicBezTo>
                <a:cubicBezTo>
                  <a:pt x="2324" y="1864"/>
                  <a:pt x="2837" y="747"/>
                  <a:pt x="2777" y="566"/>
                </a:cubicBezTo>
                <a:cubicBezTo>
                  <a:pt x="2768" y="496"/>
                  <a:pt x="2742" y="466"/>
                  <a:pt x="2704" y="466"/>
                </a:cubicBezTo>
                <a:cubicBezTo>
                  <a:pt x="2481" y="466"/>
                  <a:pt x="1841" y="1502"/>
                  <a:pt x="1841" y="1502"/>
                </a:cubicBezTo>
                <a:cubicBezTo>
                  <a:pt x="1841" y="1502"/>
                  <a:pt x="2234" y="264"/>
                  <a:pt x="2083" y="53"/>
                </a:cubicBezTo>
                <a:cubicBezTo>
                  <a:pt x="2050" y="17"/>
                  <a:pt x="2016" y="0"/>
                  <a:pt x="1983" y="0"/>
                </a:cubicBezTo>
                <a:close/>
              </a:path>
            </a:pathLst>
          </a:custGeom>
          <a:solidFill>
            <a:srgbClr val="FDD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9"/>
          <p:cNvSpPr/>
          <p:nvPr/>
        </p:nvSpPr>
        <p:spPr>
          <a:xfrm>
            <a:off x="5308750" y="3430413"/>
            <a:ext cx="251250" cy="344025"/>
          </a:xfrm>
          <a:custGeom>
            <a:rect b="b" l="l" r="r" t="t"/>
            <a:pathLst>
              <a:path extrusionOk="0" h="13761" w="10050">
                <a:moveTo>
                  <a:pt x="8208" y="0"/>
                </a:moveTo>
                <a:cubicBezTo>
                  <a:pt x="8208" y="0"/>
                  <a:pt x="6036" y="7001"/>
                  <a:pt x="0" y="9114"/>
                </a:cubicBezTo>
                <a:lnTo>
                  <a:pt x="906" y="13761"/>
                </a:lnTo>
                <a:cubicBezTo>
                  <a:pt x="906" y="13761"/>
                  <a:pt x="9808" y="8721"/>
                  <a:pt x="10049" y="453"/>
                </a:cubicBezTo>
                <a:lnTo>
                  <a:pt x="8208" y="0"/>
                </a:ln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9"/>
          <p:cNvSpPr/>
          <p:nvPr/>
        </p:nvSpPr>
        <p:spPr>
          <a:xfrm>
            <a:off x="5170675" y="3610713"/>
            <a:ext cx="84525" cy="94325"/>
          </a:xfrm>
          <a:custGeom>
            <a:rect b="b" l="l" r="r" t="t"/>
            <a:pathLst>
              <a:path extrusionOk="0" h="3773" w="3381">
                <a:moveTo>
                  <a:pt x="1" y="0"/>
                </a:moveTo>
                <a:lnTo>
                  <a:pt x="393" y="2565"/>
                </a:lnTo>
                <a:cubicBezTo>
                  <a:pt x="514" y="3260"/>
                  <a:pt x="1117" y="3773"/>
                  <a:pt x="1842" y="3773"/>
                </a:cubicBezTo>
                <a:cubicBezTo>
                  <a:pt x="2747" y="3742"/>
                  <a:pt x="3381" y="2928"/>
                  <a:pt x="3200" y="2052"/>
                </a:cubicBezTo>
                <a:lnTo>
                  <a:pt x="2777" y="121"/>
                </a:lnTo>
                <a:lnTo>
                  <a:pt x="1" y="0"/>
                </a:lnTo>
                <a:close/>
              </a:path>
            </a:pathLst>
          </a:custGeom>
          <a:solidFill>
            <a:srgbClr val="FDD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9"/>
          <p:cNvSpPr/>
          <p:nvPr/>
        </p:nvSpPr>
        <p:spPr>
          <a:xfrm>
            <a:off x="5170675" y="3610713"/>
            <a:ext cx="76225" cy="43700"/>
          </a:xfrm>
          <a:custGeom>
            <a:rect b="b" l="l" r="r" t="t"/>
            <a:pathLst>
              <a:path extrusionOk="0" h="1748" w="3049">
                <a:moveTo>
                  <a:pt x="1" y="0"/>
                </a:moveTo>
                <a:lnTo>
                  <a:pt x="242" y="1570"/>
                </a:lnTo>
                <a:cubicBezTo>
                  <a:pt x="505" y="1662"/>
                  <a:pt x="878" y="1747"/>
                  <a:pt x="1362" y="1747"/>
                </a:cubicBezTo>
                <a:cubicBezTo>
                  <a:pt x="1824" y="1747"/>
                  <a:pt x="2386" y="1670"/>
                  <a:pt x="3049" y="1449"/>
                </a:cubicBezTo>
                <a:lnTo>
                  <a:pt x="2777" y="121"/>
                </a:lnTo>
                <a:lnTo>
                  <a:pt x="1" y="0"/>
                </a:lnTo>
                <a:close/>
              </a:path>
            </a:pathLst>
          </a:custGeom>
          <a:solidFill>
            <a:srgbClr val="D6A3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9"/>
          <p:cNvSpPr/>
          <p:nvPr/>
        </p:nvSpPr>
        <p:spPr>
          <a:xfrm>
            <a:off x="4988875" y="3306413"/>
            <a:ext cx="307825" cy="295350"/>
          </a:xfrm>
          <a:custGeom>
            <a:rect b="b" l="l" r="r" t="t"/>
            <a:pathLst>
              <a:path extrusionOk="0" h="11814" w="12313">
                <a:moveTo>
                  <a:pt x="6449" y="0"/>
                </a:moveTo>
                <a:cubicBezTo>
                  <a:pt x="3817" y="0"/>
                  <a:pt x="1219" y="1814"/>
                  <a:pt x="634" y="4658"/>
                </a:cubicBezTo>
                <a:cubicBezTo>
                  <a:pt x="0" y="7857"/>
                  <a:pt x="2233" y="11116"/>
                  <a:pt x="5191" y="11720"/>
                </a:cubicBezTo>
                <a:cubicBezTo>
                  <a:pt x="5514" y="11783"/>
                  <a:pt x="5837" y="11814"/>
                  <a:pt x="6157" y="11814"/>
                </a:cubicBezTo>
                <a:cubicBezTo>
                  <a:pt x="8736" y="11814"/>
                  <a:pt x="11115" y="9828"/>
                  <a:pt x="11679" y="6982"/>
                </a:cubicBezTo>
                <a:cubicBezTo>
                  <a:pt x="12312" y="3783"/>
                  <a:pt x="10442" y="705"/>
                  <a:pt x="7514" y="102"/>
                </a:cubicBezTo>
                <a:cubicBezTo>
                  <a:pt x="7162" y="33"/>
                  <a:pt x="6805" y="0"/>
                  <a:pt x="6449" y="0"/>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9"/>
          <p:cNvSpPr/>
          <p:nvPr/>
        </p:nvSpPr>
        <p:spPr>
          <a:xfrm>
            <a:off x="5028100" y="3317363"/>
            <a:ext cx="356875" cy="319325"/>
          </a:xfrm>
          <a:custGeom>
            <a:rect b="b" l="l" r="r" t="t"/>
            <a:pathLst>
              <a:path extrusionOk="0" h="12773" w="14275">
                <a:moveTo>
                  <a:pt x="7366" y="1"/>
                </a:moveTo>
                <a:cubicBezTo>
                  <a:pt x="6816" y="1"/>
                  <a:pt x="6250" y="68"/>
                  <a:pt x="5674" y="207"/>
                </a:cubicBezTo>
                <a:cubicBezTo>
                  <a:pt x="2052" y="1082"/>
                  <a:pt x="0" y="4341"/>
                  <a:pt x="845" y="7811"/>
                </a:cubicBezTo>
                <a:cubicBezTo>
                  <a:pt x="1572" y="10794"/>
                  <a:pt x="4615" y="12773"/>
                  <a:pt x="7755" y="12773"/>
                </a:cubicBezTo>
                <a:cubicBezTo>
                  <a:pt x="8269" y="12773"/>
                  <a:pt x="8786" y="12720"/>
                  <a:pt x="9295" y="12610"/>
                </a:cubicBezTo>
                <a:cubicBezTo>
                  <a:pt x="12856" y="11885"/>
                  <a:pt x="14274" y="7389"/>
                  <a:pt x="13520" y="4733"/>
                </a:cubicBezTo>
                <a:cubicBezTo>
                  <a:pt x="12708" y="1866"/>
                  <a:pt x="10274" y="1"/>
                  <a:pt x="7366" y="1"/>
                </a:cubicBezTo>
                <a:close/>
              </a:path>
            </a:pathLst>
          </a:custGeom>
          <a:solidFill>
            <a:srgbClr val="FDD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9"/>
          <p:cNvSpPr/>
          <p:nvPr/>
        </p:nvSpPr>
        <p:spPr>
          <a:xfrm>
            <a:off x="5161625" y="3440963"/>
            <a:ext cx="50575" cy="55850"/>
          </a:xfrm>
          <a:custGeom>
            <a:rect b="b" l="l" r="r" t="t"/>
            <a:pathLst>
              <a:path extrusionOk="0" fill="none" h="2234" w="2023">
                <a:moveTo>
                  <a:pt x="1" y="604"/>
                </a:moveTo>
                <a:cubicBezTo>
                  <a:pt x="1" y="604"/>
                  <a:pt x="2023" y="2234"/>
                  <a:pt x="1872"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9"/>
          <p:cNvSpPr/>
          <p:nvPr/>
        </p:nvSpPr>
        <p:spPr>
          <a:xfrm>
            <a:off x="5295925" y="3408513"/>
            <a:ext cx="38500" cy="55875"/>
          </a:xfrm>
          <a:custGeom>
            <a:rect b="b" l="l" r="r" t="t"/>
            <a:pathLst>
              <a:path extrusionOk="0" fill="none" h="2235" w="1540">
                <a:moveTo>
                  <a:pt x="61" y="454"/>
                </a:moveTo>
                <a:cubicBezTo>
                  <a:pt x="0" y="423"/>
                  <a:pt x="1539" y="2234"/>
                  <a:pt x="1509" y="1"/>
                </a:cubicBezTo>
              </a:path>
            </a:pathLst>
          </a:custGeom>
          <a:noFill/>
          <a:ln cap="flat" cmpd="sng" w="3775">
            <a:solidFill>
              <a:srgbClr val="180F0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9"/>
          <p:cNvSpPr/>
          <p:nvPr/>
        </p:nvSpPr>
        <p:spPr>
          <a:xfrm>
            <a:off x="4984350" y="3290088"/>
            <a:ext cx="356100" cy="182575"/>
          </a:xfrm>
          <a:custGeom>
            <a:rect b="b" l="l" r="r" t="t"/>
            <a:pathLst>
              <a:path extrusionOk="0" h="7303" w="14244">
                <a:moveTo>
                  <a:pt x="8626" y="1"/>
                </a:moveTo>
                <a:cubicBezTo>
                  <a:pt x="6471" y="1"/>
                  <a:pt x="4798" y="1177"/>
                  <a:pt x="4798" y="1177"/>
                </a:cubicBezTo>
                <a:cubicBezTo>
                  <a:pt x="0" y="3018"/>
                  <a:pt x="1901" y="7303"/>
                  <a:pt x="1901" y="7303"/>
                </a:cubicBezTo>
                <a:lnTo>
                  <a:pt x="6398" y="5523"/>
                </a:lnTo>
                <a:lnTo>
                  <a:pt x="6126" y="2988"/>
                </a:lnTo>
                <a:lnTo>
                  <a:pt x="7363" y="4889"/>
                </a:lnTo>
                <a:lnTo>
                  <a:pt x="10140" y="4315"/>
                </a:lnTo>
                <a:lnTo>
                  <a:pt x="9808" y="2143"/>
                </a:lnTo>
                <a:lnTo>
                  <a:pt x="9808" y="2143"/>
                </a:lnTo>
                <a:cubicBezTo>
                  <a:pt x="10472" y="2324"/>
                  <a:pt x="11709" y="3802"/>
                  <a:pt x="11709" y="3802"/>
                </a:cubicBezTo>
                <a:lnTo>
                  <a:pt x="14244" y="3229"/>
                </a:lnTo>
                <a:cubicBezTo>
                  <a:pt x="14244" y="3229"/>
                  <a:pt x="13067" y="1268"/>
                  <a:pt x="10532" y="332"/>
                </a:cubicBezTo>
                <a:cubicBezTo>
                  <a:pt x="9876" y="94"/>
                  <a:pt x="9232" y="1"/>
                  <a:pt x="8626"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9"/>
          <p:cNvSpPr/>
          <p:nvPr/>
        </p:nvSpPr>
        <p:spPr>
          <a:xfrm>
            <a:off x="5140500" y="3490363"/>
            <a:ext cx="44550" cy="40800"/>
          </a:xfrm>
          <a:custGeom>
            <a:rect b="b" l="l" r="r" t="t"/>
            <a:pathLst>
              <a:path extrusionOk="0" h="1632" w="1782">
                <a:moveTo>
                  <a:pt x="916" y="0"/>
                </a:moveTo>
                <a:cubicBezTo>
                  <a:pt x="863" y="0"/>
                  <a:pt x="809" y="5"/>
                  <a:pt x="755" y="16"/>
                </a:cubicBezTo>
                <a:cubicBezTo>
                  <a:pt x="303" y="77"/>
                  <a:pt x="1" y="499"/>
                  <a:pt x="91" y="952"/>
                </a:cubicBezTo>
                <a:cubicBezTo>
                  <a:pt x="144" y="1350"/>
                  <a:pt x="478" y="1632"/>
                  <a:pt x="866" y="1632"/>
                </a:cubicBezTo>
                <a:cubicBezTo>
                  <a:pt x="919" y="1632"/>
                  <a:pt x="973" y="1626"/>
                  <a:pt x="1027" y="1616"/>
                </a:cubicBezTo>
                <a:cubicBezTo>
                  <a:pt x="1480" y="1555"/>
                  <a:pt x="1781" y="1133"/>
                  <a:pt x="1691" y="680"/>
                </a:cubicBezTo>
                <a:cubicBezTo>
                  <a:pt x="1638" y="282"/>
                  <a:pt x="1304" y="0"/>
                  <a:pt x="916" y="0"/>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9"/>
          <p:cNvSpPr/>
          <p:nvPr/>
        </p:nvSpPr>
        <p:spPr>
          <a:xfrm>
            <a:off x="5320825" y="3436788"/>
            <a:ext cx="44525" cy="40825"/>
          </a:xfrm>
          <a:custGeom>
            <a:rect b="b" l="l" r="r" t="t"/>
            <a:pathLst>
              <a:path extrusionOk="0" h="1633" w="1781">
                <a:moveTo>
                  <a:pt x="915" y="1"/>
                </a:moveTo>
                <a:cubicBezTo>
                  <a:pt x="863" y="1"/>
                  <a:pt x="809" y="6"/>
                  <a:pt x="755" y="17"/>
                </a:cubicBezTo>
                <a:cubicBezTo>
                  <a:pt x="302" y="77"/>
                  <a:pt x="0" y="499"/>
                  <a:pt x="91" y="952"/>
                </a:cubicBezTo>
                <a:cubicBezTo>
                  <a:pt x="144" y="1351"/>
                  <a:pt x="477" y="1632"/>
                  <a:pt x="865" y="1632"/>
                </a:cubicBezTo>
                <a:cubicBezTo>
                  <a:pt x="918" y="1632"/>
                  <a:pt x="972" y="1627"/>
                  <a:pt x="1026" y="1616"/>
                </a:cubicBezTo>
                <a:cubicBezTo>
                  <a:pt x="1479" y="1556"/>
                  <a:pt x="1781" y="1133"/>
                  <a:pt x="1690" y="681"/>
                </a:cubicBezTo>
                <a:cubicBezTo>
                  <a:pt x="1637" y="282"/>
                  <a:pt x="1303" y="1"/>
                  <a:pt x="915" y="1"/>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9"/>
          <p:cNvSpPr/>
          <p:nvPr/>
        </p:nvSpPr>
        <p:spPr>
          <a:xfrm>
            <a:off x="5277825" y="3453038"/>
            <a:ext cx="25675" cy="24175"/>
          </a:xfrm>
          <a:custGeom>
            <a:rect b="b" l="l" r="r" t="t"/>
            <a:pathLst>
              <a:path extrusionOk="0" h="967" w="1027">
                <a:moveTo>
                  <a:pt x="0" y="0"/>
                </a:moveTo>
                <a:lnTo>
                  <a:pt x="181" y="966"/>
                </a:lnTo>
                <a:lnTo>
                  <a:pt x="875" y="634"/>
                </a:lnTo>
                <a:cubicBezTo>
                  <a:pt x="1026" y="574"/>
                  <a:pt x="1026" y="332"/>
                  <a:pt x="845" y="302"/>
                </a:cubicBezTo>
                <a:lnTo>
                  <a:pt x="0" y="0"/>
                </a:ln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9"/>
          <p:cNvSpPr/>
          <p:nvPr/>
        </p:nvSpPr>
        <p:spPr>
          <a:xfrm>
            <a:off x="5203125" y="3493013"/>
            <a:ext cx="132800" cy="97350"/>
          </a:xfrm>
          <a:custGeom>
            <a:rect b="b" l="l" r="r" t="t"/>
            <a:pathLst>
              <a:path extrusionOk="0" fill="none" h="3894" w="5312">
                <a:moveTo>
                  <a:pt x="1" y="755"/>
                </a:moveTo>
                <a:cubicBezTo>
                  <a:pt x="1" y="755"/>
                  <a:pt x="3471" y="3894"/>
                  <a:pt x="5312" y="1"/>
                </a:cubicBezTo>
              </a:path>
            </a:pathLst>
          </a:custGeom>
          <a:noFill/>
          <a:ln cap="flat" cmpd="sng" w="2275">
            <a:solidFill>
              <a:srgbClr val="1F1C1F"/>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9"/>
          <p:cNvSpPr/>
          <p:nvPr/>
        </p:nvSpPr>
        <p:spPr>
          <a:xfrm>
            <a:off x="5012250" y="3468588"/>
            <a:ext cx="46050" cy="45875"/>
          </a:xfrm>
          <a:custGeom>
            <a:rect b="b" l="l" r="r" t="t"/>
            <a:pathLst>
              <a:path extrusionOk="0" h="1835" w="1842">
                <a:moveTo>
                  <a:pt x="832" y="1"/>
                </a:moveTo>
                <a:cubicBezTo>
                  <a:pt x="754" y="1"/>
                  <a:pt x="678" y="14"/>
                  <a:pt x="604" y="42"/>
                </a:cubicBezTo>
                <a:cubicBezTo>
                  <a:pt x="182" y="193"/>
                  <a:pt x="1" y="706"/>
                  <a:pt x="182" y="1189"/>
                </a:cubicBezTo>
                <a:cubicBezTo>
                  <a:pt x="329" y="1581"/>
                  <a:pt x="675" y="1834"/>
                  <a:pt x="1027" y="1834"/>
                </a:cubicBezTo>
                <a:cubicBezTo>
                  <a:pt x="1108" y="1834"/>
                  <a:pt x="1189" y="1821"/>
                  <a:pt x="1268" y="1793"/>
                </a:cubicBezTo>
                <a:cubicBezTo>
                  <a:pt x="1660" y="1642"/>
                  <a:pt x="1842" y="1129"/>
                  <a:pt x="1660" y="646"/>
                </a:cubicBezTo>
                <a:cubicBezTo>
                  <a:pt x="1513" y="253"/>
                  <a:pt x="1167" y="1"/>
                  <a:pt x="832"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9"/>
          <p:cNvSpPr/>
          <p:nvPr/>
        </p:nvSpPr>
        <p:spPr>
          <a:xfrm>
            <a:off x="5023275" y="3479638"/>
            <a:ext cx="24475" cy="19450"/>
          </a:xfrm>
          <a:custGeom>
            <a:rect b="b" l="l" r="r" t="t"/>
            <a:pathLst>
              <a:path extrusionOk="0" h="778" w="979">
                <a:moveTo>
                  <a:pt x="367" y="0"/>
                </a:moveTo>
                <a:cubicBezTo>
                  <a:pt x="304" y="0"/>
                  <a:pt x="244" y="42"/>
                  <a:pt x="193" y="143"/>
                </a:cubicBezTo>
                <a:cubicBezTo>
                  <a:pt x="1" y="543"/>
                  <a:pt x="70" y="645"/>
                  <a:pt x="190" y="645"/>
                </a:cubicBezTo>
                <a:cubicBezTo>
                  <a:pt x="315" y="645"/>
                  <a:pt x="495" y="536"/>
                  <a:pt x="495" y="536"/>
                </a:cubicBezTo>
                <a:cubicBezTo>
                  <a:pt x="495" y="536"/>
                  <a:pt x="514" y="524"/>
                  <a:pt x="553" y="524"/>
                </a:cubicBezTo>
                <a:cubicBezTo>
                  <a:pt x="624" y="524"/>
                  <a:pt x="763" y="562"/>
                  <a:pt x="978" y="777"/>
                </a:cubicBezTo>
                <a:cubicBezTo>
                  <a:pt x="978" y="777"/>
                  <a:pt x="639" y="0"/>
                  <a:pt x="367" y="0"/>
                </a:cubicBezTo>
                <a:close/>
              </a:path>
            </a:pathLst>
          </a:custGeom>
          <a:solidFill>
            <a:srgbClr val="FDD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9"/>
          <p:cNvSpPr/>
          <p:nvPr/>
        </p:nvSpPr>
        <p:spPr>
          <a:xfrm>
            <a:off x="4951900" y="3240838"/>
            <a:ext cx="371950" cy="115650"/>
          </a:xfrm>
          <a:custGeom>
            <a:rect b="b" l="l" r="r" t="t"/>
            <a:pathLst>
              <a:path extrusionOk="0" h="4626" w="14878">
                <a:moveTo>
                  <a:pt x="14284" y="0"/>
                </a:moveTo>
                <a:cubicBezTo>
                  <a:pt x="13045" y="0"/>
                  <a:pt x="1" y="2694"/>
                  <a:pt x="1" y="2694"/>
                </a:cubicBezTo>
                <a:cubicBezTo>
                  <a:pt x="1" y="2694"/>
                  <a:pt x="1600" y="3690"/>
                  <a:pt x="483" y="4626"/>
                </a:cubicBezTo>
                <a:lnTo>
                  <a:pt x="14787" y="1306"/>
                </a:lnTo>
                <a:cubicBezTo>
                  <a:pt x="14787" y="1306"/>
                  <a:pt x="14878" y="159"/>
                  <a:pt x="14365" y="9"/>
                </a:cubicBezTo>
                <a:cubicBezTo>
                  <a:pt x="14350" y="3"/>
                  <a:pt x="14323" y="0"/>
                  <a:pt x="14284" y="0"/>
                </a:cubicBez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9"/>
          <p:cNvSpPr/>
          <p:nvPr/>
        </p:nvSpPr>
        <p:spPr>
          <a:xfrm>
            <a:off x="5028100" y="3170113"/>
            <a:ext cx="281425" cy="120000"/>
          </a:xfrm>
          <a:custGeom>
            <a:rect b="b" l="l" r="r" t="t"/>
            <a:pathLst>
              <a:path extrusionOk="0" h="4800" w="11257">
                <a:moveTo>
                  <a:pt x="10713" y="1"/>
                </a:moveTo>
                <a:lnTo>
                  <a:pt x="0" y="3019"/>
                </a:lnTo>
                <a:lnTo>
                  <a:pt x="513" y="4799"/>
                </a:lnTo>
                <a:lnTo>
                  <a:pt x="11256" y="1721"/>
                </a:lnTo>
                <a:cubicBezTo>
                  <a:pt x="11256" y="1721"/>
                  <a:pt x="10532" y="303"/>
                  <a:pt x="10713"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9"/>
          <p:cNvSpPr/>
          <p:nvPr/>
        </p:nvSpPr>
        <p:spPr>
          <a:xfrm>
            <a:off x="4926250" y="3115063"/>
            <a:ext cx="356875" cy="144100"/>
          </a:xfrm>
          <a:custGeom>
            <a:rect b="b" l="l" r="r" t="t"/>
            <a:pathLst>
              <a:path extrusionOk="0" h="5764" w="14275">
                <a:moveTo>
                  <a:pt x="13882" y="0"/>
                </a:moveTo>
                <a:lnTo>
                  <a:pt x="1" y="4255"/>
                </a:lnTo>
                <a:cubicBezTo>
                  <a:pt x="1" y="4255"/>
                  <a:pt x="1359" y="5070"/>
                  <a:pt x="755" y="5764"/>
                </a:cubicBezTo>
                <a:lnTo>
                  <a:pt x="14274" y="1449"/>
                </a:lnTo>
                <a:lnTo>
                  <a:pt x="13882"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9"/>
          <p:cNvSpPr/>
          <p:nvPr/>
        </p:nvSpPr>
        <p:spPr>
          <a:xfrm>
            <a:off x="4942850" y="3089413"/>
            <a:ext cx="287450" cy="109400"/>
          </a:xfrm>
          <a:custGeom>
            <a:rect b="b" l="l" r="r" t="t"/>
            <a:pathLst>
              <a:path extrusionOk="0" h="4376" w="11498">
                <a:moveTo>
                  <a:pt x="11075" y="0"/>
                </a:moveTo>
                <a:lnTo>
                  <a:pt x="393" y="2776"/>
                </a:lnTo>
                <a:cubicBezTo>
                  <a:pt x="0" y="3319"/>
                  <a:pt x="876" y="4376"/>
                  <a:pt x="876" y="4376"/>
                </a:cubicBezTo>
                <a:lnTo>
                  <a:pt x="11498" y="1207"/>
                </a:lnTo>
                <a:cubicBezTo>
                  <a:pt x="11106" y="754"/>
                  <a:pt x="11075" y="0"/>
                  <a:pt x="11075" y="0"/>
                </a:cubicBez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9"/>
          <p:cNvSpPr/>
          <p:nvPr/>
        </p:nvSpPr>
        <p:spPr>
          <a:xfrm>
            <a:off x="7673250" y="2791025"/>
            <a:ext cx="104900" cy="90550"/>
          </a:xfrm>
          <a:custGeom>
            <a:rect b="b" l="l" r="r" t="t"/>
            <a:pathLst>
              <a:path extrusionOk="0" h="3622" w="4196">
                <a:moveTo>
                  <a:pt x="4196" y="0"/>
                </a:moveTo>
                <a:lnTo>
                  <a:pt x="1993" y="272"/>
                </a:lnTo>
                <a:lnTo>
                  <a:pt x="2053" y="2263"/>
                </a:lnTo>
                <a:lnTo>
                  <a:pt x="906" y="2324"/>
                </a:lnTo>
                <a:cubicBezTo>
                  <a:pt x="423" y="2354"/>
                  <a:pt x="1" y="2927"/>
                  <a:pt x="1" y="3621"/>
                </a:cubicBezTo>
                <a:lnTo>
                  <a:pt x="4196" y="3470"/>
                </a:lnTo>
                <a:lnTo>
                  <a:pt x="4196" y="0"/>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9"/>
          <p:cNvSpPr/>
          <p:nvPr/>
        </p:nvSpPr>
        <p:spPr>
          <a:xfrm>
            <a:off x="7671750" y="2845325"/>
            <a:ext cx="110175" cy="38500"/>
          </a:xfrm>
          <a:custGeom>
            <a:rect b="b" l="l" r="r" t="t"/>
            <a:pathLst>
              <a:path extrusionOk="0" h="1540" w="4407">
                <a:moveTo>
                  <a:pt x="4316" y="1"/>
                </a:moveTo>
                <a:lnTo>
                  <a:pt x="2354" y="31"/>
                </a:lnTo>
                <a:lnTo>
                  <a:pt x="1177" y="91"/>
                </a:lnTo>
                <a:cubicBezTo>
                  <a:pt x="514" y="122"/>
                  <a:pt x="1" y="755"/>
                  <a:pt x="31" y="1540"/>
                </a:cubicBezTo>
                <a:lnTo>
                  <a:pt x="4406" y="1479"/>
                </a:lnTo>
                <a:lnTo>
                  <a:pt x="4316" y="1"/>
                </a:ln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9"/>
          <p:cNvSpPr/>
          <p:nvPr/>
        </p:nvSpPr>
        <p:spPr>
          <a:xfrm>
            <a:off x="7486925" y="2779700"/>
            <a:ext cx="107900" cy="86775"/>
          </a:xfrm>
          <a:custGeom>
            <a:rect b="b" l="l" r="r" t="t"/>
            <a:pathLst>
              <a:path extrusionOk="0" h="3471" w="4316">
                <a:moveTo>
                  <a:pt x="4315" y="0"/>
                </a:moveTo>
                <a:lnTo>
                  <a:pt x="2143" y="181"/>
                </a:lnTo>
                <a:lnTo>
                  <a:pt x="2113" y="2173"/>
                </a:lnTo>
                <a:lnTo>
                  <a:pt x="966" y="2203"/>
                </a:lnTo>
                <a:cubicBezTo>
                  <a:pt x="453" y="2234"/>
                  <a:pt x="30" y="2777"/>
                  <a:pt x="0" y="3471"/>
                </a:cubicBezTo>
                <a:lnTo>
                  <a:pt x="4225" y="3471"/>
                </a:lnTo>
                <a:lnTo>
                  <a:pt x="4315" y="0"/>
                </a:ln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9"/>
          <p:cNvSpPr/>
          <p:nvPr/>
        </p:nvSpPr>
        <p:spPr>
          <a:xfrm>
            <a:off x="7486150" y="2833250"/>
            <a:ext cx="109425" cy="37750"/>
          </a:xfrm>
          <a:custGeom>
            <a:rect b="b" l="l" r="r" t="t"/>
            <a:pathLst>
              <a:path extrusionOk="0" h="1510" w="4377">
                <a:moveTo>
                  <a:pt x="1208" y="1"/>
                </a:moveTo>
                <a:cubicBezTo>
                  <a:pt x="544" y="1"/>
                  <a:pt x="1" y="605"/>
                  <a:pt x="1" y="1389"/>
                </a:cubicBezTo>
                <a:lnTo>
                  <a:pt x="4377" y="1510"/>
                </a:lnTo>
                <a:lnTo>
                  <a:pt x="4346" y="31"/>
                </a:lnTo>
                <a:lnTo>
                  <a:pt x="2385" y="1"/>
                </a:ln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9"/>
          <p:cNvSpPr/>
          <p:nvPr/>
        </p:nvSpPr>
        <p:spPr>
          <a:xfrm>
            <a:off x="7489925" y="2356475"/>
            <a:ext cx="299550" cy="443625"/>
          </a:xfrm>
          <a:custGeom>
            <a:rect b="b" l="l" r="r" t="t"/>
            <a:pathLst>
              <a:path extrusionOk="0" h="17745" w="11982">
                <a:moveTo>
                  <a:pt x="1" y="0"/>
                </a:moveTo>
                <a:cubicBezTo>
                  <a:pt x="1" y="0"/>
                  <a:pt x="333" y="13127"/>
                  <a:pt x="1238" y="17050"/>
                </a:cubicBezTo>
                <a:lnTo>
                  <a:pt x="4226" y="17201"/>
                </a:lnTo>
                <a:lnTo>
                  <a:pt x="5553" y="3983"/>
                </a:lnTo>
                <a:lnTo>
                  <a:pt x="6429" y="3983"/>
                </a:lnTo>
                <a:lnTo>
                  <a:pt x="8692" y="17744"/>
                </a:lnTo>
                <a:lnTo>
                  <a:pt x="11770" y="17744"/>
                </a:lnTo>
                <a:lnTo>
                  <a:pt x="11981" y="936"/>
                </a:lnTo>
                <a:lnTo>
                  <a:pt x="1" y="0"/>
                </a:ln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9"/>
          <p:cNvSpPr/>
          <p:nvPr/>
        </p:nvSpPr>
        <p:spPr>
          <a:xfrm>
            <a:off x="7304975" y="1823300"/>
            <a:ext cx="95950" cy="88600"/>
          </a:xfrm>
          <a:custGeom>
            <a:rect b="b" l="l" r="r" t="t"/>
            <a:pathLst>
              <a:path extrusionOk="0" h="3544" w="3838">
                <a:moveTo>
                  <a:pt x="1244" y="0"/>
                </a:moveTo>
                <a:cubicBezTo>
                  <a:pt x="1199" y="0"/>
                  <a:pt x="1158" y="26"/>
                  <a:pt x="1122" y="82"/>
                </a:cubicBezTo>
                <a:cubicBezTo>
                  <a:pt x="971" y="354"/>
                  <a:pt x="1665" y="1742"/>
                  <a:pt x="1665" y="1742"/>
                </a:cubicBezTo>
                <a:cubicBezTo>
                  <a:pt x="1665" y="1742"/>
                  <a:pt x="770" y="677"/>
                  <a:pt x="484" y="677"/>
                </a:cubicBezTo>
                <a:cubicBezTo>
                  <a:pt x="430" y="677"/>
                  <a:pt x="398" y="715"/>
                  <a:pt x="398" y="807"/>
                </a:cubicBezTo>
                <a:cubicBezTo>
                  <a:pt x="398" y="1048"/>
                  <a:pt x="1213" y="2255"/>
                  <a:pt x="1213" y="2255"/>
                </a:cubicBezTo>
                <a:cubicBezTo>
                  <a:pt x="1213" y="2255"/>
                  <a:pt x="349" y="1560"/>
                  <a:pt x="82" y="1560"/>
                </a:cubicBezTo>
                <a:cubicBezTo>
                  <a:pt x="30" y="1560"/>
                  <a:pt x="1" y="1587"/>
                  <a:pt x="5" y="1652"/>
                </a:cubicBezTo>
                <a:cubicBezTo>
                  <a:pt x="5" y="1742"/>
                  <a:pt x="156" y="1983"/>
                  <a:pt x="368" y="2285"/>
                </a:cubicBezTo>
                <a:cubicBezTo>
                  <a:pt x="825" y="2950"/>
                  <a:pt x="1453" y="3543"/>
                  <a:pt x="2116" y="3543"/>
                </a:cubicBezTo>
                <a:cubicBezTo>
                  <a:pt x="2416" y="3543"/>
                  <a:pt x="2722" y="3422"/>
                  <a:pt x="3023" y="3130"/>
                </a:cubicBezTo>
                <a:cubicBezTo>
                  <a:pt x="3476" y="2647"/>
                  <a:pt x="3838" y="1410"/>
                  <a:pt x="3385" y="1139"/>
                </a:cubicBezTo>
                <a:cubicBezTo>
                  <a:pt x="3352" y="1119"/>
                  <a:pt x="3321" y="1111"/>
                  <a:pt x="3290" y="1111"/>
                </a:cubicBezTo>
                <a:cubicBezTo>
                  <a:pt x="2987" y="1111"/>
                  <a:pt x="2812" y="1983"/>
                  <a:pt x="2812" y="1983"/>
                </a:cubicBezTo>
                <a:cubicBezTo>
                  <a:pt x="2812" y="1983"/>
                  <a:pt x="2691" y="150"/>
                  <a:pt x="2385" y="150"/>
                </a:cubicBezTo>
                <a:cubicBezTo>
                  <a:pt x="2349" y="150"/>
                  <a:pt x="2310" y="176"/>
                  <a:pt x="2269" y="233"/>
                </a:cubicBezTo>
                <a:cubicBezTo>
                  <a:pt x="2058" y="535"/>
                  <a:pt x="2148" y="1410"/>
                  <a:pt x="2148" y="1410"/>
                </a:cubicBezTo>
                <a:cubicBezTo>
                  <a:pt x="2148" y="1410"/>
                  <a:pt x="1584" y="0"/>
                  <a:pt x="1244"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9"/>
          <p:cNvSpPr/>
          <p:nvPr/>
        </p:nvSpPr>
        <p:spPr>
          <a:xfrm>
            <a:off x="7336775" y="1893250"/>
            <a:ext cx="267850" cy="255025"/>
          </a:xfrm>
          <a:custGeom>
            <a:rect b="b" l="l" r="r" t="t"/>
            <a:pathLst>
              <a:path extrusionOk="0" h="10201" w="10714">
                <a:moveTo>
                  <a:pt x="2445" y="0"/>
                </a:moveTo>
                <a:lnTo>
                  <a:pt x="1" y="725"/>
                </a:lnTo>
                <a:cubicBezTo>
                  <a:pt x="3320" y="9868"/>
                  <a:pt x="10714" y="10200"/>
                  <a:pt x="10714" y="10200"/>
                </a:cubicBezTo>
                <a:lnTo>
                  <a:pt x="10261" y="7273"/>
                </a:lnTo>
                <a:cubicBezTo>
                  <a:pt x="5252" y="6036"/>
                  <a:pt x="2445" y="0"/>
                  <a:pt x="2445" y="0"/>
                </a:cubicBezTo>
                <a:close/>
              </a:path>
            </a:pathLst>
          </a:custGeom>
          <a:solidFill>
            <a:srgbClr val="DEE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9"/>
          <p:cNvSpPr/>
          <p:nvPr/>
        </p:nvSpPr>
        <p:spPr>
          <a:xfrm>
            <a:off x="7717775" y="1975475"/>
            <a:ext cx="92050" cy="114550"/>
          </a:xfrm>
          <a:custGeom>
            <a:rect b="b" l="l" r="r" t="t"/>
            <a:pathLst>
              <a:path extrusionOk="0" h="4582" w="3682">
                <a:moveTo>
                  <a:pt x="996" y="1"/>
                </a:moveTo>
                <a:lnTo>
                  <a:pt x="212" y="2807"/>
                </a:lnTo>
                <a:cubicBezTo>
                  <a:pt x="0" y="3531"/>
                  <a:pt x="423" y="4316"/>
                  <a:pt x="1147" y="4527"/>
                </a:cubicBezTo>
                <a:cubicBezTo>
                  <a:pt x="1278" y="4564"/>
                  <a:pt x="1409" y="4581"/>
                  <a:pt x="1538" y="4581"/>
                </a:cubicBezTo>
                <a:cubicBezTo>
                  <a:pt x="2147" y="4581"/>
                  <a:pt x="2693" y="4185"/>
                  <a:pt x="2867" y="3561"/>
                </a:cubicBezTo>
                <a:lnTo>
                  <a:pt x="3682" y="785"/>
                </a:lnTo>
                <a:lnTo>
                  <a:pt x="996" y="1"/>
                </a:ln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9"/>
          <p:cNvSpPr/>
          <p:nvPr/>
        </p:nvSpPr>
        <p:spPr>
          <a:xfrm>
            <a:off x="7626475" y="1693625"/>
            <a:ext cx="355375" cy="333275"/>
          </a:xfrm>
          <a:custGeom>
            <a:rect b="b" l="l" r="r" t="t"/>
            <a:pathLst>
              <a:path extrusionOk="0" h="13331" w="14215">
                <a:moveTo>
                  <a:pt x="7118" y="1"/>
                </a:moveTo>
                <a:cubicBezTo>
                  <a:pt x="4858" y="1"/>
                  <a:pt x="2672" y="1322"/>
                  <a:pt x="1570" y="3610"/>
                </a:cubicBezTo>
                <a:cubicBezTo>
                  <a:pt x="1" y="6899"/>
                  <a:pt x="1208" y="10912"/>
                  <a:pt x="4256" y="12602"/>
                </a:cubicBezTo>
                <a:cubicBezTo>
                  <a:pt x="5171" y="13096"/>
                  <a:pt x="6144" y="13330"/>
                  <a:pt x="7101" y="13330"/>
                </a:cubicBezTo>
                <a:cubicBezTo>
                  <a:pt x="9366" y="13330"/>
                  <a:pt x="11542" y="12017"/>
                  <a:pt x="12645" y="9705"/>
                </a:cubicBezTo>
                <a:cubicBezTo>
                  <a:pt x="14214" y="6446"/>
                  <a:pt x="13007" y="2402"/>
                  <a:pt x="9959" y="743"/>
                </a:cubicBezTo>
                <a:cubicBezTo>
                  <a:pt x="9051" y="239"/>
                  <a:pt x="8078" y="1"/>
                  <a:pt x="7118" y="1"/>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9"/>
          <p:cNvSpPr/>
          <p:nvPr/>
        </p:nvSpPr>
        <p:spPr>
          <a:xfrm>
            <a:off x="7743425" y="1676325"/>
            <a:ext cx="316875" cy="350475"/>
          </a:xfrm>
          <a:custGeom>
            <a:rect b="b" l="l" r="r" t="t"/>
            <a:pathLst>
              <a:path extrusionOk="0" h="14019" w="12675">
                <a:moveTo>
                  <a:pt x="2295" y="1"/>
                </a:moveTo>
                <a:cubicBezTo>
                  <a:pt x="1630" y="1"/>
                  <a:pt x="1076" y="70"/>
                  <a:pt x="725" y="137"/>
                </a:cubicBezTo>
                <a:cubicBezTo>
                  <a:pt x="393" y="197"/>
                  <a:pt x="151" y="439"/>
                  <a:pt x="121" y="771"/>
                </a:cubicBezTo>
                <a:cubicBezTo>
                  <a:pt x="0" y="2038"/>
                  <a:pt x="181" y="5599"/>
                  <a:pt x="3078" y="6686"/>
                </a:cubicBezTo>
                <a:cubicBezTo>
                  <a:pt x="3078" y="6686"/>
                  <a:pt x="1449" y="10156"/>
                  <a:pt x="2415" y="14019"/>
                </a:cubicBezTo>
                <a:cubicBezTo>
                  <a:pt x="6639" y="14019"/>
                  <a:pt x="9355" y="10518"/>
                  <a:pt x="9416" y="6897"/>
                </a:cubicBezTo>
                <a:cubicBezTo>
                  <a:pt x="9717" y="7018"/>
                  <a:pt x="10019" y="7108"/>
                  <a:pt x="10381" y="7108"/>
                </a:cubicBezTo>
                <a:cubicBezTo>
                  <a:pt x="10403" y="7109"/>
                  <a:pt x="10425" y="7109"/>
                  <a:pt x="10446" y="7109"/>
                </a:cubicBezTo>
                <a:cubicBezTo>
                  <a:pt x="11625" y="7109"/>
                  <a:pt x="12615" y="6305"/>
                  <a:pt x="12645" y="5297"/>
                </a:cubicBezTo>
                <a:cubicBezTo>
                  <a:pt x="12675" y="4241"/>
                  <a:pt x="11679" y="3396"/>
                  <a:pt x="10442" y="3366"/>
                </a:cubicBezTo>
                <a:cubicBezTo>
                  <a:pt x="10402" y="3364"/>
                  <a:pt x="10362" y="3363"/>
                  <a:pt x="10322" y="3363"/>
                </a:cubicBezTo>
                <a:cubicBezTo>
                  <a:pt x="9736" y="3363"/>
                  <a:pt x="9208" y="3570"/>
                  <a:pt x="8812" y="3909"/>
                </a:cubicBezTo>
                <a:cubicBezTo>
                  <a:pt x="7359" y="639"/>
                  <a:pt x="4316" y="1"/>
                  <a:pt x="2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9"/>
          <p:cNvSpPr/>
          <p:nvPr/>
        </p:nvSpPr>
        <p:spPr>
          <a:xfrm>
            <a:off x="7640825" y="1780825"/>
            <a:ext cx="27925" cy="28700"/>
          </a:xfrm>
          <a:custGeom>
            <a:rect b="b" l="l" r="r" t="t"/>
            <a:pathLst>
              <a:path extrusionOk="0" h="1148" w="1117">
                <a:moveTo>
                  <a:pt x="1117" y="1"/>
                </a:moveTo>
                <a:lnTo>
                  <a:pt x="362" y="31"/>
                </a:lnTo>
                <a:cubicBezTo>
                  <a:pt x="121" y="61"/>
                  <a:pt x="0" y="363"/>
                  <a:pt x="151" y="544"/>
                </a:cubicBezTo>
                <a:lnTo>
                  <a:pt x="664" y="1148"/>
                </a:lnTo>
                <a:lnTo>
                  <a:pt x="1117" y="1"/>
                </a:ln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9"/>
          <p:cNvSpPr/>
          <p:nvPr/>
        </p:nvSpPr>
        <p:spPr>
          <a:xfrm>
            <a:off x="7715500" y="1788675"/>
            <a:ext cx="15125" cy="17475"/>
          </a:xfrm>
          <a:custGeom>
            <a:rect b="b" l="l" r="r" t="t"/>
            <a:pathLst>
              <a:path extrusionOk="0" h="699" w="605">
                <a:moveTo>
                  <a:pt x="373" y="0"/>
                </a:moveTo>
                <a:cubicBezTo>
                  <a:pt x="263" y="0"/>
                  <a:pt x="133" y="92"/>
                  <a:pt x="61" y="260"/>
                </a:cubicBezTo>
                <a:cubicBezTo>
                  <a:pt x="1" y="441"/>
                  <a:pt x="31" y="622"/>
                  <a:pt x="152" y="683"/>
                </a:cubicBezTo>
                <a:cubicBezTo>
                  <a:pt x="173" y="693"/>
                  <a:pt x="196" y="698"/>
                  <a:pt x="221" y="698"/>
                </a:cubicBezTo>
                <a:cubicBezTo>
                  <a:pt x="334" y="698"/>
                  <a:pt x="469" y="590"/>
                  <a:pt x="544" y="441"/>
                </a:cubicBezTo>
                <a:cubicBezTo>
                  <a:pt x="604" y="260"/>
                  <a:pt x="574" y="79"/>
                  <a:pt x="453" y="19"/>
                </a:cubicBezTo>
                <a:cubicBezTo>
                  <a:pt x="429" y="6"/>
                  <a:pt x="402" y="0"/>
                  <a:pt x="373" y="0"/>
                </a:cubicBez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9"/>
          <p:cNvSpPr/>
          <p:nvPr/>
        </p:nvSpPr>
        <p:spPr>
          <a:xfrm>
            <a:off x="7798500" y="1839775"/>
            <a:ext cx="42275" cy="44350"/>
          </a:xfrm>
          <a:custGeom>
            <a:rect b="b" l="l" r="r" t="t"/>
            <a:pathLst>
              <a:path extrusionOk="0" h="1774" w="1691">
                <a:moveTo>
                  <a:pt x="899" y="0"/>
                </a:moveTo>
                <a:cubicBezTo>
                  <a:pt x="545" y="0"/>
                  <a:pt x="224" y="280"/>
                  <a:pt x="121" y="691"/>
                </a:cubicBezTo>
                <a:cubicBezTo>
                  <a:pt x="0" y="1174"/>
                  <a:pt x="212" y="1656"/>
                  <a:pt x="604" y="1747"/>
                </a:cubicBezTo>
                <a:cubicBezTo>
                  <a:pt x="662" y="1765"/>
                  <a:pt x="722" y="1774"/>
                  <a:pt x="782" y="1774"/>
                </a:cubicBezTo>
                <a:cubicBezTo>
                  <a:pt x="1124" y="1774"/>
                  <a:pt x="1467" y="1494"/>
                  <a:pt x="1569" y="1083"/>
                </a:cubicBezTo>
                <a:cubicBezTo>
                  <a:pt x="1690" y="600"/>
                  <a:pt x="1479" y="117"/>
                  <a:pt x="1087" y="27"/>
                </a:cubicBezTo>
                <a:cubicBezTo>
                  <a:pt x="1024" y="9"/>
                  <a:pt x="961" y="0"/>
                  <a:pt x="899"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9"/>
          <p:cNvSpPr/>
          <p:nvPr/>
        </p:nvSpPr>
        <p:spPr>
          <a:xfrm>
            <a:off x="7808300" y="1850350"/>
            <a:ext cx="23150" cy="20275"/>
          </a:xfrm>
          <a:custGeom>
            <a:rect b="b" l="l" r="r" t="t"/>
            <a:pathLst>
              <a:path extrusionOk="0" h="811" w="926">
                <a:moveTo>
                  <a:pt x="535" y="1"/>
                </a:moveTo>
                <a:cubicBezTo>
                  <a:pt x="271" y="1"/>
                  <a:pt x="1" y="811"/>
                  <a:pt x="1" y="811"/>
                </a:cubicBezTo>
                <a:cubicBezTo>
                  <a:pt x="227" y="539"/>
                  <a:pt x="368" y="505"/>
                  <a:pt x="425" y="505"/>
                </a:cubicBezTo>
                <a:cubicBezTo>
                  <a:pt x="444" y="505"/>
                  <a:pt x="453" y="509"/>
                  <a:pt x="453" y="509"/>
                </a:cubicBezTo>
                <a:cubicBezTo>
                  <a:pt x="453" y="509"/>
                  <a:pt x="620" y="596"/>
                  <a:pt x="736" y="596"/>
                </a:cubicBezTo>
                <a:cubicBezTo>
                  <a:pt x="858" y="596"/>
                  <a:pt x="926" y="502"/>
                  <a:pt x="695" y="117"/>
                </a:cubicBezTo>
                <a:cubicBezTo>
                  <a:pt x="643" y="35"/>
                  <a:pt x="589" y="1"/>
                  <a:pt x="535" y="1"/>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9"/>
          <p:cNvSpPr/>
          <p:nvPr/>
        </p:nvSpPr>
        <p:spPr>
          <a:xfrm>
            <a:off x="7661950" y="1878150"/>
            <a:ext cx="22650" cy="23425"/>
          </a:xfrm>
          <a:custGeom>
            <a:rect b="b" l="l" r="r" t="t"/>
            <a:pathLst>
              <a:path extrusionOk="0" h="937" w="906">
                <a:moveTo>
                  <a:pt x="453" y="1"/>
                </a:moveTo>
                <a:cubicBezTo>
                  <a:pt x="211" y="1"/>
                  <a:pt x="0" y="212"/>
                  <a:pt x="0" y="453"/>
                </a:cubicBezTo>
                <a:cubicBezTo>
                  <a:pt x="0" y="725"/>
                  <a:pt x="211" y="936"/>
                  <a:pt x="453" y="936"/>
                </a:cubicBezTo>
                <a:cubicBezTo>
                  <a:pt x="694" y="936"/>
                  <a:pt x="906" y="725"/>
                  <a:pt x="906" y="453"/>
                </a:cubicBezTo>
                <a:cubicBezTo>
                  <a:pt x="906" y="212"/>
                  <a:pt x="694" y="1"/>
                  <a:pt x="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9"/>
          <p:cNvSpPr/>
          <p:nvPr/>
        </p:nvSpPr>
        <p:spPr>
          <a:xfrm>
            <a:off x="7706450" y="1828375"/>
            <a:ext cx="48325" cy="48300"/>
          </a:xfrm>
          <a:custGeom>
            <a:rect b="b" l="l" r="r" t="t"/>
            <a:pathLst>
              <a:path extrusionOk="0" h="1932" w="1933">
                <a:moveTo>
                  <a:pt x="966" y="0"/>
                </a:moveTo>
                <a:cubicBezTo>
                  <a:pt x="423" y="0"/>
                  <a:pt x="1" y="423"/>
                  <a:pt x="1" y="966"/>
                </a:cubicBezTo>
                <a:cubicBezTo>
                  <a:pt x="1" y="1509"/>
                  <a:pt x="423" y="1931"/>
                  <a:pt x="966" y="1931"/>
                </a:cubicBezTo>
                <a:cubicBezTo>
                  <a:pt x="1479" y="1931"/>
                  <a:pt x="1932" y="1509"/>
                  <a:pt x="1932" y="966"/>
                </a:cubicBezTo>
                <a:cubicBezTo>
                  <a:pt x="1932" y="423"/>
                  <a:pt x="1479" y="0"/>
                  <a:pt x="966" y="0"/>
                </a:cubicBezTo>
                <a:close/>
              </a:path>
            </a:pathLst>
          </a:custGeom>
          <a:solidFill>
            <a:srgbClr val="F1CE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9"/>
          <p:cNvSpPr/>
          <p:nvPr/>
        </p:nvSpPr>
        <p:spPr>
          <a:xfrm>
            <a:off x="7661200" y="1885450"/>
            <a:ext cx="23400" cy="16125"/>
          </a:xfrm>
          <a:custGeom>
            <a:rect b="b" l="l" r="r" t="t"/>
            <a:pathLst>
              <a:path extrusionOk="0" h="645" w="936">
                <a:moveTo>
                  <a:pt x="738" y="0"/>
                </a:moveTo>
                <a:cubicBezTo>
                  <a:pt x="604" y="0"/>
                  <a:pt x="483" y="161"/>
                  <a:pt x="483" y="161"/>
                </a:cubicBezTo>
                <a:cubicBezTo>
                  <a:pt x="453" y="101"/>
                  <a:pt x="392" y="81"/>
                  <a:pt x="325" y="81"/>
                </a:cubicBezTo>
                <a:cubicBezTo>
                  <a:pt x="191" y="81"/>
                  <a:pt x="30" y="161"/>
                  <a:pt x="30" y="161"/>
                </a:cubicBezTo>
                <a:cubicBezTo>
                  <a:pt x="30" y="161"/>
                  <a:pt x="0" y="614"/>
                  <a:pt x="483" y="644"/>
                </a:cubicBezTo>
                <a:cubicBezTo>
                  <a:pt x="936" y="644"/>
                  <a:pt x="936" y="161"/>
                  <a:pt x="936" y="161"/>
                </a:cubicBezTo>
                <a:cubicBezTo>
                  <a:pt x="875" y="41"/>
                  <a:pt x="805" y="0"/>
                  <a:pt x="738" y="0"/>
                </a:cubicBezTo>
                <a:close/>
              </a:path>
            </a:pathLst>
          </a:custGeom>
          <a:solidFill>
            <a:srgbClr val="F6C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9"/>
          <p:cNvSpPr/>
          <p:nvPr/>
        </p:nvSpPr>
        <p:spPr>
          <a:xfrm>
            <a:off x="7177600" y="1531875"/>
            <a:ext cx="396100" cy="396850"/>
          </a:xfrm>
          <a:custGeom>
            <a:rect b="b" l="l" r="r" t="t"/>
            <a:pathLst>
              <a:path extrusionOk="0" h="15874" w="15844">
                <a:moveTo>
                  <a:pt x="14908" y="0"/>
                </a:moveTo>
                <a:lnTo>
                  <a:pt x="7666" y="1298"/>
                </a:lnTo>
                <a:lnTo>
                  <a:pt x="1" y="1600"/>
                </a:lnTo>
                <a:lnTo>
                  <a:pt x="1902" y="15874"/>
                </a:lnTo>
                <a:lnTo>
                  <a:pt x="8571" y="13369"/>
                </a:lnTo>
                <a:lnTo>
                  <a:pt x="15844" y="12162"/>
                </a:lnTo>
                <a:lnTo>
                  <a:pt x="14908" y="0"/>
                </a:lnTo>
                <a:close/>
              </a:path>
            </a:pathLst>
          </a:custGeom>
          <a:solidFill>
            <a:srgbClr val="F144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9"/>
          <p:cNvSpPr/>
          <p:nvPr/>
        </p:nvSpPr>
        <p:spPr>
          <a:xfrm>
            <a:off x="7367725" y="1546950"/>
            <a:ext cx="191650" cy="307850"/>
          </a:xfrm>
          <a:custGeom>
            <a:rect b="b" l="l" r="r" t="t"/>
            <a:pathLst>
              <a:path extrusionOk="0" h="12314" w="7666">
                <a:moveTo>
                  <a:pt x="6881" y="1"/>
                </a:moveTo>
                <a:lnTo>
                  <a:pt x="0" y="1118"/>
                </a:lnTo>
                <a:lnTo>
                  <a:pt x="1177" y="12313"/>
                </a:lnTo>
                <a:lnTo>
                  <a:pt x="7665" y="11227"/>
                </a:lnTo>
                <a:lnTo>
                  <a:pt x="6881" y="1"/>
                </a:lnTo>
                <a:close/>
              </a:path>
            </a:pathLst>
          </a:custGeom>
          <a:solidFill>
            <a:srgbClr val="E7D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9"/>
          <p:cNvSpPr/>
          <p:nvPr/>
        </p:nvSpPr>
        <p:spPr>
          <a:xfrm>
            <a:off x="7184400" y="1574875"/>
            <a:ext cx="212775" cy="339525"/>
          </a:xfrm>
          <a:custGeom>
            <a:rect b="b" l="l" r="r" t="t"/>
            <a:pathLst>
              <a:path extrusionOk="0" h="13581" w="8511">
                <a:moveTo>
                  <a:pt x="7333" y="1"/>
                </a:moveTo>
                <a:cubicBezTo>
                  <a:pt x="7333" y="1"/>
                  <a:pt x="936" y="332"/>
                  <a:pt x="0" y="332"/>
                </a:cubicBezTo>
                <a:lnTo>
                  <a:pt x="1811" y="13580"/>
                </a:lnTo>
                <a:lnTo>
                  <a:pt x="8510" y="11196"/>
                </a:lnTo>
                <a:lnTo>
                  <a:pt x="7333" y="1"/>
                </a:lnTo>
                <a:close/>
              </a:path>
            </a:pathLst>
          </a:custGeom>
          <a:solidFill>
            <a:srgbClr val="E7D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9"/>
          <p:cNvSpPr/>
          <p:nvPr/>
        </p:nvSpPr>
        <p:spPr>
          <a:xfrm>
            <a:off x="7204750" y="1574875"/>
            <a:ext cx="192425" cy="333475"/>
          </a:xfrm>
          <a:custGeom>
            <a:rect b="b" l="l" r="r" t="t"/>
            <a:pathLst>
              <a:path extrusionOk="0" h="13339" w="7697">
                <a:moveTo>
                  <a:pt x="6519" y="1"/>
                </a:moveTo>
                <a:cubicBezTo>
                  <a:pt x="6519" y="1"/>
                  <a:pt x="1238" y="785"/>
                  <a:pt x="1" y="815"/>
                </a:cubicBezTo>
                <a:lnTo>
                  <a:pt x="1600" y="13339"/>
                </a:lnTo>
                <a:lnTo>
                  <a:pt x="7696" y="11196"/>
                </a:lnTo>
                <a:lnTo>
                  <a:pt x="6519" y="1"/>
                </a:lnTo>
                <a:close/>
              </a:path>
            </a:pathLst>
          </a:custGeom>
          <a:solidFill>
            <a:srgbClr val="EDE4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9"/>
          <p:cNvSpPr/>
          <p:nvPr/>
        </p:nvSpPr>
        <p:spPr>
          <a:xfrm>
            <a:off x="7236450" y="1574875"/>
            <a:ext cx="160725" cy="325950"/>
          </a:xfrm>
          <a:custGeom>
            <a:rect b="b" l="l" r="r" t="t"/>
            <a:pathLst>
              <a:path extrusionOk="0" h="13038" w="6429">
                <a:moveTo>
                  <a:pt x="5251" y="1"/>
                </a:moveTo>
                <a:cubicBezTo>
                  <a:pt x="5251" y="1"/>
                  <a:pt x="1449" y="1358"/>
                  <a:pt x="0" y="1540"/>
                </a:cubicBezTo>
                <a:lnTo>
                  <a:pt x="1328" y="13037"/>
                </a:lnTo>
                <a:lnTo>
                  <a:pt x="6428" y="11196"/>
                </a:lnTo>
                <a:lnTo>
                  <a:pt x="5251" y="1"/>
                </a:lnTo>
                <a:close/>
              </a:path>
            </a:pathLst>
          </a:custGeom>
          <a:solidFill>
            <a:srgbClr val="F3E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9"/>
          <p:cNvSpPr/>
          <p:nvPr/>
        </p:nvSpPr>
        <p:spPr>
          <a:xfrm>
            <a:off x="7367725" y="1562050"/>
            <a:ext cx="191650" cy="292750"/>
          </a:xfrm>
          <a:custGeom>
            <a:rect b="b" l="l" r="r" t="t"/>
            <a:pathLst>
              <a:path extrusionOk="0" h="11710" w="7666">
                <a:moveTo>
                  <a:pt x="7031" y="1"/>
                </a:moveTo>
                <a:lnTo>
                  <a:pt x="0" y="514"/>
                </a:lnTo>
                <a:lnTo>
                  <a:pt x="1177" y="11709"/>
                </a:lnTo>
                <a:lnTo>
                  <a:pt x="7665" y="10623"/>
                </a:lnTo>
                <a:lnTo>
                  <a:pt x="7031" y="1"/>
                </a:lnTo>
                <a:close/>
              </a:path>
            </a:pathLst>
          </a:custGeom>
          <a:solidFill>
            <a:srgbClr val="EDE4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9"/>
          <p:cNvSpPr/>
          <p:nvPr/>
        </p:nvSpPr>
        <p:spPr>
          <a:xfrm>
            <a:off x="7367725" y="1574875"/>
            <a:ext cx="191650" cy="279925"/>
          </a:xfrm>
          <a:custGeom>
            <a:rect b="b" l="l" r="r" t="t"/>
            <a:pathLst>
              <a:path extrusionOk="0" h="11197" w="7666">
                <a:moveTo>
                  <a:pt x="0" y="1"/>
                </a:moveTo>
                <a:lnTo>
                  <a:pt x="1177" y="11196"/>
                </a:lnTo>
                <a:lnTo>
                  <a:pt x="7665" y="10110"/>
                </a:lnTo>
                <a:lnTo>
                  <a:pt x="7212" y="212"/>
                </a:lnTo>
                <a:cubicBezTo>
                  <a:pt x="6488" y="263"/>
                  <a:pt x="5749" y="283"/>
                  <a:pt x="5034" y="283"/>
                </a:cubicBezTo>
                <a:cubicBezTo>
                  <a:pt x="2351" y="283"/>
                  <a:pt x="0" y="1"/>
                  <a:pt x="0" y="1"/>
                </a:cubicBezTo>
                <a:close/>
              </a:path>
            </a:pathLst>
          </a:custGeom>
          <a:solidFill>
            <a:srgbClr val="F3E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9"/>
          <p:cNvSpPr/>
          <p:nvPr/>
        </p:nvSpPr>
        <p:spPr>
          <a:xfrm>
            <a:off x="7268875" y="1574875"/>
            <a:ext cx="129050" cy="313125"/>
          </a:xfrm>
          <a:custGeom>
            <a:rect b="b" l="l" r="r" t="t"/>
            <a:pathLst>
              <a:path extrusionOk="0" h="12525" w="5162">
                <a:moveTo>
                  <a:pt x="3954" y="1"/>
                </a:moveTo>
                <a:cubicBezTo>
                  <a:pt x="3954" y="1"/>
                  <a:pt x="1962" y="1600"/>
                  <a:pt x="1" y="2143"/>
                </a:cubicBezTo>
                <a:lnTo>
                  <a:pt x="1027" y="12524"/>
                </a:lnTo>
                <a:cubicBezTo>
                  <a:pt x="1027" y="12524"/>
                  <a:pt x="5161" y="11377"/>
                  <a:pt x="5131" y="11196"/>
                </a:cubicBezTo>
                <a:cubicBezTo>
                  <a:pt x="5071" y="11015"/>
                  <a:pt x="3954" y="1"/>
                  <a:pt x="3954" y="1"/>
                </a:cubicBezTo>
                <a:close/>
              </a:path>
            </a:pathLst>
          </a:custGeom>
          <a:solidFill>
            <a:srgbClr val="FFFA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9"/>
          <p:cNvSpPr/>
          <p:nvPr/>
        </p:nvSpPr>
        <p:spPr>
          <a:xfrm>
            <a:off x="7367725" y="1574875"/>
            <a:ext cx="167500" cy="279925"/>
          </a:xfrm>
          <a:custGeom>
            <a:rect b="b" l="l" r="r" t="t"/>
            <a:pathLst>
              <a:path extrusionOk="0" h="11197" w="6700">
                <a:moveTo>
                  <a:pt x="0" y="1"/>
                </a:moveTo>
                <a:lnTo>
                  <a:pt x="1177" y="11196"/>
                </a:lnTo>
                <a:lnTo>
                  <a:pt x="6699" y="10261"/>
                </a:lnTo>
                <a:lnTo>
                  <a:pt x="6277" y="906"/>
                </a:lnTo>
                <a:cubicBezTo>
                  <a:pt x="2807" y="876"/>
                  <a:pt x="0" y="1"/>
                  <a:pt x="0" y="1"/>
                </a:cubicBezTo>
                <a:close/>
              </a:path>
            </a:pathLst>
          </a:custGeom>
          <a:solidFill>
            <a:srgbClr val="FFFA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9"/>
          <p:cNvSpPr/>
          <p:nvPr/>
        </p:nvSpPr>
        <p:spPr>
          <a:xfrm>
            <a:off x="7173075" y="1526600"/>
            <a:ext cx="377250" cy="45275"/>
          </a:xfrm>
          <a:custGeom>
            <a:rect b="b" l="l" r="r" t="t"/>
            <a:pathLst>
              <a:path extrusionOk="0" h="1811" w="15090">
                <a:moveTo>
                  <a:pt x="14938" y="0"/>
                </a:moveTo>
                <a:lnTo>
                  <a:pt x="7877" y="1268"/>
                </a:lnTo>
                <a:lnTo>
                  <a:pt x="0" y="1781"/>
                </a:lnTo>
                <a:lnTo>
                  <a:pt x="182" y="1811"/>
                </a:lnTo>
                <a:lnTo>
                  <a:pt x="7847" y="1509"/>
                </a:lnTo>
                <a:lnTo>
                  <a:pt x="15089" y="211"/>
                </a:lnTo>
                <a:lnTo>
                  <a:pt x="14938" y="0"/>
                </a:lnTo>
                <a:close/>
              </a:path>
            </a:pathLst>
          </a:custGeom>
          <a:solidFill>
            <a:srgbClr val="F25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9"/>
          <p:cNvSpPr/>
          <p:nvPr/>
        </p:nvSpPr>
        <p:spPr>
          <a:xfrm>
            <a:off x="7173075" y="1571100"/>
            <a:ext cx="52075" cy="357625"/>
          </a:xfrm>
          <a:custGeom>
            <a:rect b="b" l="l" r="r" t="t"/>
            <a:pathLst>
              <a:path extrusionOk="0" h="14305" w="2083">
                <a:moveTo>
                  <a:pt x="0" y="1"/>
                </a:moveTo>
                <a:lnTo>
                  <a:pt x="1841" y="14093"/>
                </a:lnTo>
                <a:lnTo>
                  <a:pt x="2083" y="14305"/>
                </a:lnTo>
                <a:lnTo>
                  <a:pt x="182" y="31"/>
                </a:lnTo>
                <a:lnTo>
                  <a:pt x="0" y="1"/>
                </a:lnTo>
                <a:close/>
              </a:path>
            </a:pathLst>
          </a:custGeom>
          <a:solidFill>
            <a:srgbClr val="F25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9"/>
          <p:cNvSpPr/>
          <p:nvPr/>
        </p:nvSpPr>
        <p:spPr>
          <a:xfrm>
            <a:off x="7370725" y="1574875"/>
            <a:ext cx="28700" cy="279925"/>
          </a:xfrm>
          <a:custGeom>
            <a:rect b="b" l="l" r="r" t="t"/>
            <a:pathLst>
              <a:path extrusionOk="0" fill="none" h="11197" w="1148">
                <a:moveTo>
                  <a:pt x="1" y="1"/>
                </a:moveTo>
                <a:lnTo>
                  <a:pt x="1148" y="11196"/>
                </a:lnTo>
              </a:path>
            </a:pathLst>
          </a:custGeom>
          <a:noFill/>
          <a:ln cap="flat" cmpd="sng" w="1500">
            <a:solidFill>
              <a:srgbClr val="E7D6C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9"/>
          <p:cNvSpPr/>
          <p:nvPr/>
        </p:nvSpPr>
        <p:spPr>
          <a:xfrm>
            <a:off x="7399550" y="1630650"/>
            <a:ext cx="113800" cy="14625"/>
          </a:xfrm>
          <a:custGeom>
            <a:rect b="b" l="l" r="r" t="t"/>
            <a:pathLst>
              <a:path extrusionOk="0" h="585" w="4552">
                <a:moveTo>
                  <a:pt x="3331" y="1"/>
                </a:moveTo>
                <a:cubicBezTo>
                  <a:pt x="3315" y="1"/>
                  <a:pt x="3300" y="1"/>
                  <a:pt x="3284" y="3"/>
                </a:cubicBezTo>
                <a:cubicBezTo>
                  <a:pt x="3163" y="3"/>
                  <a:pt x="2680" y="244"/>
                  <a:pt x="2650" y="244"/>
                </a:cubicBezTo>
                <a:cubicBezTo>
                  <a:pt x="2633" y="247"/>
                  <a:pt x="2616" y="249"/>
                  <a:pt x="2598" y="249"/>
                </a:cubicBezTo>
                <a:cubicBezTo>
                  <a:pt x="2453" y="249"/>
                  <a:pt x="2268" y="154"/>
                  <a:pt x="2107" y="154"/>
                </a:cubicBezTo>
                <a:cubicBezTo>
                  <a:pt x="1715" y="214"/>
                  <a:pt x="1383" y="335"/>
                  <a:pt x="960" y="335"/>
                </a:cubicBezTo>
                <a:cubicBezTo>
                  <a:pt x="882" y="335"/>
                  <a:pt x="811" y="333"/>
                  <a:pt x="744" y="333"/>
                </a:cubicBezTo>
                <a:cubicBezTo>
                  <a:pt x="479" y="333"/>
                  <a:pt x="290" y="353"/>
                  <a:pt x="25" y="546"/>
                </a:cubicBezTo>
                <a:cubicBezTo>
                  <a:pt x="1" y="546"/>
                  <a:pt x="15" y="584"/>
                  <a:pt x="37" y="584"/>
                </a:cubicBezTo>
                <a:cubicBezTo>
                  <a:pt x="43" y="584"/>
                  <a:pt x="49" y="582"/>
                  <a:pt x="55" y="576"/>
                </a:cubicBezTo>
                <a:cubicBezTo>
                  <a:pt x="277" y="447"/>
                  <a:pt x="454" y="409"/>
                  <a:pt x="616" y="409"/>
                </a:cubicBezTo>
                <a:cubicBezTo>
                  <a:pt x="848" y="409"/>
                  <a:pt x="1048" y="488"/>
                  <a:pt x="1306" y="488"/>
                </a:cubicBezTo>
                <a:cubicBezTo>
                  <a:pt x="1331" y="488"/>
                  <a:pt x="1356" y="487"/>
                  <a:pt x="1383" y="485"/>
                </a:cubicBezTo>
                <a:cubicBezTo>
                  <a:pt x="1438" y="458"/>
                  <a:pt x="1853" y="302"/>
                  <a:pt x="1847" y="301"/>
                </a:cubicBezTo>
                <a:lnTo>
                  <a:pt x="1847" y="301"/>
                </a:lnTo>
                <a:cubicBezTo>
                  <a:pt x="1940" y="273"/>
                  <a:pt x="2025" y="263"/>
                  <a:pt x="2106" y="263"/>
                </a:cubicBezTo>
                <a:cubicBezTo>
                  <a:pt x="2358" y="263"/>
                  <a:pt x="2567" y="365"/>
                  <a:pt x="2861" y="365"/>
                </a:cubicBezTo>
                <a:cubicBezTo>
                  <a:pt x="3103" y="365"/>
                  <a:pt x="3392" y="174"/>
                  <a:pt x="3686" y="174"/>
                </a:cubicBezTo>
                <a:cubicBezTo>
                  <a:pt x="3723" y="174"/>
                  <a:pt x="3760" y="177"/>
                  <a:pt x="3797" y="184"/>
                </a:cubicBezTo>
                <a:cubicBezTo>
                  <a:pt x="4012" y="205"/>
                  <a:pt x="4120" y="303"/>
                  <a:pt x="4284" y="303"/>
                </a:cubicBezTo>
                <a:cubicBezTo>
                  <a:pt x="4350" y="303"/>
                  <a:pt x="4426" y="287"/>
                  <a:pt x="4521" y="244"/>
                </a:cubicBezTo>
                <a:cubicBezTo>
                  <a:pt x="4551" y="244"/>
                  <a:pt x="4521" y="184"/>
                  <a:pt x="4491" y="184"/>
                </a:cubicBezTo>
                <a:cubicBezTo>
                  <a:pt x="4417" y="218"/>
                  <a:pt x="4343" y="232"/>
                  <a:pt x="4269" y="232"/>
                </a:cubicBezTo>
                <a:cubicBezTo>
                  <a:pt x="3964" y="232"/>
                  <a:pt x="3656" y="1"/>
                  <a:pt x="3331"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9"/>
          <p:cNvSpPr/>
          <p:nvPr/>
        </p:nvSpPr>
        <p:spPr>
          <a:xfrm>
            <a:off x="7404700" y="1660875"/>
            <a:ext cx="111675" cy="14575"/>
          </a:xfrm>
          <a:custGeom>
            <a:rect b="b" l="l" r="r" t="t"/>
            <a:pathLst>
              <a:path extrusionOk="0" h="583" w="4467">
                <a:moveTo>
                  <a:pt x="1838" y="154"/>
                </a:moveTo>
                <a:cubicBezTo>
                  <a:pt x="1775" y="154"/>
                  <a:pt x="1502" y="210"/>
                  <a:pt x="1654" y="220"/>
                </a:cubicBezTo>
                <a:lnTo>
                  <a:pt x="1654" y="220"/>
                </a:lnTo>
                <a:cubicBezTo>
                  <a:pt x="1845" y="170"/>
                  <a:pt x="1873" y="154"/>
                  <a:pt x="1838" y="154"/>
                </a:cubicBezTo>
                <a:close/>
                <a:moveTo>
                  <a:pt x="3168" y="1"/>
                </a:moveTo>
                <a:cubicBezTo>
                  <a:pt x="3108" y="31"/>
                  <a:pt x="3048" y="91"/>
                  <a:pt x="3018" y="91"/>
                </a:cubicBezTo>
                <a:cubicBezTo>
                  <a:pt x="2957" y="152"/>
                  <a:pt x="2927" y="182"/>
                  <a:pt x="2867" y="242"/>
                </a:cubicBezTo>
                <a:cubicBezTo>
                  <a:pt x="2692" y="344"/>
                  <a:pt x="2531" y="397"/>
                  <a:pt x="2384" y="397"/>
                </a:cubicBezTo>
                <a:cubicBezTo>
                  <a:pt x="2227" y="397"/>
                  <a:pt x="2086" y="337"/>
                  <a:pt x="1961" y="212"/>
                </a:cubicBezTo>
                <a:cubicBezTo>
                  <a:pt x="1848" y="219"/>
                  <a:pt x="1768" y="222"/>
                  <a:pt x="1713" y="222"/>
                </a:cubicBezTo>
                <a:cubicBezTo>
                  <a:pt x="1689" y="222"/>
                  <a:pt x="1669" y="221"/>
                  <a:pt x="1654" y="220"/>
                </a:cubicBezTo>
                <a:lnTo>
                  <a:pt x="1654" y="220"/>
                </a:lnTo>
                <a:cubicBezTo>
                  <a:pt x="1629" y="227"/>
                  <a:pt x="1601" y="234"/>
                  <a:pt x="1569" y="242"/>
                </a:cubicBezTo>
                <a:cubicBezTo>
                  <a:pt x="1267" y="333"/>
                  <a:pt x="996" y="393"/>
                  <a:pt x="694" y="423"/>
                </a:cubicBezTo>
                <a:cubicBezTo>
                  <a:pt x="453" y="453"/>
                  <a:pt x="302" y="423"/>
                  <a:pt x="30" y="514"/>
                </a:cubicBezTo>
                <a:cubicBezTo>
                  <a:pt x="6" y="538"/>
                  <a:pt x="1" y="582"/>
                  <a:pt x="32" y="582"/>
                </a:cubicBezTo>
                <a:cubicBezTo>
                  <a:pt x="39" y="582"/>
                  <a:pt x="49" y="580"/>
                  <a:pt x="60" y="574"/>
                </a:cubicBezTo>
                <a:cubicBezTo>
                  <a:pt x="206" y="522"/>
                  <a:pt x="349" y="506"/>
                  <a:pt x="490" y="506"/>
                </a:cubicBezTo>
                <a:cubicBezTo>
                  <a:pt x="718" y="506"/>
                  <a:pt x="944" y="548"/>
                  <a:pt x="1177" y="548"/>
                </a:cubicBezTo>
                <a:cubicBezTo>
                  <a:pt x="1217" y="548"/>
                  <a:pt x="1257" y="547"/>
                  <a:pt x="1297" y="544"/>
                </a:cubicBezTo>
                <a:cubicBezTo>
                  <a:pt x="1358" y="514"/>
                  <a:pt x="1418" y="484"/>
                  <a:pt x="1479" y="423"/>
                </a:cubicBezTo>
                <a:cubicBezTo>
                  <a:pt x="1509" y="393"/>
                  <a:pt x="1554" y="378"/>
                  <a:pt x="1611" y="378"/>
                </a:cubicBezTo>
                <a:cubicBezTo>
                  <a:pt x="1667" y="378"/>
                  <a:pt x="1735" y="393"/>
                  <a:pt x="1810" y="423"/>
                </a:cubicBezTo>
                <a:cubicBezTo>
                  <a:pt x="1827" y="420"/>
                  <a:pt x="1844" y="419"/>
                  <a:pt x="1862" y="419"/>
                </a:cubicBezTo>
                <a:cubicBezTo>
                  <a:pt x="2018" y="419"/>
                  <a:pt x="2204" y="518"/>
                  <a:pt x="2340" y="518"/>
                </a:cubicBezTo>
                <a:cubicBezTo>
                  <a:pt x="2355" y="518"/>
                  <a:pt x="2370" y="516"/>
                  <a:pt x="2384" y="514"/>
                </a:cubicBezTo>
                <a:cubicBezTo>
                  <a:pt x="2836" y="484"/>
                  <a:pt x="2957" y="212"/>
                  <a:pt x="3531" y="212"/>
                </a:cubicBezTo>
                <a:cubicBezTo>
                  <a:pt x="3832" y="212"/>
                  <a:pt x="4134" y="242"/>
                  <a:pt x="4436" y="242"/>
                </a:cubicBezTo>
                <a:cubicBezTo>
                  <a:pt x="4466" y="242"/>
                  <a:pt x="4466" y="182"/>
                  <a:pt x="4436" y="182"/>
                </a:cubicBezTo>
                <a:cubicBezTo>
                  <a:pt x="4194" y="182"/>
                  <a:pt x="3380" y="31"/>
                  <a:pt x="3319" y="31"/>
                </a:cubicBezTo>
                <a:cubicBezTo>
                  <a:pt x="3289" y="31"/>
                  <a:pt x="3199" y="1"/>
                  <a:pt x="3168"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9"/>
          <p:cNvSpPr/>
          <p:nvPr/>
        </p:nvSpPr>
        <p:spPr>
          <a:xfrm>
            <a:off x="7401950" y="1694825"/>
            <a:ext cx="113650" cy="15150"/>
          </a:xfrm>
          <a:custGeom>
            <a:rect b="b" l="l" r="r" t="t"/>
            <a:pathLst>
              <a:path extrusionOk="0" h="606" w="4546">
                <a:moveTo>
                  <a:pt x="4486" y="1"/>
                </a:moveTo>
                <a:cubicBezTo>
                  <a:pt x="4273" y="142"/>
                  <a:pt x="4098" y="182"/>
                  <a:pt x="3934" y="182"/>
                </a:cubicBezTo>
                <a:cubicBezTo>
                  <a:pt x="3719" y="182"/>
                  <a:pt x="3525" y="113"/>
                  <a:pt x="3293" y="113"/>
                </a:cubicBezTo>
                <a:cubicBezTo>
                  <a:pt x="3249" y="113"/>
                  <a:pt x="3204" y="116"/>
                  <a:pt x="3158" y="121"/>
                </a:cubicBezTo>
                <a:cubicBezTo>
                  <a:pt x="3101" y="121"/>
                  <a:pt x="2677" y="305"/>
                  <a:pt x="2694" y="305"/>
                </a:cubicBezTo>
                <a:cubicBezTo>
                  <a:pt x="2696" y="305"/>
                  <a:pt x="2699" y="304"/>
                  <a:pt x="2705" y="302"/>
                </a:cubicBezTo>
                <a:lnTo>
                  <a:pt x="2705" y="302"/>
                </a:lnTo>
                <a:cubicBezTo>
                  <a:pt x="2623" y="330"/>
                  <a:pt x="2546" y="340"/>
                  <a:pt x="2471" y="340"/>
                </a:cubicBezTo>
                <a:cubicBezTo>
                  <a:pt x="2238" y="340"/>
                  <a:pt x="2030" y="239"/>
                  <a:pt x="1782" y="239"/>
                </a:cubicBezTo>
                <a:cubicBezTo>
                  <a:pt x="1758" y="239"/>
                  <a:pt x="1734" y="240"/>
                  <a:pt x="1709" y="242"/>
                </a:cubicBezTo>
                <a:cubicBezTo>
                  <a:pt x="1428" y="242"/>
                  <a:pt x="1120" y="426"/>
                  <a:pt x="810" y="426"/>
                </a:cubicBezTo>
                <a:cubicBezTo>
                  <a:pt x="788" y="426"/>
                  <a:pt x="766" y="425"/>
                  <a:pt x="744" y="423"/>
                </a:cubicBezTo>
                <a:cubicBezTo>
                  <a:pt x="516" y="400"/>
                  <a:pt x="408" y="292"/>
                  <a:pt x="239" y="292"/>
                </a:cubicBezTo>
                <a:cubicBezTo>
                  <a:pt x="185" y="292"/>
                  <a:pt x="123" y="303"/>
                  <a:pt x="49" y="333"/>
                </a:cubicBezTo>
                <a:cubicBezTo>
                  <a:pt x="1" y="357"/>
                  <a:pt x="11" y="401"/>
                  <a:pt x="33" y="401"/>
                </a:cubicBezTo>
                <a:cubicBezTo>
                  <a:pt x="38" y="401"/>
                  <a:pt x="44" y="399"/>
                  <a:pt x="49" y="393"/>
                </a:cubicBezTo>
                <a:cubicBezTo>
                  <a:pt x="113" y="368"/>
                  <a:pt x="177" y="358"/>
                  <a:pt x="241" y="358"/>
                </a:cubicBezTo>
                <a:cubicBezTo>
                  <a:pt x="555" y="358"/>
                  <a:pt x="873" y="606"/>
                  <a:pt x="1209" y="606"/>
                </a:cubicBezTo>
                <a:cubicBezTo>
                  <a:pt x="1225" y="606"/>
                  <a:pt x="1241" y="605"/>
                  <a:pt x="1257" y="604"/>
                </a:cubicBezTo>
                <a:cubicBezTo>
                  <a:pt x="1377" y="604"/>
                  <a:pt x="1860" y="333"/>
                  <a:pt x="1890" y="333"/>
                </a:cubicBezTo>
                <a:cubicBezTo>
                  <a:pt x="2024" y="333"/>
                  <a:pt x="2206" y="428"/>
                  <a:pt x="2372" y="428"/>
                </a:cubicBezTo>
                <a:cubicBezTo>
                  <a:pt x="2393" y="428"/>
                  <a:pt x="2413" y="427"/>
                  <a:pt x="2433" y="423"/>
                </a:cubicBezTo>
                <a:cubicBezTo>
                  <a:pt x="2826" y="393"/>
                  <a:pt x="3158" y="242"/>
                  <a:pt x="3580" y="242"/>
                </a:cubicBezTo>
                <a:cubicBezTo>
                  <a:pt x="3667" y="242"/>
                  <a:pt x="3746" y="244"/>
                  <a:pt x="3818" y="244"/>
                </a:cubicBezTo>
                <a:cubicBezTo>
                  <a:pt x="4072" y="244"/>
                  <a:pt x="4258" y="225"/>
                  <a:pt x="4516" y="61"/>
                </a:cubicBezTo>
                <a:cubicBezTo>
                  <a:pt x="4546" y="31"/>
                  <a:pt x="4516" y="1"/>
                  <a:pt x="4486"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9"/>
          <p:cNvSpPr/>
          <p:nvPr/>
        </p:nvSpPr>
        <p:spPr>
          <a:xfrm>
            <a:off x="7407100" y="1725750"/>
            <a:ext cx="111525" cy="14575"/>
          </a:xfrm>
          <a:custGeom>
            <a:rect b="b" l="l" r="r" t="t"/>
            <a:pathLst>
              <a:path extrusionOk="0" h="583" w="4461">
                <a:moveTo>
                  <a:pt x="1833" y="154"/>
                </a:moveTo>
                <a:cubicBezTo>
                  <a:pt x="1769" y="154"/>
                  <a:pt x="1497" y="210"/>
                  <a:pt x="1649" y="221"/>
                </a:cubicBezTo>
                <a:lnTo>
                  <a:pt x="1649" y="221"/>
                </a:lnTo>
                <a:cubicBezTo>
                  <a:pt x="1840" y="171"/>
                  <a:pt x="1867" y="154"/>
                  <a:pt x="1833" y="154"/>
                </a:cubicBezTo>
                <a:close/>
                <a:moveTo>
                  <a:pt x="3163" y="1"/>
                </a:moveTo>
                <a:cubicBezTo>
                  <a:pt x="3103" y="31"/>
                  <a:pt x="3072" y="91"/>
                  <a:pt x="3012" y="91"/>
                </a:cubicBezTo>
                <a:cubicBezTo>
                  <a:pt x="2952" y="152"/>
                  <a:pt x="2922" y="182"/>
                  <a:pt x="2861" y="242"/>
                </a:cubicBezTo>
                <a:cubicBezTo>
                  <a:pt x="2701" y="344"/>
                  <a:pt x="2540" y="397"/>
                  <a:pt x="2390" y="397"/>
                </a:cubicBezTo>
                <a:cubicBezTo>
                  <a:pt x="2230" y="397"/>
                  <a:pt x="2081" y="337"/>
                  <a:pt x="1956" y="212"/>
                </a:cubicBezTo>
                <a:cubicBezTo>
                  <a:pt x="1843" y="219"/>
                  <a:pt x="1762" y="222"/>
                  <a:pt x="1707" y="222"/>
                </a:cubicBezTo>
                <a:cubicBezTo>
                  <a:pt x="1683" y="222"/>
                  <a:pt x="1664" y="222"/>
                  <a:pt x="1649" y="221"/>
                </a:cubicBezTo>
                <a:lnTo>
                  <a:pt x="1649" y="221"/>
                </a:lnTo>
                <a:cubicBezTo>
                  <a:pt x="1623" y="227"/>
                  <a:pt x="1595" y="234"/>
                  <a:pt x="1564" y="242"/>
                </a:cubicBezTo>
                <a:cubicBezTo>
                  <a:pt x="1262" y="333"/>
                  <a:pt x="1020" y="393"/>
                  <a:pt x="719" y="423"/>
                </a:cubicBezTo>
                <a:cubicBezTo>
                  <a:pt x="447" y="454"/>
                  <a:pt x="296" y="423"/>
                  <a:pt x="25" y="514"/>
                </a:cubicBezTo>
                <a:cubicBezTo>
                  <a:pt x="0" y="538"/>
                  <a:pt x="15" y="583"/>
                  <a:pt x="38" y="583"/>
                </a:cubicBezTo>
                <a:cubicBezTo>
                  <a:pt x="43" y="583"/>
                  <a:pt x="49" y="580"/>
                  <a:pt x="55" y="574"/>
                </a:cubicBezTo>
                <a:cubicBezTo>
                  <a:pt x="213" y="532"/>
                  <a:pt x="360" y="519"/>
                  <a:pt x="503" y="519"/>
                </a:cubicBezTo>
                <a:cubicBezTo>
                  <a:pt x="722" y="519"/>
                  <a:pt x="934" y="549"/>
                  <a:pt x="1165" y="549"/>
                </a:cubicBezTo>
                <a:cubicBezTo>
                  <a:pt x="1216" y="549"/>
                  <a:pt x="1269" y="548"/>
                  <a:pt x="1322" y="544"/>
                </a:cubicBezTo>
                <a:cubicBezTo>
                  <a:pt x="1352" y="514"/>
                  <a:pt x="1413" y="484"/>
                  <a:pt x="1473" y="454"/>
                </a:cubicBezTo>
                <a:cubicBezTo>
                  <a:pt x="1523" y="404"/>
                  <a:pt x="1573" y="381"/>
                  <a:pt x="1633" y="381"/>
                </a:cubicBezTo>
                <a:cubicBezTo>
                  <a:pt x="1682" y="381"/>
                  <a:pt x="1737" y="396"/>
                  <a:pt x="1805" y="423"/>
                </a:cubicBezTo>
                <a:cubicBezTo>
                  <a:pt x="1993" y="423"/>
                  <a:pt x="2181" y="519"/>
                  <a:pt x="2326" y="519"/>
                </a:cubicBezTo>
                <a:cubicBezTo>
                  <a:pt x="2344" y="519"/>
                  <a:pt x="2362" y="517"/>
                  <a:pt x="2378" y="514"/>
                </a:cubicBezTo>
                <a:cubicBezTo>
                  <a:pt x="2861" y="514"/>
                  <a:pt x="2982" y="212"/>
                  <a:pt x="3525" y="212"/>
                </a:cubicBezTo>
                <a:cubicBezTo>
                  <a:pt x="3827" y="212"/>
                  <a:pt x="4129" y="242"/>
                  <a:pt x="4430" y="242"/>
                </a:cubicBezTo>
                <a:cubicBezTo>
                  <a:pt x="4461" y="242"/>
                  <a:pt x="4461" y="182"/>
                  <a:pt x="4430" y="182"/>
                </a:cubicBezTo>
                <a:cubicBezTo>
                  <a:pt x="4189" y="182"/>
                  <a:pt x="3404" y="31"/>
                  <a:pt x="3314" y="31"/>
                </a:cubicBezTo>
                <a:cubicBezTo>
                  <a:pt x="3284" y="31"/>
                  <a:pt x="3193" y="1"/>
                  <a:pt x="3163"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9"/>
          <p:cNvSpPr/>
          <p:nvPr/>
        </p:nvSpPr>
        <p:spPr>
          <a:xfrm>
            <a:off x="7400300" y="1763450"/>
            <a:ext cx="113500" cy="15350"/>
          </a:xfrm>
          <a:custGeom>
            <a:rect b="b" l="l" r="r" t="t"/>
            <a:pathLst>
              <a:path extrusionOk="0" h="614" w="4540">
                <a:moveTo>
                  <a:pt x="3328" y="0"/>
                </a:moveTo>
                <a:cubicBezTo>
                  <a:pt x="3313" y="0"/>
                  <a:pt x="3299" y="1"/>
                  <a:pt x="3284" y="2"/>
                </a:cubicBezTo>
                <a:cubicBezTo>
                  <a:pt x="3163" y="32"/>
                  <a:pt x="2681" y="273"/>
                  <a:pt x="2650" y="273"/>
                </a:cubicBezTo>
                <a:cubicBezTo>
                  <a:pt x="2516" y="273"/>
                  <a:pt x="2334" y="178"/>
                  <a:pt x="2169" y="178"/>
                </a:cubicBezTo>
                <a:cubicBezTo>
                  <a:pt x="2148" y="178"/>
                  <a:pt x="2127" y="180"/>
                  <a:pt x="2107" y="183"/>
                </a:cubicBezTo>
                <a:cubicBezTo>
                  <a:pt x="1685" y="213"/>
                  <a:pt x="1353" y="364"/>
                  <a:pt x="960" y="364"/>
                </a:cubicBezTo>
                <a:cubicBezTo>
                  <a:pt x="873" y="364"/>
                  <a:pt x="795" y="362"/>
                  <a:pt x="722" y="362"/>
                </a:cubicBezTo>
                <a:cubicBezTo>
                  <a:pt x="468" y="362"/>
                  <a:pt x="283" y="381"/>
                  <a:pt x="25" y="545"/>
                </a:cubicBezTo>
                <a:cubicBezTo>
                  <a:pt x="1" y="569"/>
                  <a:pt x="16" y="614"/>
                  <a:pt x="38" y="614"/>
                </a:cubicBezTo>
                <a:cubicBezTo>
                  <a:pt x="44" y="614"/>
                  <a:pt x="49" y="611"/>
                  <a:pt x="55" y="605"/>
                </a:cubicBezTo>
                <a:cubicBezTo>
                  <a:pt x="267" y="464"/>
                  <a:pt x="443" y="424"/>
                  <a:pt x="606" y="424"/>
                </a:cubicBezTo>
                <a:cubicBezTo>
                  <a:pt x="821" y="424"/>
                  <a:pt x="1016" y="493"/>
                  <a:pt x="1248" y="493"/>
                </a:cubicBezTo>
                <a:cubicBezTo>
                  <a:pt x="1291" y="493"/>
                  <a:pt x="1336" y="490"/>
                  <a:pt x="1383" y="485"/>
                </a:cubicBezTo>
                <a:cubicBezTo>
                  <a:pt x="1439" y="485"/>
                  <a:pt x="1864" y="301"/>
                  <a:pt x="1846" y="301"/>
                </a:cubicBezTo>
                <a:cubicBezTo>
                  <a:pt x="1845" y="301"/>
                  <a:pt x="1842" y="302"/>
                  <a:pt x="1836" y="304"/>
                </a:cubicBezTo>
                <a:lnTo>
                  <a:pt x="1836" y="304"/>
                </a:lnTo>
                <a:cubicBezTo>
                  <a:pt x="1916" y="277"/>
                  <a:pt x="1992" y="266"/>
                  <a:pt x="2066" y="266"/>
                </a:cubicBezTo>
                <a:cubicBezTo>
                  <a:pt x="2323" y="266"/>
                  <a:pt x="2550" y="394"/>
                  <a:pt x="2831" y="394"/>
                </a:cubicBezTo>
                <a:cubicBezTo>
                  <a:pt x="3087" y="394"/>
                  <a:pt x="3423" y="180"/>
                  <a:pt x="3738" y="180"/>
                </a:cubicBezTo>
                <a:cubicBezTo>
                  <a:pt x="3758" y="180"/>
                  <a:pt x="3778" y="181"/>
                  <a:pt x="3797" y="183"/>
                </a:cubicBezTo>
                <a:cubicBezTo>
                  <a:pt x="4017" y="227"/>
                  <a:pt x="4125" y="319"/>
                  <a:pt x="4284" y="319"/>
                </a:cubicBezTo>
                <a:cubicBezTo>
                  <a:pt x="4343" y="319"/>
                  <a:pt x="4409" y="306"/>
                  <a:pt x="4491" y="273"/>
                </a:cubicBezTo>
                <a:cubicBezTo>
                  <a:pt x="4540" y="249"/>
                  <a:pt x="4530" y="205"/>
                  <a:pt x="4508" y="205"/>
                </a:cubicBezTo>
                <a:cubicBezTo>
                  <a:pt x="4503" y="205"/>
                  <a:pt x="4497" y="207"/>
                  <a:pt x="4491" y="213"/>
                </a:cubicBezTo>
                <a:cubicBezTo>
                  <a:pt x="4423" y="238"/>
                  <a:pt x="4355" y="248"/>
                  <a:pt x="4288" y="248"/>
                </a:cubicBezTo>
                <a:cubicBezTo>
                  <a:pt x="3957" y="248"/>
                  <a:pt x="3642" y="0"/>
                  <a:pt x="3328"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9"/>
          <p:cNvSpPr/>
          <p:nvPr/>
        </p:nvSpPr>
        <p:spPr>
          <a:xfrm>
            <a:off x="7405450" y="1794200"/>
            <a:ext cx="111675" cy="14575"/>
          </a:xfrm>
          <a:custGeom>
            <a:rect b="b" l="l" r="r" t="t"/>
            <a:pathLst>
              <a:path extrusionOk="0" h="583" w="4467">
                <a:moveTo>
                  <a:pt x="3193" y="1"/>
                </a:moveTo>
                <a:cubicBezTo>
                  <a:pt x="3183" y="1"/>
                  <a:pt x="3175" y="3"/>
                  <a:pt x="3169" y="9"/>
                </a:cubicBezTo>
                <a:cubicBezTo>
                  <a:pt x="3108" y="39"/>
                  <a:pt x="3048" y="100"/>
                  <a:pt x="3018" y="100"/>
                </a:cubicBezTo>
                <a:cubicBezTo>
                  <a:pt x="2957" y="130"/>
                  <a:pt x="2897" y="190"/>
                  <a:pt x="2867" y="250"/>
                </a:cubicBezTo>
                <a:cubicBezTo>
                  <a:pt x="2704" y="346"/>
                  <a:pt x="2553" y="392"/>
                  <a:pt x="2414" y="392"/>
                </a:cubicBezTo>
                <a:cubicBezTo>
                  <a:pt x="2245" y="392"/>
                  <a:pt x="2094" y="323"/>
                  <a:pt x="1962" y="190"/>
                </a:cubicBezTo>
                <a:cubicBezTo>
                  <a:pt x="1855" y="200"/>
                  <a:pt x="1777" y="206"/>
                  <a:pt x="1722" y="209"/>
                </a:cubicBezTo>
                <a:lnTo>
                  <a:pt x="1722" y="209"/>
                </a:lnTo>
                <a:cubicBezTo>
                  <a:pt x="1845" y="173"/>
                  <a:pt x="1856" y="161"/>
                  <a:pt x="1822" y="161"/>
                </a:cubicBezTo>
                <a:cubicBezTo>
                  <a:pt x="1754" y="161"/>
                  <a:pt x="1502" y="211"/>
                  <a:pt x="1650" y="211"/>
                </a:cubicBezTo>
                <a:cubicBezTo>
                  <a:pt x="1668" y="211"/>
                  <a:pt x="1691" y="211"/>
                  <a:pt x="1722" y="209"/>
                </a:cubicBezTo>
                <a:lnTo>
                  <a:pt x="1722" y="209"/>
                </a:lnTo>
                <a:cubicBezTo>
                  <a:pt x="1683" y="220"/>
                  <a:pt x="1633" y="234"/>
                  <a:pt x="1569" y="250"/>
                </a:cubicBezTo>
                <a:cubicBezTo>
                  <a:pt x="1237" y="311"/>
                  <a:pt x="996" y="401"/>
                  <a:pt x="694" y="432"/>
                </a:cubicBezTo>
                <a:cubicBezTo>
                  <a:pt x="423" y="432"/>
                  <a:pt x="272" y="432"/>
                  <a:pt x="30" y="522"/>
                </a:cubicBezTo>
                <a:cubicBezTo>
                  <a:pt x="0" y="522"/>
                  <a:pt x="0" y="582"/>
                  <a:pt x="60" y="582"/>
                </a:cubicBezTo>
                <a:cubicBezTo>
                  <a:pt x="213" y="528"/>
                  <a:pt x="361" y="513"/>
                  <a:pt x="508" y="513"/>
                </a:cubicBezTo>
                <a:cubicBezTo>
                  <a:pt x="694" y="513"/>
                  <a:pt x="879" y="537"/>
                  <a:pt x="1067" y="537"/>
                </a:cubicBezTo>
                <a:cubicBezTo>
                  <a:pt x="1143" y="537"/>
                  <a:pt x="1220" y="533"/>
                  <a:pt x="1298" y="522"/>
                </a:cubicBezTo>
                <a:cubicBezTo>
                  <a:pt x="1358" y="492"/>
                  <a:pt x="1418" y="462"/>
                  <a:pt x="1449" y="432"/>
                </a:cubicBezTo>
                <a:cubicBezTo>
                  <a:pt x="1494" y="401"/>
                  <a:pt x="1547" y="386"/>
                  <a:pt x="1607" y="386"/>
                </a:cubicBezTo>
                <a:cubicBezTo>
                  <a:pt x="1667" y="386"/>
                  <a:pt x="1735" y="401"/>
                  <a:pt x="1811" y="432"/>
                </a:cubicBezTo>
                <a:cubicBezTo>
                  <a:pt x="1831" y="428"/>
                  <a:pt x="1852" y="427"/>
                  <a:pt x="1873" y="427"/>
                </a:cubicBezTo>
                <a:cubicBezTo>
                  <a:pt x="2044" y="427"/>
                  <a:pt x="2250" y="522"/>
                  <a:pt x="2384" y="522"/>
                </a:cubicBezTo>
                <a:cubicBezTo>
                  <a:pt x="2815" y="493"/>
                  <a:pt x="2945" y="218"/>
                  <a:pt x="3452" y="218"/>
                </a:cubicBezTo>
                <a:cubicBezTo>
                  <a:pt x="3477" y="218"/>
                  <a:pt x="3504" y="219"/>
                  <a:pt x="3531" y="220"/>
                </a:cubicBezTo>
                <a:cubicBezTo>
                  <a:pt x="3833" y="220"/>
                  <a:pt x="4134" y="250"/>
                  <a:pt x="4436" y="250"/>
                </a:cubicBezTo>
                <a:cubicBezTo>
                  <a:pt x="4466" y="250"/>
                  <a:pt x="4466" y="190"/>
                  <a:pt x="4436" y="190"/>
                </a:cubicBezTo>
                <a:cubicBezTo>
                  <a:pt x="4185" y="190"/>
                  <a:pt x="3498" y="36"/>
                  <a:pt x="3346" y="36"/>
                </a:cubicBezTo>
                <a:cubicBezTo>
                  <a:pt x="3333" y="36"/>
                  <a:pt x="3324" y="37"/>
                  <a:pt x="3320" y="39"/>
                </a:cubicBezTo>
                <a:cubicBezTo>
                  <a:pt x="3295" y="39"/>
                  <a:pt x="3233" y="1"/>
                  <a:pt x="3193"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9"/>
          <p:cNvSpPr/>
          <p:nvPr/>
        </p:nvSpPr>
        <p:spPr>
          <a:xfrm>
            <a:off x="7280950" y="1655000"/>
            <a:ext cx="79775" cy="22825"/>
          </a:xfrm>
          <a:custGeom>
            <a:rect b="b" l="l" r="r" t="t"/>
            <a:pathLst>
              <a:path extrusionOk="0" h="913" w="3191">
                <a:moveTo>
                  <a:pt x="2351" y="1"/>
                </a:moveTo>
                <a:cubicBezTo>
                  <a:pt x="2311" y="1"/>
                  <a:pt x="2272" y="8"/>
                  <a:pt x="2234" y="24"/>
                </a:cubicBezTo>
                <a:cubicBezTo>
                  <a:pt x="2083" y="55"/>
                  <a:pt x="2023" y="296"/>
                  <a:pt x="1872" y="326"/>
                </a:cubicBezTo>
                <a:cubicBezTo>
                  <a:pt x="1846" y="326"/>
                  <a:pt x="1687" y="260"/>
                  <a:pt x="1604" y="260"/>
                </a:cubicBezTo>
                <a:cubicBezTo>
                  <a:pt x="1590" y="260"/>
                  <a:pt x="1579" y="262"/>
                  <a:pt x="1570" y="266"/>
                </a:cubicBezTo>
                <a:cubicBezTo>
                  <a:pt x="1238" y="266"/>
                  <a:pt x="1057" y="568"/>
                  <a:pt x="755" y="598"/>
                </a:cubicBezTo>
                <a:cubicBezTo>
                  <a:pt x="423" y="628"/>
                  <a:pt x="242" y="568"/>
                  <a:pt x="1" y="869"/>
                </a:cubicBezTo>
                <a:cubicBezTo>
                  <a:pt x="1" y="891"/>
                  <a:pt x="16" y="912"/>
                  <a:pt x="35" y="912"/>
                </a:cubicBezTo>
                <a:cubicBezTo>
                  <a:pt x="43" y="912"/>
                  <a:pt x="52" y="908"/>
                  <a:pt x="61" y="900"/>
                </a:cubicBezTo>
                <a:cubicBezTo>
                  <a:pt x="221" y="707"/>
                  <a:pt x="382" y="677"/>
                  <a:pt x="546" y="677"/>
                </a:cubicBezTo>
                <a:cubicBezTo>
                  <a:pt x="623" y="677"/>
                  <a:pt x="702" y="683"/>
                  <a:pt x="781" y="683"/>
                </a:cubicBezTo>
                <a:cubicBezTo>
                  <a:pt x="852" y="683"/>
                  <a:pt x="923" y="678"/>
                  <a:pt x="997" y="658"/>
                </a:cubicBezTo>
                <a:cubicBezTo>
                  <a:pt x="1117" y="628"/>
                  <a:pt x="1178" y="477"/>
                  <a:pt x="1268" y="447"/>
                </a:cubicBezTo>
                <a:cubicBezTo>
                  <a:pt x="1342" y="410"/>
                  <a:pt x="1415" y="399"/>
                  <a:pt x="1489" y="399"/>
                </a:cubicBezTo>
                <a:cubicBezTo>
                  <a:pt x="1613" y="399"/>
                  <a:pt x="1738" y="432"/>
                  <a:pt x="1862" y="432"/>
                </a:cubicBezTo>
                <a:cubicBezTo>
                  <a:pt x="1906" y="432"/>
                  <a:pt x="1949" y="428"/>
                  <a:pt x="1992" y="417"/>
                </a:cubicBezTo>
                <a:cubicBezTo>
                  <a:pt x="2053" y="387"/>
                  <a:pt x="2053" y="326"/>
                  <a:pt x="2113" y="296"/>
                </a:cubicBezTo>
                <a:cubicBezTo>
                  <a:pt x="2113" y="296"/>
                  <a:pt x="2475" y="55"/>
                  <a:pt x="2506" y="55"/>
                </a:cubicBezTo>
                <a:cubicBezTo>
                  <a:pt x="2536" y="55"/>
                  <a:pt x="2626" y="145"/>
                  <a:pt x="2687" y="145"/>
                </a:cubicBezTo>
                <a:cubicBezTo>
                  <a:pt x="2808" y="163"/>
                  <a:pt x="2889" y="200"/>
                  <a:pt x="2971" y="200"/>
                </a:cubicBezTo>
                <a:cubicBezTo>
                  <a:pt x="3032" y="200"/>
                  <a:pt x="3092" y="179"/>
                  <a:pt x="3169" y="115"/>
                </a:cubicBezTo>
                <a:cubicBezTo>
                  <a:pt x="3191" y="94"/>
                  <a:pt x="3167" y="72"/>
                  <a:pt x="3140" y="72"/>
                </a:cubicBezTo>
                <a:cubicBezTo>
                  <a:pt x="3129" y="72"/>
                  <a:pt x="3118" y="76"/>
                  <a:pt x="3109" y="85"/>
                </a:cubicBezTo>
                <a:cubicBezTo>
                  <a:pt x="3056" y="131"/>
                  <a:pt x="2997" y="148"/>
                  <a:pt x="2935" y="148"/>
                </a:cubicBezTo>
                <a:cubicBezTo>
                  <a:pt x="2752" y="148"/>
                  <a:pt x="2539" y="1"/>
                  <a:pt x="2351"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9"/>
          <p:cNvSpPr/>
          <p:nvPr/>
        </p:nvSpPr>
        <p:spPr>
          <a:xfrm>
            <a:off x="7288650" y="1684675"/>
            <a:ext cx="79100" cy="22450"/>
          </a:xfrm>
          <a:custGeom>
            <a:rect b="b" l="l" r="r" t="t"/>
            <a:pathLst>
              <a:path extrusionOk="0" h="898" w="3164">
                <a:moveTo>
                  <a:pt x="2228" y="1"/>
                </a:moveTo>
                <a:cubicBezTo>
                  <a:pt x="2218" y="1"/>
                  <a:pt x="2208" y="4"/>
                  <a:pt x="2198" y="14"/>
                </a:cubicBezTo>
                <a:cubicBezTo>
                  <a:pt x="2107" y="45"/>
                  <a:pt x="2137" y="75"/>
                  <a:pt x="2077" y="135"/>
                </a:cubicBezTo>
                <a:cubicBezTo>
                  <a:pt x="2016" y="195"/>
                  <a:pt x="2016" y="316"/>
                  <a:pt x="1956" y="377"/>
                </a:cubicBezTo>
                <a:cubicBezTo>
                  <a:pt x="1805" y="377"/>
                  <a:pt x="1654" y="407"/>
                  <a:pt x="1473" y="407"/>
                </a:cubicBezTo>
                <a:cubicBezTo>
                  <a:pt x="1443" y="377"/>
                  <a:pt x="1383" y="346"/>
                  <a:pt x="1322" y="316"/>
                </a:cubicBezTo>
                <a:cubicBezTo>
                  <a:pt x="1262" y="326"/>
                  <a:pt x="1235" y="326"/>
                  <a:pt x="1220" y="326"/>
                </a:cubicBezTo>
                <a:lnTo>
                  <a:pt x="1220" y="326"/>
                </a:lnTo>
                <a:cubicBezTo>
                  <a:pt x="1188" y="326"/>
                  <a:pt x="1202" y="326"/>
                  <a:pt x="1081" y="407"/>
                </a:cubicBezTo>
                <a:cubicBezTo>
                  <a:pt x="960" y="527"/>
                  <a:pt x="870" y="618"/>
                  <a:pt x="779" y="708"/>
                </a:cubicBezTo>
                <a:cubicBezTo>
                  <a:pt x="719" y="708"/>
                  <a:pt x="628" y="678"/>
                  <a:pt x="568" y="678"/>
                </a:cubicBezTo>
                <a:lnTo>
                  <a:pt x="447" y="678"/>
                </a:lnTo>
                <a:cubicBezTo>
                  <a:pt x="296" y="678"/>
                  <a:pt x="176" y="739"/>
                  <a:pt x="25" y="829"/>
                </a:cubicBezTo>
                <a:cubicBezTo>
                  <a:pt x="0" y="854"/>
                  <a:pt x="15" y="898"/>
                  <a:pt x="38" y="898"/>
                </a:cubicBezTo>
                <a:cubicBezTo>
                  <a:pt x="43" y="898"/>
                  <a:pt x="49" y="895"/>
                  <a:pt x="55" y="890"/>
                </a:cubicBezTo>
                <a:cubicBezTo>
                  <a:pt x="221" y="784"/>
                  <a:pt x="372" y="776"/>
                  <a:pt x="519" y="776"/>
                </a:cubicBezTo>
                <a:cubicBezTo>
                  <a:pt x="543" y="776"/>
                  <a:pt x="568" y="777"/>
                  <a:pt x="592" y="777"/>
                </a:cubicBezTo>
                <a:cubicBezTo>
                  <a:pt x="714" y="777"/>
                  <a:pt x="835" y="771"/>
                  <a:pt x="960" y="708"/>
                </a:cubicBezTo>
                <a:cubicBezTo>
                  <a:pt x="1129" y="624"/>
                  <a:pt x="1167" y="434"/>
                  <a:pt x="1343" y="434"/>
                </a:cubicBezTo>
                <a:cubicBezTo>
                  <a:pt x="1356" y="434"/>
                  <a:pt x="1369" y="435"/>
                  <a:pt x="1383" y="437"/>
                </a:cubicBezTo>
                <a:cubicBezTo>
                  <a:pt x="1503" y="437"/>
                  <a:pt x="1594" y="618"/>
                  <a:pt x="1745" y="618"/>
                </a:cubicBezTo>
                <a:cubicBezTo>
                  <a:pt x="1956" y="588"/>
                  <a:pt x="1926" y="437"/>
                  <a:pt x="2077" y="286"/>
                </a:cubicBezTo>
                <a:cubicBezTo>
                  <a:pt x="2159" y="203"/>
                  <a:pt x="2236" y="184"/>
                  <a:pt x="2317" y="184"/>
                </a:cubicBezTo>
                <a:cubicBezTo>
                  <a:pt x="2392" y="184"/>
                  <a:pt x="2472" y="201"/>
                  <a:pt x="2565" y="201"/>
                </a:cubicBezTo>
                <a:cubicBezTo>
                  <a:pt x="2592" y="201"/>
                  <a:pt x="2621" y="199"/>
                  <a:pt x="2650" y="195"/>
                </a:cubicBezTo>
                <a:cubicBezTo>
                  <a:pt x="2801" y="195"/>
                  <a:pt x="2952" y="135"/>
                  <a:pt x="3103" y="135"/>
                </a:cubicBezTo>
                <a:cubicBezTo>
                  <a:pt x="3163" y="105"/>
                  <a:pt x="3163" y="45"/>
                  <a:pt x="3103" y="45"/>
                </a:cubicBezTo>
                <a:cubicBezTo>
                  <a:pt x="3063" y="49"/>
                  <a:pt x="3023" y="51"/>
                  <a:pt x="2983" y="51"/>
                </a:cubicBezTo>
                <a:cubicBezTo>
                  <a:pt x="2791" y="51"/>
                  <a:pt x="2599" y="8"/>
                  <a:pt x="2407" y="8"/>
                </a:cubicBezTo>
                <a:cubicBezTo>
                  <a:pt x="2368" y="8"/>
                  <a:pt x="2328" y="10"/>
                  <a:pt x="2288" y="14"/>
                </a:cubicBezTo>
                <a:cubicBezTo>
                  <a:pt x="2268" y="14"/>
                  <a:pt x="2248" y="1"/>
                  <a:pt x="2228"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9"/>
          <p:cNvSpPr/>
          <p:nvPr/>
        </p:nvSpPr>
        <p:spPr>
          <a:xfrm>
            <a:off x="7290975" y="1715300"/>
            <a:ext cx="79550" cy="23150"/>
          </a:xfrm>
          <a:custGeom>
            <a:rect b="b" l="l" r="r" t="t"/>
            <a:pathLst>
              <a:path extrusionOk="0" h="926" w="3182">
                <a:moveTo>
                  <a:pt x="3157" y="1"/>
                </a:moveTo>
                <a:cubicBezTo>
                  <a:pt x="3149" y="1"/>
                  <a:pt x="3140" y="8"/>
                  <a:pt x="3131" y="27"/>
                </a:cubicBezTo>
                <a:cubicBezTo>
                  <a:pt x="2970" y="219"/>
                  <a:pt x="2810" y="250"/>
                  <a:pt x="2645" y="250"/>
                </a:cubicBezTo>
                <a:cubicBezTo>
                  <a:pt x="2568" y="250"/>
                  <a:pt x="2490" y="243"/>
                  <a:pt x="2411" y="243"/>
                </a:cubicBezTo>
                <a:cubicBezTo>
                  <a:pt x="2340" y="243"/>
                  <a:pt x="2268" y="248"/>
                  <a:pt x="2195" y="268"/>
                </a:cubicBezTo>
                <a:cubicBezTo>
                  <a:pt x="2074" y="298"/>
                  <a:pt x="2014" y="419"/>
                  <a:pt x="1923" y="479"/>
                </a:cubicBezTo>
                <a:cubicBezTo>
                  <a:pt x="1850" y="516"/>
                  <a:pt x="1776" y="528"/>
                  <a:pt x="1703" y="528"/>
                </a:cubicBezTo>
                <a:cubicBezTo>
                  <a:pt x="1578" y="528"/>
                  <a:pt x="1454" y="495"/>
                  <a:pt x="1329" y="495"/>
                </a:cubicBezTo>
                <a:cubicBezTo>
                  <a:pt x="1286" y="495"/>
                  <a:pt x="1243" y="499"/>
                  <a:pt x="1199" y="509"/>
                </a:cubicBezTo>
                <a:cubicBezTo>
                  <a:pt x="1139" y="540"/>
                  <a:pt x="1139" y="600"/>
                  <a:pt x="1078" y="630"/>
                </a:cubicBezTo>
                <a:cubicBezTo>
                  <a:pt x="1078" y="630"/>
                  <a:pt x="716" y="872"/>
                  <a:pt x="686" y="872"/>
                </a:cubicBezTo>
                <a:cubicBezTo>
                  <a:pt x="656" y="872"/>
                  <a:pt x="565" y="781"/>
                  <a:pt x="505" y="781"/>
                </a:cubicBezTo>
                <a:cubicBezTo>
                  <a:pt x="380" y="763"/>
                  <a:pt x="297" y="714"/>
                  <a:pt x="213" y="714"/>
                </a:cubicBezTo>
                <a:cubicBezTo>
                  <a:pt x="155" y="714"/>
                  <a:pt x="96" y="737"/>
                  <a:pt x="22" y="811"/>
                </a:cubicBezTo>
                <a:cubicBezTo>
                  <a:pt x="1" y="833"/>
                  <a:pt x="25" y="854"/>
                  <a:pt x="51" y="854"/>
                </a:cubicBezTo>
                <a:cubicBezTo>
                  <a:pt x="62" y="854"/>
                  <a:pt x="74" y="850"/>
                  <a:pt x="83" y="841"/>
                </a:cubicBezTo>
                <a:cubicBezTo>
                  <a:pt x="136" y="795"/>
                  <a:pt x="195" y="778"/>
                  <a:pt x="257" y="778"/>
                </a:cubicBezTo>
                <a:cubicBezTo>
                  <a:pt x="439" y="778"/>
                  <a:pt x="652" y="925"/>
                  <a:pt x="840" y="925"/>
                </a:cubicBezTo>
                <a:cubicBezTo>
                  <a:pt x="881" y="925"/>
                  <a:pt x="920" y="918"/>
                  <a:pt x="958" y="902"/>
                </a:cubicBezTo>
                <a:cubicBezTo>
                  <a:pt x="1109" y="872"/>
                  <a:pt x="1169" y="630"/>
                  <a:pt x="1320" y="600"/>
                </a:cubicBezTo>
                <a:cubicBezTo>
                  <a:pt x="1350" y="600"/>
                  <a:pt x="1561" y="660"/>
                  <a:pt x="1622" y="660"/>
                </a:cubicBezTo>
                <a:cubicBezTo>
                  <a:pt x="1954" y="630"/>
                  <a:pt x="2135" y="359"/>
                  <a:pt x="2436" y="328"/>
                </a:cubicBezTo>
                <a:cubicBezTo>
                  <a:pt x="2768" y="298"/>
                  <a:pt x="2949" y="359"/>
                  <a:pt x="3161" y="57"/>
                </a:cubicBezTo>
                <a:cubicBezTo>
                  <a:pt x="3182" y="36"/>
                  <a:pt x="3174" y="1"/>
                  <a:pt x="3157"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9"/>
          <p:cNvSpPr/>
          <p:nvPr/>
        </p:nvSpPr>
        <p:spPr>
          <a:xfrm>
            <a:off x="7299950" y="1748400"/>
            <a:ext cx="78350" cy="22850"/>
          </a:xfrm>
          <a:custGeom>
            <a:rect b="b" l="l" r="r" t="t"/>
            <a:pathLst>
              <a:path extrusionOk="0" h="914" w="3134">
                <a:moveTo>
                  <a:pt x="2198" y="0"/>
                </a:moveTo>
                <a:cubicBezTo>
                  <a:pt x="2108" y="61"/>
                  <a:pt x="2108" y="91"/>
                  <a:pt x="2047" y="151"/>
                </a:cubicBezTo>
                <a:cubicBezTo>
                  <a:pt x="2017" y="211"/>
                  <a:pt x="2017" y="332"/>
                  <a:pt x="1957" y="393"/>
                </a:cubicBezTo>
                <a:cubicBezTo>
                  <a:pt x="1806" y="393"/>
                  <a:pt x="1625" y="423"/>
                  <a:pt x="1474" y="423"/>
                </a:cubicBezTo>
                <a:cubicBezTo>
                  <a:pt x="1444" y="393"/>
                  <a:pt x="1383" y="362"/>
                  <a:pt x="1323" y="332"/>
                </a:cubicBezTo>
                <a:cubicBezTo>
                  <a:pt x="1142" y="362"/>
                  <a:pt x="1263" y="302"/>
                  <a:pt x="1082" y="423"/>
                </a:cubicBezTo>
                <a:cubicBezTo>
                  <a:pt x="961" y="513"/>
                  <a:pt x="870" y="634"/>
                  <a:pt x="750" y="725"/>
                </a:cubicBezTo>
                <a:cubicBezTo>
                  <a:pt x="689" y="725"/>
                  <a:pt x="629" y="694"/>
                  <a:pt x="569" y="694"/>
                </a:cubicBezTo>
                <a:lnTo>
                  <a:pt x="448" y="694"/>
                </a:lnTo>
                <a:cubicBezTo>
                  <a:pt x="267" y="694"/>
                  <a:pt x="176" y="755"/>
                  <a:pt x="25" y="845"/>
                </a:cubicBezTo>
                <a:cubicBezTo>
                  <a:pt x="1" y="870"/>
                  <a:pt x="16" y="914"/>
                  <a:pt x="39" y="914"/>
                </a:cubicBezTo>
                <a:cubicBezTo>
                  <a:pt x="44" y="914"/>
                  <a:pt x="50" y="911"/>
                  <a:pt x="56" y="906"/>
                </a:cubicBezTo>
                <a:cubicBezTo>
                  <a:pt x="206" y="800"/>
                  <a:pt x="357" y="792"/>
                  <a:pt x="508" y="792"/>
                </a:cubicBezTo>
                <a:cubicBezTo>
                  <a:pt x="533" y="792"/>
                  <a:pt x="559" y="793"/>
                  <a:pt x="584" y="793"/>
                </a:cubicBezTo>
                <a:cubicBezTo>
                  <a:pt x="709" y="793"/>
                  <a:pt x="835" y="787"/>
                  <a:pt x="961" y="725"/>
                </a:cubicBezTo>
                <a:cubicBezTo>
                  <a:pt x="1130" y="640"/>
                  <a:pt x="1168" y="450"/>
                  <a:pt x="1344" y="450"/>
                </a:cubicBezTo>
                <a:cubicBezTo>
                  <a:pt x="1356" y="450"/>
                  <a:pt x="1369" y="451"/>
                  <a:pt x="1383" y="453"/>
                </a:cubicBezTo>
                <a:cubicBezTo>
                  <a:pt x="1504" y="453"/>
                  <a:pt x="1595" y="634"/>
                  <a:pt x="1715" y="634"/>
                </a:cubicBezTo>
                <a:cubicBezTo>
                  <a:pt x="1957" y="604"/>
                  <a:pt x="1927" y="453"/>
                  <a:pt x="2047" y="302"/>
                </a:cubicBezTo>
                <a:cubicBezTo>
                  <a:pt x="2130" y="219"/>
                  <a:pt x="2212" y="200"/>
                  <a:pt x="2301" y="200"/>
                </a:cubicBezTo>
                <a:cubicBezTo>
                  <a:pt x="2382" y="200"/>
                  <a:pt x="2469" y="217"/>
                  <a:pt x="2565" y="217"/>
                </a:cubicBezTo>
                <a:cubicBezTo>
                  <a:pt x="2593" y="217"/>
                  <a:pt x="2621" y="215"/>
                  <a:pt x="2651" y="211"/>
                </a:cubicBezTo>
                <a:cubicBezTo>
                  <a:pt x="2802" y="211"/>
                  <a:pt x="2953" y="151"/>
                  <a:pt x="3103" y="121"/>
                </a:cubicBezTo>
                <a:cubicBezTo>
                  <a:pt x="3134" y="121"/>
                  <a:pt x="3134" y="61"/>
                  <a:pt x="3103" y="61"/>
                </a:cubicBezTo>
                <a:cubicBezTo>
                  <a:pt x="3064" y="65"/>
                  <a:pt x="3024" y="67"/>
                  <a:pt x="2984" y="67"/>
                </a:cubicBezTo>
                <a:cubicBezTo>
                  <a:pt x="2792" y="67"/>
                  <a:pt x="2600" y="24"/>
                  <a:pt x="2408" y="24"/>
                </a:cubicBezTo>
                <a:cubicBezTo>
                  <a:pt x="2368" y="24"/>
                  <a:pt x="2328" y="26"/>
                  <a:pt x="2289" y="30"/>
                </a:cubicBezTo>
                <a:cubicBezTo>
                  <a:pt x="2259" y="30"/>
                  <a:pt x="2228" y="0"/>
                  <a:pt x="2198"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9"/>
          <p:cNvSpPr/>
          <p:nvPr/>
        </p:nvSpPr>
        <p:spPr>
          <a:xfrm>
            <a:off x="7300800" y="1786525"/>
            <a:ext cx="79775" cy="23325"/>
          </a:xfrm>
          <a:custGeom>
            <a:rect b="b" l="l" r="r" t="t"/>
            <a:pathLst>
              <a:path extrusionOk="0" h="933" w="3191">
                <a:moveTo>
                  <a:pt x="2315" y="0"/>
                </a:moveTo>
                <a:cubicBezTo>
                  <a:pt x="2284" y="0"/>
                  <a:pt x="2254" y="5"/>
                  <a:pt x="2225" y="14"/>
                </a:cubicBezTo>
                <a:cubicBezTo>
                  <a:pt x="2104" y="75"/>
                  <a:pt x="2013" y="286"/>
                  <a:pt x="1862" y="346"/>
                </a:cubicBezTo>
                <a:cubicBezTo>
                  <a:pt x="1832" y="346"/>
                  <a:pt x="1621" y="256"/>
                  <a:pt x="1561" y="256"/>
                </a:cubicBezTo>
                <a:cubicBezTo>
                  <a:pt x="1259" y="286"/>
                  <a:pt x="1078" y="588"/>
                  <a:pt x="746" y="618"/>
                </a:cubicBezTo>
                <a:cubicBezTo>
                  <a:pt x="414" y="648"/>
                  <a:pt x="263" y="588"/>
                  <a:pt x="22" y="889"/>
                </a:cubicBezTo>
                <a:cubicBezTo>
                  <a:pt x="0" y="911"/>
                  <a:pt x="24" y="932"/>
                  <a:pt x="40" y="932"/>
                </a:cubicBezTo>
                <a:cubicBezTo>
                  <a:pt x="47" y="932"/>
                  <a:pt x="52" y="928"/>
                  <a:pt x="52" y="920"/>
                </a:cubicBezTo>
                <a:cubicBezTo>
                  <a:pt x="233" y="702"/>
                  <a:pt x="425" y="691"/>
                  <a:pt x="621" y="691"/>
                </a:cubicBezTo>
                <a:cubicBezTo>
                  <a:pt x="643" y="691"/>
                  <a:pt x="665" y="692"/>
                  <a:pt x="687" y="692"/>
                </a:cubicBezTo>
                <a:cubicBezTo>
                  <a:pt x="796" y="692"/>
                  <a:pt x="907" y="688"/>
                  <a:pt x="1017" y="648"/>
                </a:cubicBezTo>
                <a:cubicBezTo>
                  <a:pt x="1108" y="618"/>
                  <a:pt x="1168" y="497"/>
                  <a:pt x="1289" y="467"/>
                </a:cubicBezTo>
                <a:cubicBezTo>
                  <a:pt x="1353" y="430"/>
                  <a:pt x="1423" y="419"/>
                  <a:pt x="1496" y="419"/>
                </a:cubicBezTo>
                <a:cubicBezTo>
                  <a:pt x="1620" y="419"/>
                  <a:pt x="1752" y="452"/>
                  <a:pt x="1881" y="452"/>
                </a:cubicBezTo>
                <a:cubicBezTo>
                  <a:pt x="1925" y="452"/>
                  <a:pt x="1970" y="448"/>
                  <a:pt x="2013" y="437"/>
                </a:cubicBezTo>
                <a:cubicBezTo>
                  <a:pt x="2043" y="407"/>
                  <a:pt x="2074" y="346"/>
                  <a:pt x="2104" y="316"/>
                </a:cubicBezTo>
                <a:cubicBezTo>
                  <a:pt x="2134" y="286"/>
                  <a:pt x="2466" y="75"/>
                  <a:pt x="2496" y="75"/>
                </a:cubicBezTo>
                <a:cubicBezTo>
                  <a:pt x="2556" y="75"/>
                  <a:pt x="2647" y="165"/>
                  <a:pt x="2707" y="165"/>
                </a:cubicBezTo>
                <a:cubicBezTo>
                  <a:pt x="2811" y="183"/>
                  <a:pt x="2885" y="220"/>
                  <a:pt x="2964" y="220"/>
                </a:cubicBezTo>
                <a:cubicBezTo>
                  <a:pt x="3022" y="220"/>
                  <a:pt x="3083" y="199"/>
                  <a:pt x="3160" y="135"/>
                </a:cubicBezTo>
                <a:cubicBezTo>
                  <a:pt x="3190" y="105"/>
                  <a:pt x="3160" y="75"/>
                  <a:pt x="3130" y="75"/>
                </a:cubicBezTo>
                <a:cubicBezTo>
                  <a:pt x="3071" y="133"/>
                  <a:pt x="3004" y="154"/>
                  <a:pt x="2932" y="154"/>
                </a:cubicBezTo>
                <a:cubicBezTo>
                  <a:pt x="2737" y="154"/>
                  <a:pt x="2507" y="0"/>
                  <a:pt x="2315"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9"/>
          <p:cNvSpPr/>
          <p:nvPr/>
        </p:nvSpPr>
        <p:spPr>
          <a:xfrm>
            <a:off x="7308400" y="1816300"/>
            <a:ext cx="78950" cy="22850"/>
          </a:xfrm>
          <a:custGeom>
            <a:rect b="b" l="l" r="r" t="t"/>
            <a:pathLst>
              <a:path extrusionOk="0" h="914" w="3158">
                <a:moveTo>
                  <a:pt x="2222" y="0"/>
                </a:moveTo>
                <a:cubicBezTo>
                  <a:pt x="2132" y="61"/>
                  <a:pt x="2132" y="91"/>
                  <a:pt x="2071" y="151"/>
                </a:cubicBezTo>
                <a:cubicBezTo>
                  <a:pt x="2011" y="211"/>
                  <a:pt x="2011" y="332"/>
                  <a:pt x="1951" y="392"/>
                </a:cubicBezTo>
                <a:cubicBezTo>
                  <a:pt x="1800" y="392"/>
                  <a:pt x="1649" y="423"/>
                  <a:pt x="1498" y="423"/>
                </a:cubicBezTo>
                <a:cubicBezTo>
                  <a:pt x="1438" y="392"/>
                  <a:pt x="1377" y="332"/>
                  <a:pt x="1317" y="332"/>
                </a:cubicBezTo>
                <a:cubicBezTo>
                  <a:pt x="1166" y="362"/>
                  <a:pt x="1257" y="302"/>
                  <a:pt x="1076" y="423"/>
                </a:cubicBezTo>
                <a:cubicBezTo>
                  <a:pt x="985" y="513"/>
                  <a:pt x="864" y="604"/>
                  <a:pt x="774" y="724"/>
                </a:cubicBezTo>
                <a:cubicBezTo>
                  <a:pt x="713" y="694"/>
                  <a:pt x="653" y="694"/>
                  <a:pt x="593" y="694"/>
                </a:cubicBezTo>
                <a:cubicBezTo>
                  <a:pt x="573" y="694"/>
                  <a:pt x="539" y="681"/>
                  <a:pt x="510" y="681"/>
                </a:cubicBezTo>
                <a:cubicBezTo>
                  <a:pt x="495" y="681"/>
                  <a:pt x="482" y="684"/>
                  <a:pt x="472" y="694"/>
                </a:cubicBezTo>
                <a:cubicBezTo>
                  <a:pt x="291" y="694"/>
                  <a:pt x="170" y="755"/>
                  <a:pt x="50" y="845"/>
                </a:cubicBezTo>
                <a:cubicBezTo>
                  <a:pt x="1" y="870"/>
                  <a:pt x="11" y="914"/>
                  <a:pt x="49" y="914"/>
                </a:cubicBezTo>
                <a:cubicBezTo>
                  <a:pt x="58" y="914"/>
                  <a:pt x="68" y="911"/>
                  <a:pt x="80" y="906"/>
                </a:cubicBezTo>
                <a:cubicBezTo>
                  <a:pt x="231" y="800"/>
                  <a:pt x="381" y="792"/>
                  <a:pt x="529" y="792"/>
                </a:cubicBezTo>
                <a:cubicBezTo>
                  <a:pt x="553" y="792"/>
                  <a:pt x="578" y="793"/>
                  <a:pt x="602" y="793"/>
                </a:cubicBezTo>
                <a:cubicBezTo>
                  <a:pt x="723" y="793"/>
                  <a:pt x="842" y="787"/>
                  <a:pt x="955" y="724"/>
                </a:cubicBezTo>
                <a:cubicBezTo>
                  <a:pt x="1124" y="640"/>
                  <a:pt x="1161" y="450"/>
                  <a:pt x="1363" y="450"/>
                </a:cubicBezTo>
                <a:cubicBezTo>
                  <a:pt x="1377" y="450"/>
                  <a:pt x="1392" y="451"/>
                  <a:pt x="1408" y="453"/>
                </a:cubicBezTo>
                <a:cubicBezTo>
                  <a:pt x="1528" y="453"/>
                  <a:pt x="1589" y="634"/>
                  <a:pt x="1739" y="634"/>
                </a:cubicBezTo>
                <a:cubicBezTo>
                  <a:pt x="1981" y="604"/>
                  <a:pt x="1951" y="423"/>
                  <a:pt x="2071" y="302"/>
                </a:cubicBezTo>
                <a:cubicBezTo>
                  <a:pt x="2149" y="211"/>
                  <a:pt x="2222" y="187"/>
                  <a:pt x="2298" y="187"/>
                </a:cubicBezTo>
                <a:cubicBezTo>
                  <a:pt x="2382" y="187"/>
                  <a:pt x="2471" y="216"/>
                  <a:pt x="2577" y="216"/>
                </a:cubicBezTo>
                <a:cubicBezTo>
                  <a:pt x="2598" y="216"/>
                  <a:pt x="2621" y="214"/>
                  <a:pt x="2645" y="211"/>
                </a:cubicBezTo>
                <a:cubicBezTo>
                  <a:pt x="2826" y="211"/>
                  <a:pt x="2947" y="151"/>
                  <a:pt x="3128" y="121"/>
                </a:cubicBezTo>
                <a:cubicBezTo>
                  <a:pt x="3158" y="121"/>
                  <a:pt x="3158" y="61"/>
                  <a:pt x="3128" y="61"/>
                </a:cubicBezTo>
                <a:cubicBezTo>
                  <a:pt x="3088" y="65"/>
                  <a:pt x="3047" y="67"/>
                  <a:pt x="3007" y="67"/>
                </a:cubicBezTo>
                <a:cubicBezTo>
                  <a:pt x="2810" y="67"/>
                  <a:pt x="2604" y="24"/>
                  <a:pt x="2422" y="24"/>
                </a:cubicBezTo>
                <a:cubicBezTo>
                  <a:pt x="2385" y="24"/>
                  <a:pt x="2348" y="26"/>
                  <a:pt x="2313" y="30"/>
                </a:cubicBezTo>
                <a:cubicBezTo>
                  <a:pt x="2283" y="30"/>
                  <a:pt x="2252" y="0"/>
                  <a:pt x="2222"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9"/>
          <p:cNvSpPr/>
          <p:nvPr/>
        </p:nvSpPr>
        <p:spPr>
          <a:xfrm>
            <a:off x="7489925" y="2041100"/>
            <a:ext cx="325950" cy="350850"/>
          </a:xfrm>
          <a:custGeom>
            <a:rect b="b" l="l" r="r" t="t"/>
            <a:pathLst>
              <a:path extrusionOk="0" h="14034" w="13038">
                <a:moveTo>
                  <a:pt x="4678" y="1"/>
                </a:moveTo>
                <a:cubicBezTo>
                  <a:pt x="4678" y="1"/>
                  <a:pt x="816" y="5976"/>
                  <a:pt x="1" y="12615"/>
                </a:cubicBezTo>
                <a:lnTo>
                  <a:pt x="12011" y="14033"/>
                </a:lnTo>
                <a:cubicBezTo>
                  <a:pt x="12011" y="14033"/>
                  <a:pt x="13037" y="3019"/>
                  <a:pt x="11770" y="936"/>
                </a:cubicBezTo>
                <a:lnTo>
                  <a:pt x="4678" y="1"/>
                </a:ln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9"/>
          <p:cNvSpPr/>
          <p:nvPr/>
        </p:nvSpPr>
        <p:spPr>
          <a:xfrm>
            <a:off x="7369975" y="1795425"/>
            <a:ext cx="88250" cy="94775"/>
          </a:xfrm>
          <a:custGeom>
            <a:rect b="b" l="l" r="r" t="t"/>
            <a:pathLst>
              <a:path extrusionOk="0" h="3791" w="3530">
                <a:moveTo>
                  <a:pt x="1426" y="0"/>
                </a:moveTo>
                <a:cubicBezTo>
                  <a:pt x="1020" y="0"/>
                  <a:pt x="1449" y="1771"/>
                  <a:pt x="1449" y="1771"/>
                </a:cubicBezTo>
                <a:cubicBezTo>
                  <a:pt x="1449" y="1771"/>
                  <a:pt x="997" y="956"/>
                  <a:pt x="604" y="835"/>
                </a:cubicBezTo>
                <a:cubicBezTo>
                  <a:pt x="573" y="825"/>
                  <a:pt x="547" y="820"/>
                  <a:pt x="524" y="820"/>
                </a:cubicBezTo>
                <a:cubicBezTo>
                  <a:pt x="92" y="820"/>
                  <a:pt x="1238" y="2676"/>
                  <a:pt x="1238" y="2676"/>
                </a:cubicBezTo>
                <a:cubicBezTo>
                  <a:pt x="1238" y="2676"/>
                  <a:pt x="713" y="2189"/>
                  <a:pt x="402" y="2189"/>
                </a:cubicBezTo>
                <a:cubicBezTo>
                  <a:pt x="319" y="2189"/>
                  <a:pt x="250" y="2224"/>
                  <a:pt x="212" y="2314"/>
                </a:cubicBezTo>
                <a:cubicBezTo>
                  <a:pt x="1" y="2827"/>
                  <a:pt x="1087" y="3672"/>
                  <a:pt x="1751" y="3762"/>
                </a:cubicBezTo>
                <a:cubicBezTo>
                  <a:pt x="1860" y="3781"/>
                  <a:pt x="1964" y="3790"/>
                  <a:pt x="2061" y="3790"/>
                </a:cubicBezTo>
                <a:cubicBezTo>
                  <a:pt x="3198" y="3790"/>
                  <a:pt x="3529" y="2548"/>
                  <a:pt x="3501" y="1409"/>
                </a:cubicBezTo>
                <a:cubicBezTo>
                  <a:pt x="3501" y="1016"/>
                  <a:pt x="3471" y="714"/>
                  <a:pt x="3411" y="624"/>
                </a:cubicBezTo>
                <a:cubicBezTo>
                  <a:pt x="3390" y="588"/>
                  <a:pt x="3366" y="571"/>
                  <a:pt x="3342" y="571"/>
                </a:cubicBezTo>
                <a:cubicBezTo>
                  <a:pt x="3119" y="571"/>
                  <a:pt x="2777" y="1891"/>
                  <a:pt x="2777" y="1891"/>
                </a:cubicBezTo>
                <a:cubicBezTo>
                  <a:pt x="2777" y="1891"/>
                  <a:pt x="2717" y="352"/>
                  <a:pt x="2566" y="141"/>
                </a:cubicBezTo>
                <a:cubicBezTo>
                  <a:pt x="2531" y="91"/>
                  <a:pt x="2498" y="68"/>
                  <a:pt x="2467" y="68"/>
                </a:cubicBezTo>
                <a:cubicBezTo>
                  <a:pt x="2198" y="68"/>
                  <a:pt x="2053" y="1741"/>
                  <a:pt x="2053" y="1741"/>
                </a:cubicBezTo>
                <a:cubicBezTo>
                  <a:pt x="2053" y="1741"/>
                  <a:pt x="1811" y="141"/>
                  <a:pt x="1510" y="20"/>
                </a:cubicBezTo>
                <a:cubicBezTo>
                  <a:pt x="1479" y="7"/>
                  <a:pt x="1451" y="0"/>
                  <a:pt x="1426" y="0"/>
                </a:cubicBezTo>
                <a:close/>
              </a:path>
            </a:pathLst>
          </a:custGeom>
          <a:solidFill>
            <a:srgbClr val="FDE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9"/>
          <p:cNvSpPr/>
          <p:nvPr/>
        </p:nvSpPr>
        <p:spPr>
          <a:xfrm>
            <a:off x="7402425" y="1874375"/>
            <a:ext cx="396100" cy="260300"/>
          </a:xfrm>
          <a:custGeom>
            <a:rect b="b" l="l" r="r" t="t"/>
            <a:pathLst>
              <a:path extrusionOk="0" h="10412" w="15844">
                <a:moveTo>
                  <a:pt x="2203" y="1"/>
                </a:moveTo>
                <a:lnTo>
                  <a:pt x="0" y="725"/>
                </a:lnTo>
                <a:cubicBezTo>
                  <a:pt x="3803" y="10321"/>
                  <a:pt x="15843" y="10412"/>
                  <a:pt x="15843" y="10412"/>
                </a:cubicBezTo>
                <a:lnTo>
                  <a:pt x="15692" y="7243"/>
                </a:lnTo>
                <a:cubicBezTo>
                  <a:pt x="15644" y="7244"/>
                  <a:pt x="15595" y="7244"/>
                  <a:pt x="15546" y="7244"/>
                </a:cubicBezTo>
                <a:cubicBezTo>
                  <a:pt x="7658" y="7244"/>
                  <a:pt x="2203" y="1"/>
                  <a:pt x="2203"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9"/>
          <p:cNvSpPr/>
          <p:nvPr/>
        </p:nvSpPr>
        <p:spPr>
          <a:xfrm>
            <a:off x="6753213" y="2802338"/>
            <a:ext cx="104900" cy="90550"/>
          </a:xfrm>
          <a:custGeom>
            <a:rect b="b" l="l" r="r" t="t"/>
            <a:pathLst>
              <a:path extrusionOk="0" h="3622" w="4196">
                <a:moveTo>
                  <a:pt x="4196" y="0"/>
                </a:moveTo>
                <a:lnTo>
                  <a:pt x="1993" y="272"/>
                </a:lnTo>
                <a:lnTo>
                  <a:pt x="2053" y="2263"/>
                </a:lnTo>
                <a:lnTo>
                  <a:pt x="906" y="2324"/>
                </a:lnTo>
                <a:cubicBezTo>
                  <a:pt x="423" y="2354"/>
                  <a:pt x="1" y="2927"/>
                  <a:pt x="1" y="3621"/>
                </a:cubicBezTo>
                <a:lnTo>
                  <a:pt x="4196" y="3470"/>
                </a:lnTo>
                <a:lnTo>
                  <a:pt x="4196" y="0"/>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9"/>
          <p:cNvSpPr/>
          <p:nvPr/>
        </p:nvSpPr>
        <p:spPr>
          <a:xfrm>
            <a:off x="6751713" y="2856638"/>
            <a:ext cx="110175" cy="38500"/>
          </a:xfrm>
          <a:custGeom>
            <a:rect b="b" l="l" r="r" t="t"/>
            <a:pathLst>
              <a:path extrusionOk="0" h="1540" w="4407">
                <a:moveTo>
                  <a:pt x="4316" y="1"/>
                </a:moveTo>
                <a:lnTo>
                  <a:pt x="2354" y="31"/>
                </a:lnTo>
                <a:lnTo>
                  <a:pt x="1177" y="91"/>
                </a:lnTo>
                <a:cubicBezTo>
                  <a:pt x="514" y="122"/>
                  <a:pt x="1" y="755"/>
                  <a:pt x="31" y="1540"/>
                </a:cubicBezTo>
                <a:lnTo>
                  <a:pt x="4406" y="1479"/>
                </a:lnTo>
                <a:lnTo>
                  <a:pt x="4316" y="1"/>
                </a:ln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9"/>
          <p:cNvSpPr/>
          <p:nvPr/>
        </p:nvSpPr>
        <p:spPr>
          <a:xfrm>
            <a:off x="6566888" y="2791013"/>
            <a:ext cx="107900" cy="86775"/>
          </a:xfrm>
          <a:custGeom>
            <a:rect b="b" l="l" r="r" t="t"/>
            <a:pathLst>
              <a:path extrusionOk="0" h="3471" w="4316">
                <a:moveTo>
                  <a:pt x="4315" y="0"/>
                </a:moveTo>
                <a:lnTo>
                  <a:pt x="2143" y="181"/>
                </a:lnTo>
                <a:lnTo>
                  <a:pt x="2113" y="2173"/>
                </a:lnTo>
                <a:lnTo>
                  <a:pt x="966" y="2203"/>
                </a:lnTo>
                <a:cubicBezTo>
                  <a:pt x="453" y="2234"/>
                  <a:pt x="30" y="2777"/>
                  <a:pt x="0" y="3471"/>
                </a:cubicBezTo>
                <a:lnTo>
                  <a:pt x="4225" y="3471"/>
                </a:lnTo>
                <a:lnTo>
                  <a:pt x="4315" y="0"/>
                </a:ln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9"/>
          <p:cNvSpPr/>
          <p:nvPr/>
        </p:nvSpPr>
        <p:spPr>
          <a:xfrm>
            <a:off x="6566113" y="2844563"/>
            <a:ext cx="109425" cy="37750"/>
          </a:xfrm>
          <a:custGeom>
            <a:rect b="b" l="l" r="r" t="t"/>
            <a:pathLst>
              <a:path extrusionOk="0" h="1510" w="4377">
                <a:moveTo>
                  <a:pt x="1208" y="1"/>
                </a:moveTo>
                <a:cubicBezTo>
                  <a:pt x="544" y="1"/>
                  <a:pt x="1" y="605"/>
                  <a:pt x="1" y="1389"/>
                </a:cubicBezTo>
                <a:lnTo>
                  <a:pt x="4377" y="1510"/>
                </a:lnTo>
                <a:lnTo>
                  <a:pt x="4346" y="31"/>
                </a:lnTo>
                <a:lnTo>
                  <a:pt x="2385" y="1"/>
                </a:ln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9"/>
          <p:cNvSpPr/>
          <p:nvPr/>
        </p:nvSpPr>
        <p:spPr>
          <a:xfrm>
            <a:off x="6569888" y="2367788"/>
            <a:ext cx="299550" cy="443625"/>
          </a:xfrm>
          <a:custGeom>
            <a:rect b="b" l="l" r="r" t="t"/>
            <a:pathLst>
              <a:path extrusionOk="0" h="17745" w="11982">
                <a:moveTo>
                  <a:pt x="1" y="0"/>
                </a:moveTo>
                <a:cubicBezTo>
                  <a:pt x="1" y="0"/>
                  <a:pt x="333" y="13127"/>
                  <a:pt x="1238" y="17050"/>
                </a:cubicBezTo>
                <a:lnTo>
                  <a:pt x="4226" y="17201"/>
                </a:lnTo>
                <a:lnTo>
                  <a:pt x="5553" y="3983"/>
                </a:lnTo>
                <a:lnTo>
                  <a:pt x="6429" y="3983"/>
                </a:lnTo>
                <a:lnTo>
                  <a:pt x="8692" y="17744"/>
                </a:lnTo>
                <a:lnTo>
                  <a:pt x="11770" y="17744"/>
                </a:lnTo>
                <a:lnTo>
                  <a:pt x="11981" y="936"/>
                </a:lnTo>
                <a:lnTo>
                  <a:pt x="1" y="0"/>
                </a:ln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9"/>
          <p:cNvSpPr/>
          <p:nvPr/>
        </p:nvSpPr>
        <p:spPr>
          <a:xfrm>
            <a:off x="6384938" y="1834613"/>
            <a:ext cx="95950" cy="88600"/>
          </a:xfrm>
          <a:custGeom>
            <a:rect b="b" l="l" r="r" t="t"/>
            <a:pathLst>
              <a:path extrusionOk="0" h="3544" w="3838">
                <a:moveTo>
                  <a:pt x="1244" y="0"/>
                </a:moveTo>
                <a:cubicBezTo>
                  <a:pt x="1199" y="0"/>
                  <a:pt x="1158" y="26"/>
                  <a:pt x="1122" y="82"/>
                </a:cubicBezTo>
                <a:cubicBezTo>
                  <a:pt x="971" y="354"/>
                  <a:pt x="1665" y="1742"/>
                  <a:pt x="1665" y="1742"/>
                </a:cubicBezTo>
                <a:cubicBezTo>
                  <a:pt x="1665" y="1742"/>
                  <a:pt x="770" y="677"/>
                  <a:pt x="484" y="677"/>
                </a:cubicBezTo>
                <a:cubicBezTo>
                  <a:pt x="430" y="677"/>
                  <a:pt x="398" y="715"/>
                  <a:pt x="398" y="807"/>
                </a:cubicBezTo>
                <a:cubicBezTo>
                  <a:pt x="398" y="1048"/>
                  <a:pt x="1213" y="2255"/>
                  <a:pt x="1213" y="2255"/>
                </a:cubicBezTo>
                <a:cubicBezTo>
                  <a:pt x="1213" y="2255"/>
                  <a:pt x="349" y="1560"/>
                  <a:pt x="82" y="1560"/>
                </a:cubicBezTo>
                <a:cubicBezTo>
                  <a:pt x="30" y="1560"/>
                  <a:pt x="1" y="1587"/>
                  <a:pt x="5" y="1652"/>
                </a:cubicBezTo>
                <a:cubicBezTo>
                  <a:pt x="5" y="1742"/>
                  <a:pt x="156" y="1983"/>
                  <a:pt x="368" y="2285"/>
                </a:cubicBezTo>
                <a:cubicBezTo>
                  <a:pt x="825" y="2950"/>
                  <a:pt x="1453" y="3543"/>
                  <a:pt x="2116" y="3543"/>
                </a:cubicBezTo>
                <a:cubicBezTo>
                  <a:pt x="2416" y="3543"/>
                  <a:pt x="2722" y="3422"/>
                  <a:pt x="3023" y="3130"/>
                </a:cubicBezTo>
                <a:cubicBezTo>
                  <a:pt x="3476" y="2647"/>
                  <a:pt x="3838" y="1410"/>
                  <a:pt x="3385" y="1139"/>
                </a:cubicBezTo>
                <a:cubicBezTo>
                  <a:pt x="3352" y="1119"/>
                  <a:pt x="3321" y="1111"/>
                  <a:pt x="3290" y="1111"/>
                </a:cubicBezTo>
                <a:cubicBezTo>
                  <a:pt x="2987" y="1111"/>
                  <a:pt x="2812" y="1983"/>
                  <a:pt x="2812" y="1983"/>
                </a:cubicBezTo>
                <a:cubicBezTo>
                  <a:pt x="2812" y="1983"/>
                  <a:pt x="2691" y="150"/>
                  <a:pt x="2385" y="150"/>
                </a:cubicBezTo>
                <a:cubicBezTo>
                  <a:pt x="2349" y="150"/>
                  <a:pt x="2310" y="176"/>
                  <a:pt x="2269" y="233"/>
                </a:cubicBezTo>
                <a:cubicBezTo>
                  <a:pt x="2058" y="535"/>
                  <a:pt x="2148" y="1410"/>
                  <a:pt x="2148" y="1410"/>
                </a:cubicBezTo>
                <a:cubicBezTo>
                  <a:pt x="2148" y="1410"/>
                  <a:pt x="1584" y="0"/>
                  <a:pt x="1244"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9"/>
          <p:cNvSpPr/>
          <p:nvPr/>
        </p:nvSpPr>
        <p:spPr>
          <a:xfrm>
            <a:off x="6416738" y="1904563"/>
            <a:ext cx="267850" cy="255025"/>
          </a:xfrm>
          <a:custGeom>
            <a:rect b="b" l="l" r="r" t="t"/>
            <a:pathLst>
              <a:path extrusionOk="0" h="10201" w="10714">
                <a:moveTo>
                  <a:pt x="2445" y="0"/>
                </a:moveTo>
                <a:lnTo>
                  <a:pt x="1" y="725"/>
                </a:lnTo>
                <a:cubicBezTo>
                  <a:pt x="3320" y="9868"/>
                  <a:pt x="10714" y="10200"/>
                  <a:pt x="10714" y="10200"/>
                </a:cubicBezTo>
                <a:lnTo>
                  <a:pt x="10261" y="7273"/>
                </a:lnTo>
                <a:cubicBezTo>
                  <a:pt x="5252" y="6036"/>
                  <a:pt x="2445" y="0"/>
                  <a:pt x="2445" y="0"/>
                </a:cubicBezTo>
                <a:close/>
              </a:path>
            </a:pathLst>
          </a:custGeom>
          <a:solidFill>
            <a:srgbClr val="DEE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9"/>
          <p:cNvSpPr/>
          <p:nvPr/>
        </p:nvSpPr>
        <p:spPr>
          <a:xfrm>
            <a:off x="6797738" y="1986788"/>
            <a:ext cx="92050" cy="114550"/>
          </a:xfrm>
          <a:custGeom>
            <a:rect b="b" l="l" r="r" t="t"/>
            <a:pathLst>
              <a:path extrusionOk="0" h="4582" w="3682">
                <a:moveTo>
                  <a:pt x="996" y="1"/>
                </a:moveTo>
                <a:lnTo>
                  <a:pt x="212" y="2807"/>
                </a:lnTo>
                <a:cubicBezTo>
                  <a:pt x="0" y="3531"/>
                  <a:pt x="423" y="4316"/>
                  <a:pt x="1147" y="4527"/>
                </a:cubicBezTo>
                <a:cubicBezTo>
                  <a:pt x="1278" y="4564"/>
                  <a:pt x="1409" y="4581"/>
                  <a:pt x="1538" y="4581"/>
                </a:cubicBezTo>
                <a:cubicBezTo>
                  <a:pt x="2147" y="4581"/>
                  <a:pt x="2693" y="4185"/>
                  <a:pt x="2867" y="3561"/>
                </a:cubicBezTo>
                <a:lnTo>
                  <a:pt x="3682" y="785"/>
                </a:lnTo>
                <a:lnTo>
                  <a:pt x="996" y="1"/>
                </a:lnTo>
                <a:close/>
              </a:path>
            </a:pathLst>
          </a:custGeom>
          <a:solidFill>
            <a:srgbClr val="EEA4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9"/>
          <p:cNvSpPr/>
          <p:nvPr/>
        </p:nvSpPr>
        <p:spPr>
          <a:xfrm>
            <a:off x="6706438" y="1704938"/>
            <a:ext cx="355375" cy="333275"/>
          </a:xfrm>
          <a:custGeom>
            <a:rect b="b" l="l" r="r" t="t"/>
            <a:pathLst>
              <a:path extrusionOk="0" h="13331" w="14215">
                <a:moveTo>
                  <a:pt x="7118" y="1"/>
                </a:moveTo>
                <a:cubicBezTo>
                  <a:pt x="4858" y="1"/>
                  <a:pt x="2672" y="1322"/>
                  <a:pt x="1570" y="3610"/>
                </a:cubicBezTo>
                <a:cubicBezTo>
                  <a:pt x="1" y="6899"/>
                  <a:pt x="1208" y="10912"/>
                  <a:pt x="4256" y="12602"/>
                </a:cubicBezTo>
                <a:cubicBezTo>
                  <a:pt x="5171" y="13096"/>
                  <a:pt x="6144" y="13330"/>
                  <a:pt x="7101" y="13330"/>
                </a:cubicBezTo>
                <a:cubicBezTo>
                  <a:pt x="9366" y="13330"/>
                  <a:pt x="11542" y="12017"/>
                  <a:pt x="12645" y="9705"/>
                </a:cubicBezTo>
                <a:cubicBezTo>
                  <a:pt x="14214" y="6446"/>
                  <a:pt x="13007" y="2402"/>
                  <a:pt x="9959" y="743"/>
                </a:cubicBezTo>
                <a:cubicBezTo>
                  <a:pt x="9051" y="239"/>
                  <a:pt x="8078" y="1"/>
                  <a:pt x="7118" y="1"/>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9"/>
          <p:cNvSpPr/>
          <p:nvPr/>
        </p:nvSpPr>
        <p:spPr>
          <a:xfrm>
            <a:off x="6823388" y="1687638"/>
            <a:ext cx="316875" cy="350475"/>
          </a:xfrm>
          <a:custGeom>
            <a:rect b="b" l="l" r="r" t="t"/>
            <a:pathLst>
              <a:path extrusionOk="0" h="14019" w="12675">
                <a:moveTo>
                  <a:pt x="2295" y="1"/>
                </a:moveTo>
                <a:cubicBezTo>
                  <a:pt x="1630" y="1"/>
                  <a:pt x="1076" y="70"/>
                  <a:pt x="725" y="137"/>
                </a:cubicBezTo>
                <a:cubicBezTo>
                  <a:pt x="393" y="197"/>
                  <a:pt x="151" y="439"/>
                  <a:pt x="121" y="771"/>
                </a:cubicBezTo>
                <a:cubicBezTo>
                  <a:pt x="0" y="2038"/>
                  <a:pt x="181" y="5599"/>
                  <a:pt x="3078" y="6686"/>
                </a:cubicBezTo>
                <a:cubicBezTo>
                  <a:pt x="3078" y="6686"/>
                  <a:pt x="1449" y="10156"/>
                  <a:pt x="2415" y="14019"/>
                </a:cubicBezTo>
                <a:cubicBezTo>
                  <a:pt x="6639" y="14019"/>
                  <a:pt x="9355" y="10518"/>
                  <a:pt x="9416" y="6897"/>
                </a:cubicBezTo>
                <a:cubicBezTo>
                  <a:pt x="9717" y="7018"/>
                  <a:pt x="10019" y="7108"/>
                  <a:pt x="10381" y="7108"/>
                </a:cubicBezTo>
                <a:cubicBezTo>
                  <a:pt x="10403" y="7109"/>
                  <a:pt x="10425" y="7109"/>
                  <a:pt x="10446" y="7109"/>
                </a:cubicBezTo>
                <a:cubicBezTo>
                  <a:pt x="11625" y="7109"/>
                  <a:pt x="12615" y="6305"/>
                  <a:pt x="12645" y="5297"/>
                </a:cubicBezTo>
                <a:cubicBezTo>
                  <a:pt x="12675" y="4241"/>
                  <a:pt x="11679" y="3396"/>
                  <a:pt x="10442" y="3366"/>
                </a:cubicBezTo>
                <a:cubicBezTo>
                  <a:pt x="10402" y="3364"/>
                  <a:pt x="10362" y="3363"/>
                  <a:pt x="10322" y="3363"/>
                </a:cubicBezTo>
                <a:cubicBezTo>
                  <a:pt x="9736" y="3363"/>
                  <a:pt x="9208" y="3570"/>
                  <a:pt x="8812" y="3909"/>
                </a:cubicBezTo>
                <a:cubicBezTo>
                  <a:pt x="7359" y="639"/>
                  <a:pt x="4316" y="1"/>
                  <a:pt x="2295" y="1"/>
                </a:cubicBezTo>
                <a:close/>
              </a:path>
            </a:pathLst>
          </a:custGeom>
          <a:solidFill>
            <a:srgbClr val="FFD9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9"/>
          <p:cNvSpPr/>
          <p:nvPr/>
        </p:nvSpPr>
        <p:spPr>
          <a:xfrm>
            <a:off x="6720788" y="1792138"/>
            <a:ext cx="27925" cy="28700"/>
          </a:xfrm>
          <a:custGeom>
            <a:rect b="b" l="l" r="r" t="t"/>
            <a:pathLst>
              <a:path extrusionOk="0" h="1148" w="1117">
                <a:moveTo>
                  <a:pt x="1117" y="1"/>
                </a:moveTo>
                <a:lnTo>
                  <a:pt x="362" y="31"/>
                </a:lnTo>
                <a:cubicBezTo>
                  <a:pt x="121" y="61"/>
                  <a:pt x="0" y="363"/>
                  <a:pt x="151" y="544"/>
                </a:cubicBezTo>
                <a:lnTo>
                  <a:pt x="664" y="1148"/>
                </a:lnTo>
                <a:lnTo>
                  <a:pt x="1117" y="1"/>
                </a:ln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9"/>
          <p:cNvSpPr/>
          <p:nvPr/>
        </p:nvSpPr>
        <p:spPr>
          <a:xfrm>
            <a:off x="6795463" y="1799988"/>
            <a:ext cx="15125" cy="17475"/>
          </a:xfrm>
          <a:custGeom>
            <a:rect b="b" l="l" r="r" t="t"/>
            <a:pathLst>
              <a:path extrusionOk="0" h="699" w="605">
                <a:moveTo>
                  <a:pt x="373" y="0"/>
                </a:moveTo>
                <a:cubicBezTo>
                  <a:pt x="263" y="0"/>
                  <a:pt x="133" y="92"/>
                  <a:pt x="61" y="260"/>
                </a:cubicBezTo>
                <a:cubicBezTo>
                  <a:pt x="1" y="441"/>
                  <a:pt x="31" y="622"/>
                  <a:pt x="152" y="683"/>
                </a:cubicBezTo>
                <a:cubicBezTo>
                  <a:pt x="173" y="693"/>
                  <a:pt x="196" y="698"/>
                  <a:pt x="221" y="698"/>
                </a:cubicBezTo>
                <a:cubicBezTo>
                  <a:pt x="334" y="698"/>
                  <a:pt x="469" y="590"/>
                  <a:pt x="544" y="441"/>
                </a:cubicBezTo>
                <a:cubicBezTo>
                  <a:pt x="604" y="260"/>
                  <a:pt x="574" y="79"/>
                  <a:pt x="453" y="19"/>
                </a:cubicBezTo>
                <a:cubicBezTo>
                  <a:pt x="429" y="6"/>
                  <a:pt x="402" y="0"/>
                  <a:pt x="373" y="0"/>
                </a:cubicBez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9"/>
          <p:cNvSpPr/>
          <p:nvPr/>
        </p:nvSpPr>
        <p:spPr>
          <a:xfrm>
            <a:off x="6878463" y="1851088"/>
            <a:ext cx="42275" cy="44350"/>
          </a:xfrm>
          <a:custGeom>
            <a:rect b="b" l="l" r="r" t="t"/>
            <a:pathLst>
              <a:path extrusionOk="0" h="1774" w="1691">
                <a:moveTo>
                  <a:pt x="899" y="0"/>
                </a:moveTo>
                <a:cubicBezTo>
                  <a:pt x="545" y="0"/>
                  <a:pt x="224" y="280"/>
                  <a:pt x="121" y="691"/>
                </a:cubicBezTo>
                <a:cubicBezTo>
                  <a:pt x="0" y="1174"/>
                  <a:pt x="212" y="1656"/>
                  <a:pt x="604" y="1747"/>
                </a:cubicBezTo>
                <a:cubicBezTo>
                  <a:pt x="662" y="1765"/>
                  <a:pt x="722" y="1774"/>
                  <a:pt x="782" y="1774"/>
                </a:cubicBezTo>
                <a:cubicBezTo>
                  <a:pt x="1124" y="1774"/>
                  <a:pt x="1467" y="1494"/>
                  <a:pt x="1569" y="1083"/>
                </a:cubicBezTo>
                <a:cubicBezTo>
                  <a:pt x="1690" y="600"/>
                  <a:pt x="1479" y="117"/>
                  <a:pt x="1087" y="27"/>
                </a:cubicBezTo>
                <a:cubicBezTo>
                  <a:pt x="1024" y="9"/>
                  <a:pt x="961" y="0"/>
                  <a:pt x="899"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9"/>
          <p:cNvSpPr/>
          <p:nvPr/>
        </p:nvSpPr>
        <p:spPr>
          <a:xfrm>
            <a:off x="6888263" y="1861663"/>
            <a:ext cx="23150" cy="20275"/>
          </a:xfrm>
          <a:custGeom>
            <a:rect b="b" l="l" r="r" t="t"/>
            <a:pathLst>
              <a:path extrusionOk="0" h="811" w="926">
                <a:moveTo>
                  <a:pt x="535" y="1"/>
                </a:moveTo>
                <a:cubicBezTo>
                  <a:pt x="271" y="1"/>
                  <a:pt x="1" y="811"/>
                  <a:pt x="1" y="811"/>
                </a:cubicBezTo>
                <a:cubicBezTo>
                  <a:pt x="227" y="539"/>
                  <a:pt x="368" y="505"/>
                  <a:pt x="425" y="505"/>
                </a:cubicBezTo>
                <a:cubicBezTo>
                  <a:pt x="444" y="505"/>
                  <a:pt x="453" y="509"/>
                  <a:pt x="453" y="509"/>
                </a:cubicBezTo>
                <a:cubicBezTo>
                  <a:pt x="453" y="509"/>
                  <a:pt x="620" y="596"/>
                  <a:pt x="736" y="596"/>
                </a:cubicBezTo>
                <a:cubicBezTo>
                  <a:pt x="858" y="596"/>
                  <a:pt x="926" y="502"/>
                  <a:pt x="695" y="117"/>
                </a:cubicBezTo>
                <a:cubicBezTo>
                  <a:pt x="643" y="35"/>
                  <a:pt x="589" y="1"/>
                  <a:pt x="535" y="1"/>
                </a:cubicBezTo>
                <a:close/>
              </a:path>
            </a:pathLst>
          </a:custGeom>
          <a:solidFill>
            <a:srgbClr val="D68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9"/>
          <p:cNvSpPr/>
          <p:nvPr/>
        </p:nvSpPr>
        <p:spPr>
          <a:xfrm>
            <a:off x="6741913" y="1889463"/>
            <a:ext cx="22650" cy="23425"/>
          </a:xfrm>
          <a:custGeom>
            <a:rect b="b" l="l" r="r" t="t"/>
            <a:pathLst>
              <a:path extrusionOk="0" h="937" w="906">
                <a:moveTo>
                  <a:pt x="453" y="1"/>
                </a:moveTo>
                <a:cubicBezTo>
                  <a:pt x="211" y="1"/>
                  <a:pt x="0" y="212"/>
                  <a:pt x="0" y="453"/>
                </a:cubicBezTo>
                <a:cubicBezTo>
                  <a:pt x="0" y="725"/>
                  <a:pt x="211" y="936"/>
                  <a:pt x="453" y="936"/>
                </a:cubicBezTo>
                <a:cubicBezTo>
                  <a:pt x="694" y="936"/>
                  <a:pt x="906" y="725"/>
                  <a:pt x="906" y="453"/>
                </a:cubicBezTo>
                <a:cubicBezTo>
                  <a:pt x="906" y="212"/>
                  <a:pt x="694" y="1"/>
                  <a:pt x="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9"/>
          <p:cNvSpPr/>
          <p:nvPr/>
        </p:nvSpPr>
        <p:spPr>
          <a:xfrm>
            <a:off x="6786413" y="1839688"/>
            <a:ext cx="48325" cy="48300"/>
          </a:xfrm>
          <a:custGeom>
            <a:rect b="b" l="l" r="r" t="t"/>
            <a:pathLst>
              <a:path extrusionOk="0" h="1932" w="1933">
                <a:moveTo>
                  <a:pt x="966" y="0"/>
                </a:moveTo>
                <a:cubicBezTo>
                  <a:pt x="423" y="0"/>
                  <a:pt x="1" y="423"/>
                  <a:pt x="1" y="966"/>
                </a:cubicBezTo>
                <a:cubicBezTo>
                  <a:pt x="1" y="1509"/>
                  <a:pt x="423" y="1931"/>
                  <a:pt x="966" y="1931"/>
                </a:cubicBezTo>
                <a:cubicBezTo>
                  <a:pt x="1479" y="1931"/>
                  <a:pt x="1932" y="1509"/>
                  <a:pt x="1932" y="966"/>
                </a:cubicBezTo>
                <a:cubicBezTo>
                  <a:pt x="1932" y="423"/>
                  <a:pt x="1479" y="0"/>
                  <a:pt x="966" y="0"/>
                </a:cubicBezTo>
                <a:close/>
              </a:path>
            </a:pathLst>
          </a:custGeom>
          <a:solidFill>
            <a:srgbClr val="E89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9"/>
          <p:cNvSpPr/>
          <p:nvPr/>
        </p:nvSpPr>
        <p:spPr>
          <a:xfrm>
            <a:off x="6741163" y="1896763"/>
            <a:ext cx="23400" cy="16125"/>
          </a:xfrm>
          <a:custGeom>
            <a:rect b="b" l="l" r="r" t="t"/>
            <a:pathLst>
              <a:path extrusionOk="0" h="645" w="936">
                <a:moveTo>
                  <a:pt x="738" y="0"/>
                </a:moveTo>
                <a:cubicBezTo>
                  <a:pt x="604" y="0"/>
                  <a:pt x="483" y="161"/>
                  <a:pt x="483" y="161"/>
                </a:cubicBezTo>
                <a:cubicBezTo>
                  <a:pt x="453" y="101"/>
                  <a:pt x="392" y="81"/>
                  <a:pt x="325" y="81"/>
                </a:cubicBezTo>
                <a:cubicBezTo>
                  <a:pt x="191" y="81"/>
                  <a:pt x="30" y="161"/>
                  <a:pt x="30" y="161"/>
                </a:cubicBezTo>
                <a:cubicBezTo>
                  <a:pt x="30" y="161"/>
                  <a:pt x="0" y="614"/>
                  <a:pt x="483" y="644"/>
                </a:cubicBezTo>
                <a:cubicBezTo>
                  <a:pt x="936" y="644"/>
                  <a:pt x="936" y="161"/>
                  <a:pt x="936" y="161"/>
                </a:cubicBezTo>
                <a:cubicBezTo>
                  <a:pt x="875" y="41"/>
                  <a:pt x="805" y="0"/>
                  <a:pt x="738" y="0"/>
                </a:cubicBezTo>
                <a:close/>
              </a:path>
            </a:pathLst>
          </a:custGeom>
          <a:solidFill>
            <a:srgbClr val="F6C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9"/>
          <p:cNvSpPr/>
          <p:nvPr/>
        </p:nvSpPr>
        <p:spPr>
          <a:xfrm>
            <a:off x="6257563" y="1543188"/>
            <a:ext cx="396100" cy="396850"/>
          </a:xfrm>
          <a:custGeom>
            <a:rect b="b" l="l" r="r" t="t"/>
            <a:pathLst>
              <a:path extrusionOk="0" h="15874" w="15844">
                <a:moveTo>
                  <a:pt x="14908" y="0"/>
                </a:moveTo>
                <a:lnTo>
                  <a:pt x="7666" y="1298"/>
                </a:lnTo>
                <a:lnTo>
                  <a:pt x="1" y="1600"/>
                </a:lnTo>
                <a:lnTo>
                  <a:pt x="1902" y="15874"/>
                </a:lnTo>
                <a:lnTo>
                  <a:pt x="8571" y="13369"/>
                </a:lnTo>
                <a:lnTo>
                  <a:pt x="15844" y="12162"/>
                </a:lnTo>
                <a:lnTo>
                  <a:pt x="14908" y="0"/>
                </a:lnTo>
                <a:close/>
              </a:path>
            </a:pathLst>
          </a:custGeom>
          <a:solidFill>
            <a:srgbClr val="F144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9"/>
          <p:cNvSpPr/>
          <p:nvPr/>
        </p:nvSpPr>
        <p:spPr>
          <a:xfrm>
            <a:off x="6447688" y="1558263"/>
            <a:ext cx="191650" cy="307850"/>
          </a:xfrm>
          <a:custGeom>
            <a:rect b="b" l="l" r="r" t="t"/>
            <a:pathLst>
              <a:path extrusionOk="0" h="12314" w="7666">
                <a:moveTo>
                  <a:pt x="6881" y="1"/>
                </a:moveTo>
                <a:lnTo>
                  <a:pt x="0" y="1118"/>
                </a:lnTo>
                <a:lnTo>
                  <a:pt x="1177" y="12313"/>
                </a:lnTo>
                <a:lnTo>
                  <a:pt x="7665" y="11227"/>
                </a:lnTo>
                <a:lnTo>
                  <a:pt x="6881" y="1"/>
                </a:lnTo>
                <a:close/>
              </a:path>
            </a:pathLst>
          </a:custGeom>
          <a:solidFill>
            <a:srgbClr val="E7D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9"/>
          <p:cNvSpPr/>
          <p:nvPr/>
        </p:nvSpPr>
        <p:spPr>
          <a:xfrm>
            <a:off x="6264363" y="1586188"/>
            <a:ext cx="212775" cy="339525"/>
          </a:xfrm>
          <a:custGeom>
            <a:rect b="b" l="l" r="r" t="t"/>
            <a:pathLst>
              <a:path extrusionOk="0" h="13581" w="8511">
                <a:moveTo>
                  <a:pt x="7333" y="1"/>
                </a:moveTo>
                <a:cubicBezTo>
                  <a:pt x="7333" y="1"/>
                  <a:pt x="936" y="332"/>
                  <a:pt x="0" y="332"/>
                </a:cubicBezTo>
                <a:lnTo>
                  <a:pt x="1811" y="13580"/>
                </a:lnTo>
                <a:lnTo>
                  <a:pt x="8510" y="11196"/>
                </a:lnTo>
                <a:lnTo>
                  <a:pt x="7333" y="1"/>
                </a:lnTo>
                <a:close/>
              </a:path>
            </a:pathLst>
          </a:custGeom>
          <a:solidFill>
            <a:srgbClr val="E7D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9"/>
          <p:cNvSpPr/>
          <p:nvPr/>
        </p:nvSpPr>
        <p:spPr>
          <a:xfrm>
            <a:off x="6284713" y="1586188"/>
            <a:ext cx="192425" cy="333475"/>
          </a:xfrm>
          <a:custGeom>
            <a:rect b="b" l="l" r="r" t="t"/>
            <a:pathLst>
              <a:path extrusionOk="0" h="13339" w="7697">
                <a:moveTo>
                  <a:pt x="6519" y="1"/>
                </a:moveTo>
                <a:cubicBezTo>
                  <a:pt x="6519" y="1"/>
                  <a:pt x="1238" y="785"/>
                  <a:pt x="1" y="815"/>
                </a:cubicBezTo>
                <a:lnTo>
                  <a:pt x="1600" y="13339"/>
                </a:lnTo>
                <a:lnTo>
                  <a:pt x="7696" y="11196"/>
                </a:lnTo>
                <a:lnTo>
                  <a:pt x="6519" y="1"/>
                </a:lnTo>
                <a:close/>
              </a:path>
            </a:pathLst>
          </a:custGeom>
          <a:solidFill>
            <a:srgbClr val="EDE4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9"/>
          <p:cNvSpPr/>
          <p:nvPr/>
        </p:nvSpPr>
        <p:spPr>
          <a:xfrm>
            <a:off x="6316413" y="1586188"/>
            <a:ext cx="160725" cy="325950"/>
          </a:xfrm>
          <a:custGeom>
            <a:rect b="b" l="l" r="r" t="t"/>
            <a:pathLst>
              <a:path extrusionOk="0" h="13038" w="6429">
                <a:moveTo>
                  <a:pt x="5251" y="1"/>
                </a:moveTo>
                <a:cubicBezTo>
                  <a:pt x="5251" y="1"/>
                  <a:pt x="1449" y="1358"/>
                  <a:pt x="0" y="1540"/>
                </a:cubicBezTo>
                <a:lnTo>
                  <a:pt x="1328" y="13037"/>
                </a:lnTo>
                <a:lnTo>
                  <a:pt x="6428" y="11196"/>
                </a:lnTo>
                <a:lnTo>
                  <a:pt x="5251" y="1"/>
                </a:lnTo>
                <a:close/>
              </a:path>
            </a:pathLst>
          </a:custGeom>
          <a:solidFill>
            <a:srgbClr val="F3E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9"/>
          <p:cNvSpPr/>
          <p:nvPr/>
        </p:nvSpPr>
        <p:spPr>
          <a:xfrm>
            <a:off x="6447688" y="1573363"/>
            <a:ext cx="191650" cy="292750"/>
          </a:xfrm>
          <a:custGeom>
            <a:rect b="b" l="l" r="r" t="t"/>
            <a:pathLst>
              <a:path extrusionOk="0" h="11710" w="7666">
                <a:moveTo>
                  <a:pt x="7031" y="1"/>
                </a:moveTo>
                <a:lnTo>
                  <a:pt x="0" y="514"/>
                </a:lnTo>
                <a:lnTo>
                  <a:pt x="1177" y="11709"/>
                </a:lnTo>
                <a:lnTo>
                  <a:pt x="7665" y="10623"/>
                </a:lnTo>
                <a:lnTo>
                  <a:pt x="7031" y="1"/>
                </a:lnTo>
                <a:close/>
              </a:path>
            </a:pathLst>
          </a:custGeom>
          <a:solidFill>
            <a:srgbClr val="EDE4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9"/>
          <p:cNvSpPr/>
          <p:nvPr/>
        </p:nvSpPr>
        <p:spPr>
          <a:xfrm>
            <a:off x="6447688" y="1586188"/>
            <a:ext cx="191650" cy="279925"/>
          </a:xfrm>
          <a:custGeom>
            <a:rect b="b" l="l" r="r" t="t"/>
            <a:pathLst>
              <a:path extrusionOk="0" h="11197" w="7666">
                <a:moveTo>
                  <a:pt x="0" y="1"/>
                </a:moveTo>
                <a:lnTo>
                  <a:pt x="1177" y="11196"/>
                </a:lnTo>
                <a:lnTo>
                  <a:pt x="7665" y="10110"/>
                </a:lnTo>
                <a:lnTo>
                  <a:pt x="7212" y="212"/>
                </a:lnTo>
                <a:cubicBezTo>
                  <a:pt x="6488" y="263"/>
                  <a:pt x="5749" y="283"/>
                  <a:pt x="5034" y="283"/>
                </a:cubicBezTo>
                <a:cubicBezTo>
                  <a:pt x="2351" y="283"/>
                  <a:pt x="0" y="1"/>
                  <a:pt x="0" y="1"/>
                </a:cubicBezTo>
                <a:close/>
              </a:path>
            </a:pathLst>
          </a:custGeom>
          <a:solidFill>
            <a:srgbClr val="F3E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9"/>
          <p:cNvSpPr/>
          <p:nvPr/>
        </p:nvSpPr>
        <p:spPr>
          <a:xfrm>
            <a:off x="6348838" y="1586188"/>
            <a:ext cx="129050" cy="313125"/>
          </a:xfrm>
          <a:custGeom>
            <a:rect b="b" l="l" r="r" t="t"/>
            <a:pathLst>
              <a:path extrusionOk="0" h="12525" w="5162">
                <a:moveTo>
                  <a:pt x="3954" y="1"/>
                </a:moveTo>
                <a:cubicBezTo>
                  <a:pt x="3954" y="1"/>
                  <a:pt x="1962" y="1600"/>
                  <a:pt x="1" y="2143"/>
                </a:cubicBezTo>
                <a:lnTo>
                  <a:pt x="1027" y="12524"/>
                </a:lnTo>
                <a:cubicBezTo>
                  <a:pt x="1027" y="12524"/>
                  <a:pt x="5161" y="11377"/>
                  <a:pt x="5131" y="11196"/>
                </a:cubicBezTo>
                <a:cubicBezTo>
                  <a:pt x="5071" y="11015"/>
                  <a:pt x="3954" y="1"/>
                  <a:pt x="3954" y="1"/>
                </a:cubicBezTo>
                <a:close/>
              </a:path>
            </a:pathLst>
          </a:custGeom>
          <a:solidFill>
            <a:srgbClr val="FFFA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9"/>
          <p:cNvSpPr/>
          <p:nvPr/>
        </p:nvSpPr>
        <p:spPr>
          <a:xfrm>
            <a:off x="6447688" y="1586188"/>
            <a:ext cx="167500" cy="279925"/>
          </a:xfrm>
          <a:custGeom>
            <a:rect b="b" l="l" r="r" t="t"/>
            <a:pathLst>
              <a:path extrusionOk="0" h="11197" w="6700">
                <a:moveTo>
                  <a:pt x="0" y="1"/>
                </a:moveTo>
                <a:lnTo>
                  <a:pt x="1177" y="11196"/>
                </a:lnTo>
                <a:lnTo>
                  <a:pt x="6699" y="10261"/>
                </a:lnTo>
                <a:lnTo>
                  <a:pt x="6277" y="906"/>
                </a:lnTo>
                <a:cubicBezTo>
                  <a:pt x="2807" y="876"/>
                  <a:pt x="0" y="1"/>
                  <a:pt x="0" y="1"/>
                </a:cubicBezTo>
                <a:close/>
              </a:path>
            </a:pathLst>
          </a:custGeom>
          <a:solidFill>
            <a:srgbClr val="FFFA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9"/>
          <p:cNvSpPr/>
          <p:nvPr/>
        </p:nvSpPr>
        <p:spPr>
          <a:xfrm>
            <a:off x="6253038" y="1537913"/>
            <a:ext cx="377250" cy="45275"/>
          </a:xfrm>
          <a:custGeom>
            <a:rect b="b" l="l" r="r" t="t"/>
            <a:pathLst>
              <a:path extrusionOk="0" h="1811" w="15090">
                <a:moveTo>
                  <a:pt x="14938" y="0"/>
                </a:moveTo>
                <a:lnTo>
                  <a:pt x="7877" y="1268"/>
                </a:lnTo>
                <a:lnTo>
                  <a:pt x="0" y="1781"/>
                </a:lnTo>
                <a:lnTo>
                  <a:pt x="182" y="1811"/>
                </a:lnTo>
                <a:lnTo>
                  <a:pt x="7847" y="1509"/>
                </a:lnTo>
                <a:lnTo>
                  <a:pt x="15089" y="211"/>
                </a:lnTo>
                <a:lnTo>
                  <a:pt x="14938" y="0"/>
                </a:lnTo>
                <a:close/>
              </a:path>
            </a:pathLst>
          </a:custGeom>
          <a:solidFill>
            <a:srgbClr val="F25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9"/>
          <p:cNvSpPr/>
          <p:nvPr/>
        </p:nvSpPr>
        <p:spPr>
          <a:xfrm>
            <a:off x="6253038" y="1582413"/>
            <a:ext cx="52075" cy="357625"/>
          </a:xfrm>
          <a:custGeom>
            <a:rect b="b" l="l" r="r" t="t"/>
            <a:pathLst>
              <a:path extrusionOk="0" h="14305" w="2083">
                <a:moveTo>
                  <a:pt x="0" y="1"/>
                </a:moveTo>
                <a:lnTo>
                  <a:pt x="1841" y="14093"/>
                </a:lnTo>
                <a:lnTo>
                  <a:pt x="2083" y="14305"/>
                </a:lnTo>
                <a:lnTo>
                  <a:pt x="182" y="31"/>
                </a:lnTo>
                <a:lnTo>
                  <a:pt x="0" y="1"/>
                </a:lnTo>
                <a:close/>
              </a:path>
            </a:pathLst>
          </a:custGeom>
          <a:solidFill>
            <a:srgbClr val="F25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9"/>
          <p:cNvSpPr/>
          <p:nvPr/>
        </p:nvSpPr>
        <p:spPr>
          <a:xfrm>
            <a:off x="6450688" y="1586188"/>
            <a:ext cx="28700" cy="279925"/>
          </a:xfrm>
          <a:custGeom>
            <a:rect b="b" l="l" r="r" t="t"/>
            <a:pathLst>
              <a:path extrusionOk="0" fill="none" h="11197" w="1148">
                <a:moveTo>
                  <a:pt x="1" y="1"/>
                </a:moveTo>
                <a:lnTo>
                  <a:pt x="1148" y="11196"/>
                </a:lnTo>
              </a:path>
            </a:pathLst>
          </a:custGeom>
          <a:noFill/>
          <a:ln cap="flat" cmpd="sng" w="1500">
            <a:solidFill>
              <a:srgbClr val="E7D6C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9"/>
          <p:cNvSpPr/>
          <p:nvPr/>
        </p:nvSpPr>
        <p:spPr>
          <a:xfrm>
            <a:off x="6479513" y="1641963"/>
            <a:ext cx="113800" cy="14625"/>
          </a:xfrm>
          <a:custGeom>
            <a:rect b="b" l="l" r="r" t="t"/>
            <a:pathLst>
              <a:path extrusionOk="0" h="585" w="4552">
                <a:moveTo>
                  <a:pt x="3331" y="1"/>
                </a:moveTo>
                <a:cubicBezTo>
                  <a:pt x="3315" y="1"/>
                  <a:pt x="3300" y="1"/>
                  <a:pt x="3284" y="3"/>
                </a:cubicBezTo>
                <a:cubicBezTo>
                  <a:pt x="3163" y="3"/>
                  <a:pt x="2680" y="244"/>
                  <a:pt x="2650" y="244"/>
                </a:cubicBezTo>
                <a:cubicBezTo>
                  <a:pt x="2633" y="247"/>
                  <a:pt x="2616" y="249"/>
                  <a:pt x="2598" y="249"/>
                </a:cubicBezTo>
                <a:cubicBezTo>
                  <a:pt x="2453" y="249"/>
                  <a:pt x="2268" y="154"/>
                  <a:pt x="2107" y="154"/>
                </a:cubicBezTo>
                <a:cubicBezTo>
                  <a:pt x="1715" y="214"/>
                  <a:pt x="1383" y="335"/>
                  <a:pt x="960" y="335"/>
                </a:cubicBezTo>
                <a:cubicBezTo>
                  <a:pt x="882" y="335"/>
                  <a:pt x="811" y="333"/>
                  <a:pt x="744" y="333"/>
                </a:cubicBezTo>
                <a:cubicBezTo>
                  <a:pt x="479" y="333"/>
                  <a:pt x="290" y="353"/>
                  <a:pt x="25" y="546"/>
                </a:cubicBezTo>
                <a:cubicBezTo>
                  <a:pt x="1" y="546"/>
                  <a:pt x="15" y="584"/>
                  <a:pt x="37" y="584"/>
                </a:cubicBezTo>
                <a:cubicBezTo>
                  <a:pt x="43" y="584"/>
                  <a:pt x="49" y="582"/>
                  <a:pt x="55" y="576"/>
                </a:cubicBezTo>
                <a:cubicBezTo>
                  <a:pt x="277" y="447"/>
                  <a:pt x="454" y="409"/>
                  <a:pt x="616" y="409"/>
                </a:cubicBezTo>
                <a:cubicBezTo>
                  <a:pt x="848" y="409"/>
                  <a:pt x="1048" y="488"/>
                  <a:pt x="1306" y="488"/>
                </a:cubicBezTo>
                <a:cubicBezTo>
                  <a:pt x="1331" y="488"/>
                  <a:pt x="1356" y="487"/>
                  <a:pt x="1383" y="485"/>
                </a:cubicBezTo>
                <a:cubicBezTo>
                  <a:pt x="1438" y="458"/>
                  <a:pt x="1853" y="302"/>
                  <a:pt x="1847" y="301"/>
                </a:cubicBezTo>
                <a:lnTo>
                  <a:pt x="1847" y="301"/>
                </a:lnTo>
                <a:cubicBezTo>
                  <a:pt x="1940" y="273"/>
                  <a:pt x="2025" y="263"/>
                  <a:pt x="2106" y="263"/>
                </a:cubicBezTo>
                <a:cubicBezTo>
                  <a:pt x="2358" y="263"/>
                  <a:pt x="2567" y="365"/>
                  <a:pt x="2861" y="365"/>
                </a:cubicBezTo>
                <a:cubicBezTo>
                  <a:pt x="3103" y="365"/>
                  <a:pt x="3392" y="174"/>
                  <a:pt x="3686" y="174"/>
                </a:cubicBezTo>
                <a:cubicBezTo>
                  <a:pt x="3723" y="174"/>
                  <a:pt x="3760" y="177"/>
                  <a:pt x="3797" y="184"/>
                </a:cubicBezTo>
                <a:cubicBezTo>
                  <a:pt x="4012" y="205"/>
                  <a:pt x="4120" y="303"/>
                  <a:pt x="4284" y="303"/>
                </a:cubicBezTo>
                <a:cubicBezTo>
                  <a:pt x="4350" y="303"/>
                  <a:pt x="4426" y="287"/>
                  <a:pt x="4521" y="244"/>
                </a:cubicBezTo>
                <a:cubicBezTo>
                  <a:pt x="4551" y="244"/>
                  <a:pt x="4521" y="184"/>
                  <a:pt x="4491" y="184"/>
                </a:cubicBezTo>
                <a:cubicBezTo>
                  <a:pt x="4417" y="218"/>
                  <a:pt x="4343" y="232"/>
                  <a:pt x="4269" y="232"/>
                </a:cubicBezTo>
                <a:cubicBezTo>
                  <a:pt x="3964" y="232"/>
                  <a:pt x="3656" y="1"/>
                  <a:pt x="3331"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9"/>
          <p:cNvSpPr/>
          <p:nvPr/>
        </p:nvSpPr>
        <p:spPr>
          <a:xfrm>
            <a:off x="6484663" y="1672188"/>
            <a:ext cx="111675" cy="14575"/>
          </a:xfrm>
          <a:custGeom>
            <a:rect b="b" l="l" r="r" t="t"/>
            <a:pathLst>
              <a:path extrusionOk="0" h="583" w="4467">
                <a:moveTo>
                  <a:pt x="1838" y="154"/>
                </a:moveTo>
                <a:cubicBezTo>
                  <a:pt x="1775" y="154"/>
                  <a:pt x="1502" y="210"/>
                  <a:pt x="1654" y="220"/>
                </a:cubicBezTo>
                <a:lnTo>
                  <a:pt x="1654" y="220"/>
                </a:lnTo>
                <a:cubicBezTo>
                  <a:pt x="1845" y="170"/>
                  <a:pt x="1873" y="154"/>
                  <a:pt x="1838" y="154"/>
                </a:cubicBezTo>
                <a:close/>
                <a:moveTo>
                  <a:pt x="3168" y="1"/>
                </a:moveTo>
                <a:cubicBezTo>
                  <a:pt x="3108" y="31"/>
                  <a:pt x="3048" y="91"/>
                  <a:pt x="3018" y="91"/>
                </a:cubicBezTo>
                <a:cubicBezTo>
                  <a:pt x="2957" y="152"/>
                  <a:pt x="2927" y="182"/>
                  <a:pt x="2867" y="242"/>
                </a:cubicBezTo>
                <a:cubicBezTo>
                  <a:pt x="2692" y="344"/>
                  <a:pt x="2531" y="397"/>
                  <a:pt x="2384" y="397"/>
                </a:cubicBezTo>
                <a:cubicBezTo>
                  <a:pt x="2227" y="397"/>
                  <a:pt x="2086" y="337"/>
                  <a:pt x="1961" y="212"/>
                </a:cubicBezTo>
                <a:cubicBezTo>
                  <a:pt x="1848" y="219"/>
                  <a:pt x="1768" y="222"/>
                  <a:pt x="1713" y="222"/>
                </a:cubicBezTo>
                <a:cubicBezTo>
                  <a:pt x="1689" y="222"/>
                  <a:pt x="1669" y="221"/>
                  <a:pt x="1654" y="220"/>
                </a:cubicBezTo>
                <a:lnTo>
                  <a:pt x="1654" y="220"/>
                </a:lnTo>
                <a:cubicBezTo>
                  <a:pt x="1629" y="227"/>
                  <a:pt x="1601" y="234"/>
                  <a:pt x="1569" y="242"/>
                </a:cubicBezTo>
                <a:cubicBezTo>
                  <a:pt x="1267" y="333"/>
                  <a:pt x="996" y="393"/>
                  <a:pt x="694" y="423"/>
                </a:cubicBezTo>
                <a:cubicBezTo>
                  <a:pt x="453" y="453"/>
                  <a:pt x="302" y="423"/>
                  <a:pt x="30" y="514"/>
                </a:cubicBezTo>
                <a:cubicBezTo>
                  <a:pt x="6" y="538"/>
                  <a:pt x="1" y="582"/>
                  <a:pt x="32" y="582"/>
                </a:cubicBezTo>
                <a:cubicBezTo>
                  <a:pt x="39" y="582"/>
                  <a:pt x="49" y="580"/>
                  <a:pt x="60" y="574"/>
                </a:cubicBezTo>
                <a:cubicBezTo>
                  <a:pt x="206" y="522"/>
                  <a:pt x="349" y="506"/>
                  <a:pt x="490" y="506"/>
                </a:cubicBezTo>
                <a:cubicBezTo>
                  <a:pt x="718" y="506"/>
                  <a:pt x="944" y="548"/>
                  <a:pt x="1177" y="548"/>
                </a:cubicBezTo>
                <a:cubicBezTo>
                  <a:pt x="1217" y="548"/>
                  <a:pt x="1257" y="547"/>
                  <a:pt x="1297" y="544"/>
                </a:cubicBezTo>
                <a:cubicBezTo>
                  <a:pt x="1358" y="514"/>
                  <a:pt x="1418" y="484"/>
                  <a:pt x="1479" y="423"/>
                </a:cubicBezTo>
                <a:cubicBezTo>
                  <a:pt x="1509" y="393"/>
                  <a:pt x="1554" y="378"/>
                  <a:pt x="1611" y="378"/>
                </a:cubicBezTo>
                <a:cubicBezTo>
                  <a:pt x="1667" y="378"/>
                  <a:pt x="1735" y="393"/>
                  <a:pt x="1810" y="423"/>
                </a:cubicBezTo>
                <a:cubicBezTo>
                  <a:pt x="1827" y="420"/>
                  <a:pt x="1844" y="419"/>
                  <a:pt x="1862" y="419"/>
                </a:cubicBezTo>
                <a:cubicBezTo>
                  <a:pt x="2018" y="419"/>
                  <a:pt x="2204" y="518"/>
                  <a:pt x="2340" y="518"/>
                </a:cubicBezTo>
                <a:cubicBezTo>
                  <a:pt x="2355" y="518"/>
                  <a:pt x="2370" y="516"/>
                  <a:pt x="2384" y="514"/>
                </a:cubicBezTo>
                <a:cubicBezTo>
                  <a:pt x="2836" y="484"/>
                  <a:pt x="2957" y="212"/>
                  <a:pt x="3531" y="212"/>
                </a:cubicBezTo>
                <a:cubicBezTo>
                  <a:pt x="3832" y="212"/>
                  <a:pt x="4134" y="242"/>
                  <a:pt x="4436" y="242"/>
                </a:cubicBezTo>
                <a:cubicBezTo>
                  <a:pt x="4466" y="242"/>
                  <a:pt x="4466" y="182"/>
                  <a:pt x="4436" y="182"/>
                </a:cubicBezTo>
                <a:cubicBezTo>
                  <a:pt x="4194" y="182"/>
                  <a:pt x="3380" y="31"/>
                  <a:pt x="3319" y="31"/>
                </a:cubicBezTo>
                <a:cubicBezTo>
                  <a:pt x="3289" y="31"/>
                  <a:pt x="3199" y="1"/>
                  <a:pt x="3168"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9"/>
          <p:cNvSpPr/>
          <p:nvPr/>
        </p:nvSpPr>
        <p:spPr>
          <a:xfrm>
            <a:off x="6481913" y="1706138"/>
            <a:ext cx="113650" cy="15150"/>
          </a:xfrm>
          <a:custGeom>
            <a:rect b="b" l="l" r="r" t="t"/>
            <a:pathLst>
              <a:path extrusionOk="0" h="606" w="4546">
                <a:moveTo>
                  <a:pt x="4486" y="1"/>
                </a:moveTo>
                <a:cubicBezTo>
                  <a:pt x="4273" y="142"/>
                  <a:pt x="4098" y="182"/>
                  <a:pt x="3934" y="182"/>
                </a:cubicBezTo>
                <a:cubicBezTo>
                  <a:pt x="3719" y="182"/>
                  <a:pt x="3525" y="113"/>
                  <a:pt x="3293" y="113"/>
                </a:cubicBezTo>
                <a:cubicBezTo>
                  <a:pt x="3249" y="113"/>
                  <a:pt x="3204" y="116"/>
                  <a:pt x="3158" y="121"/>
                </a:cubicBezTo>
                <a:cubicBezTo>
                  <a:pt x="3101" y="121"/>
                  <a:pt x="2677" y="305"/>
                  <a:pt x="2694" y="305"/>
                </a:cubicBezTo>
                <a:cubicBezTo>
                  <a:pt x="2696" y="305"/>
                  <a:pt x="2699" y="304"/>
                  <a:pt x="2705" y="302"/>
                </a:cubicBezTo>
                <a:lnTo>
                  <a:pt x="2705" y="302"/>
                </a:lnTo>
                <a:cubicBezTo>
                  <a:pt x="2623" y="330"/>
                  <a:pt x="2546" y="340"/>
                  <a:pt x="2471" y="340"/>
                </a:cubicBezTo>
                <a:cubicBezTo>
                  <a:pt x="2238" y="340"/>
                  <a:pt x="2030" y="239"/>
                  <a:pt x="1782" y="239"/>
                </a:cubicBezTo>
                <a:cubicBezTo>
                  <a:pt x="1758" y="239"/>
                  <a:pt x="1734" y="240"/>
                  <a:pt x="1709" y="242"/>
                </a:cubicBezTo>
                <a:cubicBezTo>
                  <a:pt x="1428" y="242"/>
                  <a:pt x="1120" y="426"/>
                  <a:pt x="810" y="426"/>
                </a:cubicBezTo>
                <a:cubicBezTo>
                  <a:pt x="788" y="426"/>
                  <a:pt x="766" y="425"/>
                  <a:pt x="744" y="423"/>
                </a:cubicBezTo>
                <a:cubicBezTo>
                  <a:pt x="516" y="400"/>
                  <a:pt x="408" y="292"/>
                  <a:pt x="239" y="292"/>
                </a:cubicBezTo>
                <a:cubicBezTo>
                  <a:pt x="185" y="292"/>
                  <a:pt x="123" y="303"/>
                  <a:pt x="49" y="333"/>
                </a:cubicBezTo>
                <a:cubicBezTo>
                  <a:pt x="1" y="357"/>
                  <a:pt x="11" y="401"/>
                  <a:pt x="33" y="401"/>
                </a:cubicBezTo>
                <a:cubicBezTo>
                  <a:pt x="38" y="401"/>
                  <a:pt x="44" y="399"/>
                  <a:pt x="49" y="393"/>
                </a:cubicBezTo>
                <a:cubicBezTo>
                  <a:pt x="113" y="368"/>
                  <a:pt x="177" y="358"/>
                  <a:pt x="241" y="358"/>
                </a:cubicBezTo>
                <a:cubicBezTo>
                  <a:pt x="555" y="358"/>
                  <a:pt x="873" y="606"/>
                  <a:pt x="1209" y="606"/>
                </a:cubicBezTo>
                <a:cubicBezTo>
                  <a:pt x="1225" y="606"/>
                  <a:pt x="1241" y="605"/>
                  <a:pt x="1257" y="604"/>
                </a:cubicBezTo>
                <a:cubicBezTo>
                  <a:pt x="1377" y="604"/>
                  <a:pt x="1860" y="333"/>
                  <a:pt x="1890" y="333"/>
                </a:cubicBezTo>
                <a:cubicBezTo>
                  <a:pt x="2024" y="333"/>
                  <a:pt x="2206" y="428"/>
                  <a:pt x="2372" y="428"/>
                </a:cubicBezTo>
                <a:cubicBezTo>
                  <a:pt x="2393" y="428"/>
                  <a:pt x="2413" y="427"/>
                  <a:pt x="2433" y="423"/>
                </a:cubicBezTo>
                <a:cubicBezTo>
                  <a:pt x="2826" y="393"/>
                  <a:pt x="3158" y="242"/>
                  <a:pt x="3580" y="242"/>
                </a:cubicBezTo>
                <a:cubicBezTo>
                  <a:pt x="3667" y="242"/>
                  <a:pt x="3746" y="244"/>
                  <a:pt x="3818" y="244"/>
                </a:cubicBezTo>
                <a:cubicBezTo>
                  <a:pt x="4072" y="244"/>
                  <a:pt x="4258" y="225"/>
                  <a:pt x="4516" y="61"/>
                </a:cubicBezTo>
                <a:cubicBezTo>
                  <a:pt x="4546" y="31"/>
                  <a:pt x="4516" y="1"/>
                  <a:pt x="4486"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9"/>
          <p:cNvSpPr/>
          <p:nvPr/>
        </p:nvSpPr>
        <p:spPr>
          <a:xfrm>
            <a:off x="6487063" y="1737063"/>
            <a:ext cx="111525" cy="14575"/>
          </a:xfrm>
          <a:custGeom>
            <a:rect b="b" l="l" r="r" t="t"/>
            <a:pathLst>
              <a:path extrusionOk="0" h="583" w="4461">
                <a:moveTo>
                  <a:pt x="1833" y="154"/>
                </a:moveTo>
                <a:cubicBezTo>
                  <a:pt x="1769" y="154"/>
                  <a:pt x="1497" y="210"/>
                  <a:pt x="1649" y="221"/>
                </a:cubicBezTo>
                <a:lnTo>
                  <a:pt x="1649" y="221"/>
                </a:lnTo>
                <a:cubicBezTo>
                  <a:pt x="1840" y="171"/>
                  <a:pt x="1867" y="154"/>
                  <a:pt x="1833" y="154"/>
                </a:cubicBezTo>
                <a:close/>
                <a:moveTo>
                  <a:pt x="3163" y="1"/>
                </a:moveTo>
                <a:cubicBezTo>
                  <a:pt x="3103" y="31"/>
                  <a:pt x="3072" y="91"/>
                  <a:pt x="3012" y="91"/>
                </a:cubicBezTo>
                <a:cubicBezTo>
                  <a:pt x="2952" y="152"/>
                  <a:pt x="2922" y="182"/>
                  <a:pt x="2861" y="242"/>
                </a:cubicBezTo>
                <a:cubicBezTo>
                  <a:pt x="2701" y="344"/>
                  <a:pt x="2540" y="397"/>
                  <a:pt x="2390" y="397"/>
                </a:cubicBezTo>
                <a:cubicBezTo>
                  <a:pt x="2230" y="397"/>
                  <a:pt x="2081" y="337"/>
                  <a:pt x="1956" y="212"/>
                </a:cubicBezTo>
                <a:cubicBezTo>
                  <a:pt x="1843" y="219"/>
                  <a:pt x="1762" y="222"/>
                  <a:pt x="1707" y="222"/>
                </a:cubicBezTo>
                <a:cubicBezTo>
                  <a:pt x="1683" y="222"/>
                  <a:pt x="1664" y="222"/>
                  <a:pt x="1649" y="221"/>
                </a:cubicBezTo>
                <a:lnTo>
                  <a:pt x="1649" y="221"/>
                </a:lnTo>
                <a:cubicBezTo>
                  <a:pt x="1623" y="227"/>
                  <a:pt x="1595" y="234"/>
                  <a:pt x="1564" y="242"/>
                </a:cubicBezTo>
                <a:cubicBezTo>
                  <a:pt x="1262" y="333"/>
                  <a:pt x="1020" y="393"/>
                  <a:pt x="719" y="423"/>
                </a:cubicBezTo>
                <a:cubicBezTo>
                  <a:pt x="447" y="454"/>
                  <a:pt x="296" y="423"/>
                  <a:pt x="25" y="514"/>
                </a:cubicBezTo>
                <a:cubicBezTo>
                  <a:pt x="0" y="538"/>
                  <a:pt x="15" y="583"/>
                  <a:pt x="38" y="583"/>
                </a:cubicBezTo>
                <a:cubicBezTo>
                  <a:pt x="43" y="583"/>
                  <a:pt x="49" y="580"/>
                  <a:pt x="55" y="574"/>
                </a:cubicBezTo>
                <a:cubicBezTo>
                  <a:pt x="213" y="532"/>
                  <a:pt x="360" y="519"/>
                  <a:pt x="503" y="519"/>
                </a:cubicBezTo>
                <a:cubicBezTo>
                  <a:pt x="722" y="519"/>
                  <a:pt x="934" y="549"/>
                  <a:pt x="1165" y="549"/>
                </a:cubicBezTo>
                <a:cubicBezTo>
                  <a:pt x="1216" y="549"/>
                  <a:pt x="1269" y="548"/>
                  <a:pt x="1322" y="544"/>
                </a:cubicBezTo>
                <a:cubicBezTo>
                  <a:pt x="1352" y="514"/>
                  <a:pt x="1413" y="484"/>
                  <a:pt x="1473" y="454"/>
                </a:cubicBezTo>
                <a:cubicBezTo>
                  <a:pt x="1523" y="404"/>
                  <a:pt x="1573" y="381"/>
                  <a:pt x="1633" y="381"/>
                </a:cubicBezTo>
                <a:cubicBezTo>
                  <a:pt x="1682" y="381"/>
                  <a:pt x="1737" y="396"/>
                  <a:pt x="1805" y="423"/>
                </a:cubicBezTo>
                <a:cubicBezTo>
                  <a:pt x="1993" y="423"/>
                  <a:pt x="2181" y="519"/>
                  <a:pt x="2326" y="519"/>
                </a:cubicBezTo>
                <a:cubicBezTo>
                  <a:pt x="2344" y="519"/>
                  <a:pt x="2362" y="517"/>
                  <a:pt x="2378" y="514"/>
                </a:cubicBezTo>
                <a:cubicBezTo>
                  <a:pt x="2861" y="514"/>
                  <a:pt x="2982" y="212"/>
                  <a:pt x="3525" y="212"/>
                </a:cubicBezTo>
                <a:cubicBezTo>
                  <a:pt x="3827" y="212"/>
                  <a:pt x="4129" y="242"/>
                  <a:pt x="4430" y="242"/>
                </a:cubicBezTo>
                <a:cubicBezTo>
                  <a:pt x="4461" y="242"/>
                  <a:pt x="4461" y="182"/>
                  <a:pt x="4430" y="182"/>
                </a:cubicBezTo>
                <a:cubicBezTo>
                  <a:pt x="4189" y="182"/>
                  <a:pt x="3404" y="31"/>
                  <a:pt x="3314" y="31"/>
                </a:cubicBezTo>
                <a:cubicBezTo>
                  <a:pt x="3284" y="31"/>
                  <a:pt x="3193" y="1"/>
                  <a:pt x="3163"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9"/>
          <p:cNvSpPr/>
          <p:nvPr/>
        </p:nvSpPr>
        <p:spPr>
          <a:xfrm>
            <a:off x="6480263" y="1774763"/>
            <a:ext cx="113500" cy="15350"/>
          </a:xfrm>
          <a:custGeom>
            <a:rect b="b" l="l" r="r" t="t"/>
            <a:pathLst>
              <a:path extrusionOk="0" h="614" w="4540">
                <a:moveTo>
                  <a:pt x="3328" y="0"/>
                </a:moveTo>
                <a:cubicBezTo>
                  <a:pt x="3313" y="0"/>
                  <a:pt x="3299" y="1"/>
                  <a:pt x="3284" y="2"/>
                </a:cubicBezTo>
                <a:cubicBezTo>
                  <a:pt x="3163" y="32"/>
                  <a:pt x="2681" y="273"/>
                  <a:pt x="2650" y="273"/>
                </a:cubicBezTo>
                <a:cubicBezTo>
                  <a:pt x="2516" y="273"/>
                  <a:pt x="2334" y="178"/>
                  <a:pt x="2169" y="178"/>
                </a:cubicBezTo>
                <a:cubicBezTo>
                  <a:pt x="2148" y="178"/>
                  <a:pt x="2127" y="180"/>
                  <a:pt x="2107" y="183"/>
                </a:cubicBezTo>
                <a:cubicBezTo>
                  <a:pt x="1685" y="213"/>
                  <a:pt x="1353" y="364"/>
                  <a:pt x="960" y="364"/>
                </a:cubicBezTo>
                <a:cubicBezTo>
                  <a:pt x="873" y="364"/>
                  <a:pt x="795" y="362"/>
                  <a:pt x="722" y="362"/>
                </a:cubicBezTo>
                <a:cubicBezTo>
                  <a:pt x="468" y="362"/>
                  <a:pt x="283" y="381"/>
                  <a:pt x="25" y="545"/>
                </a:cubicBezTo>
                <a:cubicBezTo>
                  <a:pt x="1" y="569"/>
                  <a:pt x="16" y="614"/>
                  <a:pt x="38" y="614"/>
                </a:cubicBezTo>
                <a:cubicBezTo>
                  <a:pt x="44" y="614"/>
                  <a:pt x="49" y="611"/>
                  <a:pt x="55" y="605"/>
                </a:cubicBezTo>
                <a:cubicBezTo>
                  <a:pt x="267" y="464"/>
                  <a:pt x="443" y="424"/>
                  <a:pt x="606" y="424"/>
                </a:cubicBezTo>
                <a:cubicBezTo>
                  <a:pt x="821" y="424"/>
                  <a:pt x="1016" y="493"/>
                  <a:pt x="1248" y="493"/>
                </a:cubicBezTo>
                <a:cubicBezTo>
                  <a:pt x="1291" y="493"/>
                  <a:pt x="1336" y="490"/>
                  <a:pt x="1383" y="485"/>
                </a:cubicBezTo>
                <a:cubicBezTo>
                  <a:pt x="1439" y="485"/>
                  <a:pt x="1864" y="301"/>
                  <a:pt x="1846" y="301"/>
                </a:cubicBezTo>
                <a:cubicBezTo>
                  <a:pt x="1845" y="301"/>
                  <a:pt x="1842" y="302"/>
                  <a:pt x="1836" y="304"/>
                </a:cubicBezTo>
                <a:lnTo>
                  <a:pt x="1836" y="304"/>
                </a:lnTo>
                <a:cubicBezTo>
                  <a:pt x="1916" y="277"/>
                  <a:pt x="1992" y="266"/>
                  <a:pt x="2066" y="266"/>
                </a:cubicBezTo>
                <a:cubicBezTo>
                  <a:pt x="2323" y="266"/>
                  <a:pt x="2550" y="394"/>
                  <a:pt x="2831" y="394"/>
                </a:cubicBezTo>
                <a:cubicBezTo>
                  <a:pt x="3087" y="394"/>
                  <a:pt x="3423" y="180"/>
                  <a:pt x="3738" y="180"/>
                </a:cubicBezTo>
                <a:cubicBezTo>
                  <a:pt x="3758" y="180"/>
                  <a:pt x="3778" y="181"/>
                  <a:pt x="3797" y="183"/>
                </a:cubicBezTo>
                <a:cubicBezTo>
                  <a:pt x="4017" y="227"/>
                  <a:pt x="4125" y="319"/>
                  <a:pt x="4284" y="319"/>
                </a:cubicBezTo>
                <a:cubicBezTo>
                  <a:pt x="4343" y="319"/>
                  <a:pt x="4409" y="306"/>
                  <a:pt x="4491" y="273"/>
                </a:cubicBezTo>
                <a:cubicBezTo>
                  <a:pt x="4540" y="249"/>
                  <a:pt x="4530" y="205"/>
                  <a:pt x="4508" y="205"/>
                </a:cubicBezTo>
                <a:cubicBezTo>
                  <a:pt x="4503" y="205"/>
                  <a:pt x="4497" y="207"/>
                  <a:pt x="4491" y="213"/>
                </a:cubicBezTo>
                <a:cubicBezTo>
                  <a:pt x="4423" y="238"/>
                  <a:pt x="4355" y="248"/>
                  <a:pt x="4288" y="248"/>
                </a:cubicBezTo>
                <a:cubicBezTo>
                  <a:pt x="3957" y="248"/>
                  <a:pt x="3642" y="0"/>
                  <a:pt x="3328"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9"/>
          <p:cNvSpPr/>
          <p:nvPr/>
        </p:nvSpPr>
        <p:spPr>
          <a:xfrm>
            <a:off x="6485413" y="1805513"/>
            <a:ext cx="111675" cy="14575"/>
          </a:xfrm>
          <a:custGeom>
            <a:rect b="b" l="l" r="r" t="t"/>
            <a:pathLst>
              <a:path extrusionOk="0" h="583" w="4467">
                <a:moveTo>
                  <a:pt x="3193" y="1"/>
                </a:moveTo>
                <a:cubicBezTo>
                  <a:pt x="3183" y="1"/>
                  <a:pt x="3175" y="3"/>
                  <a:pt x="3169" y="9"/>
                </a:cubicBezTo>
                <a:cubicBezTo>
                  <a:pt x="3108" y="39"/>
                  <a:pt x="3048" y="100"/>
                  <a:pt x="3018" y="100"/>
                </a:cubicBezTo>
                <a:cubicBezTo>
                  <a:pt x="2957" y="130"/>
                  <a:pt x="2897" y="190"/>
                  <a:pt x="2867" y="250"/>
                </a:cubicBezTo>
                <a:cubicBezTo>
                  <a:pt x="2704" y="346"/>
                  <a:pt x="2553" y="392"/>
                  <a:pt x="2414" y="392"/>
                </a:cubicBezTo>
                <a:cubicBezTo>
                  <a:pt x="2245" y="392"/>
                  <a:pt x="2094" y="323"/>
                  <a:pt x="1962" y="190"/>
                </a:cubicBezTo>
                <a:cubicBezTo>
                  <a:pt x="1855" y="200"/>
                  <a:pt x="1777" y="206"/>
                  <a:pt x="1722" y="209"/>
                </a:cubicBezTo>
                <a:lnTo>
                  <a:pt x="1722" y="209"/>
                </a:lnTo>
                <a:cubicBezTo>
                  <a:pt x="1845" y="173"/>
                  <a:pt x="1856" y="161"/>
                  <a:pt x="1822" y="161"/>
                </a:cubicBezTo>
                <a:cubicBezTo>
                  <a:pt x="1754" y="161"/>
                  <a:pt x="1502" y="211"/>
                  <a:pt x="1650" y="211"/>
                </a:cubicBezTo>
                <a:cubicBezTo>
                  <a:pt x="1668" y="211"/>
                  <a:pt x="1691" y="211"/>
                  <a:pt x="1722" y="209"/>
                </a:cubicBezTo>
                <a:lnTo>
                  <a:pt x="1722" y="209"/>
                </a:lnTo>
                <a:cubicBezTo>
                  <a:pt x="1683" y="220"/>
                  <a:pt x="1633" y="234"/>
                  <a:pt x="1569" y="250"/>
                </a:cubicBezTo>
                <a:cubicBezTo>
                  <a:pt x="1237" y="311"/>
                  <a:pt x="996" y="401"/>
                  <a:pt x="694" y="432"/>
                </a:cubicBezTo>
                <a:cubicBezTo>
                  <a:pt x="423" y="432"/>
                  <a:pt x="272" y="432"/>
                  <a:pt x="30" y="522"/>
                </a:cubicBezTo>
                <a:cubicBezTo>
                  <a:pt x="0" y="522"/>
                  <a:pt x="0" y="582"/>
                  <a:pt x="60" y="582"/>
                </a:cubicBezTo>
                <a:cubicBezTo>
                  <a:pt x="213" y="528"/>
                  <a:pt x="361" y="513"/>
                  <a:pt x="508" y="513"/>
                </a:cubicBezTo>
                <a:cubicBezTo>
                  <a:pt x="694" y="513"/>
                  <a:pt x="879" y="537"/>
                  <a:pt x="1067" y="537"/>
                </a:cubicBezTo>
                <a:cubicBezTo>
                  <a:pt x="1143" y="537"/>
                  <a:pt x="1220" y="533"/>
                  <a:pt x="1298" y="522"/>
                </a:cubicBezTo>
                <a:cubicBezTo>
                  <a:pt x="1358" y="492"/>
                  <a:pt x="1418" y="462"/>
                  <a:pt x="1449" y="432"/>
                </a:cubicBezTo>
                <a:cubicBezTo>
                  <a:pt x="1494" y="401"/>
                  <a:pt x="1547" y="386"/>
                  <a:pt x="1607" y="386"/>
                </a:cubicBezTo>
                <a:cubicBezTo>
                  <a:pt x="1667" y="386"/>
                  <a:pt x="1735" y="401"/>
                  <a:pt x="1811" y="432"/>
                </a:cubicBezTo>
                <a:cubicBezTo>
                  <a:pt x="1831" y="428"/>
                  <a:pt x="1852" y="427"/>
                  <a:pt x="1873" y="427"/>
                </a:cubicBezTo>
                <a:cubicBezTo>
                  <a:pt x="2044" y="427"/>
                  <a:pt x="2250" y="522"/>
                  <a:pt x="2384" y="522"/>
                </a:cubicBezTo>
                <a:cubicBezTo>
                  <a:pt x="2815" y="493"/>
                  <a:pt x="2945" y="218"/>
                  <a:pt x="3452" y="218"/>
                </a:cubicBezTo>
                <a:cubicBezTo>
                  <a:pt x="3477" y="218"/>
                  <a:pt x="3504" y="219"/>
                  <a:pt x="3531" y="220"/>
                </a:cubicBezTo>
                <a:cubicBezTo>
                  <a:pt x="3833" y="220"/>
                  <a:pt x="4134" y="250"/>
                  <a:pt x="4436" y="250"/>
                </a:cubicBezTo>
                <a:cubicBezTo>
                  <a:pt x="4466" y="250"/>
                  <a:pt x="4466" y="190"/>
                  <a:pt x="4436" y="190"/>
                </a:cubicBezTo>
                <a:cubicBezTo>
                  <a:pt x="4185" y="190"/>
                  <a:pt x="3498" y="36"/>
                  <a:pt x="3346" y="36"/>
                </a:cubicBezTo>
                <a:cubicBezTo>
                  <a:pt x="3333" y="36"/>
                  <a:pt x="3324" y="37"/>
                  <a:pt x="3320" y="39"/>
                </a:cubicBezTo>
                <a:cubicBezTo>
                  <a:pt x="3295" y="39"/>
                  <a:pt x="3233" y="1"/>
                  <a:pt x="3193"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9"/>
          <p:cNvSpPr/>
          <p:nvPr/>
        </p:nvSpPr>
        <p:spPr>
          <a:xfrm>
            <a:off x="6360913" y="1666313"/>
            <a:ext cx="79775" cy="22825"/>
          </a:xfrm>
          <a:custGeom>
            <a:rect b="b" l="l" r="r" t="t"/>
            <a:pathLst>
              <a:path extrusionOk="0" h="913" w="3191">
                <a:moveTo>
                  <a:pt x="2351" y="1"/>
                </a:moveTo>
                <a:cubicBezTo>
                  <a:pt x="2311" y="1"/>
                  <a:pt x="2272" y="8"/>
                  <a:pt x="2234" y="24"/>
                </a:cubicBezTo>
                <a:cubicBezTo>
                  <a:pt x="2083" y="55"/>
                  <a:pt x="2023" y="296"/>
                  <a:pt x="1872" y="326"/>
                </a:cubicBezTo>
                <a:cubicBezTo>
                  <a:pt x="1846" y="326"/>
                  <a:pt x="1687" y="260"/>
                  <a:pt x="1604" y="260"/>
                </a:cubicBezTo>
                <a:cubicBezTo>
                  <a:pt x="1590" y="260"/>
                  <a:pt x="1579" y="262"/>
                  <a:pt x="1570" y="266"/>
                </a:cubicBezTo>
                <a:cubicBezTo>
                  <a:pt x="1238" y="266"/>
                  <a:pt x="1057" y="568"/>
                  <a:pt x="755" y="598"/>
                </a:cubicBezTo>
                <a:cubicBezTo>
                  <a:pt x="423" y="628"/>
                  <a:pt x="242" y="568"/>
                  <a:pt x="1" y="869"/>
                </a:cubicBezTo>
                <a:cubicBezTo>
                  <a:pt x="1" y="891"/>
                  <a:pt x="16" y="912"/>
                  <a:pt x="35" y="912"/>
                </a:cubicBezTo>
                <a:cubicBezTo>
                  <a:pt x="43" y="912"/>
                  <a:pt x="52" y="908"/>
                  <a:pt x="61" y="900"/>
                </a:cubicBezTo>
                <a:cubicBezTo>
                  <a:pt x="221" y="707"/>
                  <a:pt x="382" y="677"/>
                  <a:pt x="546" y="677"/>
                </a:cubicBezTo>
                <a:cubicBezTo>
                  <a:pt x="623" y="677"/>
                  <a:pt x="702" y="683"/>
                  <a:pt x="781" y="683"/>
                </a:cubicBezTo>
                <a:cubicBezTo>
                  <a:pt x="852" y="683"/>
                  <a:pt x="923" y="678"/>
                  <a:pt x="997" y="658"/>
                </a:cubicBezTo>
                <a:cubicBezTo>
                  <a:pt x="1117" y="628"/>
                  <a:pt x="1178" y="477"/>
                  <a:pt x="1268" y="447"/>
                </a:cubicBezTo>
                <a:cubicBezTo>
                  <a:pt x="1342" y="410"/>
                  <a:pt x="1415" y="399"/>
                  <a:pt x="1489" y="399"/>
                </a:cubicBezTo>
                <a:cubicBezTo>
                  <a:pt x="1613" y="399"/>
                  <a:pt x="1738" y="432"/>
                  <a:pt x="1862" y="432"/>
                </a:cubicBezTo>
                <a:cubicBezTo>
                  <a:pt x="1906" y="432"/>
                  <a:pt x="1949" y="428"/>
                  <a:pt x="1992" y="417"/>
                </a:cubicBezTo>
                <a:cubicBezTo>
                  <a:pt x="2053" y="387"/>
                  <a:pt x="2053" y="326"/>
                  <a:pt x="2113" y="296"/>
                </a:cubicBezTo>
                <a:cubicBezTo>
                  <a:pt x="2113" y="296"/>
                  <a:pt x="2475" y="55"/>
                  <a:pt x="2506" y="55"/>
                </a:cubicBezTo>
                <a:cubicBezTo>
                  <a:pt x="2536" y="55"/>
                  <a:pt x="2626" y="145"/>
                  <a:pt x="2687" y="145"/>
                </a:cubicBezTo>
                <a:cubicBezTo>
                  <a:pt x="2808" y="163"/>
                  <a:pt x="2889" y="200"/>
                  <a:pt x="2971" y="200"/>
                </a:cubicBezTo>
                <a:cubicBezTo>
                  <a:pt x="3032" y="200"/>
                  <a:pt x="3092" y="179"/>
                  <a:pt x="3169" y="115"/>
                </a:cubicBezTo>
                <a:cubicBezTo>
                  <a:pt x="3191" y="94"/>
                  <a:pt x="3167" y="72"/>
                  <a:pt x="3140" y="72"/>
                </a:cubicBezTo>
                <a:cubicBezTo>
                  <a:pt x="3129" y="72"/>
                  <a:pt x="3118" y="76"/>
                  <a:pt x="3109" y="85"/>
                </a:cubicBezTo>
                <a:cubicBezTo>
                  <a:pt x="3056" y="131"/>
                  <a:pt x="2997" y="148"/>
                  <a:pt x="2935" y="148"/>
                </a:cubicBezTo>
                <a:cubicBezTo>
                  <a:pt x="2752" y="148"/>
                  <a:pt x="2539" y="1"/>
                  <a:pt x="2351"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9"/>
          <p:cNvSpPr/>
          <p:nvPr/>
        </p:nvSpPr>
        <p:spPr>
          <a:xfrm>
            <a:off x="6368613" y="1695988"/>
            <a:ext cx="79100" cy="22450"/>
          </a:xfrm>
          <a:custGeom>
            <a:rect b="b" l="l" r="r" t="t"/>
            <a:pathLst>
              <a:path extrusionOk="0" h="898" w="3164">
                <a:moveTo>
                  <a:pt x="2228" y="1"/>
                </a:moveTo>
                <a:cubicBezTo>
                  <a:pt x="2218" y="1"/>
                  <a:pt x="2208" y="4"/>
                  <a:pt x="2198" y="14"/>
                </a:cubicBezTo>
                <a:cubicBezTo>
                  <a:pt x="2107" y="45"/>
                  <a:pt x="2137" y="75"/>
                  <a:pt x="2077" y="135"/>
                </a:cubicBezTo>
                <a:cubicBezTo>
                  <a:pt x="2016" y="195"/>
                  <a:pt x="2016" y="316"/>
                  <a:pt x="1956" y="377"/>
                </a:cubicBezTo>
                <a:cubicBezTo>
                  <a:pt x="1805" y="377"/>
                  <a:pt x="1654" y="407"/>
                  <a:pt x="1473" y="407"/>
                </a:cubicBezTo>
                <a:cubicBezTo>
                  <a:pt x="1443" y="377"/>
                  <a:pt x="1383" y="346"/>
                  <a:pt x="1322" y="316"/>
                </a:cubicBezTo>
                <a:cubicBezTo>
                  <a:pt x="1262" y="326"/>
                  <a:pt x="1235" y="326"/>
                  <a:pt x="1220" y="326"/>
                </a:cubicBezTo>
                <a:lnTo>
                  <a:pt x="1220" y="326"/>
                </a:lnTo>
                <a:cubicBezTo>
                  <a:pt x="1188" y="326"/>
                  <a:pt x="1202" y="326"/>
                  <a:pt x="1081" y="407"/>
                </a:cubicBezTo>
                <a:cubicBezTo>
                  <a:pt x="960" y="527"/>
                  <a:pt x="870" y="618"/>
                  <a:pt x="779" y="708"/>
                </a:cubicBezTo>
                <a:cubicBezTo>
                  <a:pt x="719" y="708"/>
                  <a:pt x="628" y="678"/>
                  <a:pt x="568" y="678"/>
                </a:cubicBezTo>
                <a:lnTo>
                  <a:pt x="447" y="678"/>
                </a:lnTo>
                <a:cubicBezTo>
                  <a:pt x="296" y="678"/>
                  <a:pt x="176" y="739"/>
                  <a:pt x="25" y="829"/>
                </a:cubicBezTo>
                <a:cubicBezTo>
                  <a:pt x="0" y="854"/>
                  <a:pt x="15" y="898"/>
                  <a:pt x="38" y="898"/>
                </a:cubicBezTo>
                <a:cubicBezTo>
                  <a:pt x="43" y="898"/>
                  <a:pt x="49" y="895"/>
                  <a:pt x="55" y="890"/>
                </a:cubicBezTo>
                <a:cubicBezTo>
                  <a:pt x="221" y="784"/>
                  <a:pt x="372" y="776"/>
                  <a:pt x="519" y="776"/>
                </a:cubicBezTo>
                <a:cubicBezTo>
                  <a:pt x="543" y="776"/>
                  <a:pt x="568" y="777"/>
                  <a:pt x="592" y="777"/>
                </a:cubicBezTo>
                <a:cubicBezTo>
                  <a:pt x="714" y="777"/>
                  <a:pt x="835" y="771"/>
                  <a:pt x="960" y="708"/>
                </a:cubicBezTo>
                <a:cubicBezTo>
                  <a:pt x="1129" y="624"/>
                  <a:pt x="1167" y="434"/>
                  <a:pt x="1343" y="434"/>
                </a:cubicBezTo>
                <a:cubicBezTo>
                  <a:pt x="1356" y="434"/>
                  <a:pt x="1369" y="435"/>
                  <a:pt x="1383" y="437"/>
                </a:cubicBezTo>
                <a:cubicBezTo>
                  <a:pt x="1503" y="437"/>
                  <a:pt x="1594" y="618"/>
                  <a:pt x="1745" y="618"/>
                </a:cubicBezTo>
                <a:cubicBezTo>
                  <a:pt x="1956" y="588"/>
                  <a:pt x="1926" y="437"/>
                  <a:pt x="2077" y="286"/>
                </a:cubicBezTo>
                <a:cubicBezTo>
                  <a:pt x="2159" y="203"/>
                  <a:pt x="2236" y="184"/>
                  <a:pt x="2317" y="184"/>
                </a:cubicBezTo>
                <a:cubicBezTo>
                  <a:pt x="2392" y="184"/>
                  <a:pt x="2472" y="201"/>
                  <a:pt x="2565" y="201"/>
                </a:cubicBezTo>
                <a:cubicBezTo>
                  <a:pt x="2592" y="201"/>
                  <a:pt x="2621" y="199"/>
                  <a:pt x="2650" y="195"/>
                </a:cubicBezTo>
                <a:cubicBezTo>
                  <a:pt x="2801" y="195"/>
                  <a:pt x="2952" y="135"/>
                  <a:pt x="3103" y="135"/>
                </a:cubicBezTo>
                <a:cubicBezTo>
                  <a:pt x="3163" y="105"/>
                  <a:pt x="3163" y="45"/>
                  <a:pt x="3103" y="45"/>
                </a:cubicBezTo>
                <a:cubicBezTo>
                  <a:pt x="3063" y="49"/>
                  <a:pt x="3023" y="51"/>
                  <a:pt x="2983" y="51"/>
                </a:cubicBezTo>
                <a:cubicBezTo>
                  <a:pt x="2791" y="51"/>
                  <a:pt x="2599" y="8"/>
                  <a:pt x="2407" y="8"/>
                </a:cubicBezTo>
                <a:cubicBezTo>
                  <a:pt x="2368" y="8"/>
                  <a:pt x="2328" y="10"/>
                  <a:pt x="2288" y="14"/>
                </a:cubicBezTo>
                <a:cubicBezTo>
                  <a:pt x="2268" y="14"/>
                  <a:pt x="2248" y="1"/>
                  <a:pt x="2228"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9"/>
          <p:cNvSpPr/>
          <p:nvPr/>
        </p:nvSpPr>
        <p:spPr>
          <a:xfrm>
            <a:off x="6370938" y="1726613"/>
            <a:ext cx="79550" cy="23150"/>
          </a:xfrm>
          <a:custGeom>
            <a:rect b="b" l="l" r="r" t="t"/>
            <a:pathLst>
              <a:path extrusionOk="0" h="926" w="3182">
                <a:moveTo>
                  <a:pt x="3157" y="1"/>
                </a:moveTo>
                <a:cubicBezTo>
                  <a:pt x="3149" y="1"/>
                  <a:pt x="3140" y="8"/>
                  <a:pt x="3131" y="27"/>
                </a:cubicBezTo>
                <a:cubicBezTo>
                  <a:pt x="2970" y="219"/>
                  <a:pt x="2810" y="250"/>
                  <a:pt x="2645" y="250"/>
                </a:cubicBezTo>
                <a:cubicBezTo>
                  <a:pt x="2568" y="250"/>
                  <a:pt x="2490" y="243"/>
                  <a:pt x="2411" y="243"/>
                </a:cubicBezTo>
                <a:cubicBezTo>
                  <a:pt x="2340" y="243"/>
                  <a:pt x="2268" y="248"/>
                  <a:pt x="2195" y="268"/>
                </a:cubicBezTo>
                <a:cubicBezTo>
                  <a:pt x="2074" y="298"/>
                  <a:pt x="2014" y="419"/>
                  <a:pt x="1923" y="479"/>
                </a:cubicBezTo>
                <a:cubicBezTo>
                  <a:pt x="1850" y="516"/>
                  <a:pt x="1776" y="528"/>
                  <a:pt x="1703" y="528"/>
                </a:cubicBezTo>
                <a:cubicBezTo>
                  <a:pt x="1578" y="528"/>
                  <a:pt x="1454" y="495"/>
                  <a:pt x="1329" y="495"/>
                </a:cubicBezTo>
                <a:cubicBezTo>
                  <a:pt x="1286" y="495"/>
                  <a:pt x="1243" y="499"/>
                  <a:pt x="1199" y="509"/>
                </a:cubicBezTo>
                <a:cubicBezTo>
                  <a:pt x="1139" y="540"/>
                  <a:pt x="1139" y="600"/>
                  <a:pt x="1078" y="630"/>
                </a:cubicBezTo>
                <a:cubicBezTo>
                  <a:pt x="1078" y="630"/>
                  <a:pt x="716" y="872"/>
                  <a:pt x="686" y="872"/>
                </a:cubicBezTo>
                <a:cubicBezTo>
                  <a:pt x="656" y="872"/>
                  <a:pt x="565" y="781"/>
                  <a:pt x="505" y="781"/>
                </a:cubicBezTo>
                <a:cubicBezTo>
                  <a:pt x="380" y="763"/>
                  <a:pt x="297" y="714"/>
                  <a:pt x="213" y="714"/>
                </a:cubicBezTo>
                <a:cubicBezTo>
                  <a:pt x="155" y="714"/>
                  <a:pt x="96" y="737"/>
                  <a:pt x="22" y="811"/>
                </a:cubicBezTo>
                <a:cubicBezTo>
                  <a:pt x="1" y="833"/>
                  <a:pt x="25" y="854"/>
                  <a:pt x="51" y="854"/>
                </a:cubicBezTo>
                <a:cubicBezTo>
                  <a:pt x="62" y="854"/>
                  <a:pt x="74" y="850"/>
                  <a:pt x="83" y="841"/>
                </a:cubicBezTo>
                <a:cubicBezTo>
                  <a:pt x="136" y="795"/>
                  <a:pt x="195" y="778"/>
                  <a:pt x="257" y="778"/>
                </a:cubicBezTo>
                <a:cubicBezTo>
                  <a:pt x="439" y="778"/>
                  <a:pt x="652" y="925"/>
                  <a:pt x="840" y="925"/>
                </a:cubicBezTo>
                <a:cubicBezTo>
                  <a:pt x="881" y="925"/>
                  <a:pt x="920" y="918"/>
                  <a:pt x="958" y="902"/>
                </a:cubicBezTo>
                <a:cubicBezTo>
                  <a:pt x="1109" y="872"/>
                  <a:pt x="1169" y="630"/>
                  <a:pt x="1320" y="600"/>
                </a:cubicBezTo>
                <a:cubicBezTo>
                  <a:pt x="1350" y="600"/>
                  <a:pt x="1561" y="660"/>
                  <a:pt x="1622" y="660"/>
                </a:cubicBezTo>
                <a:cubicBezTo>
                  <a:pt x="1954" y="630"/>
                  <a:pt x="2135" y="359"/>
                  <a:pt x="2436" y="328"/>
                </a:cubicBezTo>
                <a:cubicBezTo>
                  <a:pt x="2768" y="298"/>
                  <a:pt x="2949" y="359"/>
                  <a:pt x="3161" y="57"/>
                </a:cubicBezTo>
                <a:cubicBezTo>
                  <a:pt x="3182" y="36"/>
                  <a:pt x="3174" y="1"/>
                  <a:pt x="3157"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9"/>
          <p:cNvSpPr/>
          <p:nvPr/>
        </p:nvSpPr>
        <p:spPr>
          <a:xfrm>
            <a:off x="6379913" y="1759713"/>
            <a:ext cx="78350" cy="22850"/>
          </a:xfrm>
          <a:custGeom>
            <a:rect b="b" l="l" r="r" t="t"/>
            <a:pathLst>
              <a:path extrusionOk="0" h="914" w="3134">
                <a:moveTo>
                  <a:pt x="2198" y="0"/>
                </a:moveTo>
                <a:cubicBezTo>
                  <a:pt x="2108" y="61"/>
                  <a:pt x="2108" y="91"/>
                  <a:pt x="2047" y="151"/>
                </a:cubicBezTo>
                <a:cubicBezTo>
                  <a:pt x="2017" y="211"/>
                  <a:pt x="2017" y="332"/>
                  <a:pt x="1957" y="393"/>
                </a:cubicBezTo>
                <a:cubicBezTo>
                  <a:pt x="1806" y="393"/>
                  <a:pt x="1625" y="423"/>
                  <a:pt x="1474" y="423"/>
                </a:cubicBezTo>
                <a:cubicBezTo>
                  <a:pt x="1444" y="393"/>
                  <a:pt x="1383" y="362"/>
                  <a:pt x="1323" y="332"/>
                </a:cubicBezTo>
                <a:cubicBezTo>
                  <a:pt x="1142" y="362"/>
                  <a:pt x="1263" y="302"/>
                  <a:pt x="1082" y="423"/>
                </a:cubicBezTo>
                <a:cubicBezTo>
                  <a:pt x="961" y="513"/>
                  <a:pt x="870" y="634"/>
                  <a:pt x="750" y="725"/>
                </a:cubicBezTo>
                <a:cubicBezTo>
                  <a:pt x="689" y="725"/>
                  <a:pt x="629" y="694"/>
                  <a:pt x="569" y="694"/>
                </a:cubicBezTo>
                <a:lnTo>
                  <a:pt x="448" y="694"/>
                </a:lnTo>
                <a:cubicBezTo>
                  <a:pt x="267" y="694"/>
                  <a:pt x="176" y="755"/>
                  <a:pt x="25" y="845"/>
                </a:cubicBezTo>
                <a:cubicBezTo>
                  <a:pt x="1" y="870"/>
                  <a:pt x="16" y="914"/>
                  <a:pt x="39" y="914"/>
                </a:cubicBezTo>
                <a:cubicBezTo>
                  <a:pt x="44" y="914"/>
                  <a:pt x="50" y="911"/>
                  <a:pt x="56" y="906"/>
                </a:cubicBezTo>
                <a:cubicBezTo>
                  <a:pt x="206" y="800"/>
                  <a:pt x="357" y="792"/>
                  <a:pt x="508" y="792"/>
                </a:cubicBezTo>
                <a:cubicBezTo>
                  <a:pt x="533" y="792"/>
                  <a:pt x="559" y="793"/>
                  <a:pt x="584" y="793"/>
                </a:cubicBezTo>
                <a:cubicBezTo>
                  <a:pt x="709" y="793"/>
                  <a:pt x="835" y="787"/>
                  <a:pt x="961" y="725"/>
                </a:cubicBezTo>
                <a:cubicBezTo>
                  <a:pt x="1130" y="640"/>
                  <a:pt x="1168" y="450"/>
                  <a:pt x="1344" y="450"/>
                </a:cubicBezTo>
                <a:cubicBezTo>
                  <a:pt x="1356" y="450"/>
                  <a:pt x="1369" y="451"/>
                  <a:pt x="1383" y="453"/>
                </a:cubicBezTo>
                <a:cubicBezTo>
                  <a:pt x="1504" y="453"/>
                  <a:pt x="1595" y="634"/>
                  <a:pt x="1715" y="634"/>
                </a:cubicBezTo>
                <a:cubicBezTo>
                  <a:pt x="1957" y="604"/>
                  <a:pt x="1927" y="453"/>
                  <a:pt x="2047" y="302"/>
                </a:cubicBezTo>
                <a:cubicBezTo>
                  <a:pt x="2130" y="219"/>
                  <a:pt x="2212" y="200"/>
                  <a:pt x="2301" y="200"/>
                </a:cubicBezTo>
                <a:cubicBezTo>
                  <a:pt x="2382" y="200"/>
                  <a:pt x="2469" y="217"/>
                  <a:pt x="2565" y="217"/>
                </a:cubicBezTo>
                <a:cubicBezTo>
                  <a:pt x="2593" y="217"/>
                  <a:pt x="2621" y="215"/>
                  <a:pt x="2651" y="211"/>
                </a:cubicBezTo>
                <a:cubicBezTo>
                  <a:pt x="2802" y="211"/>
                  <a:pt x="2953" y="151"/>
                  <a:pt x="3103" y="121"/>
                </a:cubicBezTo>
                <a:cubicBezTo>
                  <a:pt x="3134" y="121"/>
                  <a:pt x="3134" y="61"/>
                  <a:pt x="3103" y="61"/>
                </a:cubicBezTo>
                <a:cubicBezTo>
                  <a:pt x="3064" y="65"/>
                  <a:pt x="3024" y="67"/>
                  <a:pt x="2984" y="67"/>
                </a:cubicBezTo>
                <a:cubicBezTo>
                  <a:pt x="2792" y="67"/>
                  <a:pt x="2600" y="24"/>
                  <a:pt x="2408" y="24"/>
                </a:cubicBezTo>
                <a:cubicBezTo>
                  <a:pt x="2368" y="24"/>
                  <a:pt x="2328" y="26"/>
                  <a:pt x="2289" y="30"/>
                </a:cubicBezTo>
                <a:cubicBezTo>
                  <a:pt x="2259" y="30"/>
                  <a:pt x="2228" y="0"/>
                  <a:pt x="2198"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9"/>
          <p:cNvSpPr/>
          <p:nvPr/>
        </p:nvSpPr>
        <p:spPr>
          <a:xfrm>
            <a:off x="6380763" y="1797838"/>
            <a:ext cx="79775" cy="23325"/>
          </a:xfrm>
          <a:custGeom>
            <a:rect b="b" l="l" r="r" t="t"/>
            <a:pathLst>
              <a:path extrusionOk="0" h="933" w="3191">
                <a:moveTo>
                  <a:pt x="2315" y="0"/>
                </a:moveTo>
                <a:cubicBezTo>
                  <a:pt x="2284" y="0"/>
                  <a:pt x="2254" y="5"/>
                  <a:pt x="2225" y="14"/>
                </a:cubicBezTo>
                <a:cubicBezTo>
                  <a:pt x="2104" y="75"/>
                  <a:pt x="2013" y="286"/>
                  <a:pt x="1862" y="346"/>
                </a:cubicBezTo>
                <a:cubicBezTo>
                  <a:pt x="1832" y="346"/>
                  <a:pt x="1621" y="256"/>
                  <a:pt x="1561" y="256"/>
                </a:cubicBezTo>
                <a:cubicBezTo>
                  <a:pt x="1259" y="286"/>
                  <a:pt x="1078" y="588"/>
                  <a:pt x="746" y="618"/>
                </a:cubicBezTo>
                <a:cubicBezTo>
                  <a:pt x="414" y="648"/>
                  <a:pt x="263" y="588"/>
                  <a:pt x="22" y="889"/>
                </a:cubicBezTo>
                <a:cubicBezTo>
                  <a:pt x="0" y="911"/>
                  <a:pt x="24" y="932"/>
                  <a:pt x="40" y="932"/>
                </a:cubicBezTo>
                <a:cubicBezTo>
                  <a:pt x="47" y="932"/>
                  <a:pt x="52" y="928"/>
                  <a:pt x="52" y="920"/>
                </a:cubicBezTo>
                <a:cubicBezTo>
                  <a:pt x="233" y="702"/>
                  <a:pt x="425" y="691"/>
                  <a:pt x="621" y="691"/>
                </a:cubicBezTo>
                <a:cubicBezTo>
                  <a:pt x="643" y="691"/>
                  <a:pt x="665" y="692"/>
                  <a:pt x="687" y="692"/>
                </a:cubicBezTo>
                <a:cubicBezTo>
                  <a:pt x="796" y="692"/>
                  <a:pt x="907" y="688"/>
                  <a:pt x="1017" y="648"/>
                </a:cubicBezTo>
                <a:cubicBezTo>
                  <a:pt x="1108" y="618"/>
                  <a:pt x="1168" y="497"/>
                  <a:pt x="1289" y="467"/>
                </a:cubicBezTo>
                <a:cubicBezTo>
                  <a:pt x="1353" y="430"/>
                  <a:pt x="1423" y="419"/>
                  <a:pt x="1496" y="419"/>
                </a:cubicBezTo>
                <a:cubicBezTo>
                  <a:pt x="1620" y="419"/>
                  <a:pt x="1752" y="452"/>
                  <a:pt x="1881" y="452"/>
                </a:cubicBezTo>
                <a:cubicBezTo>
                  <a:pt x="1925" y="452"/>
                  <a:pt x="1970" y="448"/>
                  <a:pt x="2013" y="437"/>
                </a:cubicBezTo>
                <a:cubicBezTo>
                  <a:pt x="2043" y="407"/>
                  <a:pt x="2074" y="346"/>
                  <a:pt x="2104" y="316"/>
                </a:cubicBezTo>
                <a:cubicBezTo>
                  <a:pt x="2134" y="286"/>
                  <a:pt x="2466" y="75"/>
                  <a:pt x="2496" y="75"/>
                </a:cubicBezTo>
                <a:cubicBezTo>
                  <a:pt x="2556" y="75"/>
                  <a:pt x="2647" y="165"/>
                  <a:pt x="2707" y="165"/>
                </a:cubicBezTo>
                <a:cubicBezTo>
                  <a:pt x="2811" y="183"/>
                  <a:pt x="2885" y="220"/>
                  <a:pt x="2964" y="220"/>
                </a:cubicBezTo>
                <a:cubicBezTo>
                  <a:pt x="3022" y="220"/>
                  <a:pt x="3083" y="199"/>
                  <a:pt x="3160" y="135"/>
                </a:cubicBezTo>
                <a:cubicBezTo>
                  <a:pt x="3190" y="105"/>
                  <a:pt x="3160" y="75"/>
                  <a:pt x="3130" y="75"/>
                </a:cubicBezTo>
                <a:cubicBezTo>
                  <a:pt x="3071" y="133"/>
                  <a:pt x="3004" y="154"/>
                  <a:pt x="2932" y="154"/>
                </a:cubicBezTo>
                <a:cubicBezTo>
                  <a:pt x="2737" y="154"/>
                  <a:pt x="2507" y="0"/>
                  <a:pt x="2315"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9"/>
          <p:cNvSpPr/>
          <p:nvPr/>
        </p:nvSpPr>
        <p:spPr>
          <a:xfrm>
            <a:off x="6388363" y="1827613"/>
            <a:ext cx="78950" cy="22850"/>
          </a:xfrm>
          <a:custGeom>
            <a:rect b="b" l="l" r="r" t="t"/>
            <a:pathLst>
              <a:path extrusionOk="0" h="914" w="3158">
                <a:moveTo>
                  <a:pt x="2222" y="0"/>
                </a:moveTo>
                <a:cubicBezTo>
                  <a:pt x="2132" y="61"/>
                  <a:pt x="2132" y="91"/>
                  <a:pt x="2071" y="151"/>
                </a:cubicBezTo>
                <a:cubicBezTo>
                  <a:pt x="2011" y="211"/>
                  <a:pt x="2011" y="332"/>
                  <a:pt x="1951" y="392"/>
                </a:cubicBezTo>
                <a:cubicBezTo>
                  <a:pt x="1800" y="392"/>
                  <a:pt x="1649" y="423"/>
                  <a:pt x="1498" y="423"/>
                </a:cubicBezTo>
                <a:cubicBezTo>
                  <a:pt x="1438" y="392"/>
                  <a:pt x="1377" y="332"/>
                  <a:pt x="1317" y="332"/>
                </a:cubicBezTo>
                <a:cubicBezTo>
                  <a:pt x="1166" y="362"/>
                  <a:pt x="1257" y="302"/>
                  <a:pt x="1076" y="423"/>
                </a:cubicBezTo>
                <a:cubicBezTo>
                  <a:pt x="985" y="513"/>
                  <a:pt x="864" y="604"/>
                  <a:pt x="774" y="724"/>
                </a:cubicBezTo>
                <a:cubicBezTo>
                  <a:pt x="713" y="694"/>
                  <a:pt x="653" y="694"/>
                  <a:pt x="593" y="694"/>
                </a:cubicBezTo>
                <a:cubicBezTo>
                  <a:pt x="573" y="694"/>
                  <a:pt x="539" y="681"/>
                  <a:pt x="510" y="681"/>
                </a:cubicBezTo>
                <a:cubicBezTo>
                  <a:pt x="495" y="681"/>
                  <a:pt x="482" y="684"/>
                  <a:pt x="472" y="694"/>
                </a:cubicBezTo>
                <a:cubicBezTo>
                  <a:pt x="291" y="694"/>
                  <a:pt x="170" y="755"/>
                  <a:pt x="50" y="845"/>
                </a:cubicBezTo>
                <a:cubicBezTo>
                  <a:pt x="1" y="870"/>
                  <a:pt x="11" y="914"/>
                  <a:pt x="49" y="914"/>
                </a:cubicBezTo>
                <a:cubicBezTo>
                  <a:pt x="58" y="914"/>
                  <a:pt x="68" y="911"/>
                  <a:pt x="80" y="906"/>
                </a:cubicBezTo>
                <a:cubicBezTo>
                  <a:pt x="231" y="800"/>
                  <a:pt x="381" y="792"/>
                  <a:pt x="529" y="792"/>
                </a:cubicBezTo>
                <a:cubicBezTo>
                  <a:pt x="553" y="792"/>
                  <a:pt x="578" y="793"/>
                  <a:pt x="602" y="793"/>
                </a:cubicBezTo>
                <a:cubicBezTo>
                  <a:pt x="723" y="793"/>
                  <a:pt x="842" y="787"/>
                  <a:pt x="955" y="724"/>
                </a:cubicBezTo>
                <a:cubicBezTo>
                  <a:pt x="1124" y="640"/>
                  <a:pt x="1161" y="450"/>
                  <a:pt x="1363" y="450"/>
                </a:cubicBezTo>
                <a:cubicBezTo>
                  <a:pt x="1377" y="450"/>
                  <a:pt x="1392" y="451"/>
                  <a:pt x="1408" y="453"/>
                </a:cubicBezTo>
                <a:cubicBezTo>
                  <a:pt x="1528" y="453"/>
                  <a:pt x="1589" y="634"/>
                  <a:pt x="1739" y="634"/>
                </a:cubicBezTo>
                <a:cubicBezTo>
                  <a:pt x="1981" y="604"/>
                  <a:pt x="1951" y="423"/>
                  <a:pt x="2071" y="302"/>
                </a:cubicBezTo>
                <a:cubicBezTo>
                  <a:pt x="2149" y="211"/>
                  <a:pt x="2222" y="187"/>
                  <a:pt x="2298" y="187"/>
                </a:cubicBezTo>
                <a:cubicBezTo>
                  <a:pt x="2382" y="187"/>
                  <a:pt x="2471" y="216"/>
                  <a:pt x="2577" y="216"/>
                </a:cubicBezTo>
                <a:cubicBezTo>
                  <a:pt x="2598" y="216"/>
                  <a:pt x="2621" y="214"/>
                  <a:pt x="2645" y="211"/>
                </a:cubicBezTo>
                <a:cubicBezTo>
                  <a:pt x="2826" y="211"/>
                  <a:pt x="2947" y="151"/>
                  <a:pt x="3128" y="121"/>
                </a:cubicBezTo>
                <a:cubicBezTo>
                  <a:pt x="3158" y="121"/>
                  <a:pt x="3158" y="61"/>
                  <a:pt x="3128" y="61"/>
                </a:cubicBezTo>
                <a:cubicBezTo>
                  <a:pt x="3088" y="65"/>
                  <a:pt x="3047" y="67"/>
                  <a:pt x="3007" y="67"/>
                </a:cubicBezTo>
                <a:cubicBezTo>
                  <a:pt x="2810" y="67"/>
                  <a:pt x="2604" y="24"/>
                  <a:pt x="2422" y="24"/>
                </a:cubicBezTo>
                <a:cubicBezTo>
                  <a:pt x="2385" y="24"/>
                  <a:pt x="2348" y="26"/>
                  <a:pt x="2313" y="30"/>
                </a:cubicBezTo>
                <a:cubicBezTo>
                  <a:pt x="2283" y="30"/>
                  <a:pt x="2252" y="0"/>
                  <a:pt x="2222"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9"/>
          <p:cNvSpPr/>
          <p:nvPr/>
        </p:nvSpPr>
        <p:spPr>
          <a:xfrm>
            <a:off x="6569888" y="2052413"/>
            <a:ext cx="325950" cy="350850"/>
          </a:xfrm>
          <a:custGeom>
            <a:rect b="b" l="l" r="r" t="t"/>
            <a:pathLst>
              <a:path extrusionOk="0" h="14034" w="13038">
                <a:moveTo>
                  <a:pt x="4678" y="1"/>
                </a:moveTo>
                <a:cubicBezTo>
                  <a:pt x="4678" y="1"/>
                  <a:pt x="816" y="5976"/>
                  <a:pt x="1" y="12615"/>
                </a:cubicBezTo>
                <a:lnTo>
                  <a:pt x="12011" y="14033"/>
                </a:lnTo>
                <a:cubicBezTo>
                  <a:pt x="12011" y="14033"/>
                  <a:pt x="13037" y="3019"/>
                  <a:pt x="11770" y="936"/>
                </a:cubicBezTo>
                <a:lnTo>
                  <a:pt x="4678" y="1"/>
                </a:ln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9"/>
          <p:cNvSpPr/>
          <p:nvPr/>
        </p:nvSpPr>
        <p:spPr>
          <a:xfrm>
            <a:off x="6449938" y="1806738"/>
            <a:ext cx="88250" cy="94775"/>
          </a:xfrm>
          <a:custGeom>
            <a:rect b="b" l="l" r="r" t="t"/>
            <a:pathLst>
              <a:path extrusionOk="0" h="3791" w="3530">
                <a:moveTo>
                  <a:pt x="1426" y="0"/>
                </a:moveTo>
                <a:cubicBezTo>
                  <a:pt x="1020" y="0"/>
                  <a:pt x="1449" y="1771"/>
                  <a:pt x="1449" y="1771"/>
                </a:cubicBezTo>
                <a:cubicBezTo>
                  <a:pt x="1449" y="1771"/>
                  <a:pt x="997" y="956"/>
                  <a:pt x="604" y="835"/>
                </a:cubicBezTo>
                <a:cubicBezTo>
                  <a:pt x="573" y="825"/>
                  <a:pt x="547" y="820"/>
                  <a:pt x="524" y="820"/>
                </a:cubicBezTo>
                <a:cubicBezTo>
                  <a:pt x="92" y="820"/>
                  <a:pt x="1238" y="2676"/>
                  <a:pt x="1238" y="2676"/>
                </a:cubicBezTo>
                <a:cubicBezTo>
                  <a:pt x="1238" y="2676"/>
                  <a:pt x="713" y="2189"/>
                  <a:pt x="402" y="2189"/>
                </a:cubicBezTo>
                <a:cubicBezTo>
                  <a:pt x="319" y="2189"/>
                  <a:pt x="250" y="2224"/>
                  <a:pt x="212" y="2314"/>
                </a:cubicBezTo>
                <a:cubicBezTo>
                  <a:pt x="1" y="2827"/>
                  <a:pt x="1087" y="3672"/>
                  <a:pt x="1751" y="3762"/>
                </a:cubicBezTo>
                <a:cubicBezTo>
                  <a:pt x="1860" y="3781"/>
                  <a:pt x="1964" y="3790"/>
                  <a:pt x="2061" y="3790"/>
                </a:cubicBezTo>
                <a:cubicBezTo>
                  <a:pt x="3198" y="3790"/>
                  <a:pt x="3529" y="2548"/>
                  <a:pt x="3501" y="1409"/>
                </a:cubicBezTo>
                <a:cubicBezTo>
                  <a:pt x="3501" y="1016"/>
                  <a:pt x="3471" y="714"/>
                  <a:pt x="3411" y="624"/>
                </a:cubicBezTo>
                <a:cubicBezTo>
                  <a:pt x="3390" y="588"/>
                  <a:pt x="3366" y="571"/>
                  <a:pt x="3342" y="571"/>
                </a:cubicBezTo>
                <a:cubicBezTo>
                  <a:pt x="3119" y="571"/>
                  <a:pt x="2777" y="1891"/>
                  <a:pt x="2777" y="1891"/>
                </a:cubicBezTo>
                <a:cubicBezTo>
                  <a:pt x="2777" y="1891"/>
                  <a:pt x="2717" y="352"/>
                  <a:pt x="2566" y="141"/>
                </a:cubicBezTo>
                <a:cubicBezTo>
                  <a:pt x="2531" y="91"/>
                  <a:pt x="2498" y="68"/>
                  <a:pt x="2467" y="68"/>
                </a:cubicBezTo>
                <a:cubicBezTo>
                  <a:pt x="2198" y="68"/>
                  <a:pt x="2053" y="1741"/>
                  <a:pt x="2053" y="1741"/>
                </a:cubicBezTo>
                <a:cubicBezTo>
                  <a:pt x="2053" y="1741"/>
                  <a:pt x="1811" y="141"/>
                  <a:pt x="1510" y="20"/>
                </a:cubicBezTo>
                <a:cubicBezTo>
                  <a:pt x="1479" y="7"/>
                  <a:pt x="1451" y="0"/>
                  <a:pt x="1426" y="0"/>
                </a:cubicBezTo>
                <a:close/>
              </a:path>
            </a:pathLst>
          </a:custGeom>
          <a:solidFill>
            <a:srgbClr val="FAB9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9"/>
          <p:cNvSpPr/>
          <p:nvPr/>
        </p:nvSpPr>
        <p:spPr>
          <a:xfrm>
            <a:off x="6482388" y="1885688"/>
            <a:ext cx="396100" cy="260300"/>
          </a:xfrm>
          <a:custGeom>
            <a:rect b="b" l="l" r="r" t="t"/>
            <a:pathLst>
              <a:path extrusionOk="0" h="10412" w="15844">
                <a:moveTo>
                  <a:pt x="2203" y="1"/>
                </a:moveTo>
                <a:lnTo>
                  <a:pt x="0" y="725"/>
                </a:lnTo>
                <a:cubicBezTo>
                  <a:pt x="3803" y="10321"/>
                  <a:pt x="15843" y="10412"/>
                  <a:pt x="15843" y="10412"/>
                </a:cubicBezTo>
                <a:lnTo>
                  <a:pt x="15692" y="7243"/>
                </a:lnTo>
                <a:cubicBezTo>
                  <a:pt x="15644" y="7244"/>
                  <a:pt x="15595" y="7244"/>
                  <a:pt x="15546" y="7244"/>
                </a:cubicBezTo>
                <a:cubicBezTo>
                  <a:pt x="7658" y="7244"/>
                  <a:pt x="2203" y="1"/>
                  <a:pt x="2203"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9"/>
          <p:cNvSpPr/>
          <p:nvPr/>
        </p:nvSpPr>
        <p:spPr>
          <a:xfrm>
            <a:off x="7725025" y="4421225"/>
            <a:ext cx="104900" cy="90550"/>
          </a:xfrm>
          <a:custGeom>
            <a:rect b="b" l="l" r="r" t="t"/>
            <a:pathLst>
              <a:path extrusionOk="0" h="3622" w="4196">
                <a:moveTo>
                  <a:pt x="4196" y="0"/>
                </a:moveTo>
                <a:lnTo>
                  <a:pt x="1993" y="272"/>
                </a:lnTo>
                <a:lnTo>
                  <a:pt x="2053" y="2263"/>
                </a:lnTo>
                <a:lnTo>
                  <a:pt x="906" y="2324"/>
                </a:lnTo>
                <a:cubicBezTo>
                  <a:pt x="423" y="2354"/>
                  <a:pt x="1" y="2927"/>
                  <a:pt x="1" y="3621"/>
                </a:cubicBezTo>
                <a:lnTo>
                  <a:pt x="4196" y="3470"/>
                </a:lnTo>
                <a:lnTo>
                  <a:pt x="4196" y="0"/>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9"/>
          <p:cNvSpPr/>
          <p:nvPr/>
        </p:nvSpPr>
        <p:spPr>
          <a:xfrm>
            <a:off x="7723525" y="4475525"/>
            <a:ext cx="110175" cy="38500"/>
          </a:xfrm>
          <a:custGeom>
            <a:rect b="b" l="l" r="r" t="t"/>
            <a:pathLst>
              <a:path extrusionOk="0" h="1540" w="4407">
                <a:moveTo>
                  <a:pt x="4316" y="1"/>
                </a:moveTo>
                <a:lnTo>
                  <a:pt x="2354" y="31"/>
                </a:lnTo>
                <a:lnTo>
                  <a:pt x="1177" y="91"/>
                </a:lnTo>
                <a:cubicBezTo>
                  <a:pt x="514" y="122"/>
                  <a:pt x="1" y="755"/>
                  <a:pt x="31" y="1540"/>
                </a:cubicBezTo>
                <a:lnTo>
                  <a:pt x="4406" y="1479"/>
                </a:lnTo>
                <a:lnTo>
                  <a:pt x="4316" y="1"/>
                </a:ln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9"/>
          <p:cNvSpPr/>
          <p:nvPr/>
        </p:nvSpPr>
        <p:spPr>
          <a:xfrm>
            <a:off x="7538700" y="4409900"/>
            <a:ext cx="107900" cy="86775"/>
          </a:xfrm>
          <a:custGeom>
            <a:rect b="b" l="l" r="r" t="t"/>
            <a:pathLst>
              <a:path extrusionOk="0" h="3471" w="4316">
                <a:moveTo>
                  <a:pt x="4315" y="0"/>
                </a:moveTo>
                <a:lnTo>
                  <a:pt x="2143" y="181"/>
                </a:lnTo>
                <a:lnTo>
                  <a:pt x="2113" y="2173"/>
                </a:lnTo>
                <a:lnTo>
                  <a:pt x="966" y="2203"/>
                </a:lnTo>
                <a:cubicBezTo>
                  <a:pt x="453" y="2234"/>
                  <a:pt x="30" y="2777"/>
                  <a:pt x="0" y="3471"/>
                </a:cubicBezTo>
                <a:lnTo>
                  <a:pt x="4225" y="3471"/>
                </a:lnTo>
                <a:lnTo>
                  <a:pt x="4315" y="0"/>
                </a:ln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9"/>
          <p:cNvSpPr/>
          <p:nvPr/>
        </p:nvSpPr>
        <p:spPr>
          <a:xfrm>
            <a:off x="7537925" y="4463450"/>
            <a:ext cx="109425" cy="37750"/>
          </a:xfrm>
          <a:custGeom>
            <a:rect b="b" l="l" r="r" t="t"/>
            <a:pathLst>
              <a:path extrusionOk="0" h="1510" w="4377">
                <a:moveTo>
                  <a:pt x="1208" y="1"/>
                </a:moveTo>
                <a:cubicBezTo>
                  <a:pt x="544" y="1"/>
                  <a:pt x="1" y="605"/>
                  <a:pt x="1" y="1389"/>
                </a:cubicBezTo>
                <a:lnTo>
                  <a:pt x="4377" y="1510"/>
                </a:lnTo>
                <a:lnTo>
                  <a:pt x="4346" y="31"/>
                </a:lnTo>
                <a:lnTo>
                  <a:pt x="2385" y="1"/>
                </a:ln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9"/>
          <p:cNvSpPr/>
          <p:nvPr/>
        </p:nvSpPr>
        <p:spPr>
          <a:xfrm>
            <a:off x="7541700" y="3986675"/>
            <a:ext cx="299550" cy="443625"/>
          </a:xfrm>
          <a:custGeom>
            <a:rect b="b" l="l" r="r" t="t"/>
            <a:pathLst>
              <a:path extrusionOk="0" h="17745" w="11982">
                <a:moveTo>
                  <a:pt x="1" y="0"/>
                </a:moveTo>
                <a:cubicBezTo>
                  <a:pt x="1" y="0"/>
                  <a:pt x="333" y="13127"/>
                  <a:pt x="1238" y="17050"/>
                </a:cubicBezTo>
                <a:lnTo>
                  <a:pt x="4226" y="17201"/>
                </a:lnTo>
                <a:lnTo>
                  <a:pt x="5553" y="3983"/>
                </a:lnTo>
                <a:lnTo>
                  <a:pt x="6429" y="3983"/>
                </a:lnTo>
                <a:lnTo>
                  <a:pt x="8692" y="17744"/>
                </a:lnTo>
                <a:lnTo>
                  <a:pt x="11770" y="17744"/>
                </a:lnTo>
                <a:lnTo>
                  <a:pt x="11981" y="936"/>
                </a:lnTo>
                <a:lnTo>
                  <a:pt x="1" y="0"/>
                </a:ln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9"/>
          <p:cNvSpPr/>
          <p:nvPr/>
        </p:nvSpPr>
        <p:spPr>
          <a:xfrm>
            <a:off x="7356750" y="3453500"/>
            <a:ext cx="95950" cy="88600"/>
          </a:xfrm>
          <a:custGeom>
            <a:rect b="b" l="l" r="r" t="t"/>
            <a:pathLst>
              <a:path extrusionOk="0" h="3544" w="3838">
                <a:moveTo>
                  <a:pt x="1244" y="0"/>
                </a:moveTo>
                <a:cubicBezTo>
                  <a:pt x="1199" y="0"/>
                  <a:pt x="1158" y="26"/>
                  <a:pt x="1122" y="82"/>
                </a:cubicBezTo>
                <a:cubicBezTo>
                  <a:pt x="971" y="354"/>
                  <a:pt x="1665" y="1742"/>
                  <a:pt x="1665" y="1742"/>
                </a:cubicBezTo>
                <a:cubicBezTo>
                  <a:pt x="1665" y="1742"/>
                  <a:pt x="770" y="677"/>
                  <a:pt x="484" y="677"/>
                </a:cubicBezTo>
                <a:cubicBezTo>
                  <a:pt x="430" y="677"/>
                  <a:pt x="398" y="715"/>
                  <a:pt x="398" y="807"/>
                </a:cubicBezTo>
                <a:cubicBezTo>
                  <a:pt x="398" y="1048"/>
                  <a:pt x="1213" y="2255"/>
                  <a:pt x="1213" y="2255"/>
                </a:cubicBezTo>
                <a:cubicBezTo>
                  <a:pt x="1213" y="2255"/>
                  <a:pt x="349" y="1560"/>
                  <a:pt x="82" y="1560"/>
                </a:cubicBezTo>
                <a:cubicBezTo>
                  <a:pt x="30" y="1560"/>
                  <a:pt x="1" y="1587"/>
                  <a:pt x="5" y="1652"/>
                </a:cubicBezTo>
                <a:cubicBezTo>
                  <a:pt x="5" y="1742"/>
                  <a:pt x="156" y="1983"/>
                  <a:pt x="368" y="2285"/>
                </a:cubicBezTo>
                <a:cubicBezTo>
                  <a:pt x="825" y="2950"/>
                  <a:pt x="1453" y="3543"/>
                  <a:pt x="2116" y="3543"/>
                </a:cubicBezTo>
                <a:cubicBezTo>
                  <a:pt x="2416" y="3543"/>
                  <a:pt x="2722" y="3422"/>
                  <a:pt x="3023" y="3130"/>
                </a:cubicBezTo>
                <a:cubicBezTo>
                  <a:pt x="3476" y="2647"/>
                  <a:pt x="3838" y="1410"/>
                  <a:pt x="3385" y="1139"/>
                </a:cubicBezTo>
                <a:cubicBezTo>
                  <a:pt x="3352" y="1119"/>
                  <a:pt x="3321" y="1111"/>
                  <a:pt x="3290" y="1111"/>
                </a:cubicBezTo>
                <a:cubicBezTo>
                  <a:pt x="2987" y="1111"/>
                  <a:pt x="2812" y="1983"/>
                  <a:pt x="2812" y="1983"/>
                </a:cubicBezTo>
                <a:cubicBezTo>
                  <a:pt x="2812" y="1983"/>
                  <a:pt x="2691" y="150"/>
                  <a:pt x="2385" y="150"/>
                </a:cubicBezTo>
                <a:cubicBezTo>
                  <a:pt x="2349" y="150"/>
                  <a:pt x="2310" y="176"/>
                  <a:pt x="2269" y="233"/>
                </a:cubicBezTo>
                <a:cubicBezTo>
                  <a:pt x="2058" y="535"/>
                  <a:pt x="2148" y="1410"/>
                  <a:pt x="2148" y="1410"/>
                </a:cubicBezTo>
                <a:cubicBezTo>
                  <a:pt x="2148" y="1410"/>
                  <a:pt x="1584" y="0"/>
                  <a:pt x="1244"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9"/>
          <p:cNvSpPr/>
          <p:nvPr/>
        </p:nvSpPr>
        <p:spPr>
          <a:xfrm>
            <a:off x="7388550" y="3523450"/>
            <a:ext cx="267850" cy="255025"/>
          </a:xfrm>
          <a:custGeom>
            <a:rect b="b" l="l" r="r" t="t"/>
            <a:pathLst>
              <a:path extrusionOk="0" h="10201" w="10714">
                <a:moveTo>
                  <a:pt x="2445" y="0"/>
                </a:moveTo>
                <a:lnTo>
                  <a:pt x="1" y="725"/>
                </a:lnTo>
                <a:cubicBezTo>
                  <a:pt x="3320" y="9868"/>
                  <a:pt x="10714" y="10200"/>
                  <a:pt x="10714" y="10200"/>
                </a:cubicBezTo>
                <a:lnTo>
                  <a:pt x="10261" y="7273"/>
                </a:lnTo>
                <a:cubicBezTo>
                  <a:pt x="5252" y="6036"/>
                  <a:pt x="2445" y="0"/>
                  <a:pt x="2445" y="0"/>
                </a:cubicBezTo>
                <a:close/>
              </a:path>
            </a:pathLst>
          </a:custGeom>
          <a:solidFill>
            <a:srgbClr val="DEE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9"/>
          <p:cNvSpPr/>
          <p:nvPr/>
        </p:nvSpPr>
        <p:spPr>
          <a:xfrm>
            <a:off x="7769550" y="3605675"/>
            <a:ext cx="92050" cy="114550"/>
          </a:xfrm>
          <a:custGeom>
            <a:rect b="b" l="l" r="r" t="t"/>
            <a:pathLst>
              <a:path extrusionOk="0" h="4582" w="3682">
                <a:moveTo>
                  <a:pt x="996" y="1"/>
                </a:moveTo>
                <a:lnTo>
                  <a:pt x="212" y="2807"/>
                </a:lnTo>
                <a:cubicBezTo>
                  <a:pt x="0" y="3531"/>
                  <a:pt x="423" y="4316"/>
                  <a:pt x="1147" y="4527"/>
                </a:cubicBezTo>
                <a:cubicBezTo>
                  <a:pt x="1278" y="4564"/>
                  <a:pt x="1409" y="4581"/>
                  <a:pt x="1538" y="4581"/>
                </a:cubicBezTo>
                <a:cubicBezTo>
                  <a:pt x="2147" y="4581"/>
                  <a:pt x="2693" y="4185"/>
                  <a:pt x="2867" y="3561"/>
                </a:cubicBezTo>
                <a:lnTo>
                  <a:pt x="3682" y="785"/>
                </a:lnTo>
                <a:lnTo>
                  <a:pt x="996" y="1"/>
                </a:ln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9"/>
          <p:cNvSpPr/>
          <p:nvPr/>
        </p:nvSpPr>
        <p:spPr>
          <a:xfrm>
            <a:off x="7678250" y="3323825"/>
            <a:ext cx="355375" cy="333275"/>
          </a:xfrm>
          <a:custGeom>
            <a:rect b="b" l="l" r="r" t="t"/>
            <a:pathLst>
              <a:path extrusionOk="0" h="13331" w="14215">
                <a:moveTo>
                  <a:pt x="7118" y="1"/>
                </a:moveTo>
                <a:cubicBezTo>
                  <a:pt x="4858" y="1"/>
                  <a:pt x="2672" y="1322"/>
                  <a:pt x="1570" y="3610"/>
                </a:cubicBezTo>
                <a:cubicBezTo>
                  <a:pt x="1" y="6899"/>
                  <a:pt x="1208" y="10912"/>
                  <a:pt x="4256" y="12602"/>
                </a:cubicBezTo>
                <a:cubicBezTo>
                  <a:pt x="5171" y="13096"/>
                  <a:pt x="6144" y="13330"/>
                  <a:pt x="7101" y="13330"/>
                </a:cubicBezTo>
                <a:cubicBezTo>
                  <a:pt x="9366" y="13330"/>
                  <a:pt x="11542" y="12017"/>
                  <a:pt x="12645" y="9705"/>
                </a:cubicBezTo>
                <a:cubicBezTo>
                  <a:pt x="14214" y="6446"/>
                  <a:pt x="13007" y="2402"/>
                  <a:pt x="9959" y="743"/>
                </a:cubicBezTo>
                <a:cubicBezTo>
                  <a:pt x="9051" y="239"/>
                  <a:pt x="8078" y="1"/>
                  <a:pt x="7118" y="1"/>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9"/>
          <p:cNvSpPr/>
          <p:nvPr/>
        </p:nvSpPr>
        <p:spPr>
          <a:xfrm>
            <a:off x="7795200" y="3306525"/>
            <a:ext cx="316875" cy="350475"/>
          </a:xfrm>
          <a:custGeom>
            <a:rect b="b" l="l" r="r" t="t"/>
            <a:pathLst>
              <a:path extrusionOk="0" h="14019" w="12675">
                <a:moveTo>
                  <a:pt x="2295" y="1"/>
                </a:moveTo>
                <a:cubicBezTo>
                  <a:pt x="1630" y="1"/>
                  <a:pt x="1076" y="70"/>
                  <a:pt x="725" y="137"/>
                </a:cubicBezTo>
                <a:cubicBezTo>
                  <a:pt x="393" y="197"/>
                  <a:pt x="151" y="439"/>
                  <a:pt x="121" y="771"/>
                </a:cubicBezTo>
                <a:cubicBezTo>
                  <a:pt x="0" y="2038"/>
                  <a:pt x="181" y="5599"/>
                  <a:pt x="3078" y="6686"/>
                </a:cubicBezTo>
                <a:cubicBezTo>
                  <a:pt x="3078" y="6686"/>
                  <a:pt x="1449" y="10156"/>
                  <a:pt x="2415" y="14019"/>
                </a:cubicBezTo>
                <a:cubicBezTo>
                  <a:pt x="6639" y="14019"/>
                  <a:pt x="9355" y="10518"/>
                  <a:pt x="9416" y="6897"/>
                </a:cubicBezTo>
                <a:cubicBezTo>
                  <a:pt x="9717" y="7018"/>
                  <a:pt x="10019" y="7108"/>
                  <a:pt x="10381" y="7108"/>
                </a:cubicBezTo>
                <a:cubicBezTo>
                  <a:pt x="10403" y="7109"/>
                  <a:pt x="10425" y="7109"/>
                  <a:pt x="10446" y="7109"/>
                </a:cubicBezTo>
                <a:cubicBezTo>
                  <a:pt x="11625" y="7109"/>
                  <a:pt x="12615" y="6305"/>
                  <a:pt x="12645" y="5297"/>
                </a:cubicBezTo>
                <a:cubicBezTo>
                  <a:pt x="12675" y="4241"/>
                  <a:pt x="11679" y="3396"/>
                  <a:pt x="10442" y="3366"/>
                </a:cubicBezTo>
                <a:cubicBezTo>
                  <a:pt x="10402" y="3364"/>
                  <a:pt x="10362" y="3363"/>
                  <a:pt x="10322" y="3363"/>
                </a:cubicBezTo>
                <a:cubicBezTo>
                  <a:pt x="9736" y="3363"/>
                  <a:pt x="9208" y="3570"/>
                  <a:pt x="8812" y="3909"/>
                </a:cubicBezTo>
                <a:cubicBezTo>
                  <a:pt x="7359" y="639"/>
                  <a:pt x="4316" y="1"/>
                  <a:pt x="22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9"/>
          <p:cNvSpPr/>
          <p:nvPr/>
        </p:nvSpPr>
        <p:spPr>
          <a:xfrm>
            <a:off x="7692600" y="3411025"/>
            <a:ext cx="27925" cy="28700"/>
          </a:xfrm>
          <a:custGeom>
            <a:rect b="b" l="l" r="r" t="t"/>
            <a:pathLst>
              <a:path extrusionOk="0" h="1148" w="1117">
                <a:moveTo>
                  <a:pt x="1117" y="1"/>
                </a:moveTo>
                <a:lnTo>
                  <a:pt x="362" y="31"/>
                </a:lnTo>
                <a:cubicBezTo>
                  <a:pt x="121" y="61"/>
                  <a:pt x="0" y="363"/>
                  <a:pt x="151" y="544"/>
                </a:cubicBezTo>
                <a:lnTo>
                  <a:pt x="664" y="1148"/>
                </a:lnTo>
                <a:lnTo>
                  <a:pt x="1117" y="1"/>
                </a:ln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9"/>
          <p:cNvSpPr/>
          <p:nvPr/>
        </p:nvSpPr>
        <p:spPr>
          <a:xfrm>
            <a:off x="7767275" y="3418875"/>
            <a:ext cx="15125" cy="17475"/>
          </a:xfrm>
          <a:custGeom>
            <a:rect b="b" l="l" r="r" t="t"/>
            <a:pathLst>
              <a:path extrusionOk="0" h="699" w="605">
                <a:moveTo>
                  <a:pt x="373" y="0"/>
                </a:moveTo>
                <a:cubicBezTo>
                  <a:pt x="263" y="0"/>
                  <a:pt x="133" y="92"/>
                  <a:pt x="61" y="260"/>
                </a:cubicBezTo>
                <a:cubicBezTo>
                  <a:pt x="1" y="441"/>
                  <a:pt x="31" y="622"/>
                  <a:pt x="152" y="683"/>
                </a:cubicBezTo>
                <a:cubicBezTo>
                  <a:pt x="173" y="693"/>
                  <a:pt x="196" y="698"/>
                  <a:pt x="221" y="698"/>
                </a:cubicBezTo>
                <a:cubicBezTo>
                  <a:pt x="334" y="698"/>
                  <a:pt x="469" y="590"/>
                  <a:pt x="544" y="441"/>
                </a:cubicBezTo>
                <a:cubicBezTo>
                  <a:pt x="604" y="260"/>
                  <a:pt x="574" y="79"/>
                  <a:pt x="453" y="19"/>
                </a:cubicBezTo>
                <a:cubicBezTo>
                  <a:pt x="429" y="6"/>
                  <a:pt x="402" y="0"/>
                  <a:pt x="373" y="0"/>
                </a:cubicBez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9"/>
          <p:cNvSpPr/>
          <p:nvPr/>
        </p:nvSpPr>
        <p:spPr>
          <a:xfrm>
            <a:off x="7850275" y="3469975"/>
            <a:ext cx="42275" cy="44350"/>
          </a:xfrm>
          <a:custGeom>
            <a:rect b="b" l="l" r="r" t="t"/>
            <a:pathLst>
              <a:path extrusionOk="0" h="1774" w="1691">
                <a:moveTo>
                  <a:pt x="899" y="0"/>
                </a:moveTo>
                <a:cubicBezTo>
                  <a:pt x="545" y="0"/>
                  <a:pt x="224" y="280"/>
                  <a:pt x="121" y="691"/>
                </a:cubicBezTo>
                <a:cubicBezTo>
                  <a:pt x="0" y="1174"/>
                  <a:pt x="212" y="1656"/>
                  <a:pt x="604" y="1747"/>
                </a:cubicBezTo>
                <a:cubicBezTo>
                  <a:pt x="662" y="1765"/>
                  <a:pt x="722" y="1774"/>
                  <a:pt x="782" y="1774"/>
                </a:cubicBezTo>
                <a:cubicBezTo>
                  <a:pt x="1124" y="1774"/>
                  <a:pt x="1467" y="1494"/>
                  <a:pt x="1569" y="1083"/>
                </a:cubicBezTo>
                <a:cubicBezTo>
                  <a:pt x="1690" y="600"/>
                  <a:pt x="1479" y="117"/>
                  <a:pt x="1087" y="27"/>
                </a:cubicBezTo>
                <a:cubicBezTo>
                  <a:pt x="1024" y="9"/>
                  <a:pt x="961" y="0"/>
                  <a:pt x="899"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9"/>
          <p:cNvSpPr/>
          <p:nvPr/>
        </p:nvSpPr>
        <p:spPr>
          <a:xfrm>
            <a:off x="7860075" y="3480550"/>
            <a:ext cx="23150" cy="20275"/>
          </a:xfrm>
          <a:custGeom>
            <a:rect b="b" l="l" r="r" t="t"/>
            <a:pathLst>
              <a:path extrusionOk="0" h="811" w="926">
                <a:moveTo>
                  <a:pt x="535" y="1"/>
                </a:moveTo>
                <a:cubicBezTo>
                  <a:pt x="271" y="1"/>
                  <a:pt x="1" y="811"/>
                  <a:pt x="1" y="811"/>
                </a:cubicBezTo>
                <a:cubicBezTo>
                  <a:pt x="227" y="539"/>
                  <a:pt x="368" y="505"/>
                  <a:pt x="425" y="505"/>
                </a:cubicBezTo>
                <a:cubicBezTo>
                  <a:pt x="444" y="505"/>
                  <a:pt x="453" y="509"/>
                  <a:pt x="453" y="509"/>
                </a:cubicBezTo>
                <a:cubicBezTo>
                  <a:pt x="453" y="509"/>
                  <a:pt x="620" y="596"/>
                  <a:pt x="736" y="596"/>
                </a:cubicBezTo>
                <a:cubicBezTo>
                  <a:pt x="858" y="596"/>
                  <a:pt x="926" y="502"/>
                  <a:pt x="695" y="117"/>
                </a:cubicBezTo>
                <a:cubicBezTo>
                  <a:pt x="643" y="35"/>
                  <a:pt x="589" y="1"/>
                  <a:pt x="535" y="1"/>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9"/>
          <p:cNvSpPr/>
          <p:nvPr/>
        </p:nvSpPr>
        <p:spPr>
          <a:xfrm>
            <a:off x="7713725" y="3508350"/>
            <a:ext cx="22650" cy="23425"/>
          </a:xfrm>
          <a:custGeom>
            <a:rect b="b" l="l" r="r" t="t"/>
            <a:pathLst>
              <a:path extrusionOk="0" h="937" w="906">
                <a:moveTo>
                  <a:pt x="453" y="1"/>
                </a:moveTo>
                <a:cubicBezTo>
                  <a:pt x="211" y="1"/>
                  <a:pt x="0" y="212"/>
                  <a:pt x="0" y="453"/>
                </a:cubicBezTo>
                <a:cubicBezTo>
                  <a:pt x="0" y="725"/>
                  <a:pt x="211" y="936"/>
                  <a:pt x="453" y="936"/>
                </a:cubicBezTo>
                <a:cubicBezTo>
                  <a:pt x="694" y="936"/>
                  <a:pt x="906" y="725"/>
                  <a:pt x="906" y="453"/>
                </a:cubicBezTo>
                <a:cubicBezTo>
                  <a:pt x="906" y="212"/>
                  <a:pt x="694" y="1"/>
                  <a:pt x="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9"/>
          <p:cNvSpPr/>
          <p:nvPr/>
        </p:nvSpPr>
        <p:spPr>
          <a:xfrm>
            <a:off x="7758225" y="3458575"/>
            <a:ext cx="48325" cy="48300"/>
          </a:xfrm>
          <a:custGeom>
            <a:rect b="b" l="l" r="r" t="t"/>
            <a:pathLst>
              <a:path extrusionOk="0" h="1932" w="1933">
                <a:moveTo>
                  <a:pt x="966" y="0"/>
                </a:moveTo>
                <a:cubicBezTo>
                  <a:pt x="423" y="0"/>
                  <a:pt x="1" y="423"/>
                  <a:pt x="1" y="966"/>
                </a:cubicBezTo>
                <a:cubicBezTo>
                  <a:pt x="1" y="1509"/>
                  <a:pt x="423" y="1931"/>
                  <a:pt x="966" y="1931"/>
                </a:cubicBezTo>
                <a:cubicBezTo>
                  <a:pt x="1479" y="1931"/>
                  <a:pt x="1932" y="1509"/>
                  <a:pt x="1932" y="966"/>
                </a:cubicBezTo>
                <a:cubicBezTo>
                  <a:pt x="1932" y="423"/>
                  <a:pt x="1479" y="0"/>
                  <a:pt x="966" y="0"/>
                </a:cubicBezTo>
                <a:close/>
              </a:path>
            </a:pathLst>
          </a:custGeom>
          <a:solidFill>
            <a:srgbClr val="5B2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9"/>
          <p:cNvSpPr/>
          <p:nvPr/>
        </p:nvSpPr>
        <p:spPr>
          <a:xfrm>
            <a:off x="7712975" y="3515650"/>
            <a:ext cx="23400" cy="16125"/>
          </a:xfrm>
          <a:custGeom>
            <a:rect b="b" l="l" r="r" t="t"/>
            <a:pathLst>
              <a:path extrusionOk="0" h="645" w="936">
                <a:moveTo>
                  <a:pt x="738" y="0"/>
                </a:moveTo>
                <a:cubicBezTo>
                  <a:pt x="604" y="0"/>
                  <a:pt x="483" y="161"/>
                  <a:pt x="483" y="161"/>
                </a:cubicBezTo>
                <a:cubicBezTo>
                  <a:pt x="453" y="101"/>
                  <a:pt x="392" y="81"/>
                  <a:pt x="325" y="81"/>
                </a:cubicBezTo>
                <a:cubicBezTo>
                  <a:pt x="191" y="81"/>
                  <a:pt x="30" y="161"/>
                  <a:pt x="30" y="161"/>
                </a:cubicBezTo>
                <a:cubicBezTo>
                  <a:pt x="30" y="161"/>
                  <a:pt x="0" y="614"/>
                  <a:pt x="483" y="644"/>
                </a:cubicBezTo>
                <a:cubicBezTo>
                  <a:pt x="936" y="644"/>
                  <a:pt x="936" y="161"/>
                  <a:pt x="936" y="161"/>
                </a:cubicBezTo>
                <a:cubicBezTo>
                  <a:pt x="875" y="41"/>
                  <a:pt x="805" y="0"/>
                  <a:pt x="738" y="0"/>
                </a:cubicBezTo>
                <a:close/>
              </a:path>
            </a:pathLst>
          </a:custGeom>
          <a:solidFill>
            <a:srgbClr val="F6C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9"/>
          <p:cNvSpPr/>
          <p:nvPr/>
        </p:nvSpPr>
        <p:spPr>
          <a:xfrm>
            <a:off x="7229375" y="3162075"/>
            <a:ext cx="396100" cy="396850"/>
          </a:xfrm>
          <a:custGeom>
            <a:rect b="b" l="l" r="r" t="t"/>
            <a:pathLst>
              <a:path extrusionOk="0" h="15874" w="15844">
                <a:moveTo>
                  <a:pt x="14908" y="0"/>
                </a:moveTo>
                <a:lnTo>
                  <a:pt x="7666" y="1298"/>
                </a:lnTo>
                <a:lnTo>
                  <a:pt x="1" y="1600"/>
                </a:lnTo>
                <a:lnTo>
                  <a:pt x="1902" y="15874"/>
                </a:lnTo>
                <a:lnTo>
                  <a:pt x="8571" y="13369"/>
                </a:lnTo>
                <a:lnTo>
                  <a:pt x="15844" y="12162"/>
                </a:lnTo>
                <a:lnTo>
                  <a:pt x="14908" y="0"/>
                </a:lnTo>
                <a:close/>
              </a:path>
            </a:pathLst>
          </a:custGeom>
          <a:solidFill>
            <a:srgbClr val="F144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9"/>
          <p:cNvSpPr/>
          <p:nvPr/>
        </p:nvSpPr>
        <p:spPr>
          <a:xfrm>
            <a:off x="7419500" y="3177150"/>
            <a:ext cx="191650" cy="307850"/>
          </a:xfrm>
          <a:custGeom>
            <a:rect b="b" l="l" r="r" t="t"/>
            <a:pathLst>
              <a:path extrusionOk="0" h="12314" w="7666">
                <a:moveTo>
                  <a:pt x="6881" y="1"/>
                </a:moveTo>
                <a:lnTo>
                  <a:pt x="0" y="1118"/>
                </a:lnTo>
                <a:lnTo>
                  <a:pt x="1177" y="12313"/>
                </a:lnTo>
                <a:lnTo>
                  <a:pt x="7665" y="11227"/>
                </a:lnTo>
                <a:lnTo>
                  <a:pt x="6881" y="1"/>
                </a:lnTo>
                <a:close/>
              </a:path>
            </a:pathLst>
          </a:custGeom>
          <a:solidFill>
            <a:srgbClr val="E7D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9"/>
          <p:cNvSpPr/>
          <p:nvPr/>
        </p:nvSpPr>
        <p:spPr>
          <a:xfrm>
            <a:off x="7236175" y="3205075"/>
            <a:ext cx="212775" cy="339525"/>
          </a:xfrm>
          <a:custGeom>
            <a:rect b="b" l="l" r="r" t="t"/>
            <a:pathLst>
              <a:path extrusionOk="0" h="13581" w="8511">
                <a:moveTo>
                  <a:pt x="7333" y="1"/>
                </a:moveTo>
                <a:cubicBezTo>
                  <a:pt x="7333" y="1"/>
                  <a:pt x="936" y="332"/>
                  <a:pt x="0" y="332"/>
                </a:cubicBezTo>
                <a:lnTo>
                  <a:pt x="1811" y="13580"/>
                </a:lnTo>
                <a:lnTo>
                  <a:pt x="8510" y="11196"/>
                </a:lnTo>
                <a:lnTo>
                  <a:pt x="7333" y="1"/>
                </a:lnTo>
                <a:close/>
              </a:path>
            </a:pathLst>
          </a:custGeom>
          <a:solidFill>
            <a:srgbClr val="E7D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9"/>
          <p:cNvSpPr/>
          <p:nvPr/>
        </p:nvSpPr>
        <p:spPr>
          <a:xfrm>
            <a:off x="7256525" y="3205075"/>
            <a:ext cx="192425" cy="333475"/>
          </a:xfrm>
          <a:custGeom>
            <a:rect b="b" l="l" r="r" t="t"/>
            <a:pathLst>
              <a:path extrusionOk="0" h="13339" w="7697">
                <a:moveTo>
                  <a:pt x="6519" y="1"/>
                </a:moveTo>
                <a:cubicBezTo>
                  <a:pt x="6519" y="1"/>
                  <a:pt x="1238" y="785"/>
                  <a:pt x="1" y="815"/>
                </a:cubicBezTo>
                <a:lnTo>
                  <a:pt x="1600" y="13339"/>
                </a:lnTo>
                <a:lnTo>
                  <a:pt x="7696" y="11196"/>
                </a:lnTo>
                <a:lnTo>
                  <a:pt x="6519" y="1"/>
                </a:lnTo>
                <a:close/>
              </a:path>
            </a:pathLst>
          </a:custGeom>
          <a:solidFill>
            <a:srgbClr val="EDE4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9"/>
          <p:cNvSpPr/>
          <p:nvPr/>
        </p:nvSpPr>
        <p:spPr>
          <a:xfrm>
            <a:off x="7288225" y="3205075"/>
            <a:ext cx="160725" cy="325950"/>
          </a:xfrm>
          <a:custGeom>
            <a:rect b="b" l="l" r="r" t="t"/>
            <a:pathLst>
              <a:path extrusionOk="0" h="13038" w="6429">
                <a:moveTo>
                  <a:pt x="5251" y="1"/>
                </a:moveTo>
                <a:cubicBezTo>
                  <a:pt x="5251" y="1"/>
                  <a:pt x="1449" y="1358"/>
                  <a:pt x="0" y="1540"/>
                </a:cubicBezTo>
                <a:lnTo>
                  <a:pt x="1328" y="13037"/>
                </a:lnTo>
                <a:lnTo>
                  <a:pt x="6428" y="11196"/>
                </a:lnTo>
                <a:lnTo>
                  <a:pt x="5251" y="1"/>
                </a:lnTo>
                <a:close/>
              </a:path>
            </a:pathLst>
          </a:custGeom>
          <a:solidFill>
            <a:srgbClr val="F3E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9"/>
          <p:cNvSpPr/>
          <p:nvPr/>
        </p:nvSpPr>
        <p:spPr>
          <a:xfrm>
            <a:off x="7419500" y="3192250"/>
            <a:ext cx="191650" cy="292750"/>
          </a:xfrm>
          <a:custGeom>
            <a:rect b="b" l="l" r="r" t="t"/>
            <a:pathLst>
              <a:path extrusionOk="0" h="11710" w="7666">
                <a:moveTo>
                  <a:pt x="7031" y="1"/>
                </a:moveTo>
                <a:lnTo>
                  <a:pt x="0" y="514"/>
                </a:lnTo>
                <a:lnTo>
                  <a:pt x="1177" y="11709"/>
                </a:lnTo>
                <a:lnTo>
                  <a:pt x="7665" y="10623"/>
                </a:lnTo>
                <a:lnTo>
                  <a:pt x="7031" y="1"/>
                </a:lnTo>
                <a:close/>
              </a:path>
            </a:pathLst>
          </a:custGeom>
          <a:solidFill>
            <a:srgbClr val="EDE4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9"/>
          <p:cNvSpPr/>
          <p:nvPr/>
        </p:nvSpPr>
        <p:spPr>
          <a:xfrm>
            <a:off x="7419500" y="3205075"/>
            <a:ext cx="191650" cy="279925"/>
          </a:xfrm>
          <a:custGeom>
            <a:rect b="b" l="l" r="r" t="t"/>
            <a:pathLst>
              <a:path extrusionOk="0" h="11197" w="7666">
                <a:moveTo>
                  <a:pt x="0" y="1"/>
                </a:moveTo>
                <a:lnTo>
                  <a:pt x="1177" y="11196"/>
                </a:lnTo>
                <a:lnTo>
                  <a:pt x="7665" y="10110"/>
                </a:lnTo>
                <a:lnTo>
                  <a:pt x="7212" y="212"/>
                </a:lnTo>
                <a:cubicBezTo>
                  <a:pt x="6488" y="263"/>
                  <a:pt x="5749" y="283"/>
                  <a:pt x="5034" y="283"/>
                </a:cubicBezTo>
                <a:cubicBezTo>
                  <a:pt x="2351" y="283"/>
                  <a:pt x="0" y="1"/>
                  <a:pt x="0" y="1"/>
                </a:cubicBezTo>
                <a:close/>
              </a:path>
            </a:pathLst>
          </a:custGeom>
          <a:solidFill>
            <a:srgbClr val="F3E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9"/>
          <p:cNvSpPr/>
          <p:nvPr/>
        </p:nvSpPr>
        <p:spPr>
          <a:xfrm>
            <a:off x="7320650" y="3205075"/>
            <a:ext cx="129050" cy="313125"/>
          </a:xfrm>
          <a:custGeom>
            <a:rect b="b" l="l" r="r" t="t"/>
            <a:pathLst>
              <a:path extrusionOk="0" h="12525" w="5162">
                <a:moveTo>
                  <a:pt x="3954" y="1"/>
                </a:moveTo>
                <a:cubicBezTo>
                  <a:pt x="3954" y="1"/>
                  <a:pt x="1962" y="1600"/>
                  <a:pt x="1" y="2143"/>
                </a:cubicBezTo>
                <a:lnTo>
                  <a:pt x="1027" y="12524"/>
                </a:lnTo>
                <a:cubicBezTo>
                  <a:pt x="1027" y="12524"/>
                  <a:pt x="5161" y="11377"/>
                  <a:pt x="5131" y="11196"/>
                </a:cubicBezTo>
                <a:cubicBezTo>
                  <a:pt x="5071" y="11015"/>
                  <a:pt x="3954" y="1"/>
                  <a:pt x="3954" y="1"/>
                </a:cubicBezTo>
                <a:close/>
              </a:path>
            </a:pathLst>
          </a:custGeom>
          <a:solidFill>
            <a:srgbClr val="FFFA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9"/>
          <p:cNvSpPr/>
          <p:nvPr/>
        </p:nvSpPr>
        <p:spPr>
          <a:xfrm>
            <a:off x="7419500" y="3205075"/>
            <a:ext cx="167500" cy="279925"/>
          </a:xfrm>
          <a:custGeom>
            <a:rect b="b" l="l" r="r" t="t"/>
            <a:pathLst>
              <a:path extrusionOk="0" h="11197" w="6700">
                <a:moveTo>
                  <a:pt x="0" y="1"/>
                </a:moveTo>
                <a:lnTo>
                  <a:pt x="1177" y="11196"/>
                </a:lnTo>
                <a:lnTo>
                  <a:pt x="6699" y="10261"/>
                </a:lnTo>
                <a:lnTo>
                  <a:pt x="6277" y="906"/>
                </a:lnTo>
                <a:cubicBezTo>
                  <a:pt x="2807" y="876"/>
                  <a:pt x="0" y="1"/>
                  <a:pt x="0" y="1"/>
                </a:cubicBezTo>
                <a:close/>
              </a:path>
            </a:pathLst>
          </a:custGeom>
          <a:solidFill>
            <a:srgbClr val="FFFA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9"/>
          <p:cNvSpPr/>
          <p:nvPr/>
        </p:nvSpPr>
        <p:spPr>
          <a:xfrm>
            <a:off x="7224850" y="3156800"/>
            <a:ext cx="377250" cy="45275"/>
          </a:xfrm>
          <a:custGeom>
            <a:rect b="b" l="l" r="r" t="t"/>
            <a:pathLst>
              <a:path extrusionOk="0" h="1811" w="15090">
                <a:moveTo>
                  <a:pt x="14938" y="0"/>
                </a:moveTo>
                <a:lnTo>
                  <a:pt x="7877" y="1268"/>
                </a:lnTo>
                <a:lnTo>
                  <a:pt x="0" y="1781"/>
                </a:lnTo>
                <a:lnTo>
                  <a:pt x="182" y="1811"/>
                </a:lnTo>
                <a:lnTo>
                  <a:pt x="7847" y="1509"/>
                </a:lnTo>
                <a:lnTo>
                  <a:pt x="15089" y="211"/>
                </a:lnTo>
                <a:lnTo>
                  <a:pt x="14938" y="0"/>
                </a:lnTo>
                <a:close/>
              </a:path>
            </a:pathLst>
          </a:custGeom>
          <a:solidFill>
            <a:srgbClr val="F25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9"/>
          <p:cNvSpPr/>
          <p:nvPr/>
        </p:nvSpPr>
        <p:spPr>
          <a:xfrm>
            <a:off x="7422500" y="3205075"/>
            <a:ext cx="28700" cy="279925"/>
          </a:xfrm>
          <a:custGeom>
            <a:rect b="b" l="l" r="r" t="t"/>
            <a:pathLst>
              <a:path extrusionOk="0" fill="none" h="11197" w="1148">
                <a:moveTo>
                  <a:pt x="1" y="1"/>
                </a:moveTo>
                <a:lnTo>
                  <a:pt x="1148" y="11196"/>
                </a:lnTo>
              </a:path>
            </a:pathLst>
          </a:custGeom>
          <a:noFill/>
          <a:ln cap="flat" cmpd="sng" w="1500">
            <a:solidFill>
              <a:srgbClr val="E7D6C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9"/>
          <p:cNvSpPr/>
          <p:nvPr/>
        </p:nvSpPr>
        <p:spPr>
          <a:xfrm>
            <a:off x="7451325" y="3260850"/>
            <a:ext cx="113800" cy="14625"/>
          </a:xfrm>
          <a:custGeom>
            <a:rect b="b" l="l" r="r" t="t"/>
            <a:pathLst>
              <a:path extrusionOk="0" h="585" w="4552">
                <a:moveTo>
                  <a:pt x="3331" y="1"/>
                </a:moveTo>
                <a:cubicBezTo>
                  <a:pt x="3315" y="1"/>
                  <a:pt x="3300" y="1"/>
                  <a:pt x="3284" y="3"/>
                </a:cubicBezTo>
                <a:cubicBezTo>
                  <a:pt x="3163" y="3"/>
                  <a:pt x="2680" y="244"/>
                  <a:pt x="2650" y="244"/>
                </a:cubicBezTo>
                <a:cubicBezTo>
                  <a:pt x="2633" y="247"/>
                  <a:pt x="2616" y="249"/>
                  <a:pt x="2598" y="249"/>
                </a:cubicBezTo>
                <a:cubicBezTo>
                  <a:pt x="2453" y="249"/>
                  <a:pt x="2268" y="154"/>
                  <a:pt x="2107" y="154"/>
                </a:cubicBezTo>
                <a:cubicBezTo>
                  <a:pt x="1715" y="214"/>
                  <a:pt x="1383" y="335"/>
                  <a:pt x="960" y="335"/>
                </a:cubicBezTo>
                <a:cubicBezTo>
                  <a:pt x="882" y="335"/>
                  <a:pt x="811" y="333"/>
                  <a:pt x="744" y="333"/>
                </a:cubicBezTo>
                <a:cubicBezTo>
                  <a:pt x="479" y="333"/>
                  <a:pt x="290" y="353"/>
                  <a:pt x="25" y="546"/>
                </a:cubicBezTo>
                <a:cubicBezTo>
                  <a:pt x="1" y="546"/>
                  <a:pt x="15" y="584"/>
                  <a:pt x="37" y="584"/>
                </a:cubicBezTo>
                <a:cubicBezTo>
                  <a:pt x="43" y="584"/>
                  <a:pt x="49" y="582"/>
                  <a:pt x="55" y="576"/>
                </a:cubicBezTo>
                <a:cubicBezTo>
                  <a:pt x="277" y="447"/>
                  <a:pt x="454" y="409"/>
                  <a:pt x="616" y="409"/>
                </a:cubicBezTo>
                <a:cubicBezTo>
                  <a:pt x="848" y="409"/>
                  <a:pt x="1048" y="488"/>
                  <a:pt x="1306" y="488"/>
                </a:cubicBezTo>
                <a:cubicBezTo>
                  <a:pt x="1331" y="488"/>
                  <a:pt x="1356" y="487"/>
                  <a:pt x="1383" y="485"/>
                </a:cubicBezTo>
                <a:cubicBezTo>
                  <a:pt x="1438" y="458"/>
                  <a:pt x="1853" y="302"/>
                  <a:pt x="1847" y="301"/>
                </a:cubicBezTo>
                <a:lnTo>
                  <a:pt x="1847" y="301"/>
                </a:lnTo>
                <a:cubicBezTo>
                  <a:pt x="1940" y="273"/>
                  <a:pt x="2025" y="263"/>
                  <a:pt x="2106" y="263"/>
                </a:cubicBezTo>
                <a:cubicBezTo>
                  <a:pt x="2358" y="263"/>
                  <a:pt x="2567" y="365"/>
                  <a:pt x="2861" y="365"/>
                </a:cubicBezTo>
                <a:cubicBezTo>
                  <a:pt x="3103" y="365"/>
                  <a:pt x="3392" y="174"/>
                  <a:pt x="3686" y="174"/>
                </a:cubicBezTo>
                <a:cubicBezTo>
                  <a:pt x="3723" y="174"/>
                  <a:pt x="3760" y="177"/>
                  <a:pt x="3797" y="184"/>
                </a:cubicBezTo>
                <a:cubicBezTo>
                  <a:pt x="4012" y="205"/>
                  <a:pt x="4120" y="303"/>
                  <a:pt x="4284" y="303"/>
                </a:cubicBezTo>
                <a:cubicBezTo>
                  <a:pt x="4350" y="303"/>
                  <a:pt x="4426" y="287"/>
                  <a:pt x="4521" y="244"/>
                </a:cubicBezTo>
                <a:cubicBezTo>
                  <a:pt x="4551" y="244"/>
                  <a:pt x="4521" y="184"/>
                  <a:pt x="4491" y="184"/>
                </a:cubicBezTo>
                <a:cubicBezTo>
                  <a:pt x="4417" y="218"/>
                  <a:pt x="4343" y="232"/>
                  <a:pt x="4269" y="232"/>
                </a:cubicBezTo>
                <a:cubicBezTo>
                  <a:pt x="3964" y="232"/>
                  <a:pt x="3656" y="1"/>
                  <a:pt x="3331"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9"/>
          <p:cNvSpPr/>
          <p:nvPr/>
        </p:nvSpPr>
        <p:spPr>
          <a:xfrm>
            <a:off x="7456475" y="3291075"/>
            <a:ext cx="111675" cy="14575"/>
          </a:xfrm>
          <a:custGeom>
            <a:rect b="b" l="l" r="r" t="t"/>
            <a:pathLst>
              <a:path extrusionOk="0" h="583" w="4467">
                <a:moveTo>
                  <a:pt x="1838" y="154"/>
                </a:moveTo>
                <a:cubicBezTo>
                  <a:pt x="1775" y="154"/>
                  <a:pt x="1502" y="210"/>
                  <a:pt x="1654" y="220"/>
                </a:cubicBezTo>
                <a:lnTo>
                  <a:pt x="1654" y="220"/>
                </a:lnTo>
                <a:cubicBezTo>
                  <a:pt x="1845" y="170"/>
                  <a:pt x="1873" y="154"/>
                  <a:pt x="1838" y="154"/>
                </a:cubicBezTo>
                <a:close/>
                <a:moveTo>
                  <a:pt x="3168" y="1"/>
                </a:moveTo>
                <a:cubicBezTo>
                  <a:pt x="3108" y="31"/>
                  <a:pt x="3048" y="91"/>
                  <a:pt x="3018" y="91"/>
                </a:cubicBezTo>
                <a:cubicBezTo>
                  <a:pt x="2957" y="152"/>
                  <a:pt x="2927" y="182"/>
                  <a:pt x="2867" y="242"/>
                </a:cubicBezTo>
                <a:cubicBezTo>
                  <a:pt x="2692" y="344"/>
                  <a:pt x="2531" y="397"/>
                  <a:pt x="2384" y="397"/>
                </a:cubicBezTo>
                <a:cubicBezTo>
                  <a:pt x="2227" y="397"/>
                  <a:pt x="2086" y="337"/>
                  <a:pt x="1961" y="212"/>
                </a:cubicBezTo>
                <a:cubicBezTo>
                  <a:pt x="1848" y="219"/>
                  <a:pt x="1768" y="222"/>
                  <a:pt x="1713" y="222"/>
                </a:cubicBezTo>
                <a:cubicBezTo>
                  <a:pt x="1689" y="222"/>
                  <a:pt x="1669" y="221"/>
                  <a:pt x="1654" y="220"/>
                </a:cubicBezTo>
                <a:lnTo>
                  <a:pt x="1654" y="220"/>
                </a:lnTo>
                <a:cubicBezTo>
                  <a:pt x="1629" y="227"/>
                  <a:pt x="1601" y="234"/>
                  <a:pt x="1569" y="242"/>
                </a:cubicBezTo>
                <a:cubicBezTo>
                  <a:pt x="1267" y="333"/>
                  <a:pt x="996" y="393"/>
                  <a:pt x="694" y="423"/>
                </a:cubicBezTo>
                <a:cubicBezTo>
                  <a:pt x="453" y="453"/>
                  <a:pt x="302" y="423"/>
                  <a:pt x="30" y="514"/>
                </a:cubicBezTo>
                <a:cubicBezTo>
                  <a:pt x="6" y="538"/>
                  <a:pt x="1" y="582"/>
                  <a:pt x="32" y="582"/>
                </a:cubicBezTo>
                <a:cubicBezTo>
                  <a:pt x="39" y="582"/>
                  <a:pt x="49" y="580"/>
                  <a:pt x="60" y="574"/>
                </a:cubicBezTo>
                <a:cubicBezTo>
                  <a:pt x="206" y="522"/>
                  <a:pt x="349" y="506"/>
                  <a:pt x="490" y="506"/>
                </a:cubicBezTo>
                <a:cubicBezTo>
                  <a:pt x="718" y="506"/>
                  <a:pt x="944" y="548"/>
                  <a:pt x="1177" y="548"/>
                </a:cubicBezTo>
                <a:cubicBezTo>
                  <a:pt x="1217" y="548"/>
                  <a:pt x="1257" y="547"/>
                  <a:pt x="1297" y="544"/>
                </a:cubicBezTo>
                <a:cubicBezTo>
                  <a:pt x="1358" y="514"/>
                  <a:pt x="1418" y="484"/>
                  <a:pt x="1479" y="423"/>
                </a:cubicBezTo>
                <a:cubicBezTo>
                  <a:pt x="1509" y="393"/>
                  <a:pt x="1554" y="378"/>
                  <a:pt x="1611" y="378"/>
                </a:cubicBezTo>
                <a:cubicBezTo>
                  <a:pt x="1667" y="378"/>
                  <a:pt x="1735" y="393"/>
                  <a:pt x="1810" y="423"/>
                </a:cubicBezTo>
                <a:cubicBezTo>
                  <a:pt x="1827" y="420"/>
                  <a:pt x="1844" y="419"/>
                  <a:pt x="1862" y="419"/>
                </a:cubicBezTo>
                <a:cubicBezTo>
                  <a:pt x="2018" y="419"/>
                  <a:pt x="2204" y="518"/>
                  <a:pt x="2340" y="518"/>
                </a:cubicBezTo>
                <a:cubicBezTo>
                  <a:pt x="2355" y="518"/>
                  <a:pt x="2370" y="516"/>
                  <a:pt x="2384" y="514"/>
                </a:cubicBezTo>
                <a:cubicBezTo>
                  <a:pt x="2836" y="484"/>
                  <a:pt x="2957" y="212"/>
                  <a:pt x="3531" y="212"/>
                </a:cubicBezTo>
                <a:cubicBezTo>
                  <a:pt x="3832" y="212"/>
                  <a:pt x="4134" y="242"/>
                  <a:pt x="4436" y="242"/>
                </a:cubicBezTo>
                <a:cubicBezTo>
                  <a:pt x="4466" y="242"/>
                  <a:pt x="4466" y="182"/>
                  <a:pt x="4436" y="182"/>
                </a:cubicBezTo>
                <a:cubicBezTo>
                  <a:pt x="4194" y="182"/>
                  <a:pt x="3380" y="31"/>
                  <a:pt x="3319" y="31"/>
                </a:cubicBezTo>
                <a:cubicBezTo>
                  <a:pt x="3289" y="31"/>
                  <a:pt x="3199" y="1"/>
                  <a:pt x="3168"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9"/>
          <p:cNvSpPr/>
          <p:nvPr/>
        </p:nvSpPr>
        <p:spPr>
          <a:xfrm>
            <a:off x="7453725" y="3325025"/>
            <a:ext cx="113650" cy="15150"/>
          </a:xfrm>
          <a:custGeom>
            <a:rect b="b" l="l" r="r" t="t"/>
            <a:pathLst>
              <a:path extrusionOk="0" h="606" w="4546">
                <a:moveTo>
                  <a:pt x="4486" y="1"/>
                </a:moveTo>
                <a:cubicBezTo>
                  <a:pt x="4273" y="142"/>
                  <a:pt x="4098" y="182"/>
                  <a:pt x="3934" y="182"/>
                </a:cubicBezTo>
                <a:cubicBezTo>
                  <a:pt x="3719" y="182"/>
                  <a:pt x="3525" y="113"/>
                  <a:pt x="3293" y="113"/>
                </a:cubicBezTo>
                <a:cubicBezTo>
                  <a:pt x="3249" y="113"/>
                  <a:pt x="3204" y="116"/>
                  <a:pt x="3158" y="121"/>
                </a:cubicBezTo>
                <a:cubicBezTo>
                  <a:pt x="3101" y="121"/>
                  <a:pt x="2677" y="305"/>
                  <a:pt x="2694" y="305"/>
                </a:cubicBezTo>
                <a:cubicBezTo>
                  <a:pt x="2696" y="305"/>
                  <a:pt x="2699" y="304"/>
                  <a:pt x="2705" y="302"/>
                </a:cubicBezTo>
                <a:lnTo>
                  <a:pt x="2705" y="302"/>
                </a:lnTo>
                <a:cubicBezTo>
                  <a:pt x="2623" y="330"/>
                  <a:pt x="2546" y="340"/>
                  <a:pt x="2471" y="340"/>
                </a:cubicBezTo>
                <a:cubicBezTo>
                  <a:pt x="2238" y="340"/>
                  <a:pt x="2030" y="239"/>
                  <a:pt x="1782" y="239"/>
                </a:cubicBezTo>
                <a:cubicBezTo>
                  <a:pt x="1758" y="239"/>
                  <a:pt x="1734" y="240"/>
                  <a:pt x="1709" y="242"/>
                </a:cubicBezTo>
                <a:cubicBezTo>
                  <a:pt x="1428" y="242"/>
                  <a:pt x="1120" y="426"/>
                  <a:pt x="810" y="426"/>
                </a:cubicBezTo>
                <a:cubicBezTo>
                  <a:pt x="788" y="426"/>
                  <a:pt x="766" y="425"/>
                  <a:pt x="744" y="423"/>
                </a:cubicBezTo>
                <a:cubicBezTo>
                  <a:pt x="516" y="400"/>
                  <a:pt x="408" y="292"/>
                  <a:pt x="239" y="292"/>
                </a:cubicBezTo>
                <a:cubicBezTo>
                  <a:pt x="185" y="292"/>
                  <a:pt x="123" y="303"/>
                  <a:pt x="49" y="333"/>
                </a:cubicBezTo>
                <a:cubicBezTo>
                  <a:pt x="1" y="357"/>
                  <a:pt x="11" y="401"/>
                  <a:pt x="33" y="401"/>
                </a:cubicBezTo>
                <a:cubicBezTo>
                  <a:pt x="38" y="401"/>
                  <a:pt x="44" y="399"/>
                  <a:pt x="49" y="393"/>
                </a:cubicBezTo>
                <a:cubicBezTo>
                  <a:pt x="113" y="368"/>
                  <a:pt x="177" y="358"/>
                  <a:pt x="241" y="358"/>
                </a:cubicBezTo>
                <a:cubicBezTo>
                  <a:pt x="555" y="358"/>
                  <a:pt x="873" y="606"/>
                  <a:pt x="1209" y="606"/>
                </a:cubicBezTo>
                <a:cubicBezTo>
                  <a:pt x="1225" y="606"/>
                  <a:pt x="1241" y="605"/>
                  <a:pt x="1257" y="604"/>
                </a:cubicBezTo>
                <a:cubicBezTo>
                  <a:pt x="1377" y="604"/>
                  <a:pt x="1860" y="333"/>
                  <a:pt x="1890" y="333"/>
                </a:cubicBezTo>
                <a:cubicBezTo>
                  <a:pt x="2024" y="333"/>
                  <a:pt x="2206" y="428"/>
                  <a:pt x="2372" y="428"/>
                </a:cubicBezTo>
                <a:cubicBezTo>
                  <a:pt x="2393" y="428"/>
                  <a:pt x="2413" y="427"/>
                  <a:pt x="2433" y="423"/>
                </a:cubicBezTo>
                <a:cubicBezTo>
                  <a:pt x="2826" y="393"/>
                  <a:pt x="3158" y="242"/>
                  <a:pt x="3580" y="242"/>
                </a:cubicBezTo>
                <a:cubicBezTo>
                  <a:pt x="3667" y="242"/>
                  <a:pt x="3746" y="244"/>
                  <a:pt x="3818" y="244"/>
                </a:cubicBezTo>
                <a:cubicBezTo>
                  <a:pt x="4072" y="244"/>
                  <a:pt x="4258" y="225"/>
                  <a:pt x="4516" y="61"/>
                </a:cubicBezTo>
                <a:cubicBezTo>
                  <a:pt x="4546" y="31"/>
                  <a:pt x="4516" y="1"/>
                  <a:pt x="4486"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9"/>
          <p:cNvSpPr/>
          <p:nvPr/>
        </p:nvSpPr>
        <p:spPr>
          <a:xfrm>
            <a:off x="7458875" y="3355950"/>
            <a:ext cx="111525" cy="14575"/>
          </a:xfrm>
          <a:custGeom>
            <a:rect b="b" l="l" r="r" t="t"/>
            <a:pathLst>
              <a:path extrusionOk="0" h="583" w="4461">
                <a:moveTo>
                  <a:pt x="1833" y="154"/>
                </a:moveTo>
                <a:cubicBezTo>
                  <a:pt x="1769" y="154"/>
                  <a:pt x="1497" y="210"/>
                  <a:pt x="1649" y="221"/>
                </a:cubicBezTo>
                <a:lnTo>
                  <a:pt x="1649" y="221"/>
                </a:lnTo>
                <a:cubicBezTo>
                  <a:pt x="1840" y="171"/>
                  <a:pt x="1867" y="154"/>
                  <a:pt x="1833" y="154"/>
                </a:cubicBezTo>
                <a:close/>
                <a:moveTo>
                  <a:pt x="3163" y="1"/>
                </a:moveTo>
                <a:cubicBezTo>
                  <a:pt x="3103" y="31"/>
                  <a:pt x="3072" y="91"/>
                  <a:pt x="3012" y="91"/>
                </a:cubicBezTo>
                <a:cubicBezTo>
                  <a:pt x="2952" y="152"/>
                  <a:pt x="2922" y="182"/>
                  <a:pt x="2861" y="242"/>
                </a:cubicBezTo>
                <a:cubicBezTo>
                  <a:pt x="2701" y="344"/>
                  <a:pt x="2540" y="397"/>
                  <a:pt x="2390" y="397"/>
                </a:cubicBezTo>
                <a:cubicBezTo>
                  <a:pt x="2230" y="397"/>
                  <a:pt x="2081" y="337"/>
                  <a:pt x="1956" y="212"/>
                </a:cubicBezTo>
                <a:cubicBezTo>
                  <a:pt x="1843" y="219"/>
                  <a:pt x="1762" y="222"/>
                  <a:pt x="1707" y="222"/>
                </a:cubicBezTo>
                <a:cubicBezTo>
                  <a:pt x="1683" y="222"/>
                  <a:pt x="1664" y="222"/>
                  <a:pt x="1649" y="221"/>
                </a:cubicBezTo>
                <a:lnTo>
                  <a:pt x="1649" y="221"/>
                </a:lnTo>
                <a:cubicBezTo>
                  <a:pt x="1623" y="227"/>
                  <a:pt x="1595" y="234"/>
                  <a:pt x="1564" y="242"/>
                </a:cubicBezTo>
                <a:cubicBezTo>
                  <a:pt x="1262" y="333"/>
                  <a:pt x="1020" y="393"/>
                  <a:pt x="719" y="423"/>
                </a:cubicBezTo>
                <a:cubicBezTo>
                  <a:pt x="447" y="454"/>
                  <a:pt x="296" y="423"/>
                  <a:pt x="25" y="514"/>
                </a:cubicBezTo>
                <a:cubicBezTo>
                  <a:pt x="0" y="538"/>
                  <a:pt x="15" y="583"/>
                  <a:pt x="38" y="583"/>
                </a:cubicBezTo>
                <a:cubicBezTo>
                  <a:pt x="43" y="583"/>
                  <a:pt x="49" y="580"/>
                  <a:pt x="55" y="574"/>
                </a:cubicBezTo>
                <a:cubicBezTo>
                  <a:pt x="213" y="532"/>
                  <a:pt x="360" y="519"/>
                  <a:pt x="503" y="519"/>
                </a:cubicBezTo>
                <a:cubicBezTo>
                  <a:pt x="722" y="519"/>
                  <a:pt x="934" y="549"/>
                  <a:pt x="1165" y="549"/>
                </a:cubicBezTo>
                <a:cubicBezTo>
                  <a:pt x="1216" y="549"/>
                  <a:pt x="1269" y="548"/>
                  <a:pt x="1322" y="544"/>
                </a:cubicBezTo>
                <a:cubicBezTo>
                  <a:pt x="1352" y="514"/>
                  <a:pt x="1413" y="484"/>
                  <a:pt x="1473" y="454"/>
                </a:cubicBezTo>
                <a:cubicBezTo>
                  <a:pt x="1523" y="404"/>
                  <a:pt x="1573" y="381"/>
                  <a:pt x="1633" y="381"/>
                </a:cubicBezTo>
                <a:cubicBezTo>
                  <a:pt x="1682" y="381"/>
                  <a:pt x="1737" y="396"/>
                  <a:pt x="1805" y="423"/>
                </a:cubicBezTo>
                <a:cubicBezTo>
                  <a:pt x="1993" y="423"/>
                  <a:pt x="2181" y="519"/>
                  <a:pt x="2326" y="519"/>
                </a:cubicBezTo>
                <a:cubicBezTo>
                  <a:pt x="2344" y="519"/>
                  <a:pt x="2362" y="517"/>
                  <a:pt x="2378" y="514"/>
                </a:cubicBezTo>
                <a:cubicBezTo>
                  <a:pt x="2861" y="514"/>
                  <a:pt x="2982" y="212"/>
                  <a:pt x="3525" y="212"/>
                </a:cubicBezTo>
                <a:cubicBezTo>
                  <a:pt x="3827" y="212"/>
                  <a:pt x="4129" y="242"/>
                  <a:pt x="4430" y="242"/>
                </a:cubicBezTo>
                <a:cubicBezTo>
                  <a:pt x="4461" y="242"/>
                  <a:pt x="4461" y="182"/>
                  <a:pt x="4430" y="182"/>
                </a:cubicBezTo>
                <a:cubicBezTo>
                  <a:pt x="4189" y="182"/>
                  <a:pt x="3404" y="31"/>
                  <a:pt x="3314" y="31"/>
                </a:cubicBezTo>
                <a:cubicBezTo>
                  <a:pt x="3284" y="31"/>
                  <a:pt x="3193" y="1"/>
                  <a:pt x="3163"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9"/>
          <p:cNvSpPr/>
          <p:nvPr/>
        </p:nvSpPr>
        <p:spPr>
          <a:xfrm>
            <a:off x="7452075" y="3393650"/>
            <a:ext cx="113500" cy="15350"/>
          </a:xfrm>
          <a:custGeom>
            <a:rect b="b" l="l" r="r" t="t"/>
            <a:pathLst>
              <a:path extrusionOk="0" h="614" w="4540">
                <a:moveTo>
                  <a:pt x="3328" y="0"/>
                </a:moveTo>
                <a:cubicBezTo>
                  <a:pt x="3313" y="0"/>
                  <a:pt x="3299" y="1"/>
                  <a:pt x="3284" y="2"/>
                </a:cubicBezTo>
                <a:cubicBezTo>
                  <a:pt x="3163" y="32"/>
                  <a:pt x="2681" y="273"/>
                  <a:pt x="2650" y="273"/>
                </a:cubicBezTo>
                <a:cubicBezTo>
                  <a:pt x="2516" y="273"/>
                  <a:pt x="2334" y="178"/>
                  <a:pt x="2169" y="178"/>
                </a:cubicBezTo>
                <a:cubicBezTo>
                  <a:pt x="2148" y="178"/>
                  <a:pt x="2127" y="180"/>
                  <a:pt x="2107" y="183"/>
                </a:cubicBezTo>
                <a:cubicBezTo>
                  <a:pt x="1685" y="213"/>
                  <a:pt x="1353" y="364"/>
                  <a:pt x="960" y="364"/>
                </a:cubicBezTo>
                <a:cubicBezTo>
                  <a:pt x="873" y="364"/>
                  <a:pt x="795" y="362"/>
                  <a:pt x="722" y="362"/>
                </a:cubicBezTo>
                <a:cubicBezTo>
                  <a:pt x="468" y="362"/>
                  <a:pt x="283" y="381"/>
                  <a:pt x="25" y="545"/>
                </a:cubicBezTo>
                <a:cubicBezTo>
                  <a:pt x="1" y="569"/>
                  <a:pt x="16" y="614"/>
                  <a:pt x="38" y="614"/>
                </a:cubicBezTo>
                <a:cubicBezTo>
                  <a:pt x="44" y="614"/>
                  <a:pt x="49" y="611"/>
                  <a:pt x="55" y="605"/>
                </a:cubicBezTo>
                <a:cubicBezTo>
                  <a:pt x="267" y="464"/>
                  <a:pt x="443" y="424"/>
                  <a:pt x="606" y="424"/>
                </a:cubicBezTo>
                <a:cubicBezTo>
                  <a:pt x="821" y="424"/>
                  <a:pt x="1016" y="493"/>
                  <a:pt x="1248" y="493"/>
                </a:cubicBezTo>
                <a:cubicBezTo>
                  <a:pt x="1291" y="493"/>
                  <a:pt x="1336" y="490"/>
                  <a:pt x="1383" y="485"/>
                </a:cubicBezTo>
                <a:cubicBezTo>
                  <a:pt x="1439" y="485"/>
                  <a:pt x="1864" y="301"/>
                  <a:pt x="1846" y="301"/>
                </a:cubicBezTo>
                <a:cubicBezTo>
                  <a:pt x="1845" y="301"/>
                  <a:pt x="1842" y="302"/>
                  <a:pt x="1836" y="304"/>
                </a:cubicBezTo>
                <a:lnTo>
                  <a:pt x="1836" y="304"/>
                </a:lnTo>
                <a:cubicBezTo>
                  <a:pt x="1916" y="277"/>
                  <a:pt x="1992" y="266"/>
                  <a:pt x="2066" y="266"/>
                </a:cubicBezTo>
                <a:cubicBezTo>
                  <a:pt x="2323" y="266"/>
                  <a:pt x="2550" y="394"/>
                  <a:pt x="2831" y="394"/>
                </a:cubicBezTo>
                <a:cubicBezTo>
                  <a:pt x="3087" y="394"/>
                  <a:pt x="3423" y="180"/>
                  <a:pt x="3738" y="180"/>
                </a:cubicBezTo>
                <a:cubicBezTo>
                  <a:pt x="3758" y="180"/>
                  <a:pt x="3778" y="181"/>
                  <a:pt x="3797" y="183"/>
                </a:cubicBezTo>
                <a:cubicBezTo>
                  <a:pt x="4017" y="227"/>
                  <a:pt x="4125" y="319"/>
                  <a:pt x="4284" y="319"/>
                </a:cubicBezTo>
                <a:cubicBezTo>
                  <a:pt x="4343" y="319"/>
                  <a:pt x="4409" y="306"/>
                  <a:pt x="4491" y="273"/>
                </a:cubicBezTo>
                <a:cubicBezTo>
                  <a:pt x="4540" y="249"/>
                  <a:pt x="4530" y="205"/>
                  <a:pt x="4508" y="205"/>
                </a:cubicBezTo>
                <a:cubicBezTo>
                  <a:pt x="4503" y="205"/>
                  <a:pt x="4497" y="207"/>
                  <a:pt x="4491" y="213"/>
                </a:cubicBezTo>
                <a:cubicBezTo>
                  <a:pt x="4423" y="238"/>
                  <a:pt x="4355" y="248"/>
                  <a:pt x="4288" y="248"/>
                </a:cubicBezTo>
                <a:cubicBezTo>
                  <a:pt x="3957" y="248"/>
                  <a:pt x="3642" y="0"/>
                  <a:pt x="3328"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9"/>
          <p:cNvSpPr/>
          <p:nvPr/>
        </p:nvSpPr>
        <p:spPr>
          <a:xfrm>
            <a:off x="7457225" y="3424400"/>
            <a:ext cx="111675" cy="14575"/>
          </a:xfrm>
          <a:custGeom>
            <a:rect b="b" l="l" r="r" t="t"/>
            <a:pathLst>
              <a:path extrusionOk="0" h="583" w="4467">
                <a:moveTo>
                  <a:pt x="3193" y="1"/>
                </a:moveTo>
                <a:cubicBezTo>
                  <a:pt x="3183" y="1"/>
                  <a:pt x="3175" y="3"/>
                  <a:pt x="3169" y="9"/>
                </a:cubicBezTo>
                <a:cubicBezTo>
                  <a:pt x="3108" y="39"/>
                  <a:pt x="3048" y="100"/>
                  <a:pt x="3018" y="100"/>
                </a:cubicBezTo>
                <a:cubicBezTo>
                  <a:pt x="2957" y="130"/>
                  <a:pt x="2897" y="190"/>
                  <a:pt x="2867" y="250"/>
                </a:cubicBezTo>
                <a:cubicBezTo>
                  <a:pt x="2704" y="346"/>
                  <a:pt x="2553" y="392"/>
                  <a:pt x="2414" y="392"/>
                </a:cubicBezTo>
                <a:cubicBezTo>
                  <a:pt x="2245" y="392"/>
                  <a:pt x="2094" y="323"/>
                  <a:pt x="1962" y="190"/>
                </a:cubicBezTo>
                <a:cubicBezTo>
                  <a:pt x="1855" y="200"/>
                  <a:pt x="1777" y="206"/>
                  <a:pt x="1722" y="209"/>
                </a:cubicBezTo>
                <a:lnTo>
                  <a:pt x="1722" y="209"/>
                </a:lnTo>
                <a:cubicBezTo>
                  <a:pt x="1845" y="173"/>
                  <a:pt x="1856" y="161"/>
                  <a:pt x="1822" y="161"/>
                </a:cubicBezTo>
                <a:cubicBezTo>
                  <a:pt x="1754" y="161"/>
                  <a:pt x="1502" y="211"/>
                  <a:pt x="1650" y="211"/>
                </a:cubicBezTo>
                <a:cubicBezTo>
                  <a:pt x="1668" y="211"/>
                  <a:pt x="1691" y="211"/>
                  <a:pt x="1722" y="209"/>
                </a:cubicBezTo>
                <a:lnTo>
                  <a:pt x="1722" y="209"/>
                </a:lnTo>
                <a:cubicBezTo>
                  <a:pt x="1683" y="220"/>
                  <a:pt x="1633" y="234"/>
                  <a:pt x="1569" y="250"/>
                </a:cubicBezTo>
                <a:cubicBezTo>
                  <a:pt x="1237" y="311"/>
                  <a:pt x="996" y="401"/>
                  <a:pt x="694" y="432"/>
                </a:cubicBezTo>
                <a:cubicBezTo>
                  <a:pt x="423" y="432"/>
                  <a:pt x="272" y="432"/>
                  <a:pt x="30" y="522"/>
                </a:cubicBezTo>
                <a:cubicBezTo>
                  <a:pt x="0" y="522"/>
                  <a:pt x="0" y="582"/>
                  <a:pt x="60" y="582"/>
                </a:cubicBezTo>
                <a:cubicBezTo>
                  <a:pt x="213" y="528"/>
                  <a:pt x="361" y="513"/>
                  <a:pt x="508" y="513"/>
                </a:cubicBezTo>
                <a:cubicBezTo>
                  <a:pt x="694" y="513"/>
                  <a:pt x="879" y="537"/>
                  <a:pt x="1067" y="537"/>
                </a:cubicBezTo>
                <a:cubicBezTo>
                  <a:pt x="1143" y="537"/>
                  <a:pt x="1220" y="533"/>
                  <a:pt x="1298" y="522"/>
                </a:cubicBezTo>
                <a:cubicBezTo>
                  <a:pt x="1358" y="492"/>
                  <a:pt x="1418" y="462"/>
                  <a:pt x="1449" y="432"/>
                </a:cubicBezTo>
                <a:cubicBezTo>
                  <a:pt x="1494" y="401"/>
                  <a:pt x="1547" y="386"/>
                  <a:pt x="1607" y="386"/>
                </a:cubicBezTo>
                <a:cubicBezTo>
                  <a:pt x="1667" y="386"/>
                  <a:pt x="1735" y="401"/>
                  <a:pt x="1811" y="432"/>
                </a:cubicBezTo>
                <a:cubicBezTo>
                  <a:pt x="1831" y="428"/>
                  <a:pt x="1852" y="427"/>
                  <a:pt x="1873" y="427"/>
                </a:cubicBezTo>
                <a:cubicBezTo>
                  <a:pt x="2044" y="427"/>
                  <a:pt x="2250" y="522"/>
                  <a:pt x="2384" y="522"/>
                </a:cubicBezTo>
                <a:cubicBezTo>
                  <a:pt x="2815" y="493"/>
                  <a:pt x="2945" y="218"/>
                  <a:pt x="3452" y="218"/>
                </a:cubicBezTo>
                <a:cubicBezTo>
                  <a:pt x="3477" y="218"/>
                  <a:pt x="3504" y="219"/>
                  <a:pt x="3531" y="220"/>
                </a:cubicBezTo>
                <a:cubicBezTo>
                  <a:pt x="3833" y="220"/>
                  <a:pt x="4134" y="250"/>
                  <a:pt x="4436" y="250"/>
                </a:cubicBezTo>
                <a:cubicBezTo>
                  <a:pt x="4466" y="250"/>
                  <a:pt x="4466" y="190"/>
                  <a:pt x="4436" y="190"/>
                </a:cubicBezTo>
                <a:cubicBezTo>
                  <a:pt x="4185" y="190"/>
                  <a:pt x="3498" y="36"/>
                  <a:pt x="3346" y="36"/>
                </a:cubicBezTo>
                <a:cubicBezTo>
                  <a:pt x="3333" y="36"/>
                  <a:pt x="3324" y="37"/>
                  <a:pt x="3320" y="39"/>
                </a:cubicBezTo>
                <a:cubicBezTo>
                  <a:pt x="3295" y="39"/>
                  <a:pt x="3233" y="1"/>
                  <a:pt x="3193"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9"/>
          <p:cNvSpPr/>
          <p:nvPr/>
        </p:nvSpPr>
        <p:spPr>
          <a:xfrm>
            <a:off x="7332725" y="3285200"/>
            <a:ext cx="79775" cy="22825"/>
          </a:xfrm>
          <a:custGeom>
            <a:rect b="b" l="l" r="r" t="t"/>
            <a:pathLst>
              <a:path extrusionOk="0" h="913" w="3191">
                <a:moveTo>
                  <a:pt x="2351" y="1"/>
                </a:moveTo>
                <a:cubicBezTo>
                  <a:pt x="2311" y="1"/>
                  <a:pt x="2272" y="8"/>
                  <a:pt x="2234" y="24"/>
                </a:cubicBezTo>
                <a:cubicBezTo>
                  <a:pt x="2083" y="55"/>
                  <a:pt x="2023" y="296"/>
                  <a:pt x="1872" y="326"/>
                </a:cubicBezTo>
                <a:cubicBezTo>
                  <a:pt x="1846" y="326"/>
                  <a:pt x="1687" y="260"/>
                  <a:pt x="1604" y="260"/>
                </a:cubicBezTo>
                <a:cubicBezTo>
                  <a:pt x="1590" y="260"/>
                  <a:pt x="1579" y="262"/>
                  <a:pt x="1570" y="266"/>
                </a:cubicBezTo>
                <a:cubicBezTo>
                  <a:pt x="1238" y="266"/>
                  <a:pt x="1057" y="568"/>
                  <a:pt x="755" y="598"/>
                </a:cubicBezTo>
                <a:cubicBezTo>
                  <a:pt x="423" y="628"/>
                  <a:pt x="242" y="568"/>
                  <a:pt x="1" y="869"/>
                </a:cubicBezTo>
                <a:cubicBezTo>
                  <a:pt x="1" y="891"/>
                  <a:pt x="16" y="912"/>
                  <a:pt x="35" y="912"/>
                </a:cubicBezTo>
                <a:cubicBezTo>
                  <a:pt x="43" y="912"/>
                  <a:pt x="52" y="908"/>
                  <a:pt x="61" y="900"/>
                </a:cubicBezTo>
                <a:cubicBezTo>
                  <a:pt x="221" y="707"/>
                  <a:pt x="382" y="677"/>
                  <a:pt x="546" y="677"/>
                </a:cubicBezTo>
                <a:cubicBezTo>
                  <a:pt x="623" y="677"/>
                  <a:pt x="702" y="683"/>
                  <a:pt x="781" y="683"/>
                </a:cubicBezTo>
                <a:cubicBezTo>
                  <a:pt x="852" y="683"/>
                  <a:pt x="923" y="678"/>
                  <a:pt x="997" y="658"/>
                </a:cubicBezTo>
                <a:cubicBezTo>
                  <a:pt x="1117" y="628"/>
                  <a:pt x="1178" y="477"/>
                  <a:pt x="1268" y="447"/>
                </a:cubicBezTo>
                <a:cubicBezTo>
                  <a:pt x="1342" y="410"/>
                  <a:pt x="1415" y="399"/>
                  <a:pt x="1489" y="399"/>
                </a:cubicBezTo>
                <a:cubicBezTo>
                  <a:pt x="1613" y="399"/>
                  <a:pt x="1738" y="432"/>
                  <a:pt x="1862" y="432"/>
                </a:cubicBezTo>
                <a:cubicBezTo>
                  <a:pt x="1906" y="432"/>
                  <a:pt x="1949" y="428"/>
                  <a:pt x="1992" y="417"/>
                </a:cubicBezTo>
                <a:cubicBezTo>
                  <a:pt x="2053" y="387"/>
                  <a:pt x="2053" y="326"/>
                  <a:pt x="2113" y="296"/>
                </a:cubicBezTo>
                <a:cubicBezTo>
                  <a:pt x="2113" y="296"/>
                  <a:pt x="2475" y="55"/>
                  <a:pt x="2506" y="55"/>
                </a:cubicBezTo>
                <a:cubicBezTo>
                  <a:pt x="2536" y="55"/>
                  <a:pt x="2626" y="145"/>
                  <a:pt x="2687" y="145"/>
                </a:cubicBezTo>
                <a:cubicBezTo>
                  <a:pt x="2808" y="163"/>
                  <a:pt x="2889" y="200"/>
                  <a:pt x="2971" y="200"/>
                </a:cubicBezTo>
                <a:cubicBezTo>
                  <a:pt x="3032" y="200"/>
                  <a:pt x="3092" y="179"/>
                  <a:pt x="3169" y="115"/>
                </a:cubicBezTo>
                <a:cubicBezTo>
                  <a:pt x="3191" y="94"/>
                  <a:pt x="3167" y="72"/>
                  <a:pt x="3140" y="72"/>
                </a:cubicBezTo>
                <a:cubicBezTo>
                  <a:pt x="3129" y="72"/>
                  <a:pt x="3118" y="76"/>
                  <a:pt x="3109" y="85"/>
                </a:cubicBezTo>
                <a:cubicBezTo>
                  <a:pt x="3056" y="131"/>
                  <a:pt x="2997" y="148"/>
                  <a:pt x="2935" y="148"/>
                </a:cubicBezTo>
                <a:cubicBezTo>
                  <a:pt x="2752" y="148"/>
                  <a:pt x="2539" y="1"/>
                  <a:pt x="2351"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9"/>
          <p:cNvSpPr/>
          <p:nvPr/>
        </p:nvSpPr>
        <p:spPr>
          <a:xfrm>
            <a:off x="7340425" y="3314875"/>
            <a:ext cx="79100" cy="22450"/>
          </a:xfrm>
          <a:custGeom>
            <a:rect b="b" l="l" r="r" t="t"/>
            <a:pathLst>
              <a:path extrusionOk="0" h="898" w="3164">
                <a:moveTo>
                  <a:pt x="2228" y="1"/>
                </a:moveTo>
                <a:cubicBezTo>
                  <a:pt x="2218" y="1"/>
                  <a:pt x="2208" y="4"/>
                  <a:pt x="2198" y="14"/>
                </a:cubicBezTo>
                <a:cubicBezTo>
                  <a:pt x="2107" y="45"/>
                  <a:pt x="2137" y="75"/>
                  <a:pt x="2077" y="135"/>
                </a:cubicBezTo>
                <a:cubicBezTo>
                  <a:pt x="2016" y="195"/>
                  <a:pt x="2016" y="316"/>
                  <a:pt x="1956" y="377"/>
                </a:cubicBezTo>
                <a:cubicBezTo>
                  <a:pt x="1805" y="377"/>
                  <a:pt x="1654" y="407"/>
                  <a:pt x="1473" y="407"/>
                </a:cubicBezTo>
                <a:cubicBezTo>
                  <a:pt x="1443" y="377"/>
                  <a:pt x="1383" y="346"/>
                  <a:pt x="1322" y="316"/>
                </a:cubicBezTo>
                <a:cubicBezTo>
                  <a:pt x="1262" y="326"/>
                  <a:pt x="1235" y="326"/>
                  <a:pt x="1220" y="326"/>
                </a:cubicBezTo>
                <a:lnTo>
                  <a:pt x="1220" y="326"/>
                </a:lnTo>
                <a:cubicBezTo>
                  <a:pt x="1188" y="326"/>
                  <a:pt x="1202" y="326"/>
                  <a:pt x="1081" y="407"/>
                </a:cubicBezTo>
                <a:cubicBezTo>
                  <a:pt x="960" y="527"/>
                  <a:pt x="870" y="618"/>
                  <a:pt x="779" y="708"/>
                </a:cubicBezTo>
                <a:cubicBezTo>
                  <a:pt x="719" y="708"/>
                  <a:pt x="628" y="678"/>
                  <a:pt x="568" y="678"/>
                </a:cubicBezTo>
                <a:lnTo>
                  <a:pt x="447" y="678"/>
                </a:lnTo>
                <a:cubicBezTo>
                  <a:pt x="296" y="678"/>
                  <a:pt x="176" y="739"/>
                  <a:pt x="25" y="829"/>
                </a:cubicBezTo>
                <a:cubicBezTo>
                  <a:pt x="0" y="854"/>
                  <a:pt x="15" y="898"/>
                  <a:pt x="38" y="898"/>
                </a:cubicBezTo>
                <a:cubicBezTo>
                  <a:pt x="43" y="898"/>
                  <a:pt x="49" y="895"/>
                  <a:pt x="55" y="890"/>
                </a:cubicBezTo>
                <a:cubicBezTo>
                  <a:pt x="221" y="784"/>
                  <a:pt x="372" y="776"/>
                  <a:pt x="519" y="776"/>
                </a:cubicBezTo>
                <a:cubicBezTo>
                  <a:pt x="543" y="776"/>
                  <a:pt x="568" y="777"/>
                  <a:pt x="592" y="777"/>
                </a:cubicBezTo>
                <a:cubicBezTo>
                  <a:pt x="714" y="777"/>
                  <a:pt x="835" y="771"/>
                  <a:pt x="960" y="708"/>
                </a:cubicBezTo>
                <a:cubicBezTo>
                  <a:pt x="1129" y="624"/>
                  <a:pt x="1167" y="434"/>
                  <a:pt x="1343" y="434"/>
                </a:cubicBezTo>
                <a:cubicBezTo>
                  <a:pt x="1356" y="434"/>
                  <a:pt x="1369" y="435"/>
                  <a:pt x="1383" y="437"/>
                </a:cubicBezTo>
                <a:cubicBezTo>
                  <a:pt x="1503" y="437"/>
                  <a:pt x="1594" y="618"/>
                  <a:pt x="1745" y="618"/>
                </a:cubicBezTo>
                <a:cubicBezTo>
                  <a:pt x="1956" y="588"/>
                  <a:pt x="1926" y="437"/>
                  <a:pt x="2077" y="286"/>
                </a:cubicBezTo>
                <a:cubicBezTo>
                  <a:pt x="2159" y="203"/>
                  <a:pt x="2236" y="184"/>
                  <a:pt x="2317" y="184"/>
                </a:cubicBezTo>
                <a:cubicBezTo>
                  <a:pt x="2392" y="184"/>
                  <a:pt x="2472" y="201"/>
                  <a:pt x="2565" y="201"/>
                </a:cubicBezTo>
                <a:cubicBezTo>
                  <a:pt x="2592" y="201"/>
                  <a:pt x="2621" y="199"/>
                  <a:pt x="2650" y="195"/>
                </a:cubicBezTo>
                <a:cubicBezTo>
                  <a:pt x="2801" y="195"/>
                  <a:pt x="2952" y="135"/>
                  <a:pt x="3103" y="135"/>
                </a:cubicBezTo>
                <a:cubicBezTo>
                  <a:pt x="3163" y="105"/>
                  <a:pt x="3163" y="45"/>
                  <a:pt x="3103" y="45"/>
                </a:cubicBezTo>
                <a:cubicBezTo>
                  <a:pt x="3063" y="49"/>
                  <a:pt x="3023" y="51"/>
                  <a:pt x="2983" y="51"/>
                </a:cubicBezTo>
                <a:cubicBezTo>
                  <a:pt x="2791" y="51"/>
                  <a:pt x="2599" y="8"/>
                  <a:pt x="2407" y="8"/>
                </a:cubicBezTo>
                <a:cubicBezTo>
                  <a:pt x="2368" y="8"/>
                  <a:pt x="2328" y="10"/>
                  <a:pt x="2288" y="14"/>
                </a:cubicBezTo>
                <a:cubicBezTo>
                  <a:pt x="2268" y="14"/>
                  <a:pt x="2248" y="1"/>
                  <a:pt x="2228"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9"/>
          <p:cNvSpPr/>
          <p:nvPr/>
        </p:nvSpPr>
        <p:spPr>
          <a:xfrm>
            <a:off x="7342750" y="3345500"/>
            <a:ext cx="79550" cy="23150"/>
          </a:xfrm>
          <a:custGeom>
            <a:rect b="b" l="l" r="r" t="t"/>
            <a:pathLst>
              <a:path extrusionOk="0" h="926" w="3182">
                <a:moveTo>
                  <a:pt x="3157" y="1"/>
                </a:moveTo>
                <a:cubicBezTo>
                  <a:pt x="3149" y="1"/>
                  <a:pt x="3140" y="8"/>
                  <a:pt x="3131" y="27"/>
                </a:cubicBezTo>
                <a:cubicBezTo>
                  <a:pt x="2970" y="219"/>
                  <a:pt x="2810" y="250"/>
                  <a:pt x="2645" y="250"/>
                </a:cubicBezTo>
                <a:cubicBezTo>
                  <a:pt x="2568" y="250"/>
                  <a:pt x="2490" y="243"/>
                  <a:pt x="2411" y="243"/>
                </a:cubicBezTo>
                <a:cubicBezTo>
                  <a:pt x="2340" y="243"/>
                  <a:pt x="2268" y="248"/>
                  <a:pt x="2195" y="268"/>
                </a:cubicBezTo>
                <a:cubicBezTo>
                  <a:pt x="2074" y="298"/>
                  <a:pt x="2014" y="419"/>
                  <a:pt x="1923" y="479"/>
                </a:cubicBezTo>
                <a:cubicBezTo>
                  <a:pt x="1850" y="516"/>
                  <a:pt x="1776" y="528"/>
                  <a:pt x="1703" y="528"/>
                </a:cubicBezTo>
                <a:cubicBezTo>
                  <a:pt x="1578" y="528"/>
                  <a:pt x="1454" y="495"/>
                  <a:pt x="1329" y="495"/>
                </a:cubicBezTo>
                <a:cubicBezTo>
                  <a:pt x="1286" y="495"/>
                  <a:pt x="1243" y="499"/>
                  <a:pt x="1199" y="509"/>
                </a:cubicBezTo>
                <a:cubicBezTo>
                  <a:pt x="1139" y="540"/>
                  <a:pt x="1139" y="600"/>
                  <a:pt x="1078" y="630"/>
                </a:cubicBezTo>
                <a:cubicBezTo>
                  <a:pt x="1078" y="630"/>
                  <a:pt x="716" y="872"/>
                  <a:pt x="686" y="872"/>
                </a:cubicBezTo>
                <a:cubicBezTo>
                  <a:pt x="656" y="872"/>
                  <a:pt x="565" y="781"/>
                  <a:pt x="505" y="781"/>
                </a:cubicBezTo>
                <a:cubicBezTo>
                  <a:pt x="380" y="763"/>
                  <a:pt x="297" y="714"/>
                  <a:pt x="213" y="714"/>
                </a:cubicBezTo>
                <a:cubicBezTo>
                  <a:pt x="155" y="714"/>
                  <a:pt x="96" y="737"/>
                  <a:pt x="22" y="811"/>
                </a:cubicBezTo>
                <a:cubicBezTo>
                  <a:pt x="1" y="833"/>
                  <a:pt x="25" y="854"/>
                  <a:pt x="51" y="854"/>
                </a:cubicBezTo>
                <a:cubicBezTo>
                  <a:pt x="62" y="854"/>
                  <a:pt x="74" y="850"/>
                  <a:pt x="83" y="841"/>
                </a:cubicBezTo>
                <a:cubicBezTo>
                  <a:pt x="136" y="795"/>
                  <a:pt x="195" y="778"/>
                  <a:pt x="257" y="778"/>
                </a:cubicBezTo>
                <a:cubicBezTo>
                  <a:pt x="439" y="778"/>
                  <a:pt x="652" y="925"/>
                  <a:pt x="840" y="925"/>
                </a:cubicBezTo>
                <a:cubicBezTo>
                  <a:pt x="881" y="925"/>
                  <a:pt x="920" y="918"/>
                  <a:pt x="958" y="902"/>
                </a:cubicBezTo>
                <a:cubicBezTo>
                  <a:pt x="1109" y="872"/>
                  <a:pt x="1169" y="630"/>
                  <a:pt x="1320" y="600"/>
                </a:cubicBezTo>
                <a:cubicBezTo>
                  <a:pt x="1350" y="600"/>
                  <a:pt x="1561" y="660"/>
                  <a:pt x="1622" y="660"/>
                </a:cubicBezTo>
                <a:cubicBezTo>
                  <a:pt x="1954" y="630"/>
                  <a:pt x="2135" y="359"/>
                  <a:pt x="2436" y="328"/>
                </a:cubicBezTo>
                <a:cubicBezTo>
                  <a:pt x="2768" y="298"/>
                  <a:pt x="2949" y="359"/>
                  <a:pt x="3161" y="57"/>
                </a:cubicBezTo>
                <a:cubicBezTo>
                  <a:pt x="3182" y="36"/>
                  <a:pt x="3174" y="1"/>
                  <a:pt x="3157"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9"/>
          <p:cNvSpPr/>
          <p:nvPr/>
        </p:nvSpPr>
        <p:spPr>
          <a:xfrm>
            <a:off x="7351725" y="3378600"/>
            <a:ext cx="78350" cy="22850"/>
          </a:xfrm>
          <a:custGeom>
            <a:rect b="b" l="l" r="r" t="t"/>
            <a:pathLst>
              <a:path extrusionOk="0" h="914" w="3134">
                <a:moveTo>
                  <a:pt x="2198" y="0"/>
                </a:moveTo>
                <a:cubicBezTo>
                  <a:pt x="2108" y="61"/>
                  <a:pt x="2108" y="91"/>
                  <a:pt x="2047" y="151"/>
                </a:cubicBezTo>
                <a:cubicBezTo>
                  <a:pt x="2017" y="211"/>
                  <a:pt x="2017" y="332"/>
                  <a:pt x="1957" y="393"/>
                </a:cubicBezTo>
                <a:cubicBezTo>
                  <a:pt x="1806" y="393"/>
                  <a:pt x="1625" y="423"/>
                  <a:pt x="1474" y="423"/>
                </a:cubicBezTo>
                <a:cubicBezTo>
                  <a:pt x="1444" y="393"/>
                  <a:pt x="1383" y="362"/>
                  <a:pt x="1323" y="332"/>
                </a:cubicBezTo>
                <a:cubicBezTo>
                  <a:pt x="1142" y="362"/>
                  <a:pt x="1263" y="302"/>
                  <a:pt x="1082" y="423"/>
                </a:cubicBezTo>
                <a:cubicBezTo>
                  <a:pt x="961" y="513"/>
                  <a:pt x="870" y="634"/>
                  <a:pt x="750" y="725"/>
                </a:cubicBezTo>
                <a:cubicBezTo>
                  <a:pt x="689" y="725"/>
                  <a:pt x="629" y="694"/>
                  <a:pt x="569" y="694"/>
                </a:cubicBezTo>
                <a:lnTo>
                  <a:pt x="448" y="694"/>
                </a:lnTo>
                <a:cubicBezTo>
                  <a:pt x="267" y="694"/>
                  <a:pt x="176" y="755"/>
                  <a:pt x="25" y="845"/>
                </a:cubicBezTo>
                <a:cubicBezTo>
                  <a:pt x="1" y="870"/>
                  <a:pt x="16" y="914"/>
                  <a:pt x="39" y="914"/>
                </a:cubicBezTo>
                <a:cubicBezTo>
                  <a:pt x="44" y="914"/>
                  <a:pt x="50" y="911"/>
                  <a:pt x="56" y="906"/>
                </a:cubicBezTo>
                <a:cubicBezTo>
                  <a:pt x="206" y="800"/>
                  <a:pt x="357" y="792"/>
                  <a:pt x="508" y="792"/>
                </a:cubicBezTo>
                <a:cubicBezTo>
                  <a:pt x="533" y="792"/>
                  <a:pt x="559" y="793"/>
                  <a:pt x="584" y="793"/>
                </a:cubicBezTo>
                <a:cubicBezTo>
                  <a:pt x="709" y="793"/>
                  <a:pt x="835" y="787"/>
                  <a:pt x="961" y="725"/>
                </a:cubicBezTo>
                <a:cubicBezTo>
                  <a:pt x="1130" y="640"/>
                  <a:pt x="1168" y="450"/>
                  <a:pt x="1344" y="450"/>
                </a:cubicBezTo>
                <a:cubicBezTo>
                  <a:pt x="1356" y="450"/>
                  <a:pt x="1369" y="451"/>
                  <a:pt x="1383" y="453"/>
                </a:cubicBezTo>
                <a:cubicBezTo>
                  <a:pt x="1504" y="453"/>
                  <a:pt x="1595" y="634"/>
                  <a:pt x="1715" y="634"/>
                </a:cubicBezTo>
                <a:cubicBezTo>
                  <a:pt x="1957" y="604"/>
                  <a:pt x="1927" y="453"/>
                  <a:pt x="2047" y="302"/>
                </a:cubicBezTo>
                <a:cubicBezTo>
                  <a:pt x="2130" y="219"/>
                  <a:pt x="2212" y="200"/>
                  <a:pt x="2301" y="200"/>
                </a:cubicBezTo>
                <a:cubicBezTo>
                  <a:pt x="2382" y="200"/>
                  <a:pt x="2469" y="217"/>
                  <a:pt x="2565" y="217"/>
                </a:cubicBezTo>
                <a:cubicBezTo>
                  <a:pt x="2593" y="217"/>
                  <a:pt x="2621" y="215"/>
                  <a:pt x="2651" y="211"/>
                </a:cubicBezTo>
                <a:cubicBezTo>
                  <a:pt x="2802" y="211"/>
                  <a:pt x="2953" y="151"/>
                  <a:pt x="3103" y="121"/>
                </a:cubicBezTo>
                <a:cubicBezTo>
                  <a:pt x="3134" y="121"/>
                  <a:pt x="3134" y="61"/>
                  <a:pt x="3103" y="61"/>
                </a:cubicBezTo>
                <a:cubicBezTo>
                  <a:pt x="3064" y="65"/>
                  <a:pt x="3024" y="67"/>
                  <a:pt x="2984" y="67"/>
                </a:cubicBezTo>
                <a:cubicBezTo>
                  <a:pt x="2792" y="67"/>
                  <a:pt x="2600" y="24"/>
                  <a:pt x="2408" y="24"/>
                </a:cubicBezTo>
                <a:cubicBezTo>
                  <a:pt x="2368" y="24"/>
                  <a:pt x="2328" y="26"/>
                  <a:pt x="2289" y="30"/>
                </a:cubicBezTo>
                <a:cubicBezTo>
                  <a:pt x="2259" y="30"/>
                  <a:pt x="2228" y="0"/>
                  <a:pt x="2198"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9"/>
          <p:cNvSpPr/>
          <p:nvPr/>
        </p:nvSpPr>
        <p:spPr>
          <a:xfrm>
            <a:off x="7352575" y="3416725"/>
            <a:ext cx="79775" cy="23325"/>
          </a:xfrm>
          <a:custGeom>
            <a:rect b="b" l="l" r="r" t="t"/>
            <a:pathLst>
              <a:path extrusionOk="0" h="933" w="3191">
                <a:moveTo>
                  <a:pt x="2315" y="0"/>
                </a:moveTo>
                <a:cubicBezTo>
                  <a:pt x="2284" y="0"/>
                  <a:pt x="2254" y="5"/>
                  <a:pt x="2225" y="14"/>
                </a:cubicBezTo>
                <a:cubicBezTo>
                  <a:pt x="2104" y="75"/>
                  <a:pt x="2013" y="286"/>
                  <a:pt x="1862" y="346"/>
                </a:cubicBezTo>
                <a:cubicBezTo>
                  <a:pt x="1832" y="346"/>
                  <a:pt x="1621" y="256"/>
                  <a:pt x="1561" y="256"/>
                </a:cubicBezTo>
                <a:cubicBezTo>
                  <a:pt x="1259" y="286"/>
                  <a:pt x="1078" y="588"/>
                  <a:pt x="746" y="618"/>
                </a:cubicBezTo>
                <a:cubicBezTo>
                  <a:pt x="414" y="648"/>
                  <a:pt x="263" y="588"/>
                  <a:pt x="22" y="889"/>
                </a:cubicBezTo>
                <a:cubicBezTo>
                  <a:pt x="0" y="911"/>
                  <a:pt x="24" y="932"/>
                  <a:pt x="40" y="932"/>
                </a:cubicBezTo>
                <a:cubicBezTo>
                  <a:pt x="47" y="932"/>
                  <a:pt x="52" y="928"/>
                  <a:pt x="52" y="920"/>
                </a:cubicBezTo>
                <a:cubicBezTo>
                  <a:pt x="233" y="702"/>
                  <a:pt x="425" y="691"/>
                  <a:pt x="621" y="691"/>
                </a:cubicBezTo>
                <a:cubicBezTo>
                  <a:pt x="643" y="691"/>
                  <a:pt x="665" y="692"/>
                  <a:pt x="687" y="692"/>
                </a:cubicBezTo>
                <a:cubicBezTo>
                  <a:pt x="796" y="692"/>
                  <a:pt x="907" y="688"/>
                  <a:pt x="1017" y="648"/>
                </a:cubicBezTo>
                <a:cubicBezTo>
                  <a:pt x="1108" y="618"/>
                  <a:pt x="1168" y="497"/>
                  <a:pt x="1289" y="467"/>
                </a:cubicBezTo>
                <a:cubicBezTo>
                  <a:pt x="1353" y="430"/>
                  <a:pt x="1423" y="419"/>
                  <a:pt x="1496" y="419"/>
                </a:cubicBezTo>
                <a:cubicBezTo>
                  <a:pt x="1620" y="419"/>
                  <a:pt x="1752" y="452"/>
                  <a:pt x="1881" y="452"/>
                </a:cubicBezTo>
                <a:cubicBezTo>
                  <a:pt x="1925" y="452"/>
                  <a:pt x="1970" y="448"/>
                  <a:pt x="2013" y="437"/>
                </a:cubicBezTo>
                <a:cubicBezTo>
                  <a:pt x="2043" y="407"/>
                  <a:pt x="2074" y="346"/>
                  <a:pt x="2104" y="316"/>
                </a:cubicBezTo>
                <a:cubicBezTo>
                  <a:pt x="2134" y="286"/>
                  <a:pt x="2466" y="75"/>
                  <a:pt x="2496" y="75"/>
                </a:cubicBezTo>
                <a:cubicBezTo>
                  <a:pt x="2556" y="75"/>
                  <a:pt x="2647" y="165"/>
                  <a:pt x="2707" y="165"/>
                </a:cubicBezTo>
                <a:cubicBezTo>
                  <a:pt x="2811" y="183"/>
                  <a:pt x="2885" y="220"/>
                  <a:pt x="2964" y="220"/>
                </a:cubicBezTo>
                <a:cubicBezTo>
                  <a:pt x="3022" y="220"/>
                  <a:pt x="3083" y="199"/>
                  <a:pt x="3160" y="135"/>
                </a:cubicBezTo>
                <a:cubicBezTo>
                  <a:pt x="3190" y="105"/>
                  <a:pt x="3160" y="75"/>
                  <a:pt x="3130" y="75"/>
                </a:cubicBezTo>
                <a:cubicBezTo>
                  <a:pt x="3071" y="133"/>
                  <a:pt x="3004" y="154"/>
                  <a:pt x="2932" y="154"/>
                </a:cubicBezTo>
                <a:cubicBezTo>
                  <a:pt x="2737" y="154"/>
                  <a:pt x="2507" y="0"/>
                  <a:pt x="2315"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9"/>
          <p:cNvSpPr/>
          <p:nvPr/>
        </p:nvSpPr>
        <p:spPr>
          <a:xfrm>
            <a:off x="7360175" y="3446500"/>
            <a:ext cx="78950" cy="22850"/>
          </a:xfrm>
          <a:custGeom>
            <a:rect b="b" l="l" r="r" t="t"/>
            <a:pathLst>
              <a:path extrusionOk="0" h="914" w="3158">
                <a:moveTo>
                  <a:pt x="2222" y="0"/>
                </a:moveTo>
                <a:cubicBezTo>
                  <a:pt x="2132" y="61"/>
                  <a:pt x="2132" y="91"/>
                  <a:pt x="2071" y="151"/>
                </a:cubicBezTo>
                <a:cubicBezTo>
                  <a:pt x="2011" y="211"/>
                  <a:pt x="2011" y="332"/>
                  <a:pt x="1951" y="392"/>
                </a:cubicBezTo>
                <a:cubicBezTo>
                  <a:pt x="1800" y="392"/>
                  <a:pt x="1649" y="423"/>
                  <a:pt x="1498" y="423"/>
                </a:cubicBezTo>
                <a:cubicBezTo>
                  <a:pt x="1438" y="392"/>
                  <a:pt x="1377" y="332"/>
                  <a:pt x="1317" y="332"/>
                </a:cubicBezTo>
                <a:cubicBezTo>
                  <a:pt x="1166" y="362"/>
                  <a:pt x="1257" y="302"/>
                  <a:pt x="1076" y="423"/>
                </a:cubicBezTo>
                <a:cubicBezTo>
                  <a:pt x="985" y="513"/>
                  <a:pt x="864" y="604"/>
                  <a:pt x="774" y="724"/>
                </a:cubicBezTo>
                <a:cubicBezTo>
                  <a:pt x="713" y="694"/>
                  <a:pt x="653" y="694"/>
                  <a:pt x="593" y="694"/>
                </a:cubicBezTo>
                <a:cubicBezTo>
                  <a:pt x="573" y="694"/>
                  <a:pt x="539" y="681"/>
                  <a:pt x="510" y="681"/>
                </a:cubicBezTo>
                <a:cubicBezTo>
                  <a:pt x="495" y="681"/>
                  <a:pt x="482" y="684"/>
                  <a:pt x="472" y="694"/>
                </a:cubicBezTo>
                <a:cubicBezTo>
                  <a:pt x="291" y="694"/>
                  <a:pt x="170" y="755"/>
                  <a:pt x="50" y="845"/>
                </a:cubicBezTo>
                <a:cubicBezTo>
                  <a:pt x="1" y="870"/>
                  <a:pt x="11" y="914"/>
                  <a:pt x="49" y="914"/>
                </a:cubicBezTo>
                <a:cubicBezTo>
                  <a:pt x="58" y="914"/>
                  <a:pt x="68" y="911"/>
                  <a:pt x="80" y="906"/>
                </a:cubicBezTo>
                <a:cubicBezTo>
                  <a:pt x="231" y="800"/>
                  <a:pt x="381" y="792"/>
                  <a:pt x="529" y="792"/>
                </a:cubicBezTo>
                <a:cubicBezTo>
                  <a:pt x="553" y="792"/>
                  <a:pt x="578" y="793"/>
                  <a:pt x="602" y="793"/>
                </a:cubicBezTo>
                <a:cubicBezTo>
                  <a:pt x="723" y="793"/>
                  <a:pt x="842" y="787"/>
                  <a:pt x="955" y="724"/>
                </a:cubicBezTo>
                <a:cubicBezTo>
                  <a:pt x="1124" y="640"/>
                  <a:pt x="1161" y="450"/>
                  <a:pt x="1363" y="450"/>
                </a:cubicBezTo>
                <a:cubicBezTo>
                  <a:pt x="1377" y="450"/>
                  <a:pt x="1392" y="451"/>
                  <a:pt x="1408" y="453"/>
                </a:cubicBezTo>
                <a:cubicBezTo>
                  <a:pt x="1528" y="453"/>
                  <a:pt x="1589" y="634"/>
                  <a:pt x="1739" y="634"/>
                </a:cubicBezTo>
                <a:cubicBezTo>
                  <a:pt x="1981" y="604"/>
                  <a:pt x="1951" y="423"/>
                  <a:pt x="2071" y="302"/>
                </a:cubicBezTo>
                <a:cubicBezTo>
                  <a:pt x="2149" y="211"/>
                  <a:pt x="2222" y="187"/>
                  <a:pt x="2298" y="187"/>
                </a:cubicBezTo>
                <a:cubicBezTo>
                  <a:pt x="2382" y="187"/>
                  <a:pt x="2471" y="216"/>
                  <a:pt x="2577" y="216"/>
                </a:cubicBezTo>
                <a:cubicBezTo>
                  <a:pt x="2598" y="216"/>
                  <a:pt x="2621" y="214"/>
                  <a:pt x="2645" y="211"/>
                </a:cubicBezTo>
                <a:cubicBezTo>
                  <a:pt x="2826" y="211"/>
                  <a:pt x="2947" y="151"/>
                  <a:pt x="3128" y="121"/>
                </a:cubicBezTo>
                <a:cubicBezTo>
                  <a:pt x="3158" y="121"/>
                  <a:pt x="3158" y="61"/>
                  <a:pt x="3128" y="61"/>
                </a:cubicBezTo>
                <a:cubicBezTo>
                  <a:pt x="3088" y="65"/>
                  <a:pt x="3047" y="67"/>
                  <a:pt x="3007" y="67"/>
                </a:cubicBezTo>
                <a:cubicBezTo>
                  <a:pt x="2810" y="67"/>
                  <a:pt x="2604" y="24"/>
                  <a:pt x="2422" y="24"/>
                </a:cubicBezTo>
                <a:cubicBezTo>
                  <a:pt x="2385" y="24"/>
                  <a:pt x="2348" y="26"/>
                  <a:pt x="2313" y="30"/>
                </a:cubicBezTo>
                <a:cubicBezTo>
                  <a:pt x="2283" y="30"/>
                  <a:pt x="2252" y="0"/>
                  <a:pt x="2222"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9"/>
          <p:cNvSpPr/>
          <p:nvPr/>
        </p:nvSpPr>
        <p:spPr>
          <a:xfrm>
            <a:off x="7541700" y="3671300"/>
            <a:ext cx="325950" cy="350850"/>
          </a:xfrm>
          <a:custGeom>
            <a:rect b="b" l="l" r="r" t="t"/>
            <a:pathLst>
              <a:path extrusionOk="0" h="14034" w="13038">
                <a:moveTo>
                  <a:pt x="4678" y="1"/>
                </a:moveTo>
                <a:cubicBezTo>
                  <a:pt x="4678" y="1"/>
                  <a:pt x="816" y="5976"/>
                  <a:pt x="1" y="12615"/>
                </a:cubicBezTo>
                <a:lnTo>
                  <a:pt x="12011" y="14033"/>
                </a:lnTo>
                <a:cubicBezTo>
                  <a:pt x="12011" y="14033"/>
                  <a:pt x="13037" y="3019"/>
                  <a:pt x="11770" y="936"/>
                </a:cubicBezTo>
                <a:lnTo>
                  <a:pt x="4678" y="1"/>
                </a:ln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9"/>
          <p:cNvSpPr/>
          <p:nvPr/>
        </p:nvSpPr>
        <p:spPr>
          <a:xfrm>
            <a:off x="7421750" y="3425625"/>
            <a:ext cx="88250" cy="94775"/>
          </a:xfrm>
          <a:custGeom>
            <a:rect b="b" l="l" r="r" t="t"/>
            <a:pathLst>
              <a:path extrusionOk="0" h="3791" w="3530">
                <a:moveTo>
                  <a:pt x="1426" y="0"/>
                </a:moveTo>
                <a:cubicBezTo>
                  <a:pt x="1020" y="0"/>
                  <a:pt x="1449" y="1771"/>
                  <a:pt x="1449" y="1771"/>
                </a:cubicBezTo>
                <a:cubicBezTo>
                  <a:pt x="1449" y="1771"/>
                  <a:pt x="997" y="956"/>
                  <a:pt x="604" y="835"/>
                </a:cubicBezTo>
                <a:cubicBezTo>
                  <a:pt x="573" y="825"/>
                  <a:pt x="547" y="820"/>
                  <a:pt x="524" y="820"/>
                </a:cubicBezTo>
                <a:cubicBezTo>
                  <a:pt x="92" y="820"/>
                  <a:pt x="1238" y="2676"/>
                  <a:pt x="1238" y="2676"/>
                </a:cubicBezTo>
                <a:cubicBezTo>
                  <a:pt x="1238" y="2676"/>
                  <a:pt x="713" y="2189"/>
                  <a:pt x="402" y="2189"/>
                </a:cubicBezTo>
                <a:cubicBezTo>
                  <a:pt x="319" y="2189"/>
                  <a:pt x="250" y="2224"/>
                  <a:pt x="212" y="2314"/>
                </a:cubicBezTo>
                <a:cubicBezTo>
                  <a:pt x="1" y="2827"/>
                  <a:pt x="1087" y="3672"/>
                  <a:pt x="1751" y="3762"/>
                </a:cubicBezTo>
                <a:cubicBezTo>
                  <a:pt x="1860" y="3781"/>
                  <a:pt x="1964" y="3790"/>
                  <a:pt x="2061" y="3790"/>
                </a:cubicBezTo>
                <a:cubicBezTo>
                  <a:pt x="3198" y="3790"/>
                  <a:pt x="3529" y="2548"/>
                  <a:pt x="3501" y="1409"/>
                </a:cubicBezTo>
                <a:cubicBezTo>
                  <a:pt x="3501" y="1016"/>
                  <a:pt x="3471" y="714"/>
                  <a:pt x="3411" y="624"/>
                </a:cubicBezTo>
                <a:cubicBezTo>
                  <a:pt x="3390" y="588"/>
                  <a:pt x="3366" y="571"/>
                  <a:pt x="3342" y="571"/>
                </a:cubicBezTo>
                <a:cubicBezTo>
                  <a:pt x="3119" y="571"/>
                  <a:pt x="2777" y="1891"/>
                  <a:pt x="2777" y="1891"/>
                </a:cubicBezTo>
                <a:cubicBezTo>
                  <a:pt x="2777" y="1891"/>
                  <a:pt x="2717" y="352"/>
                  <a:pt x="2566" y="141"/>
                </a:cubicBezTo>
                <a:cubicBezTo>
                  <a:pt x="2531" y="91"/>
                  <a:pt x="2498" y="68"/>
                  <a:pt x="2467" y="68"/>
                </a:cubicBezTo>
                <a:cubicBezTo>
                  <a:pt x="2198" y="68"/>
                  <a:pt x="2053" y="1741"/>
                  <a:pt x="2053" y="1741"/>
                </a:cubicBezTo>
                <a:cubicBezTo>
                  <a:pt x="2053" y="1741"/>
                  <a:pt x="1811" y="141"/>
                  <a:pt x="1510" y="20"/>
                </a:cubicBezTo>
                <a:cubicBezTo>
                  <a:pt x="1479" y="7"/>
                  <a:pt x="1451" y="0"/>
                  <a:pt x="1426" y="0"/>
                </a:cubicBezTo>
                <a:close/>
              </a:path>
            </a:pathLst>
          </a:custGeom>
          <a:solidFill>
            <a:srgbClr val="684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9"/>
          <p:cNvSpPr/>
          <p:nvPr/>
        </p:nvSpPr>
        <p:spPr>
          <a:xfrm>
            <a:off x="7454200" y="3504575"/>
            <a:ext cx="396100" cy="260300"/>
          </a:xfrm>
          <a:custGeom>
            <a:rect b="b" l="l" r="r" t="t"/>
            <a:pathLst>
              <a:path extrusionOk="0" h="10412" w="15844">
                <a:moveTo>
                  <a:pt x="2203" y="1"/>
                </a:moveTo>
                <a:lnTo>
                  <a:pt x="0" y="725"/>
                </a:lnTo>
                <a:cubicBezTo>
                  <a:pt x="3803" y="10321"/>
                  <a:pt x="15843" y="10412"/>
                  <a:pt x="15843" y="10412"/>
                </a:cubicBezTo>
                <a:lnTo>
                  <a:pt x="15692" y="7243"/>
                </a:lnTo>
                <a:cubicBezTo>
                  <a:pt x="15644" y="7244"/>
                  <a:pt x="15595" y="7244"/>
                  <a:pt x="15546" y="7244"/>
                </a:cubicBezTo>
                <a:cubicBezTo>
                  <a:pt x="7658" y="7244"/>
                  <a:pt x="2203" y="1"/>
                  <a:pt x="2203"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9"/>
          <p:cNvSpPr/>
          <p:nvPr/>
        </p:nvSpPr>
        <p:spPr>
          <a:xfrm>
            <a:off x="6763125" y="4394100"/>
            <a:ext cx="104900" cy="90550"/>
          </a:xfrm>
          <a:custGeom>
            <a:rect b="b" l="l" r="r" t="t"/>
            <a:pathLst>
              <a:path extrusionOk="0" h="3622" w="4196">
                <a:moveTo>
                  <a:pt x="4196" y="0"/>
                </a:moveTo>
                <a:lnTo>
                  <a:pt x="1993" y="272"/>
                </a:lnTo>
                <a:lnTo>
                  <a:pt x="2053" y="2263"/>
                </a:lnTo>
                <a:lnTo>
                  <a:pt x="906" y="2324"/>
                </a:lnTo>
                <a:cubicBezTo>
                  <a:pt x="423" y="2354"/>
                  <a:pt x="1" y="2927"/>
                  <a:pt x="1" y="3621"/>
                </a:cubicBezTo>
                <a:lnTo>
                  <a:pt x="4196" y="3470"/>
                </a:lnTo>
                <a:lnTo>
                  <a:pt x="4196" y="0"/>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9"/>
          <p:cNvSpPr/>
          <p:nvPr/>
        </p:nvSpPr>
        <p:spPr>
          <a:xfrm>
            <a:off x="6761625" y="4448400"/>
            <a:ext cx="110175" cy="38500"/>
          </a:xfrm>
          <a:custGeom>
            <a:rect b="b" l="l" r="r" t="t"/>
            <a:pathLst>
              <a:path extrusionOk="0" h="1540" w="4407">
                <a:moveTo>
                  <a:pt x="4316" y="1"/>
                </a:moveTo>
                <a:lnTo>
                  <a:pt x="2354" y="31"/>
                </a:lnTo>
                <a:lnTo>
                  <a:pt x="1177" y="91"/>
                </a:lnTo>
                <a:cubicBezTo>
                  <a:pt x="514" y="122"/>
                  <a:pt x="1" y="755"/>
                  <a:pt x="31" y="1540"/>
                </a:cubicBezTo>
                <a:lnTo>
                  <a:pt x="4406" y="1479"/>
                </a:lnTo>
                <a:lnTo>
                  <a:pt x="4316" y="1"/>
                </a:ln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9"/>
          <p:cNvSpPr/>
          <p:nvPr/>
        </p:nvSpPr>
        <p:spPr>
          <a:xfrm>
            <a:off x="6576800" y="4382775"/>
            <a:ext cx="107900" cy="86775"/>
          </a:xfrm>
          <a:custGeom>
            <a:rect b="b" l="l" r="r" t="t"/>
            <a:pathLst>
              <a:path extrusionOk="0" h="3471" w="4316">
                <a:moveTo>
                  <a:pt x="4315" y="0"/>
                </a:moveTo>
                <a:lnTo>
                  <a:pt x="2143" y="181"/>
                </a:lnTo>
                <a:lnTo>
                  <a:pt x="2113" y="2173"/>
                </a:lnTo>
                <a:lnTo>
                  <a:pt x="966" y="2203"/>
                </a:lnTo>
                <a:cubicBezTo>
                  <a:pt x="453" y="2234"/>
                  <a:pt x="30" y="2777"/>
                  <a:pt x="0" y="3471"/>
                </a:cubicBezTo>
                <a:lnTo>
                  <a:pt x="4225" y="3471"/>
                </a:lnTo>
                <a:lnTo>
                  <a:pt x="4315" y="0"/>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9"/>
          <p:cNvSpPr/>
          <p:nvPr/>
        </p:nvSpPr>
        <p:spPr>
          <a:xfrm>
            <a:off x="6576025" y="4436325"/>
            <a:ext cx="109425" cy="37750"/>
          </a:xfrm>
          <a:custGeom>
            <a:rect b="b" l="l" r="r" t="t"/>
            <a:pathLst>
              <a:path extrusionOk="0" h="1510" w="4377">
                <a:moveTo>
                  <a:pt x="1208" y="1"/>
                </a:moveTo>
                <a:cubicBezTo>
                  <a:pt x="544" y="1"/>
                  <a:pt x="1" y="605"/>
                  <a:pt x="1" y="1389"/>
                </a:cubicBezTo>
                <a:lnTo>
                  <a:pt x="4377" y="1510"/>
                </a:lnTo>
                <a:lnTo>
                  <a:pt x="4346" y="31"/>
                </a:lnTo>
                <a:lnTo>
                  <a:pt x="2385" y="1"/>
                </a:ln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9"/>
          <p:cNvSpPr/>
          <p:nvPr/>
        </p:nvSpPr>
        <p:spPr>
          <a:xfrm>
            <a:off x="6579800" y="3959550"/>
            <a:ext cx="299550" cy="443625"/>
          </a:xfrm>
          <a:custGeom>
            <a:rect b="b" l="l" r="r" t="t"/>
            <a:pathLst>
              <a:path extrusionOk="0" h="17745" w="11982">
                <a:moveTo>
                  <a:pt x="1" y="0"/>
                </a:moveTo>
                <a:cubicBezTo>
                  <a:pt x="1" y="0"/>
                  <a:pt x="333" y="13127"/>
                  <a:pt x="1238" y="17050"/>
                </a:cubicBezTo>
                <a:lnTo>
                  <a:pt x="4226" y="17201"/>
                </a:lnTo>
                <a:lnTo>
                  <a:pt x="5553" y="3983"/>
                </a:lnTo>
                <a:lnTo>
                  <a:pt x="6429" y="3983"/>
                </a:lnTo>
                <a:lnTo>
                  <a:pt x="8692" y="17744"/>
                </a:lnTo>
                <a:lnTo>
                  <a:pt x="11770" y="17744"/>
                </a:lnTo>
                <a:lnTo>
                  <a:pt x="11981" y="936"/>
                </a:lnTo>
                <a:lnTo>
                  <a:pt x="1" y="0"/>
                </a:ln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9"/>
          <p:cNvSpPr/>
          <p:nvPr/>
        </p:nvSpPr>
        <p:spPr>
          <a:xfrm>
            <a:off x="6394850" y="3426375"/>
            <a:ext cx="95950" cy="88600"/>
          </a:xfrm>
          <a:custGeom>
            <a:rect b="b" l="l" r="r" t="t"/>
            <a:pathLst>
              <a:path extrusionOk="0" h="3544" w="3838">
                <a:moveTo>
                  <a:pt x="1244" y="0"/>
                </a:moveTo>
                <a:cubicBezTo>
                  <a:pt x="1199" y="0"/>
                  <a:pt x="1158" y="26"/>
                  <a:pt x="1122" y="82"/>
                </a:cubicBezTo>
                <a:cubicBezTo>
                  <a:pt x="971" y="354"/>
                  <a:pt x="1665" y="1742"/>
                  <a:pt x="1665" y="1742"/>
                </a:cubicBezTo>
                <a:cubicBezTo>
                  <a:pt x="1665" y="1742"/>
                  <a:pt x="770" y="677"/>
                  <a:pt x="484" y="677"/>
                </a:cubicBezTo>
                <a:cubicBezTo>
                  <a:pt x="430" y="677"/>
                  <a:pt x="398" y="715"/>
                  <a:pt x="398" y="807"/>
                </a:cubicBezTo>
                <a:cubicBezTo>
                  <a:pt x="398" y="1048"/>
                  <a:pt x="1213" y="2255"/>
                  <a:pt x="1213" y="2255"/>
                </a:cubicBezTo>
                <a:cubicBezTo>
                  <a:pt x="1213" y="2255"/>
                  <a:pt x="349" y="1560"/>
                  <a:pt x="82" y="1560"/>
                </a:cubicBezTo>
                <a:cubicBezTo>
                  <a:pt x="30" y="1560"/>
                  <a:pt x="1" y="1587"/>
                  <a:pt x="5" y="1652"/>
                </a:cubicBezTo>
                <a:cubicBezTo>
                  <a:pt x="5" y="1742"/>
                  <a:pt x="156" y="1983"/>
                  <a:pt x="368" y="2285"/>
                </a:cubicBezTo>
                <a:cubicBezTo>
                  <a:pt x="825" y="2950"/>
                  <a:pt x="1453" y="3543"/>
                  <a:pt x="2116" y="3543"/>
                </a:cubicBezTo>
                <a:cubicBezTo>
                  <a:pt x="2416" y="3543"/>
                  <a:pt x="2722" y="3422"/>
                  <a:pt x="3023" y="3130"/>
                </a:cubicBezTo>
                <a:cubicBezTo>
                  <a:pt x="3476" y="2647"/>
                  <a:pt x="3838" y="1410"/>
                  <a:pt x="3385" y="1139"/>
                </a:cubicBezTo>
                <a:cubicBezTo>
                  <a:pt x="3352" y="1119"/>
                  <a:pt x="3321" y="1111"/>
                  <a:pt x="3290" y="1111"/>
                </a:cubicBezTo>
                <a:cubicBezTo>
                  <a:pt x="2987" y="1111"/>
                  <a:pt x="2812" y="1983"/>
                  <a:pt x="2812" y="1983"/>
                </a:cubicBezTo>
                <a:cubicBezTo>
                  <a:pt x="2812" y="1983"/>
                  <a:pt x="2691" y="150"/>
                  <a:pt x="2385" y="150"/>
                </a:cubicBezTo>
                <a:cubicBezTo>
                  <a:pt x="2349" y="150"/>
                  <a:pt x="2310" y="176"/>
                  <a:pt x="2269" y="233"/>
                </a:cubicBezTo>
                <a:cubicBezTo>
                  <a:pt x="2058" y="535"/>
                  <a:pt x="2148" y="1410"/>
                  <a:pt x="2148" y="1410"/>
                </a:cubicBezTo>
                <a:cubicBezTo>
                  <a:pt x="2148" y="1410"/>
                  <a:pt x="1584" y="0"/>
                  <a:pt x="1244"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9"/>
          <p:cNvSpPr/>
          <p:nvPr/>
        </p:nvSpPr>
        <p:spPr>
          <a:xfrm>
            <a:off x="6426650" y="3496325"/>
            <a:ext cx="267850" cy="255025"/>
          </a:xfrm>
          <a:custGeom>
            <a:rect b="b" l="l" r="r" t="t"/>
            <a:pathLst>
              <a:path extrusionOk="0" h="10201" w="10714">
                <a:moveTo>
                  <a:pt x="2445" y="0"/>
                </a:moveTo>
                <a:lnTo>
                  <a:pt x="1" y="725"/>
                </a:lnTo>
                <a:cubicBezTo>
                  <a:pt x="3320" y="9868"/>
                  <a:pt x="10714" y="10200"/>
                  <a:pt x="10714" y="10200"/>
                </a:cubicBezTo>
                <a:lnTo>
                  <a:pt x="10261" y="7273"/>
                </a:lnTo>
                <a:cubicBezTo>
                  <a:pt x="5252" y="6036"/>
                  <a:pt x="2445" y="0"/>
                  <a:pt x="2445" y="0"/>
                </a:cubicBezTo>
                <a:close/>
              </a:path>
            </a:pathLst>
          </a:custGeom>
          <a:solidFill>
            <a:srgbClr val="DEE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9"/>
          <p:cNvSpPr/>
          <p:nvPr/>
        </p:nvSpPr>
        <p:spPr>
          <a:xfrm>
            <a:off x="6807650" y="3578550"/>
            <a:ext cx="92050" cy="114550"/>
          </a:xfrm>
          <a:custGeom>
            <a:rect b="b" l="l" r="r" t="t"/>
            <a:pathLst>
              <a:path extrusionOk="0" h="4582" w="3682">
                <a:moveTo>
                  <a:pt x="996" y="1"/>
                </a:moveTo>
                <a:lnTo>
                  <a:pt x="212" y="2807"/>
                </a:lnTo>
                <a:cubicBezTo>
                  <a:pt x="0" y="3531"/>
                  <a:pt x="423" y="4316"/>
                  <a:pt x="1147" y="4527"/>
                </a:cubicBezTo>
                <a:cubicBezTo>
                  <a:pt x="1278" y="4564"/>
                  <a:pt x="1409" y="4581"/>
                  <a:pt x="1538" y="4581"/>
                </a:cubicBezTo>
                <a:cubicBezTo>
                  <a:pt x="2147" y="4581"/>
                  <a:pt x="2693" y="4185"/>
                  <a:pt x="2867" y="3561"/>
                </a:cubicBezTo>
                <a:lnTo>
                  <a:pt x="3682" y="785"/>
                </a:lnTo>
                <a:lnTo>
                  <a:pt x="996" y="1"/>
                </a:ln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9"/>
          <p:cNvSpPr/>
          <p:nvPr/>
        </p:nvSpPr>
        <p:spPr>
          <a:xfrm>
            <a:off x="6716350" y="3296700"/>
            <a:ext cx="355375" cy="333275"/>
          </a:xfrm>
          <a:custGeom>
            <a:rect b="b" l="l" r="r" t="t"/>
            <a:pathLst>
              <a:path extrusionOk="0" h="13331" w="14215">
                <a:moveTo>
                  <a:pt x="7118" y="1"/>
                </a:moveTo>
                <a:cubicBezTo>
                  <a:pt x="4858" y="1"/>
                  <a:pt x="2672" y="1322"/>
                  <a:pt x="1570" y="3610"/>
                </a:cubicBezTo>
                <a:cubicBezTo>
                  <a:pt x="1" y="6899"/>
                  <a:pt x="1208" y="10912"/>
                  <a:pt x="4256" y="12602"/>
                </a:cubicBezTo>
                <a:cubicBezTo>
                  <a:pt x="5171" y="13096"/>
                  <a:pt x="6144" y="13330"/>
                  <a:pt x="7101" y="13330"/>
                </a:cubicBezTo>
                <a:cubicBezTo>
                  <a:pt x="9366" y="13330"/>
                  <a:pt x="11542" y="12017"/>
                  <a:pt x="12645" y="9705"/>
                </a:cubicBezTo>
                <a:cubicBezTo>
                  <a:pt x="14214" y="6446"/>
                  <a:pt x="13007" y="2402"/>
                  <a:pt x="9959" y="743"/>
                </a:cubicBezTo>
                <a:cubicBezTo>
                  <a:pt x="9051" y="239"/>
                  <a:pt x="8078" y="1"/>
                  <a:pt x="7118" y="1"/>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9"/>
          <p:cNvSpPr/>
          <p:nvPr/>
        </p:nvSpPr>
        <p:spPr>
          <a:xfrm>
            <a:off x="6833300" y="3279400"/>
            <a:ext cx="316875" cy="350475"/>
          </a:xfrm>
          <a:custGeom>
            <a:rect b="b" l="l" r="r" t="t"/>
            <a:pathLst>
              <a:path extrusionOk="0" h="14019" w="12675">
                <a:moveTo>
                  <a:pt x="2295" y="1"/>
                </a:moveTo>
                <a:cubicBezTo>
                  <a:pt x="1630" y="1"/>
                  <a:pt x="1076" y="70"/>
                  <a:pt x="725" y="137"/>
                </a:cubicBezTo>
                <a:cubicBezTo>
                  <a:pt x="393" y="197"/>
                  <a:pt x="151" y="439"/>
                  <a:pt x="121" y="771"/>
                </a:cubicBezTo>
                <a:cubicBezTo>
                  <a:pt x="0" y="2038"/>
                  <a:pt x="181" y="5599"/>
                  <a:pt x="3078" y="6686"/>
                </a:cubicBezTo>
                <a:cubicBezTo>
                  <a:pt x="3078" y="6686"/>
                  <a:pt x="1449" y="10156"/>
                  <a:pt x="2415" y="14019"/>
                </a:cubicBezTo>
                <a:cubicBezTo>
                  <a:pt x="6639" y="14019"/>
                  <a:pt x="9355" y="10518"/>
                  <a:pt x="9416" y="6897"/>
                </a:cubicBezTo>
                <a:cubicBezTo>
                  <a:pt x="9717" y="7018"/>
                  <a:pt x="10019" y="7108"/>
                  <a:pt x="10381" y="7108"/>
                </a:cubicBezTo>
                <a:cubicBezTo>
                  <a:pt x="10403" y="7109"/>
                  <a:pt x="10425" y="7109"/>
                  <a:pt x="10446" y="7109"/>
                </a:cubicBezTo>
                <a:cubicBezTo>
                  <a:pt x="11625" y="7109"/>
                  <a:pt x="12615" y="6305"/>
                  <a:pt x="12645" y="5297"/>
                </a:cubicBezTo>
                <a:cubicBezTo>
                  <a:pt x="12675" y="4241"/>
                  <a:pt x="11679" y="3396"/>
                  <a:pt x="10442" y="3366"/>
                </a:cubicBezTo>
                <a:cubicBezTo>
                  <a:pt x="10402" y="3364"/>
                  <a:pt x="10362" y="3363"/>
                  <a:pt x="10322" y="3363"/>
                </a:cubicBezTo>
                <a:cubicBezTo>
                  <a:pt x="9736" y="3363"/>
                  <a:pt x="9208" y="3570"/>
                  <a:pt x="8812" y="3909"/>
                </a:cubicBezTo>
                <a:cubicBezTo>
                  <a:pt x="7359" y="639"/>
                  <a:pt x="4316" y="1"/>
                  <a:pt x="2295" y="1"/>
                </a:cubicBezTo>
                <a:close/>
              </a:path>
            </a:pathLst>
          </a:custGeom>
          <a:solidFill>
            <a:srgbClr val="5B0F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9"/>
          <p:cNvSpPr/>
          <p:nvPr/>
        </p:nvSpPr>
        <p:spPr>
          <a:xfrm>
            <a:off x="6730700" y="3383900"/>
            <a:ext cx="27925" cy="28700"/>
          </a:xfrm>
          <a:custGeom>
            <a:rect b="b" l="l" r="r" t="t"/>
            <a:pathLst>
              <a:path extrusionOk="0" h="1148" w="1117">
                <a:moveTo>
                  <a:pt x="1117" y="1"/>
                </a:moveTo>
                <a:lnTo>
                  <a:pt x="362" y="31"/>
                </a:lnTo>
                <a:cubicBezTo>
                  <a:pt x="121" y="61"/>
                  <a:pt x="0" y="363"/>
                  <a:pt x="151" y="544"/>
                </a:cubicBezTo>
                <a:lnTo>
                  <a:pt x="664" y="1148"/>
                </a:lnTo>
                <a:lnTo>
                  <a:pt x="1117" y="1"/>
                </a:ln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9"/>
          <p:cNvSpPr/>
          <p:nvPr/>
        </p:nvSpPr>
        <p:spPr>
          <a:xfrm>
            <a:off x="6805375" y="3391750"/>
            <a:ext cx="15125" cy="17475"/>
          </a:xfrm>
          <a:custGeom>
            <a:rect b="b" l="l" r="r" t="t"/>
            <a:pathLst>
              <a:path extrusionOk="0" h="699" w="605">
                <a:moveTo>
                  <a:pt x="373" y="0"/>
                </a:moveTo>
                <a:cubicBezTo>
                  <a:pt x="263" y="0"/>
                  <a:pt x="133" y="92"/>
                  <a:pt x="61" y="260"/>
                </a:cubicBezTo>
                <a:cubicBezTo>
                  <a:pt x="1" y="441"/>
                  <a:pt x="31" y="622"/>
                  <a:pt x="152" y="683"/>
                </a:cubicBezTo>
                <a:cubicBezTo>
                  <a:pt x="173" y="693"/>
                  <a:pt x="196" y="698"/>
                  <a:pt x="221" y="698"/>
                </a:cubicBezTo>
                <a:cubicBezTo>
                  <a:pt x="334" y="698"/>
                  <a:pt x="469" y="590"/>
                  <a:pt x="544" y="441"/>
                </a:cubicBezTo>
                <a:cubicBezTo>
                  <a:pt x="604" y="260"/>
                  <a:pt x="574" y="79"/>
                  <a:pt x="453" y="19"/>
                </a:cubicBezTo>
                <a:cubicBezTo>
                  <a:pt x="429" y="6"/>
                  <a:pt x="402" y="0"/>
                  <a:pt x="373" y="0"/>
                </a:cubicBezTo>
                <a:close/>
              </a:path>
            </a:pathLst>
          </a:custGeom>
          <a:solidFill>
            <a:srgbClr val="1110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9"/>
          <p:cNvSpPr/>
          <p:nvPr/>
        </p:nvSpPr>
        <p:spPr>
          <a:xfrm>
            <a:off x="6888375" y="3442850"/>
            <a:ext cx="42275" cy="44350"/>
          </a:xfrm>
          <a:custGeom>
            <a:rect b="b" l="l" r="r" t="t"/>
            <a:pathLst>
              <a:path extrusionOk="0" h="1774" w="1691">
                <a:moveTo>
                  <a:pt x="899" y="0"/>
                </a:moveTo>
                <a:cubicBezTo>
                  <a:pt x="545" y="0"/>
                  <a:pt x="224" y="280"/>
                  <a:pt x="121" y="691"/>
                </a:cubicBezTo>
                <a:cubicBezTo>
                  <a:pt x="0" y="1174"/>
                  <a:pt x="212" y="1656"/>
                  <a:pt x="604" y="1747"/>
                </a:cubicBezTo>
                <a:cubicBezTo>
                  <a:pt x="662" y="1765"/>
                  <a:pt x="722" y="1774"/>
                  <a:pt x="782" y="1774"/>
                </a:cubicBezTo>
                <a:cubicBezTo>
                  <a:pt x="1124" y="1774"/>
                  <a:pt x="1467" y="1494"/>
                  <a:pt x="1569" y="1083"/>
                </a:cubicBezTo>
                <a:cubicBezTo>
                  <a:pt x="1690" y="600"/>
                  <a:pt x="1479" y="117"/>
                  <a:pt x="1087" y="27"/>
                </a:cubicBezTo>
                <a:cubicBezTo>
                  <a:pt x="1024" y="9"/>
                  <a:pt x="961" y="0"/>
                  <a:pt x="899"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9"/>
          <p:cNvSpPr/>
          <p:nvPr/>
        </p:nvSpPr>
        <p:spPr>
          <a:xfrm>
            <a:off x="6898175" y="3453425"/>
            <a:ext cx="23150" cy="20275"/>
          </a:xfrm>
          <a:custGeom>
            <a:rect b="b" l="l" r="r" t="t"/>
            <a:pathLst>
              <a:path extrusionOk="0" h="811" w="926">
                <a:moveTo>
                  <a:pt x="535" y="1"/>
                </a:moveTo>
                <a:cubicBezTo>
                  <a:pt x="271" y="1"/>
                  <a:pt x="1" y="811"/>
                  <a:pt x="1" y="811"/>
                </a:cubicBezTo>
                <a:cubicBezTo>
                  <a:pt x="227" y="539"/>
                  <a:pt x="368" y="505"/>
                  <a:pt x="425" y="505"/>
                </a:cubicBezTo>
                <a:cubicBezTo>
                  <a:pt x="444" y="505"/>
                  <a:pt x="453" y="509"/>
                  <a:pt x="453" y="509"/>
                </a:cubicBezTo>
                <a:cubicBezTo>
                  <a:pt x="453" y="509"/>
                  <a:pt x="620" y="596"/>
                  <a:pt x="736" y="596"/>
                </a:cubicBezTo>
                <a:cubicBezTo>
                  <a:pt x="858" y="596"/>
                  <a:pt x="926" y="502"/>
                  <a:pt x="695" y="117"/>
                </a:cubicBezTo>
                <a:cubicBezTo>
                  <a:pt x="643" y="35"/>
                  <a:pt x="589" y="1"/>
                  <a:pt x="535" y="1"/>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9"/>
          <p:cNvSpPr/>
          <p:nvPr/>
        </p:nvSpPr>
        <p:spPr>
          <a:xfrm>
            <a:off x="6751825" y="3481225"/>
            <a:ext cx="22650" cy="23425"/>
          </a:xfrm>
          <a:custGeom>
            <a:rect b="b" l="l" r="r" t="t"/>
            <a:pathLst>
              <a:path extrusionOk="0" h="937" w="906">
                <a:moveTo>
                  <a:pt x="453" y="1"/>
                </a:moveTo>
                <a:cubicBezTo>
                  <a:pt x="211" y="1"/>
                  <a:pt x="0" y="212"/>
                  <a:pt x="0" y="453"/>
                </a:cubicBezTo>
                <a:cubicBezTo>
                  <a:pt x="0" y="725"/>
                  <a:pt x="211" y="936"/>
                  <a:pt x="453" y="936"/>
                </a:cubicBezTo>
                <a:cubicBezTo>
                  <a:pt x="694" y="936"/>
                  <a:pt x="906" y="725"/>
                  <a:pt x="906" y="453"/>
                </a:cubicBezTo>
                <a:cubicBezTo>
                  <a:pt x="906" y="212"/>
                  <a:pt x="694" y="1"/>
                  <a:pt x="4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9"/>
          <p:cNvSpPr/>
          <p:nvPr/>
        </p:nvSpPr>
        <p:spPr>
          <a:xfrm>
            <a:off x="6796325" y="3431450"/>
            <a:ext cx="48325" cy="48300"/>
          </a:xfrm>
          <a:custGeom>
            <a:rect b="b" l="l" r="r" t="t"/>
            <a:pathLst>
              <a:path extrusionOk="0" h="1932" w="1933">
                <a:moveTo>
                  <a:pt x="966" y="0"/>
                </a:moveTo>
                <a:cubicBezTo>
                  <a:pt x="423" y="0"/>
                  <a:pt x="1" y="423"/>
                  <a:pt x="1" y="966"/>
                </a:cubicBezTo>
                <a:cubicBezTo>
                  <a:pt x="1" y="1509"/>
                  <a:pt x="423" y="1931"/>
                  <a:pt x="966" y="1931"/>
                </a:cubicBezTo>
                <a:cubicBezTo>
                  <a:pt x="1479" y="1931"/>
                  <a:pt x="1932" y="1509"/>
                  <a:pt x="1932" y="966"/>
                </a:cubicBezTo>
                <a:cubicBezTo>
                  <a:pt x="1932" y="423"/>
                  <a:pt x="1479" y="0"/>
                  <a:pt x="966" y="0"/>
                </a:cubicBezTo>
                <a:close/>
              </a:path>
            </a:pathLst>
          </a:custGeom>
          <a:solidFill>
            <a:srgbClr val="A551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9"/>
          <p:cNvSpPr/>
          <p:nvPr/>
        </p:nvSpPr>
        <p:spPr>
          <a:xfrm>
            <a:off x="6751075" y="3488525"/>
            <a:ext cx="23400" cy="16125"/>
          </a:xfrm>
          <a:custGeom>
            <a:rect b="b" l="l" r="r" t="t"/>
            <a:pathLst>
              <a:path extrusionOk="0" h="645" w="936">
                <a:moveTo>
                  <a:pt x="738" y="0"/>
                </a:moveTo>
                <a:cubicBezTo>
                  <a:pt x="604" y="0"/>
                  <a:pt x="483" y="161"/>
                  <a:pt x="483" y="161"/>
                </a:cubicBezTo>
                <a:cubicBezTo>
                  <a:pt x="453" y="101"/>
                  <a:pt x="392" y="81"/>
                  <a:pt x="325" y="81"/>
                </a:cubicBezTo>
                <a:cubicBezTo>
                  <a:pt x="191" y="81"/>
                  <a:pt x="30" y="161"/>
                  <a:pt x="30" y="161"/>
                </a:cubicBezTo>
                <a:cubicBezTo>
                  <a:pt x="30" y="161"/>
                  <a:pt x="0" y="614"/>
                  <a:pt x="483" y="644"/>
                </a:cubicBezTo>
                <a:cubicBezTo>
                  <a:pt x="936" y="644"/>
                  <a:pt x="936" y="161"/>
                  <a:pt x="936" y="161"/>
                </a:cubicBezTo>
                <a:cubicBezTo>
                  <a:pt x="875" y="41"/>
                  <a:pt x="805" y="0"/>
                  <a:pt x="738" y="0"/>
                </a:cubicBezTo>
                <a:close/>
              </a:path>
            </a:pathLst>
          </a:custGeom>
          <a:solidFill>
            <a:srgbClr val="F6CE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9"/>
          <p:cNvSpPr/>
          <p:nvPr/>
        </p:nvSpPr>
        <p:spPr>
          <a:xfrm>
            <a:off x="6267475" y="3134950"/>
            <a:ext cx="396100" cy="396850"/>
          </a:xfrm>
          <a:custGeom>
            <a:rect b="b" l="l" r="r" t="t"/>
            <a:pathLst>
              <a:path extrusionOk="0" h="15874" w="15844">
                <a:moveTo>
                  <a:pt x="14908" y="0"/>
                </a:moveTo>
                <a:lnTo>
                  <a:pt x="7666" y="1298"/>
                </a:lnTo>
                <a:lnTo>
                  <a:pt x="1" y="1600"/>
                </a:lnTo>
                <a:lnTo>
                  <a:pt x="1902" y="15874"/>
                </a:lnTo>
                <a:lnTo>
                  <a:pt x="8571" y="13369"/>
                </a:lnTo>
                <a:lnTo>
                  <a:pt x="15844" y="12162"/>
                </a:lnTo>
                <a:lnTo>
                  <a:pt x="14908" y="0"/>
                </a:ln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9"/>
          <p:cNvSpPr/>
          <p:nvPr/>
        </p:nvSpPr>
        <p:spPr>
          <a:xfrm>
            <a:off x="6457600" y="3150025"/>
            <a:ext cx="191650" cy="307850"/>
          </a:xfrm>
          <a:custGeom>
            <a:rect b="b" l="l" r="r" t="t"/>
            <a:pathLst>
              <a:path extrusionOk="0" h="12314" w="7666">
                <a:moveTo>
                  <a:pt x="6881" y="1"/>
                </a:moveTo>
                <a:lnTo>
                  <a:pt x="0" y="1118"/>
                </a:lnTo>
                <a:lnTo>
                  <a:pt x="1177" y="12313"/>
                </a:lnTo>
                <a:lnTo>
                  <a:pt x="7665" y="11227"/>
                </a:lnTo>
                <a:lnTo>
                  <a:pt x="6881" y="1"/>
                </a:lnTo>
                <a:close/>
              </a:path>
            </a:pathLst>
          </a:custGeom>
          <a:solidFill>
            <a:srgbClr val="E7D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9"/>
          <p:cNvSpPr/>
          <p:nvPr/>
        </p:nvSpPr>
        <p:spPr>
          <a:xfrm>
            <a:off x="6274275" y="3177950"/>
            <a:ext cx="212775" cy="339525"/>
          </a:xfrm>
          <a:custGeom>
            <a:rect b="b" l="l" r="r" t="t"/>
            <a:pathLst>
              <a:path extrusionOk="0" h="13581" w="8511">
                <a:moveTo>
                  <a:pt x="7333" y="1"/>
                </a:moveTo>
                <a:cubicBezTo>
                  <a:pt x="7333" y="1"/>
                  <a:pt x="936" y="332"/>
                  <a:pt x="0" y="332"/>
                </a:cubicBezTo>
                <a:lnTo>
                  <a:pt x="1811" y="13580"/>
                </a:lnTo>
                <a:lnTo>
                  <a:pt x="8510" y="11196"/>
                </a:lnTo>
                <a:lnTo>
                  <a:pt x="7333" y="1"/>
                </a:lnTo>
                <a:close/>
              </a:path>
            </a:pathLst>
          </a:custGeom>
          <a:solidFill>
            <a:srgbClr val="E7D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9"/>
          <p:cNvSpPr/>
          <p:nvPr/>
        </p:nvSpPr>
        <p:spPr>
          <a:xfrm>
            <a:off x="6294625" y="3177950"/>
            <a:ext cx="192425" cy="333475"/>
          </a:xfrm>
          <a:custGeom>
            <a:rect b="b" l="l" r="r" t="t"/>
            <a:pathLst>
              <a:path extrusionOk="0" h="13339" w="7697">
                <a:moveTo>
                  <a:pt x="6519" y="1"/>
                </a:moveTo>
                <a:cubicBezTo>
                  <a:pt x="6519" y="1"/>
                  <a:pt x="1238" y="785"/>
                  <a:pt x="1" y="815"/>
                </a:cubicBezTo>
                <a:lnTo>
                  <a:pt x="1600" y="13339"/>
                </a:lnTo>
                <a:lnTo>
                  <a:pt x="7696" y="11196"/>
                </a:lnTo>
                <a:lnTo>
                  <a:pt x="6519" y="1"/>
                </a:lnTo>
                <a:close/>
              </a:path>
            </a:pathLst>
          </a:custGeom>
          <a:solidFill>
            <a:srgbClr val="EDE4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9"/>
          <p:cNvSpPr/>
          <p:nvPr/>
        </p:nvSpPr>
        <p:spPr>
          <a:xfrm>
            <a:off x="6326325" y="3177950"/>
            <a:ext cx="160725" cy="325950"/>
          </a:xfrm>
          <a:custGeom>
            <a:rect b="b" l="l" r="r" t="t"/>
            <a:pathLst>
              <a:path extrusionOk="0" h="13038" w="6429">
                <a:moveTo>
                  <a:pt x="5251" y="1"/>
                </a:moveTo>
                <a:cubicBezTo>
                  <a:pt x="5251" y="1"/>
                  <a:pt x="1449" y="1358"/>
                  <a:pt x="0" y="1540"/>
                </a:cubicBezTo>
                <a:lnTo>
                  <a:pt x="1328" y="13037"/>
                </a:lnTo>
                <a:lnTo>
                  <a:pt x="6428" y="11196"/>
                </a:lnTo>
                <a:lnTo>
                  <a:pt x="5251" y="1"/>
                </a:lnTo>
                <a:close/>
              </a:path>
            </a:pathLst>
          </a:custGeom>
          <a:solidFill>
            <a:srgbClr val="F3E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9"/>
          <p:cNvSpPr/>
          <p:nvPr/>
        </p:nvSpPr>
        <p:spPr>
          <a:xfrm>
            <a:off x="6457600" y="3165125"/>
            <a:ext cx="191650" cy="292750"/>
          </a:xfrm>
          <a:custGeom>
            <a:rect b="b" l="l" r="r" t="t"/>
            <a:pathLst>
              <a:path extrusionOk="0" h="11710" w="7666">
                <a:moveTo>
                  <a:pt x="7031" y="1"/>
                </a:moveTo>
                <a:lnTo>
                  <a:pt x="0" y="514"/>
                </a:lnTo>
                <a:lnTo>
                  <a:pt x="1177" y="11709"/>
                </a:lnTo>
                <a:lnTo>
                  <a:pt x="7665" y="10623"/>
                </a:lnTo>
                <a:lnTo>
                  <a:pt x="7031" y="1"/>
                </a:lnTo>
                <a:close/>
              </a:path>
            </a:pathLst>
          </a:custGeom>
          <a:solidFill>
            <a:srgbClr val="EDE4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9"/>
          <p:cNvSpPr/>
          <p:nvPr/>
        </p:nvSpPr>
        <p:spPr>
          <a:xfrm>
            <a:off x="6457600" y="3177950"/>
            <a:ext cx="191650" cy="279925"/>
          </a:xfrm>
          <a:custGeom>
            <a:rect b="b" l="l" r="r" t="t"/>
            <a:pathLst>
              <a:path extrusionOk="0" h="11197" w="7666">
                <a:moveTo>
                  <a:pt x="0" y="1"/>
                </a:moveTo>
                <a:lnTo>
                  <a:pt x="1177" y="11196"/>
                </a:lnTo>
                <a:lnTo>
                  <a:pt x="7665" y="10110"/>
                </a:lnTo>
                <a:lnTo>
                  <a:pt x="7212" y="212"/>
                </a:lnTo>
                <a:cubicBezTo>
                  <a:pt x="6488" y="263"/>
                  <a:pt x="5749" y="283"/>
                  <a:pt x="5034" y="283"/>
                </a:cubicBezTo>
                <a:cubicBezTo>
                  <a:pt x="2351" y="283"/>
                  <a:pt x="0" y="1"/>
                  <a:pt x="0" y="1"/>
                </a:cubicBezTo>
                <a:close/>
              </a:path>
            </a:pathLst>
          </a:custGeom>
          <a:solidFill>
            <a:srgbClr val="F3E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9"/>
          <p:cNvSpPr/>
          <p:nvPr/>
        </p:nvSpPr>
        <p:spPr>
          <a:xfrm>
            <a:off x="6358750" y="3177950"/>
            <a:ext cx="129050" cy="313125"/>
          </a:xfrm>
          <a:custGeom>
            <a:rect b="b" l="l" r="r" t="t"/>
            <a:pathLst>
              <a:path extrusionOk="0" h="12525" w="5162">
                <a:moveTo>
                  <a:pt x="3954" y="1"/>
                </a:moveTo>
                <a:cubicBezTo>
                  <a:pt x="3954" y="1"/>
                  <a:pt x="1962" y="1600"/>
                  <a:pt x="1" y="2143"/>
                </a:cubicBezTo>
                <a:lnTo>
                  <a:pt x="1027" y="12524"/>
                </a:lnTo>
                <a:cubicBezTo>
                  <a:pt x="1027" y="12524"/>
                  <a:pt x="5161" y="11377"/>
                  <a:pt x="5131" y="11196"/>
                </a:cubicBezTo>
                <a:cubicBezTo>
                  <a:pt x="5071" y="11015"/>
                  <a:pt x="3954" y="1"/>
                  <a:pt x="3954" y="1"/>
                </a:cubicBezTo>
                <a:close/>
              </a:path>
            </a:pathLst>
          </a:custGeom>
          <a:solidFill>
            <a:srgbClr val="FFFA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9"/>
          <p:cNvSpPr/>
          <p:nvPr/>
        </p:nvSpPr>
        <p:spPr>
          <a:xfrm>
            <a:off x="6457600" y="3177950"/>
            <a:ext cx="167500" cy="279925"/>
          </a:xfrm>
          <a:custGeom>
            <a:rect b="b" l="l" r="r" t="t"/>
            <a:pathLst>
              <a:path extrusionOk="0" h="11197" w="6700">
                <a:moveTo>
                  <a:pt x="0" y="1"/>
                </a:moveTo>
                <a:lnTo>
                  <a:pt x="1177" y="11196"/>
                </a:lnTo>
                <a:lnTo>
                  <a:pt x="6699" y="10261"/>
                </a:lnTo>
                <a:lnTo>
                  <a:pt x="6277" y="906"/>
                </a:lnTo>
                <a:cubicBezTo>
                  <a:pt x="2807" y="876"/>
                  <a:pt x="0" y="1"/>
                  <a:pt x="0" y="1"/>
                </a:cubicBezTo>
                <a:close/>
              </a:path>
            </a:pathLst>
          </a:custGeom>
          <a:solidFill>
            <a:srgbClr val="FFFA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9"/>
          <p:cNvSpPr/>
          <p:nvPr/>
        </p:nvSpPr>
        <p:spPr>
          <a:xfrm>
            <a:off x="6262950" y="3129675"/>
            <a:ext cx="377250" cy="45275"/>
          </a:xfrm>
          <a:custGeom>
            <a:rect b="b" l="l" r="r" t="t"/>
            <a:pathLst>
              <a:path extrusionOk="0" h="1811" w="15090">
                <a:moveTo>
                  <a:pt x="14938" y="0"/>
                </a:moveTo>
                <a:lnTo>
                  <a:pt x="7877" y="1268"/>
                </a:lnTo>
                <a:lnTo>
                  <a:pt x="0" y="1781"/>
                </a:lnTo>
                <a:lnTo>
                  <a:pt x="182" y="1811"/>
                </a:lnTo>
                <a:lnTo>
                  <a:pt x="7847" y="1509"/>
                </a:lnTo>
                <a:lnTo>
                  <a:pt x="15089" y="211"/>
                </a:lnTo>
                <a:lnTo>
                  <a:pt x="14938" y="0"/>
                </a:lnTo>
                <a:close/>
              </a:path>
            </a:pathLst>
          </a:custGeom>
          <a:solidFill>
            <a:srgbClr val="F25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9"/>
          <p:cNvSpPr/>
          <p:nvPr/>
        </p:nvSpPr>
        <p:spPr>
          <a:xfrm>
            <a:off x="6262950" y="3174175"/>
            <a:ext cx="52075" cy="357625"/>
          </a:xfrm>
          <a:custGeom>
            <a:rect b="b" l="l" r="r" t="t"/>
            <a:pathLst>
              <a:path extrusionOk="0" h="14305" w="2083">
                <a:moveTo>
                  <a:pt x="0" y="1"/>
                </a:moveTo>
                <a:lnTo>
                  <a:pt x="1841" y="14093"/>
                </a:lnTo>
                <a:lnTo>
                  <a:pt x="2083" y="14305"/>
                </a:lnTo>
                <a:lnTo>
                  <a:pt x="182" y="31"/>
                </a:lnTo>
                <a:lnTo>
                  <a:pt x="0" y="1"/>
                </a:lnTo>
                <a:close/>
              </a:path>
            </a:pathLst>
          </a:custGeom>
          <a:solidFill>
            <a:srgbClr val="F251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9"/>
          <p:cNvSpPr/>
          <p:nvPr/>
        </p:nvSpPr>
        <p:spPr>
          <a:xfrm>
            <a:off x="6460600" y="3177950"/>
            <a:ext cx="28700" cy="279925"/>
          </a:xfrm>
          <a:custGeom>
            <a:rect b="b" l="l" r="r" t="t"/>
            <a:pathLst>
              <a:path extrusionOk="0" fill="none" h="11197" w="1148">
                <a:moveTo>
                  <a:pt x="1" y="1"/>
                </a:moveTo>
                <a:lnTo>
                  <a:pt x="1148" y="11196"/>
                </a:lnTo>
              </a:path>
            </a:pathLst>
          </a:custGeom>
          <a:noFill/>
          <a:ln cap="flat" cmpd="sng" w="1500">
            <a:solidFill>
              <a:srgbClr val="E7D6CE"/>
            </a:solidFill>
            <a:prstDash val="solid"/>
            <a:miter lim="3017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9"/>
          <p:cNvSpPr/>
          <p:nvPr/>
        </p:nvSpPr>
        <p:spPr>
          <a:xfrm>
            <a:off x="6489425" y="3233725"/>
            <a:ext cx="113800" cy="14625"/>
          </a:xfrm>
          <a:custGeom>
            <a:rect b="b" l="l" r="r" t="t"/>
            <a:pathLst>
              <a:path extrusionOk="0" h="585" w="4552">
                <a:moveTo>
                  <a:pt x="3331" y="1"/>
                </a:moveTo>
                <a:cubicBezTo>
                  <a:pt x="3315" y="1"/>
                  <a:pt x="3300" y="1"/>
                  <a:pt x="3284" y="3"/>
                </a:cubicBezTo>
                <a:cubicBezTo>
                  <a:pt x="3163" y="3"/>
                  <a:pt x="2680" y="244"/>
                  <a:pt x="2650" y="244"/>
                </a:cubicBezTo>
                <a:cubicBezTo>
                  <a:pt x="2633" y="247"/>
                  <a:pt x="2616" y="249"/>
                  <a:pt x="2598" y="249"/>
                </a:cubicBezTo>
                <a:cubicBezTo>
                  <a:pt x="2453" y="249"/>
                  <a:pt x="2268" y="154"/>
                  <a:pt x="2107" y="154"/>
                </a:cubicBezTo>
                <a:cubicBezTo>
                  <a:pt x="1715" y="214"/>
                  <a:pt x="1383" y="335"/>
                  <a:pt x="960" y="335"/>
                </a:cubicBezTo>
                <a:cubicBezTo>
                  <a:pt x="882" y="335"/>
                  <a:pt x="811" y="333"/>
                  <a:pt x="744" y="333"/>
                </a:cubicBezTo>
                <a:cubicBezTo>
                  <a:pt x="479" y="333"/>
                  <a:pt x="290" y="353"/>
                  <a:pt x="25" y="546"/>
                </a:cubicBezTo>
                <a:cubicBezTo>
                  <a:pt x="1" y="546"/>
                  <a:pt x="15" y="584"/>
                  <a:pt x="37" y="584"/>
                </a:cubicBezTo>
                <a:cubicBezTo>
                  <a:pt x="43" y="584"/>
                  <a:pt x="49" y="582"/>
                  <a:pt x="55" y="576"/>
                </a:cubicBezTo>
                <a:cubicBezTo>
                  <a:pt x="277" y="447"/>
                  <a:pt x="454" y="409"/>
                  <a:pt x="616" y="409"/>
                </a:cubicBezTo>
                <a:cubicBezTo>
                  <a:pt x="848" y="409"/>
                  <a:pt x="1048" y="488"/>
                  <a:pt x="1306" y="488"/>
                </a:cubicBezTo>
                <a:cubicBezTo>
                  <a:pt x="1331" y="488"/>
                  <a:pt x="1356" y="487"/>
                  <a:pt x="1383" y="485"/>
                </a:cubicBezTo>
                <a:cubicBezTo>
                  <a:pt x="1438" y="458"/>
                  <a:pt x="1853" y="302"/>
                  <a:pt x="1847" y="301"/>
                </a:cubicBezTo>
                <a:lnTo>
                  <a:pt x="1847" y="301"/>
                </a:lnTo>
                <a:cubicBezTo>
                  <a:pt x="1940" y="273"/>
                  <a:pt x="2025" y="263"/>
                  <a:pt x="2106" y="263"/>
                </a:cubicBezTo>
                <a:cubicBezTo>
                  <a:pt x="2358" y="263"/>
                  <a:pt x="2567" y="365"/>
                  <a:pt x="2861" y="365"/>
                </a:cubicBezTo>
                <a:cubicBezTo>
                  <a:pt x="3103" y="365"/>
                  <a:pt x="3392" y="174"/>
                  <a:pt x="3686" y="174"/>
                </a:cubicBezTo>
                <a:cubicBezTo>
                  <a:pt x="3723" y="174"/>
                  <a:pt x="3760" y="177"/>
                  <a:pt x="3797" y="184"/>
                </a:cubicBezTo>
                <a:cubicBezTo>
                  <a:pt x="4012" y="205"/>
                  <a:pt x="4120" y="303"/>
                  <a:pt x="4284" y="303"/>
                </a:cubicBezTo>
                <a:cubicBezTo>
                  <a:pt x="4350" y="303"/>
                  <a:pt x="4426" y="287"/>
                  <a:pt x="4521" y="244"/>
                </a:cubicBezTo>
                <a:cubicBezTo>
                  <a:pt x="4551" y="244"/>
                  <a:pt x="4521" y="184"/>
                  <a:pt x="4491" y="184"/>
                </a:cubicBezTo>
                <a:cubicBezTo>
                  <a:pt x="4417" y="218"/>
                  <a:pt x="4343" y="232"/>
                  <a:pt x="4269" y="232"/>
                </a:cubicBezTo>
                <a:cubicBezTo>
                  <a:pt x="3964" y="232"/>
                  <a:pt x="3656" y="1"/>
                  <a:pt x="3331"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9"/>
          <p:cNvSpPr/>
          <p:nvPr/>
        </p:nvSpPr>
        <p:spPr>
          <a:xfrm>
            <a:off x="6494575" y="3263950"/>
            <a:ext cx="111675" cy="14575"/>
          </a:xfrm>
          <a:custGeom>
            <a:rect b="b" l="l" r="r" t="t"/>
            <a:pathLst>
              <a:path extrusionOk="0" h="583" w="4467">
                <a:moveTo>
                  <a:pt x="1838" y="154"/>
                </a:moveTo>
                <a:cubicBezTo>
                  <a:pt x="1775" y="154"/>
                  <a:pt x="1502" y="210"/>
                  <a:pt x="1654" y="220"/>
                </a:cubicBezTo>
                <a:lnTo>
                  <a:pt x="1654" y="220"/>
                </a:lnTo>
                <a:cubicBezTo>
                  <a:pt x="1845" y="170"/>
                  <a:pt x="1873" y="154"/>
                  <a:pt x="1838" y="154"/>
                </a:cubicBezTo>
                <a:close/>
                <a:moveTo>
                  <a:pt x="3168" y="1"/>
                </a:moveTo>
                <a:cubicBezTo>
                  <a:pt x="3108" y="31"/>
                  <a:pt x="3048" y="91"/>
                  <a:pt x="3018" y="91"/>
                </a:cubicBezTo>
                <a:cubicBezTo>
                  <a:pt x="2957" y="152"/>
                  <a:pt x="2927" y="182"/>
                  <a:pt x="2867" y="242"/>
                </a:cubicBezTo>
                <a:cubicBezTo>
                  <a:pt x="2692" y="344"/>
                  <a:pt x="2531" y="397"/>
                  <a:pt x="2384" y="397"/>
                </a:cubicBezTo>
                <a:cubicBezTo>
                  <a:pt x="2227" y="397"/>
                  <a:pt x="2086" y="337"/>
                  <a:pt x="1961" y="212"/>
                </a:cubicBezTo>
                <a:cubicBezTo>
                  <a:pt x="1848" y="219"/>
                  <a:pt x="1768" y="222"/>
                  <a:pt x="1713" y="222"/>
                </a:cubicBezTo>
                <a:cubicBezTo>
                  <a:pt x="1689" y="222"/>
                  <a:pt x="1669" y="221"/>
                  <a:pt x="1654" y="220"/>
                </a:cubicBezTo>
                <a:lnTo>
                  <a:pt x="1654" y="220"/>
                </a:lnTo>
                <a:cubicBezTo>
                  <a:pt x="1629" y="227"/>
                  <a:pt x="1601" y="234"/>
                  <a:pt x="1569" y="242"/>
                </a:cubicBezTo>
                <a:cubicBezTo>
                  <a:pt x="1267" y="333"/>
                  <a:pt x="996" y="393"/>
                  <a:pt x="694" y="423"/>
                </a:cubicBezTo>
                <a:cubicBezTo>
                  <a:pt x="453" y="453"/>
                  <a:pt x="302" y="423"/>
                  <a:pt x="30" y="514"/>
                </a:cubicBezTo>
                <a:cubicBezTo>
                  <a:pt x="6" y="538"/>
                  <a:pt x="1" y="582"/>
                  <a:pt x="32" y="582"/>
                </a:cubicBezTo>
                <a:cubicBezTo>
                  <a:pt x="39" y="582"/>
                  <a:pt x="49" y="580"/>
                  <a:pt x="60" y="574"/>
                </a:cubicBezTo>
                <a:cubicBezTo>
                  <a:pt x="206" y="522"/>
                  <a:pt x="349" y="506"/>
                  <a:pt x="490" y="506"/>
                </a:cubicBezTo>
                <a:cubicBezTo>
                  <a:pt x="718" y="506"/>
                  <a:pt x="944" y="548"/>
                  <a:pt x="1177" y="548"/>
                </a:cubicBezTo>
                <a:cubicBezTo>
                  <a:pt x="1217" y="548"/>
                  <a:pt x="1257" y="547"/>
                  <a:pt x="1297" y="544"/>
                </a:cubicBezTo>
                <a:cubicBezTo>
                  <a:pt x="1358" y="514"/>
                  <a:pt x="1418" y="484"/>
                  <a:pt x="1479" y="423"/>
                </a:cubicBezTo>
                <a:cubicBezTo>
                  <a:pt x="1509" y="393"/>
                  <a:pt x="1554" y="378"/>
                  <a:pt x="1611" y="378"/>
                </a:cubicBezTo>
                <a:cubicBezTo>
                  <a:pt x="1667" y="378"/>
                  <a:pt x="1735" y="393"/>
                  <a:pt x="1810" y="423"/>
                </a:cubicBezTo>
                <a:cubicBezTo>
                  <a:pt x="1827" y="420"/>
                  <a:pt x="1844" y="419"/>
                  <a:pt x="1862" y="419"/>
                </a:cubicBezTo>
                <a:cubicBezTo>
                  <a:pt x="2018" y="419"/>
                  <a:pt x="2204" y="518"/>
                  <a:pt x="2340" y="518"/>
                </a:cubicBezTo>
                <a:cubicBezTo>
                  <a:pt x="2355" y="518"/>
                  <a:pt x="2370" y="516"/>
                  <a:pt x="2384" y="514"/>
                </a:cubicBezTo>
                <a:cubicBezTo>
                  <a:pt x="2836" y="484"/>
                  <a:pt x="2957" y="212"/>
                  <a:pt x="3531" y="212"/>
                </a:cubicBezTo>
                <a:cubicBezTo>
                  <a:pt x="3832" y="212"/>
                  <a:pt x="4134" y="242"/>
                  <a:pt x="4436" y="242"/>
                </a:cubicBezTo>
                <a:cubicBezTo>
                  <a:pt x="4466" y="242"/>
                  <a:pt x="4466" y="182"/>
                  <a:pt x="4436" y="182"/>
                </a:cubicBezTo>
                <a:cubicBezTo>
                  <a:pt x="4194" y="182"/>
                  <a:pt x="3380" y="31"/>
                  <a:pt x="3319" y="31"/>
                </a:cubicBezTo>
                <a:cubicBezTo>
                  <a:pt x="3289" y="31"/>
                  <a:pt x="3199" y="1"/>
                  <a:pt x="3168"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9"/>
          <p:cNvSpPr/>
          <p:nvPr/>
        </p:nvSpPr>
        <p:spPr>
          <a:xfrm>
            <a:off x="6491825" y="3297900"/>
            <a:ext cx="113650" cy="15150"/>
          </a:xfrm>
          <a:custGeom>
            <a:rect b="b" l="l" r="r" t="t"/>
            <a:pathLst>
              <a:path extrusionOk="0" h="606" w="4546">
                <a:moveTo>
                  <a:pt x="4486" y="1"/>
                </a:moveTo>
                <a:cubicBezTo>
                  <a:pt x="4273" y="142"/>
                  <a:pt x="4098" y="182"/>
                  <a:pt x="3934" y="182"/>
                </a:cubicBezTo>
                <a:cubicBezTo>
                  <a:pt x="3719" y="182"/>
                  <a:pt x="3525" y="113"/>
                  <a:pt x="3293" y="113"/>
                </a:cubicBezTo>
                <a:cubicBezTo>
                  <a:pt x="3249" y="113"/>
                  <a:pt x="3204" y="116"/>
                  <a:pt x="3158" y="121"/>
                </a:cubicBezTo>
                <a:cubicBezTo>
                  <a:pt x="3101" y="121"/>
                  <a:pt x="2677" y="305"/>
                  <a:pt x="2694" y="305"/>
                </a:cubicBezTo>
                <a:cubicBezTo>
                  <a:pt x="2696" y="305"/>
                  <a:pt x="2699" y="304"/>
                  <a:pt x="2705" y="302"/>
                </a:cubicBezTo>
                <a:lnTo>
                  <a:pt x="2705" y="302"/>
                </a:lnTo>
                <a:cubicBezTo>
                  <a:pt x="2623" y="330"/>
                  <a:pt x="2546" y="340"/>
                  <a:pt x="2471" y="340"/>
                </a:cubicBezTo>
                <a:cubicBezTo>
                  <a:pt x="2238" y="340"/>
                  <a:pt x="2030" y="239"/>
                  <a:pt x="1782" y="239"/>
                </a:cubicBezTo>
                <a:cubicBezTo>
                  <a:pt x="1758" y="239"/>
                  <a:pt x="1734" y="240"/>
                  <a:pt x="1709" y="242"/>
                </a:cubicBezTo>
                <a:cubicBezTo>
                  <a:pt x="1428" y="242"/>
                  <a:pt x="1120" y="426"/>
                  <a:pt x="810" y="426"/>
                </a:cubicBezTo>
                <a:cubicBezTo>
                  <a:pt x="788" y="426"/>
                  <a:pt x="766" y="425"/>
                  <a:pt x="744" y="423"/>
                </a:cubicBezTo>
                <a:cubicBezTo>
                  <a:pt x="516" y="400"/>
                  <a:pt x="408" y="292"/>
                  <a:pt x="239" y="292"/>
                </a:cubicBezTo>
                <a:cubicBezTo>
                  <a:pt x="185" y="292"/>
                  <a:pt x="123" y="303"/>
                  <a:pt x="49" y="333"/>
                </a:cubicBezTo>
                <a:cubicBezTo>
                  <a:pt x="1" y="357"/>
                  <a:pt x="11" y="401"/>
                  <a:pt x="33" y="401"/>
                </a:cubicBezTo>
                <a:cubicBezTo>
                  <a:pt x="38" y="401"/>
                  <a:pt x="44" y="399"/>
                  <a:pt x="49" y="393"/>
                </a:cubicBezTo>
                <a:cubicBezTo>
                  <a:pt x="113" y="368"/>
                  <a:pt x="177" y="358"/>
                  <a:pt x="241" y="358"/>
                </a:cubicBezTo>
                <a:cubicBezTo>
                  <a:pt x="555" y="358"/>
                  <a:pt x="873" y="606"/>
                  <a:pt x="1209" y="606"/>
                </a:cubicBezTo>
                <a:cubicBezTo>
                  <a:pt x="1225" y="606"/>
                  <a:pt x="1241" y="605"/>
                  <a:pt x="1257" y="604"/>
                </a:cubicBezTo>
                <a:cubicBezTo>
                  <a:pt x="1377" y="604"/>
                  <a:pt x="1860" y="333"/>
                  <a:pt x="1890" y="333"/>
                </a:cubicBezTo>
                <a:cubicBezTo>
                  <a:pt x="2024" y="333"/>
                  <a:pt x="2206" y="428"/>
                  <a:pt x="2372" y="428"/>
                </a:cubicBezTo>
                <a:cubicBezTo>
                  <a:pt x="2393" y="428"/>
                  <a:pt x="2413" y="427"/>
                  <a:pt x="2433" y="423"/>
                </a:cubicBezTo>
                <a:cubicBezTo>
                  <a:pt x="2826" y="393"/>
                  <a:pt x="3158" y="242"/>
                  <a:pt x="3580" y="242"/>
                </a:cubicBezTo>
                <a:cubicBezTo>
                  <a:pt x="3667" y="242"/>
                  <a:pt x="3746" y="244"/>
                  <a:pt x="3818" y="244"/>
                </a:cubicBezTo>
                <a:cubicBezTo>
                  <a:pt x="4072" y="244"/>
                  <a:pt x="4258" y="225"/>
                  <a:pt x="4516" y="61"/>
                </a:cubicBezTo>
                <a:cubicBezTo>
                  <a:pt x="4546" y="31"/>
                  <a:pt x="4516" y="1"/>
                  <a:pt x="4486"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9"/>
          <p:cNvSpPr/>
          <p:nvPr/>
        </p:nvSpPr>
        <p:spPr>
          <a:xfrm>
            <a:off x="6496975" y="3328825"/>
            <a:ext cx="111525" cy="14575"/>
          </a:xfrm>
          <a:custGeom>
            <a:rect b="b" l="l" r="r" t="t"/>
            <a:pathLst>
              <a:path extrusionOk="0" h="583" w="4461">
                <a:moveTo>
                  <a:pt x="1833" y="154"/>
                </a:moveTo>
                <a:cubicBezTo>
                  <a:pt x="1769" y="154"/>
                  <a:pt x="1497" y="210"/>
                  <a:pt x="1649" y="221"/>
                </a:cubicBezTo>
                <a:lnTo>
                  <a:pt x="1649" y="221"/>
                </a:lnTo>
                <a:cubicBezTo>
                  <a:pt x="1840" y="171"/>
                  <a:pt x="1867" y="154"/>
                  <a:pt x="1833" y="154"/>
                </a:cubicBezTo>
                <a:close/>
                <a:moveTo>
                  <a:pt x="3163" y="1"/>
                </a:moveTo>
                <a:cubicBezTo>
                  <a:pt x="3103" y="31"/>
                  <a:pt x="3072" y="91"/>
                  <a:pt x="3012" y="91"/>
                </a:cubicBezTo>
                <a:cubicBezTo>
                  <a:pt x="2952" y="152"/>
                  <a:pt x="2922" y="182"/>
                  <a:pt x="2861" y="242"/>
                </a:cubicBezTo>
                <a:cubicBezTo>
                  <a:pt x="2701" y="344"/>
                  <a:pt x="2540" y="397"/>
                  <a:pt x="2390" y="397"/>
                </a:cubicBezTo>
                <a:cubicBezTo>
                  <a:pt x="2230" y="397"/>
                  <a:pt x="2081" y="337"/>
                  <a:pt x="1956" y="212"/>
                </a:cubicBezTo>
                <a:cubicBezTo>
                  <a:pt x="1843" y="219"/>
                  <a:pt x="1762" y="222"/>
                  <a:pt x="1707" y="222"/>
                </a:cubicBezTo>
                <a:cubicBezTo>
                  <a:pt x="1683" y="222"/>
                  <a:pt x="1664" y="222"/>
                  <a:pt x="1649" y="221"/>
                </a:cubicBezTo>
                <a:lnTo>
                  <a:pt x="1649" y="221"/>
                </a:lnTo>
                <a:cubicBezTo>
                  <a:pt x="1623" y="227"/>
                  <a:pt x="1595" y="234"/>
                  <a:pt x="1564" y="242"/>
                </a:cubicBezTo>
                <a:cubicBezTo>
                  <a:pt x="1262" y="333"/>
                  <a:pt x="1020" y="393"/>
                  <a:pt x="719" y="423"/>
                </a:cubicBezTo>
                <a:cubicBezTo>
                  <a:pt x="447" y="454"/>
                  <a:pt x="296" y="423"/>
                  <a:pt x="25" y="514"/>
                </a:cubicBezTo>
                <a:cubicBezTo>
                  <a:pt x="0" y="538"/>
                  <a:pt x="15" y="583"/>
                  <a:pt x="38" y="583"/>
                </a:cubicBezTo>
                <a:cubicBezTo>
                  <a:pt x="43" y="583"/>
                  <a:pt x="49" y="580"/>
                  <a:pt x="55" y="574"/>
                </a:cubicBezTo>
                <a:cubicBezTo>
                  <a:pt x="213" y="532"/>
                  <a:pt x="360" y="519"/>
                  <a:pt x="503" y="519"/>
                </a:cubicBezTo>
                <a:cubicBezTo>
                  <a:pt x="722" y="519"/>
                  <a:pt x="934" y="549"/>
                  <a:pt x="1165" y="549"/>
                </a:cubicBezTo>
                <a:cubicBezTo>
                  <a:pt x="1216" y="549"/>
                  <a:pt x="1269" y="548"/>
                  <a:pt x="1322" y="544"/>
                </a:cubicBezTo>
                <a:cubicBezTo>
                  <a:pt x="1352" y="514"/>
                  <a:pt x="1413" y="484"/>
                  <a:pt x="1473" y="454"/>
                </a:cubicBezTo>
                <a:cubicBezTo>
                  <a:pt x="1523" y="404"/>
                  <a:pt x="1573" y="381"/>
                  <a:pt x="1633" y="381"/>
                </a:cubicBezTo>
                <a:cubicBezTo>
                  <a:pt x="1682" y="381"/>
                  <a:pt x="1737" y="396"/>
                  <a:pt x="1805" y="423"/>
                </a:cubicBezTo>
                <a:cubicBezTo>
                  <a:pt x="1993" y="423"/>
                  <a:pt x="2181" y="519"/>
                  <a:pt x="2326" y="519"/>
                </a:cubicBezTo>
                <a:cubicBezTo>
                  <a:pt x="2344" y="519"/>
                  <a:pt x="2362" y="517"/>
                  <a:pt x="2378" y="514"/>
                </a:cubicBezTo>
                <a:cubicBezTo>
                  <a:pt x="2861" y="514"/>
                  <a:pt x="2982" y="212"/>
                  <a:pt x="3525" y="212"/>
                </a:cubicBezTo>
                <a:cubicBezTo>
                  <a:pt x="3827" y="212"/>
                  <a:pt x="4129" y="242"/>
                  <a:pt x="4430" y="242"/>
                </a:cubicBezTo>
                <a:cubicBezTo>
                  <a:pt x="4461" y="242"/>
                  <a:pt x="4461" y="182"/>
                  <a:pt x="4430" y="182"/>
                </a:cubicBezTo>
                <a:cubicBezTo>
                  <a:pt x="4189" y="182"/>
                  <a:pt x="3404" y="31"/>
                  <a:pt x="3314" y="31"/>
                </a:cubicBezTo>
                <a:cubicBezTo>
                  <a:pt x="3284" y="31"/>
                  <a:pt x="3193" y="1"/>
                  <a:pt x="3163"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9"/>
          <p:cNvSpPr/>
          <p:nvPr/>
        </p:nvSpPr>
        <p:spPr>
          <a:xfrm>
            <a:off x="6490175" y="3366525"/>
            <a:ext cx="113500" cy="15350"/>
          </a:xfrm>
          <a:custGeom>
            <a:rect b="b" l="l" r="r" t="t"/>
            <a:pathLst>
              <a:path extrusionOk="0" h="614" w="4540">
                <a:moveTo>
                  <a:pt x="3328" y="0"/>
                </a:moveTo>
                <a:cubicBezTo>
                  <a:pt x="3313" y="0"/>
                  <a:pt x="3299" y="1"/>
                  <a:pt x="3284" y="2"/>
                </a:cubicBezTo>
                <a:cubicBezTo>
                  <a:pt x="3163" y="32"/>
                  <a:pt x="2681" y="273"/>
                  <a:pt x="2650" y="273"/>
                </a:cubicBezTo>
                <a:cubicBezTo>
                  <a:pt x="2516" y="273"/>
                  <a:pt x="2334" y="178"/>
                  <a:pt x="2169" y="178"/>
                </a:cubicBezTo>
                <a:cubicBezTo>
                  <a:pt x="2148" y="178"/>
                  <a:pt x="2127" y="180"/>
                  <a:pt x="2107" y="183"/>
                </a:cubicBezTo>
                <a:cubicBezTo>
                  <a:pt x="1685" y="213"/>
                  <a:pt x="1353" y="364"/>
                  <a:pt x="960" y="364"/>
                </a:cubicBezTo>
                <a:cubicBezTo>
                  <a:pt x="873" y="364"/>
                  <a:pt x="795" y="362"/>
                  <a:pt x="722" y="362"/>
                </a:cubicBezTo>
                <a:cubicBezTo>
                  <a:pt x="468" y="362"/>
                  <a:pt x="283" y="381"/>
                  <a:pt x="25" y="545"/>
                </a:cubicBezTo>
                <a:cubicBezTo>
                  <a:pt x="1" y="569"/>
                  <a:pt x="16" y="614"/>
                  <a:pt x="38" y="614"/>
                </a:cubicBezTo>
                <a:cubicBezTo>
                  <a:pt x="44" y="614"/>
                  <a:pt x="49" y="611"/>
                  <a:pt x="55" y="605"/>
                </a:cubicBezTo>
                <a:cubicBezTo>
                  <a:pt x="267" y="464"/>
                  <a:pt x="443" y="424"/>
                  <a:pt x="606" y="424"/>
                </a:cubicBezTo>
                <a:cubicBezTo>
                  <a:pt x="821" y="424"/>
                  <a:pt x="1016" y="493"/>
                  <a:pt x="1248" y="493"/>
                </a:cubicBezTo>
                <a:cubicBezTo>
                  <a:pt x="1291" y="493"/>
                  <a:pt x="1336" y="490"/>
                  <a:pt x="1383" y="485"/>
                </a:cubicBezTo>
                <a:cubicBezTo>
                  <a:pt x="1439" y="485"/>
                  <a:pt x="1864" y="301"/>
                  <a:pt x="1846" y="301"/>
                </a:cubicBezTo>
                <a:cubicBezTo>
                  <a:pt x="1845" y="301"/>
                  <a:pt x="1842" y="302"/>
                  <a:pt x="1836" y="304"/>
                </a:cubicBezTo>
                <a:lnTo>
                  <a:pt x="1836" y="304"/>
                </a:lnTo>
                <a:cubicBezTo>
                  <a:pt x="1916" y="277"/>
                  <a:pt x="1992" y="266"/>
                  <a:pt x="2066" y="266"/>
                </a:cubicBezTo>
                <a:cubicBezTo>
                  <a:pt x="2323" y="266"/>
                  <a:pt x="2550" y="394"/>
                  <a:pt x="2831" y="394"/>
                </a:cubicBezTo>
                <a:cubicBezTo>
                  <a:pt x="3087" y="394"/>
                  <a:pt x="3423" y="180"/>
                  <a:pt x="3738" y="180"/>
                </a:cubicBezTo>
                <a:cubicBezTo>
                  <a:pt x="3758" y="180"/>
                  <a:pt x="3778" y="181"/>
                  <a:pt x="3797" y="183"/>
                </a:cubicBezTo>
                <a:cubicBezTo>
                  <a:pt x="4017" y="227"/>
                  <a:pt x="4125" y="319"/>
                  <a:pt x="4284" y="319"/>
                </a:cubicBezTo>
                <a:cubicBezTo>
                  <a:pt x="4343" y="319"/>
                  <a:pt x="4409" y="306"/>
                  <a:pt x="4491" y="273"/>
                </a:cubicBezTo>
                <a:cubicBezTo>
                  <a:pt x="4540" y="249"/>
                  <a:pt x="4530" y="205"/>
                  <a:pt x="4508" y="205"/>
                </a:cubicBezTo>
                <a:cubicBezTo>
                  <a:pt x="4503" y="205"/>
                  <a:pt x="4497" y="207"/>
                  <a:pt x="4491" y="213"/>
                </a:cubicBezTo>
                <a:cubicBezTo>
                  <a:pt x="4423" y="238"/>
                  <a:pt x="4355" y="248"/>
                  <a:pt x="4288" y="248"/>
                </a:cubicBezTo>
                <a:cubicBezTo>
                  <a:pt x="3957" y="248"/>
                  <a:pt x="3642" y="0"/>
                  <a:pt x="3328"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9"/>
          <p:cNvSpPr/>
          <p:nvPr/>
        </p:nvSpPr>
        <p:spPr>
          <a:xfrm>
            <a:off x="6495325" y="3397275"/>
            <a:ext cx="111675" cy="14575"/>
          </a:xfrm>
          <a:custGeom>
            <a:rect b="b" l="l" r="r" t="t"/>
            <a:pathLst>
              <a:path extrusionOk="0" h="583" w="4467">
                <a:moveTo>
                  <a:pt x="3193" y="1"/>
                </a:moveTo>
                <a:cubicBezTo>
                  <a:pt x="3183" y="1"/>
                  <a:pt x="3175" y="3"/>
                  <a:pt x="3169" y="9"/>
                </a:cubicBezTo>
                <a:cubicBezTo>
                  <a:pt x="3108" y="39"/>
                  <a:pt x="3048" y="100"/>
                  <a:pt x="3018" y="100"/>
                </a:cubicBezTo>
                <a:cubicBezTo>
                  <a:pt x="2957" y="130"/>
                  <a:pt x="2897" y="190"/>
                  <a:pt x="2867" y="250"/>
                </a:cubicBezTo>
                <a:cubicBezTo>
                  <a:pt x="2704" y="346"/>
                  <a:pt x="2553" y="392"/>
                  <a:pt x="2414" y="392"/>
                </a:cubicBezTo>
                <a:cubicBezTo>
                  <a:pt x="2245" y="392"/>
                  <a:pt x="2094" y="323"/>
                  <a:pt x="1962" y="190"/>
                </a:cubicBezTo>
                <a:cubicBezTo>
                  <a:pt x="1855" y="200"/>
                  <a:pt x="1777" y="206"/>
                  <a:pt x="1722" y="209"/>
                </a:cubicBezTo>
                <a:lnTo>
                  <a:pt x="1722" y="209"/>
                </a:lnTo>
                <a:cubicBezTo>
                  <a:pt x="1845" y="173"/>
                  <a:pt x="1856" y="161"/>
                  <a:pt x="1822" y="161"/>
                </a:cubicBezTo>
                <a:cubicBezTo>
                  <a:pt x="1754" y="161"/>
                  <a:pt x="1502" y="211"/>
                  <a:pt x="1650" y="211"/>
                </a:cubicBezTo>
                <a:cubicBezTo>
                  <a:pt x="1668" y="211"/>
                  <a:pt x="1691" y="211"/>
                  <a:pt x="1722" y="209"/>
                </a:cubicBezTo>
                <a:lnTo>
                  <a:pt x="1722" y="209"/>
                </a:lnTo>
                <a:cubicBezTo>
                  <a:pt x="1683" y="220"/>
                  <a:pt x="1633" y="234"/>
                  <a:pt x="1569" y="250"/>
                </a:cubicBezTo>
                <a:cubicBezTo>
                  <a:pt x="1237" y="311"/>
                  <a:pt x="996" y="401"/>
                  <a:pt x="694" y="432"/>
                </a:cubicBezTo>
                <a:cubicBezTo>
                  <a:pt x="423" y="432"/>
                  <a:pt x="272" y="432"/>
                  <a:pt x="30" y="522"/>
                </a:cubicBezTo>
                <a:cubicBezTo>
                  <a:pt x="0" y="522"/>
                  <a:pt x="0" y="582"/>
                  <a:pt x="60" y="582"/>
                </a:cubicBezTo>
                <a:cubicBezTo>
                  <a:pt x="213" y="528"/>
                  <a:pt x="361" y="513"/>
                  <a:pt x="508" y="513"/>
                </a:cubicBezTo>
                <a:cubicBezTo>
                  <a:pt x="694" y="513"/>
                  <a:pt x="879" y="537"/>
                  <a:pt x="1067" y="537"/>
                </a:cubicBezTo>
                <a:cubicBezTo>
                  <a:pt x="1143" y="537"/>
                  <a:pt x="1220" y="533"/>
                  <a:pt x="1298" y="522"/>
                </a:cubicBezTo>
                <a:cubicBezTo>
                  <a:pt x="1358" y="492"/>
                  <a:pt x="1418" y="462"/>
                  <a:pt x="1449" y="432"/>
                </a:cubicBezTo>
                <a:cubicBezTo>
                  <a:pt x="1494" y="401"/>
                  <a:pt x="1547" y="386"/>
                  <a:pt x="1607" y="386"/>
                </a:cubicBezTo>
                <a:cubicBezTo>
                  <a:pt x="1667" y="386"/>
                  <a:pt x="1735" y="401"/>
                  <a:pt x="1811" y="432"/>
                </a:cubicBezTo>
                <a:cubicBezTo>
                  <a:pt x="1831" y="428"/>
                  <a:pt x="1852" y="427"/>
                  <a:pt x="1873" y="427"/>
                </a:cubicBezTo>
                <a:cubicBezTo>
                  <a:pt x="2044" y="427"/>
                  <a:pt x="2250" y="522"/>
                  <a:pt x="2384" y="522"/>
                </a:cubicBezTo>
                <a:cubicBezTo>
                  <a:pt x="2815" y="493"/>
                  <a:pt x="2945" y="218"/>
                  <a:pt x="3452" y="218"/>
                </a:cubicBezTo>
                <a:cubicBezTo>
                  <a:pt x="3477" y="218"/>
                  <a:pt x="3504" y="219"/>
                  <a:pt x="3531" y="220"/>
                </a:cubicBezTo>
                <a:cubicBezTo>
                  <a:pt x="3833" y="220"/>
                  <a:pt x="4134" y="250"/>
                  <a:pt x="4436" y="250"/>
                </a:cubicBezTo>
                <a:cubicBezTo>
                  <a:pt x="4466" y="250"/>
                  <a:pt x="4466" y="190"/>
                  <a:pt x="4436" y="190"/>
                </a:cubicBezTo>
                <a:cubicBezTo>
                  <a:pt x="4185" y="190"/>
                  <a:pt x="3498" y="36"/>
                  <a:pt x="3346" y="36"/>
                </a:cubicBezTo>
                <a:cubicBezTo>
                  <a:pt x="3333" y="36"/>
                  <a:pt x="3324" y="37"/>
                  <a:pt x="3320" y="39"/>
                </a:cubicBezTo>
                <a:cubicBezTo>
                  <a:pt x="3295" y="39"/>
                  <a:pt x="3233" y="1"/>
                  <a:pt x="3193"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9"/>
          <p:cNvSpPr/>
          <p:nvPr/>
        </p:nvSpPr>
        <p:spPr>
          <a:xfrm>
            <a:off x="6370825" y="3258075"/>
            <a:ext cx="79775" cy="22825"/>
          </a:xfrm>
          <a:custGeom>
            <a:rect b="b" l="l" r="r" t="t"/>
            <a:pathLst>
              <a:path extrusionOk="0" h="913" w="3191">
                <a:moveTo>
                  <a:pt x="2351" y="1"/>
                </a:moveTo>
                <a:cubicBezTo>
                  <a:pt x="2311" y="1"/>
                  <a:pt x="2272" y="8"/>
                  <a:pt x="2234" y="24"/>
                </a:cubicBezTo>
                <a:cubicBezTo>
                  <a:pt x="2083" y="55"/>
                  <a:pt x="2023" y="296"/>
                  <a:pt x="1872" y="326"/>
                </a:cubicBezTo>
                <a:cubicBezTo>
                  <a:pt x="1846" y="326"/>
                  <a:pt x="1687" y="260"/>
                  <a:pt x="1604" y="260"/>
                </a:cubicBezTo>
                <a:cubicBezTo>
                  <a:pt x="1590" y="260"/>
                  <a:pt x="1579" y="262"/>
                  <a:pt x="1570" y="266"/>
                </a:cubicBezTo>
                <a:cubicBezTo>
                  <a:pt x="1238" y="266"/>
                  <a:pt x="1057" y="568"/>
                  <a:pt x="755" y="598"/>
                </a:cubicBezTo>
                <a:cubicBezTo>
                  <a:pt x="423" y="628"/>
                  <a:pt x="242" y="568"/>
                  <a:pt x="1" y="869"/>
                </a:cubicBezTo>
                <a:cubicBezTo>
                  <a:pt x="1" y="891"/>
                  <a:pt x="16" y="912"/>
                  <a:pt x="35" y="912"/>
                </a:cubicBezTo>
                <a:cubicBezTo>
                  <a:pt x="43" y="912"/>
                  <a:pt x="52" y="908"/>
                  <a:pt x="61" y="900"/>
                </a:cubicBezTo>
                <a:cubicBezTo>
                  <a:pt x="221" y="707"/>
                  <a:pt x="382" y="677"/>
                  <a:pt x="546" y="677"/>
                </a:cubicBezTo>
                <a:cubicBezTo>
                  <a:pt x="623" y="677"/>
                  <a:pt x="702" y="683"/>
                  <a:pt x="781" y="683"/>
                </a:cubicBezTo>
                <a:cubicBezTo>
                  <a:pt x="852" y="683"/>
                  <a:pt x="923" y="678"/>
                  <a:pt x="997" y="658"/>
                </a:cubicBezTo>
                <a:cubicBezTo>
                  <a:pt x="1117" y="628"/>
                  <a:pt x="1178" y="477"/>
                  <a:pt x="1268" y="447"/>
                </a:cubicBezTo>
                <a:cubicBezTo>
                  <a:pt x="1342" y="410"/>
                  <a:pt x="1415" y="399"/>
                  <a:pt x="1489" y="399"/>
                </a:cubicBezTo>
                <a:cubicBezTo>
                  <a:pt x="1613" y="399"/>
                  <a:pt x="1738" y="432"/>
                  <a:pt x="1862" y="432"/>
                </a:cubicBezTo>
                <a:cubicBezTo>
                  <a:pt x="1906" y="432"/>
                  <a:pt x="1949" y="428"/>
                  <a:pt x="1992" y="417"/>
                </a:cubicBezTo>
                <a:cubicBezTo>
                  <a:pt x="2053" y="387"/>
                  <a:pt x="2053" y="326"/>
                  <a:pt x="2113" y="296"/>
                </a:cubicBezTo>
                <a:cubicBezTo>
                  <a:pt x="2113" y="296"/>
                  <a:pt x="2475" y="55"/>
                  <a:pt x="2506" y="55"/>
                </a:cubicBezTo>
                <a:cubicBezTo>
                  <a:pt x="2536" y="55"/>
                  <a:pt x="2626" y="145"/>
                  <a:pt x="2687" y="145"/>
                </a:cubicBezTo>
                <a:cubicBezTo>
                  <a:pt x="2808" y="163"/>
                  <a:pt x="2889" y="200"/>
                  <a:pt x="2971" y="200"/>
                </a:cubicBezTo>
                <a:cubicBezTo>
                  <a:pt x="3032" y="200"/>
                  <a:pt x="3092" y="179"/>
                  <a:pt x="3169" y="115"/>
                </a:cubicBezTo>
                <a:cubicBezTo>
                  <a:pt x="3191" y="94"/>
                  <a:pt x="3167" y="72"/>
                  <a:pt x="3140" y="72"/>
                </a:cubicBezTo>
                <a:cubicBezTo>
                  <a:pt x="3129" y="72"/>
                  <a:pt x="3118" y="76"/>
                  <a:pt x="3109" y="85"/>
                </a:cubicBezTo>
                <a:cubicBezTo>
                  <a:pt x="3056" y="131"/>
                  <a:pt x="2997" y="148"/>
                  <a:pt x="2935" y="148"/>
                </a:cubicBezTo>
                <a:cubicBezTo>
                  <a:pt x="2752" y="148"/>
                  <a:pt x="2539" y="1"/>
                  <a:pt x="2351"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9"/>
          <p:cNvSpPr/>
          <p:nvPr/>
        </p:nvSpPr>
        <p:spPr>
          <a:xfrm>
            <a:off x="6378525" y="3287750"/>
            <a:ext cx="79100" cy="22450"/>
          </a:xfrm>
          <a:custGeom>
            <a:rect b="b" l="l" r="r" t="t"/>
            <a:pathLst>
              <a:path extrusionOk="0" h="898" w="3164">
                <a:moveTo>
                  <a:pt x="2228" y="1"/>
                </a:moveTo>
                <a:cubicBezTo>
                  <a:pt x="2218" y="1"/>
                  <a:pt x="2208" y="4"/>
                  <a:pt x="2198" y="14"/>
                </a:cubicBezTo>
                <a:cubicBezTo>
                  <a:pt x="2107" y="45"/>
                  <a:pt x="2137" y="75"/>
                  <a:pt x="2077" y="135"/>
                </a:cubicBezTo>
                <a:cubicBezTo>
                  <a:pt x="2016" y="195"/>
                  <a:pt x="2016" y="316"/>
                  <a:pt x="1956" y="377"/>
                </a:cubicBezTo>
                <a:cubicBezTo>
                  <a:pt x="1805" y="377"/>
                  <a:pt x="1654" y="407"/>
                  <a:pt x="1473" y="407"/>
                </a:cubicBezTo>
                <a:cubicBezTo>
                  <a:pt x="1443" y="377"/>
                  <a:pt x="1383" y="346"/>
                  <a:pt x="1322" y="316"/>
                </a:cubicBezTo>
                <a:cubicBezTo>
                  <a:pt x="1262" y="326"/>
                  <a:pt x="1235" y="326"/>
                  <a:pt x="1220" y="326"/>
                </a:cubicBezTo>
                <a:lnTo>
                  <a:pt x="1220" y="326"/>
                </a:lnTo>
                <a:cubicBezTo>
                  <a:pt x="1188" y="326"/>
                  <a:pt x="1202" y="326"/>
                  <a:pt x="1081" y="407"/>
                </a:cubicBezTo>
                <a:cubicBezTo>
                  <a:pt x="960" y="527"/>
                  <a:pt x="870" y="618"/>
                  <a:pt x="779" y="708"/>
                </a:cubicBezTo>
                <a:cubicBezTo>
                  <a:pt x="719" y="708"/>
                  <a:pt x="628" y="678"/>
                  <a:pt x="568" y="678"/>
                </a:cubicBezTo>
                <a:lnTo>
                  <a:pt x="447" y="678"/>
                </a:lnTo>
                <a:cubicBezTo>
                  <a:pt x="296" y="678"/>
                  <a:pt x="176" y="739"/>
                  <a:pt x="25" y="829"/>
                </a:cubicBezTo>
                <a:cubicBezTo>
                  <a:pt x="0" y="854"/>
                  <a:pt x="15" y="898"/>
                  <a:pt x="38" y="898"/>
                </a:cubicBezTo>
                <a:cubicBezTo>
                  <a:pt x="43" y="898"/>
                  <a:pt x="49" y="895"/>
                  <a:pt x="55" y="890"/>
                </a:cubicBezTo>
                <a:cubicBezTo>
                  <a:pt x="221" y="784"/>
                  <a:pt x="372" y="776"/>
                  <a:pt x="519" y="776"/>
                </a:cubicBezTo>
                <a:cubicBezTo>
                  <a:pt x="543" y="776"/>
                  <a:pt x="568" y="777"/>
                  <a:pt x="592" y="777"/>
                </a:cubicBezTo>
                <a:cubicBezTo>
                  <a:pt x="714" y="777"/>
                  <a:pt x="835" y="771"/>
                  <a:pt x="960" y="708"/>
                </a:cubicBezTo>
                <a:cubicBezTo>
                  <a:pt x="1129" y="624"/>
                  <a:pt x="1167" y="434"/>
                  <a:pt x="1343" y="434"/>
                </a:cubicBezTo>
                <a:cubicBezTo>
                  <a:pt x="1356" y="434"/>
                  <a:pt x="1369" y="435"/>
                  <a:pt x="1383" y="437"/>
                </a:cubicBezTo>
                <a:cubicBezTo>
                  <a:pt x="1503" y="437"/>
                  <a:pt x="1594" y="618"/>
                  <a:pt x="1745" y="618"/>
                </a:cubicBezTo>
                <a:cubicBezTo>
                  <a:pt x="1956" y="588"/>
                  <a:pt x="1926" y="437"/>
                  <a:pt x="2077" y="286"/>
                </a:cubicBezTo>
                <a:cubicBezTo>
                  <a:pt x="2159" y="203"/>
                  <a:pt x="2236" y="184"/>
                  <a:pt x="2317" y="184"/>
                </a:cubicBezTo>
                <a:cubicBezTo>
                  <a:pt x="2392" y="184"/>
                  <a:pt x="2472" y="201"/>
                  <a:pt x="2565" y="201"/>
                </a:cubicBezTo>
                <a:cubicBezTo>
                  <a:pt x="2592" y="201"/>
                  <a:pt x="2621" y="199"/>
                  <a:pt x="2650" y="195"/>
                </a:cubicBezTo>
                <a:cubicBezTo>
                  <a:pt x="2801" y="195"/>
                  <a:pt x="2952" y="135"/>
                  <a:pt x="3103" y="135"/>
                </a:cubicBezTo>
                <a:cubicBezTo>
                  <a:pt x="3163" y="105"/>
                  <a:pt x="3163" y="45"/>
                  <a:pt x="3103" y="45"/>
                </a:cubicBezTo>
                <a:cubicBezTo>
                  <a:pt x="3063" y="49"/>
                  <a:pt x="3023" y="51"/>
                  <a:pt x="2983" y="51"/>
                </a:cubicBezTo>
                <a:cubicBezTo>
                  <a:pt x="2791" y="51"/>
                  <a:pt x="2599" y="8"/>
                  <a:pt x="2407" y="8"/>
                </a:cubicBezTo>
                <a:cubicBezTo>
                  <a:pt x="2368" y="8"/>
                  <a:pt x="2328" y="10"/>
                  <a:pt x="2288" y="14"/>
                </a:cubicBezTo>
                <a:cubicBezTo>
                  <a:pt x="2268" y="14"/>
                  <a:pt x="2248" y="1"/>
                  <a:pt x="2228"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9"/>
          <p:cNvSpPr/>
          <p:nvPr/>
        </p:nvSpPr>
        <p:spPr>
          <a:xfrm>
            <a:off x="6380850" y="3318375"/>
            <a:ext cx="79550" cy="23150"/>
          </a:xfrm>
          <a:custGeom>
            <a:rect b="b" l="l" r="r" t="t"/>
            <a:pathLst>
              <a:path extrusionOk="0" h="926" w="3182">
                <a:moveTo>
                  <a:pt x="3157" y="1"/>
                </a:moveTo>
                <a:cubicBezTo>
                  <a:pt x="3149" y="1"/>
                  <a:pt x="3140" y="8"/>
                  <a:pt x="3131" y="27"/>
                </a:cubicBezTo>
                <a:cubicBezTo>
                  <a:pt x="2970" y="219"/>
                  <a:pt x="2810" y="250"/>
                  <a:pt x="2645" y="250"/>
                </a:cubicBezTo>
                <a:cubicBezTo>
                  <a:pt x="2568" y="250"/>
                  <a:pt x="2490" y="243"/>
                  <a:pt x="2411" y="243"/>
                </a:cubicBezTo>
                <a:cubicBezTo>
                  <a:pt x="2340" y="243"/>
                  <a:pt x="2268" y="248"/>
                  <a:pt x="2195" y="268"/>
                </a:cubicBezTo>
                <a:cubicBezTo>
                  <a:pt x="2074" y="298"/>
                  <a:pt x="2014" y="419"/>
                  <a:pt x="1923" y="479"/>
                </a:cubicBezTo>
                <a:cubicBezTo>
                  <a:pt x="1850" y="516"/>
                  <a:pt x="1776" y="528"/>
                  <a:pt x="1703" y="528"/>
                </a:cubicBezTo>
                <a:cubicBezTo>
                  <a:pt x="1578" y="528"/>
                  <a:pt x="1454" y="495"/>
                  <a:pt x="1329" y="495"/>
                </a:cubicBezTo>
                <a:cubicBezTo>
                  <a:pt x="1286" y="495"/>
                  <a:pt x="1243" y="499"/>
                  <a:pt x="1199" y="509"/>
                </a:cubicBezTo>
                <a:cubicBezTo>
                  <a:pt x="1139" y="540"/>
                  <a:pt x="1139" y="600"/>
                  <a:pt x="1078" y="630"/>
                </a:cubicBezTo>
                <a:cubicBezTo>
                  <a:pt x="1078" y="630"/>
                  <a:pt x="716" y="872"/>
                  <a:pt x="686" y="872"/>
                </a:cubicBezTo>
                <a:cubicBezTo>
                  <a:pt x="656" y="872"/>
                  <a:pt x="565" y="781"/>
                  <a:pt x="505" y="781"/>
                </a:cubicBezTo>
                <a:cubicBezTo>
                  <a:pt x="380" y="763"/>
                  <a:pt x="297" y="714"/>
                  <a:pt x="213" y="714"/>
                </a:cubicBezTo>
                <a:cubicBezTo>
                  <a:pt x="155" y="714"/>
                  <a:pt x="96" y="737"/>
                  <a:pt x="22" y="811"/>
                </a:cubicBezTo>
                <a:cubicBezTo>
                  <a:pt x="1" y="833"/>
                  <a:pt x="25" y="854"/>
                  <a:pt x="51" y="854"/>
                </a:cubicBezTo>
                <a:cubicBezTo>
                  <a:pt x="62" y="854"/>
                  <a:pt x="74" y="850"/>
                  <a:pt x="83" y="841"/>
                </a:cubicBezTo>
                <a:cubicBezTo>
                  <a:pt x="136" y="795"/>
                  <a:pt x="195" y="778"/>
                  <a:pt x="257" y="778"/>
                </a:cubicBezTo>
                <a:cubicBezTo>
                  <a:pt x="439" y="778"/>
                  <a:pt x="652" y="925"/>
                  <a:pt x="840" y="925"/>
                </a:cubicBezTo>
                <a:cubicBezTo>
                  <a:pt x="881" y="925"/>
                  <a:pt x="920" y="918"/>
                  <a:pt x="958" y="902"/>
                </a:cubicBezTo>
                <a:cubicBezTo>
                  <a:pt x="1109" y="872"/>
                  <a:pt x="1169" y="630"/>
                  <a:pt x="1320" y="600"/>
                </a:cubicBezTo>
                <a:cubicBezTo>
                  <a:pt x="1350" y="600"/>
                  <a:pt x="1561" y="660"/>
                  <a:pt x="1622" y="660"/>
                </a:cubicBezTo>
                <a:cubicBezTo>
                  <a:pt x="1954" y="630"/>
                  <a:pt x="2135" y="359"/>
                  <a:pt x="2436" y="328"/>
                </a:cubicBezTo>
                <a:cubicBezTo>
                  <a:pt x="2768" y="298"/>
                  <a:pt x="2949" y="359"/>
                  <a:pt x="3161" y="57"/>
                </a:cubicBezTo>
                <a:cubicBezTo>
                  <a:pt x="3182" y="36"/>
                  <a:pt x="3174" y="1"/>
                  <a:pt x="3157" y="1"/>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9"/>
          <p:cNvSpPr/>
          <p:nvPr/>
        </p:nvSpPr>
        <p:spPr>
          <a:xfrm>
            <a:off x="6389825" y="3351475"/>
            <a:ext cx="78350" cy="22850"/>
          </a:xfrm>
          <a:custGeom>
            <a:rect b="b" l="l" r="r" t="t"/>
            <a:pathLst>
              <a:path extrusionOk="0" h="914" w="3134">
                <a:moveTo>
                  <a:pt x="2198" y="0"/>
                </a:moveTo>
                <a:cubicBezTo>
                  <a:pt x="2108" y="61"/>
                  <a:pt x="2108" y="91"/>
                  <a:pt x="2047" y="151"/>
                </a:cubicBezTo>
                <a:cubicBezTo>
                  <a:pt x="2017" y="211"/>
                  <a:pt x="2017" y="332"/>
                  <a:pt x="1957" y="393"/>
                </a:cubicBezTo>
                <a:cubicBezTo>
                  <a:pt x="1806" y="393"/>
                  <a:pt x="1625" y="423"/>
                  <a:pt x="1474" y="423"/>
                </a:cubicBezTo>
                <a:cubicBezTo>
                  <a:pt x="1444" y="393"/>
                  <a:pt x="1383" y="362"/>
                  <a:pt x="1323" y="332"/>
                </a:cubicBezTo>
                <a:cubicBezTo>
                  <a:pt x="1142" y="362"/>
                  <a:pt x="1263" y="302"/>
                  <a:pt x="1082" y="423"/>
                </a:cubicBezTo>
                <a:cubicBezTo>
                  <a:pt x="961" y="513"/>
                  <a:pt x="870" y="634"/>
                  <a:pt x="750" y="725"/>
                </a:cubicBezTo>
                <a:cubicBezTo>
                  <a:pt x="689" y="725"/>
                  <a:pt x="629" y="694"/>
                  <a:pt x="569" y="694"/>
                </a:cubicBezTo>
                <a:lnTo>
                  <a:pt x="448" y="694"/>
                </a:lnTo>
                <a:cubicBezTo>
                  <a:pt x="267" y="694"/>
                  <a:pt x="176" y="755"/>
                  <a:pt x="25" y="845"/>
                </a:cubicBezTo>
                <a:cubicBezTo>
                  <a:pt x="1" y="870"/>
                  <a:pt x="16" y="914"/>
                  <a:pt x="39" y="914"/>
                </a:cubicBezTo>
                <a:cubicBezTo>
                  <a:pt x="44" y="914"/>
                  <a:pt x="50" y="911"/>
                  <a:pt x="56" y="906"/>
                </a:cubicBezTo>
                <a:cubicBezTo>
                  <a:pt x="206" y="800"/>
                  <a:pt x="357" y="792"/>
                  <a:pt x="508" y="792"/>
                </a:cubicBezTo>
                <a:cubicBezTo>
                  <a:pt x="533" y="792"/>
                  <a:pt x="559" y="793"/>
                  <a:pt x="584" y="793"/>
                </a:cubicBezTo>
                <a:cubicBezTo>
                  <a:pt x="709" y="793"/>
                  <a:pt x="835" y="787"/>
                  <a:pt x="961" y="725"/>
                </a:cubicBezTo>
                <a:cubicBezTo>
                  <a:pt x="1130" y="640"/>
                  <a:pt x="1168" y="450"/>
                  <a:pt x="1344" y="450"/>
                </a:cubicBezTo>
                <a:cubicBezTo>
                  <a:pt x="1356" y="450"/>
                  <a:pt x="1369" y="451"/>
                  <a:pt x="1383" y="453"/>
                </a:cubicBezTo>
                <a:cubicBezTo>
                  <a:pt x="1504" y="453"/>
                  <a:pt x="1595" y="634"/>
                  <a:pt x="1715" y="634"/>
                </a:cubicBezTo>
                <a:cubicBezTo>
                  <a:pt x="1957" y="604"/>
                  <a:pt x="1927" y="453"/>
                  <a:pt x="2047" y="302"/>
                </a:cubicBezTo>
                <a:cubicBezTo>
                  <a:pt x="2130" y="219"/>
                  <a:pt x="2212" y="200"/>
                  <a:pt x="2301" y="200"/>
                </a:cubicBezTo>
                <a:cubicBezTo>
                  <a:pt x="2382" y="200"/>
                  <a:pt x="2469" y="217"/>
                  <a:pt x="2565" y="217"/>
                </a:cubicBezTo>
                <a:cubicBezTo>
                  <a:pt x="2593" y="217"/>
                  <a:pt x="2621" y="215"/>
                  <a:pt x="2651" y="211"/>
                </a:cubicBezTo>
                <a:cubicBezTo>
                  <a:pt x="2802" y="211"/>
                  <a:pt x="2953" y="151"/>
                  <a:pt x="3103" y="121"/>
                </a:cubicBezTo>
                <a:cubicBezTo>
                  <a:pt x="3134" y="121"/>
                  <a:pt x="3134" y="61"/>
                  <a:pt x="3103" y="61"/>
                </a:cubicBezTo>
                <a:cubicBezTo>
                  <a:pt x="3064" y="65"/>
                  <a:pt x="3024" y="67"/>
                  <a:pt x="2984" y="67"/>
                </a:cubicBezTo>
                <a:cubicBezTo>
                  <a:pt x="2792" y="67"/>
                  <a:pt x="2600" y="24"/>
                  <a:pt x="2408" y="24"/>
                </a:cubicBezTo>
                <a:cubicBezTo>
                  <a:pt x="2368" y="24"/>
                  <a:pt x="2328" y="26"/>
                  <a:pt x="2289" y="30"/>
                </a:cubicBezTo>
                <a:cubicBezTo>
                  <a:pt x="2259" y="30"/>
                  <a:pt x="2228" y="0"/>
                  <a:pt x="2198"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9"/>
          <p:cNvSpPr/>
          <p:nvPr/>
        </p:nvSpPr>
        <p:spPr>
          <a:xfrm>
            <a:off x="6390675" y="3389600"/>
            <a:ext cx="79775" cy="23325"/>
          </a:xfrm>
          <a:custGeom>
            <a:rect b="b" l="l" r="r" t="t"/>
            <a:pathLst>
              <a:path extrusionOk="0" h="933" w="3191">
                <a:moveTo>
                  <a:pt x="2315" y="0"/>
                </a:moveTo>
                <a:cubicBezTo>
                  <a:pt x="2284" y="0"/>
                  <a:pt x="2254" y="5"/>
                  <a:pt x="2225" y="14"/>
                </a:cubicBezTo>
                <a:cubicBezTo>
                  <a:pt x="2104" y="75"/>
                  <a:pt x="2013" y="286"/>
                  <a:pt x="1862" y="346"/>
                </a:cubicBezTo>
                <a:cubicBezTo>
                  <a:pt x="1832" y="346"/>
                  <a:pt x="1621" y="256"/>
                  <a:pt x="1561" y="256"/>
                </a:cubicBezTo>
                <a:cubicBezTo>
                  <a:pt x="1259" y="286"/>
                  <a:pt x="1078" y="588"/>
                  <a:pt x="746" y="618"/>
                </a:cubicBezTo>
                <a:cubicBezTo>
                  <a:pt x="414" y="648"/>
                  <a:pt x="263" y="588"/>
                  <a:pt x="22" y="889"/>
                </a:cubicBezTo>
                <a:cubicBezTo>
                  <a:pt x="0" y="911"/>
                  <a:pt x="24" y="932"/>
                  <a:pt x="40" y="932"/>
                </a:cubicBezTo>
                <a:cubicBezTo>
                  <a:pt x="47" y="932"/>
                  <a:pt x="52" y="928"/>
                  <a:pt x="52" y="920"/>
                </a:cubicBezTo>
                <a:cubicBezTo>
                  <a:pt x="233" y="702"/>
                  <a:pt x="425" y="691"/>
                  <a:pt x="621" y="691"/>
                </a:cubicBezTo>
                <a:cubicBezTo>
                  <a:pt x="643" y="691"/>
                  <a:pt x="665" y="692"/>
                  <a:pt x="687" y="692"/>
                </a:cubicBezTo>
                <a:cubicBezTo>
                  <a:pt x="796" y="692"/>
                  <a:pt x="907" y="688"/>
                  <a:pt x="1017" y="648"/>
                </a:cubicBezTo>
                <a:cubicBezTo>
                  <a:pt x="1108" y="618"/>
                  <a:pt x="1168" y="497"/>
                  <a:pt x="1289" y="467"/>
                </a:cubicBezTo>
                <a:cubicBezTo>
                  <a:pt x="1353" y="430"/>
                  <a:pt x="1423" y="419"/>
                  <a:pt x="1496" y="419"/>
                </a:cubicBezTo>
                <a:cubicBezTo>
                  <a:pt x="1620" y="419"/>
                  <a:pt x="1752" y="452"/>
                  <a:pt x="1881" y="452"/>
                </a:cubicBezTo>
                <a:cubicBezTo>
                  <a:pt x="1925" y="452"/>
                  <a:pt x="1970" y="448"/>
                  <a:pt x="2013" y="437"/>
                </a:cubicBezTo>
                <a:cubicBezTo>
                  <a:pt x="2043" y="407"/>
                  <a:pt x="2074" y="346"/>
                  <a:pt x="2104" y="316"/>
                </a:cubicBezTo>
                <a:cubicBezTo>
                  <a:pt x="2134" y="286"/>
                  <a:pt x="2466" y="75"/>
                  <a:pt x="2496" y="75"/>
                </a:cubicBezTo>
                <a:cubicBezTo>
                  <a:pt x="2556" y="75"/>
                  <a:pt x="2647" y="165"/>
                  <a:pt x="2707" y="165"/>
                </a:cubicBezTo>
                <a:cubicBezTo>
                  <a:pt x="2811" y="183"/>
                  <a:pt x="2885" y="220"/>
                  <a:pt x="2964" y="220"/>
                </a:cubicBezTo>
                <a:cubicBezTo>
                  <a:pt x="3022" y="220"/>
                  <a:pt x="3083" y="199"/>
                  <a:pt x="3160" y="135"/>
                </a:cubicBezTo>
                <a:cubicBezTo>
                  <a:pt x="3190" y="105"/>
                  <a:pt x="3160" y="75"/>
                  <a:pt x="3130" y="75"/>
                </a:cubicBezTo>
                <a:cubicBezTo>
                  <a:pt x="3071" y="133"/>
                  <a:pt x="3004" y="154"/>
                  <a:pt x="2932" y="154"/>
                </a:cubicBezTo>
                <a:cubicBezTo>
                  <a:pt x="2737" y="154"/>
                  <a:pt x="2507" y="0"/>
                  <a:pt x="2315"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9"/>
          <p:cNvSpPr/>
          <p:nvPr/>
        </p:nvSpPr>
        <p:spPr>
          <a:xfrm>
            <a:off x="6398275" y="3419375"/>
            <a:ext cx="78950" cy="22850"/>
          </a:xfrm>
          <a:custGeom>
            <a:rect b="b" l="l" r="r" t="t"/>
            <a:pathLst>
              <a:path extrusionOk="0" h="914" w="3158">
                <a:moveTo>
                  <a:pt x="2222" y="0"/>
                </a:moveTo>
                <a:cubicBezTo>
                  <a:pt x="2132" y="61"/>
                  <a:pt x="2132" y="91"/>
                  <a:pt x="2071" y="151"/>
                </a:cubicBezTo>
                <a:cubicBezTo>
                  <a:pt x="2011" y="211"/>
                  <a:pt x="2011" y="332"/>
                  <a:pt x="1951" y="392"/>
                </a:cubicBezTo>
                <a:cubicBezTo>
                  <a:pt x="1800" y="392"/>
                  <a:pt x="1649" y="423"/>
                  <a:pt x="1498" y="423"/>
                </a:cubicBezTo>
                <a:cubicBezTo>
                  <a:pt x="1438" y="392"/>
                  <a:pt x="1377" y="332"/>
                  <a:pt x="1317" y="332"/>
                </a:cubicBezTo>
                <a:cubicBezTo>
                  <a:pt x="1166" y="362"/>
                  <a:pt x="1257" y="302"/>
                  <a:pt x="1076" y="423"/>
                </a:cubicBezTo>
                <a:cubicBezTo>
                  <a:pt x="985" y="513"/>
                  <a:pt x="864" y="604"/>
                  <a:pt x="774" y="724"/>
                </a:cubicBezTo>
                <a:cubicBezTo>
                  <a:pt x="713" y="694"/>
                  <a:pt x="653" y="694"/>
                  <a:pt x="593" y="694"/>
                </a:cubicBezTo>
                <a:cubicBezTo>
                  <a:pt x="573" y="694"/>
                  <a:pt x="539" y="681"/>
                  <a:pt x="510" y="681"/>
                </a:cubicBezTo>
                <a:cubicBezTo>
                  <a:pt x="495" y="681"/>
                  <a:pt x="482" y="684"/>
                  <a:pt x="472" y="694"/>
                </a:cubicBezTo>
                <a:cubicBezTo>
                  <a:pt x="291" y="694"/>
                  <a:pt x="170" y="755"/>
                  <a:pt x="50" y="845"/>
                </a:cubicBezTo>
                <a:cubicBezTo>
                  <a:pt x="1" y="870"/>
                  <a:pt x="11" y="914"/>
                  <a:pt x="49" y="914"/>
                </a:cubicBezTo>
                <a:cubicBezTo>
                  <a:pt x="58" y="914"/>
                  <a:pt x="68" y="911"/>
                  <a:pt x="80" y="906"/>
                </a:cubicBezTo>
                <a:cubicBezTo>
                  <a:pt x="231" y="800"/>
                  <a:pt x="381" y="792"/>
                  <a:pt x="529" y="792"/>
                </a:cubicBezTo>
                <a:cubicBezTo>
                  <a:pt x="553" y="792"/>
                  <a:pt x="578" y="793"/>
                  <a:pt x="602" y="793"/>
                </a:cubicBezTo>
                <a:cubicBezTo>
                  <a:pt x="723" y="793"/>
                  <a:pt x="842" y="787"/>
                  <a:pt x="955" y="724"/>
                </a:cubicBezTo>
                <a:cubicBezTo>
                  <a:pt x="1124" y="640"/>
                  <a:pt x="1161" y="450"/>
                  <a:pt x="1363" y="450"/>
                </a:cubicBezTo>
                <a:cubicBezTo>
                  <a:pt x="1377" y="450"/>
                  <a:pt x="1392" y="451"/>
                  <a:pt x="1408" y="453"/>
                </a:cubicBezTo>
                <a:cubicBezTo>
                  <a:pt x="1528" y="453"/>
                  <a:pt x="1589" y="634"/>
                  <a:pt x="1739" y="634"/>
                </a:cubicBezTo>
                <a:cubicBezTo>
                  <a:pt x="1981" y="604"/>
                  <a:pt x="1951" y="423"/>
                  <a:pt x="2071" y="302"/>
                </a:cubicBezTo>
                <a:cubicBezTo>
                  <a:pt x="2149" y="211"/>
                  <a:pt x="2222" y="187"/>
                  <a:pt x="2298" y="187"/>
                </a:cubicBezTo>
                <a:cubicBezTo>
                  <a:pt x="2382" y="187"/>
                  <a:pt x="2471" y="216"/>
                  <a:pt x="2577" y="216"/>
                </a:cubicBezTo>
                <a:cubicBezTo>
                  <a:pt x="2598" y="216"/>
                  <a:pt x="2621" y="214"/>
                  <a:pt x="2645" y="211"/>
                </a:cubicBezTo>
                <a:cubicBezTo>
                  <a:pt x="2826" y="211"/>
                  <a:pt x="2947" y="151"/>
                  <a:pt x="3128" y="121"/>
                </a:cubicBezTo>
                <a:cubicBezTo>
                  <a:pt x="3158" y="121"/>
                  <a:pt x="3158" y="61"/>
                  <a:pt x="3128" y="61"/>
                </a:cubicBezTo>
                <a:cubicBezTo>
                  <a:pt x="3088" y="65"/>
                  <a:pt x="3047" y="67"/>
                  <a:pt x="3007" y="67"/>
                </a:cubicBezTo>
                <a:cubicBezTo>
                  <a:pt x="2810" y="67"/>
                  <a:pt x="2604" y="24"/>
                  <a:pt x="2422" y="24"/>
                </a:cubicBezTo>
                <a:cubicBezTo>
                  <a:pt x="2385" y="24"/>
                  <a:pt x="2348" y="26"/>
                  <a:pt x="2313" y="30"/>
                </a:cubicBezTo>
                <a:cubicBezTo>
                  <a:pt x="2283" y="30"/>
                  <a:pt x="2252" y="0"/>
                  <a:pt x="2222" y="0"/>
                </a:cubicBezTo>
                <a:close/>
              </a:path>
            </a:pathLst>
          </a:custGeom>
          <a:solidFill>
            <a:srgbClr val="8F8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9"/>
          <p:cNvSpPr/>
          <p:nvPr/>
        </p:nvSpPr>
        <p:spPr>
          <a:xfrm>
            <a:off x="6579800" y="3644175"/>
            <a:ext cx="325950" cy="350850"/>
          </a:xfrm>
          <a:custGeom>
            <a:rect b="b" l="l" r="r" t="t"/>
            <a:pathLst>
              <a:path extrusionOk="0" h="14034" w="13038">
                <a:moveTo>
                  <a:pt x="4678" y="1"/>
                </a:moveTo>
                <a:cubicBezTo>
                  <a:pt x="4678" y="1"/>
                  <a:pt x="816" y="5976"/>
                  <a:pt x="1" y="12615"/>
                </a:cubicBezTo>
                <a:lnTo>
                  <a:pt x="12011" y="14033"/>
                </a:lnTo>
                <a:cubicBezTo>
                  <a:pt x="12011" y="14033"/>
                  <a:pt x="13037" y="3019"/>
                  <a:pt x="11770" y="936"/>
                </a:cubicBezTo>
                <a:lnTo>
                  <a:pt x="4678" y="1"/>
                </a:ln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9"/>
          <p:cNvSpPr/>
          <p:nvPr/>
        </p:nvSpPr>
        <p:spPr>
          <a:xfrm>
            <a:off x="6459850" y="3398500"/>
            <a:ext cx="88250" cy="94775"/>
          </a:xfrm>
          <a:custGeom>
            <a:rect b="b" l="l" r="r" t="t"/>
            <a:pathLst>
              <a:path extrusionOk="0" h="3791" w="3530">
                <a:moveTo>
                  <a:pt x="1426" y="0"/>
                </a:moveTo>
                <a:cubicBezTo>
                  <a:pt x="1020" y="0"/>
                  <a:pt x="1449" y="1771"/>
                  <a:pt x="1449" y="1771"/>
                </a:cubicBezTo>
                <a:cubicBezTo>
                  <a:pt x="1449" y="1771"/>
                  <a:pt x="997" y="956"/>
                  <a:pt x="604" y="835"/>
                </a:cubicBezTo>
                <a:cubicBezTo>
                  <a:pt x="573" y="825"/>
                  <a:pt x="547" y="820"/>
                  <a:pt x="524" y="820"/>
                </a:cubicBezTo>
                <a:cubicBezTo>
                  <a:pt x="92" y="820"/>
                  <a:pt x="1238" y="2676"/>
                  <a:pt x="1238" y="2676"/>
                </a:cubicBezTo>
                <a:cubicBezTo>
                  <a:pt x="1238" y="2676"/>
                  <a:pt x="713" y="2189"/>
                  <a:pt x="402" y="2189"/>
                </a:cubicBezTo>
                <a:cubicBezTo>
                  <a:pt x="319" y="2189"/>
                  <a:pt x="250" y="2224"/>
                  <a:pt x="212" y="2314"/>
                </a:cubicBezTo>
                <a:cubicBezTo>
                  <a:pt x="1" y="2827"/>
                  <a:pt x="1087" y="3672"/>
                  <a:pt x="1751" y="3762"/>
                </a:cubicBezTo>
                <a:cubicBezTo>
                  <a:pt x="1860" y="3781"/>
                  <a:pt x="1964" y="3790"/>
                  <a:pt x="2061" y="3790"/>
                </a:cubicBezTo>
                <a:cubicBezTo>
                  <a:pt x="3198" y="3790"/>
                  <a:pt x="3529" y="2548"/>
                  <a:pt x="3501" y="1409"/>
                </a:cubicBezTo>
                <a:cubicBezTo>
                  <a:pt x="3501" y="1016"/>
                  <a:pt x="3471" y="714"/>
                  <a:pt x="3411" y="624"/>
                </a:cubicBezTo>
                <a:cubicBezTo>
                  <a:pt x="3390" y="588"/>
                  <a:pt x="3366" y="571"/>
                  <a:pt x="3342" y="571"/>
                </a:cubicBezTo>
                <a:cubicBezTo>
                  <a:pt x="3119" y="571"/>
                  <a:pt x="2777" y="1891"/>
                  <a:pt x="2777" y="1891"/>
                </a:cubicBezTo>
                <a:cubicBezTo>
                  <a:pt x="2777" y="1891"/>
                  <a:pt x="2717" y="352"/>
                  <a:pt x="2566" y="141"/>
                </a:cubicBezTo>
                <a:cubicBezTo>
                  <a:pt x="2531" y="91"/>
                  <a:pt x="2498" y="68"/>
                  <a:pt x="2467" y="68"/>
                </a:cubicBezTo>
                <a:cubicBezTo>
                  <a:pt x="2198" y="68"/>
                  <a:pt x="2053" y="1741"/>
                  <a:pt x="2053" y="1741"/>
                </a:cubicBezTo>
                <a:cubicBezTo>
                  <a:pt x="2053" y="1741"/>
                  <a:pt x="1811" y="141"/>
                  <a:pt x="1510" y="20"/>
                </a:cubicBezTo>
                <a:cubicBezTo>
                  <a:pt x="1479" y="7"/>
                  <a:pt x="1451" y="0"/>
                  <a:pt x="1426" y="0"/>
                </a:cubicBezTo>
                <a:close/>
              </a:path>
            </a:pathLst>
          </a:custGeom>
          <a:solidFill>
            <a:srgbClr val="CC77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9"/>
          <p:cNvSpPr/>
          <p:nvPr/>
        </p:nvSpPr>
        <p:spPr>
          <a:xfrm>
            <a:off x="6492300" y="3477450"/>
            <a:ext cx="396100" cy="260300"/>
          </a:xfrm>
          <a:custGeom>
            <a:rect b="b" l="l" r="r" t="t"/>
            <a:pathLst>
              <a:path extrusionOk="0" h="10412" w="15844">
                <a:moveTo>
                  <a:pt x="2203" y="1"/>
                </a:moveTo>
                <a:lnTo>
                  <a:pt x="0" y="725"/>
                </a:lnTo>
                <a:cubicBezTo>
                  <a:pt x="3803" y="10321"/>
                  <a:pt x="15843" y="10412"/>
                  <a:pt x="15843" y="10412"/>
                </a:cubicBezTo>
                <a:lnTo>
                  <a:pt x="15692" y="7243"/>
                </a:lnTo>
                <a:cubicBezTo>
                  <a:pt x="15644" y="7244"/>
                  <a:pt x="15595" y="7244"/>
                  <a:pt x="15546" y="7244"/>
                </a:cubicBezTo>
                <a:cubicBezTo>
                  <a:pt x="7658" y="7244"/>
                  <a:pt x="2203" y="1"/>
                  <a:pt x="2203"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2" name="Shape 1882"/>
        <p:cNvGrpSpPr/>
        <p:nvPr/>
      </p:nvGrpSpPr>
      <p:grpSpPr>
        <a:xfrm>
          <a:off x="0" y="0"/>
          <a:ext cx="0" cy="0"/>
          <a:chOff x="0" y="0"/>
          <a:chExt cx="0" cy="0"/>
        </a:xfrm>
      </p:grpSpPr>
      <p:sp>
        <p:nvSpPr>
          <p:cNvPr id="1883" name="Google Shape;1883;p60"/>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884" name="Google Shape;1884;p60"/>
          <p:cNvSpPr txBox="1"/>
          <p:nvPr>
            <p:ph idx="1" type="subTitle"/>
          </p:nvPr>
        </p:nvSpPr>
        <p:spPr>
          <a:xfrm>
            <a:off x="4638000" y="2732400"/>
            <a:ext cx="3820200" cy="18837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solidFill>
                  <a:schemeClr val="dk2"/>
                </a:solidFill>
                <a:uFill>
                  <a:noFill/>
                </a:uFill>
                <a:hlinkClick r:id="rId3">
                  <a:extLst>
                    <a:ext uri="{A12FA001-AC4F-418D-AE19-62706E023703}">
                      <ahyp:hlinkClr val="tx"/>
                    </a:ext>
                  </a:extLst>
                </a:hlinkClick>
              </a:rPr>
              <a:t>Front view school kids reading</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4">
                  <a:extLst>
                    <a:ext uri="{A12FA001-AC4F-418D-AE19-62706E023703}">
                      <ahyp:hlinkClr val="tx"/>
                    </a:ext>
                  </a:extLst>
                </a:hlinkClick>
              </a:rPr>
              <a:t>Child thinking and holding notebook</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5">
                  <a:extLst>
                    <a:ext uri="{A12FA001-AC4F-418D-AE19-62706E023703}">
                      <ahyp:hlinkClr val="tx"/>
                    </a:ext>
                  </a:extLst>
                </a:hlinkClick>
              </a:rPr>
              <a:t>Front view child looking at camera</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6">
                  <a:extLst>
                    <a:ext uri="{A12FA001-AC4F-418D-AE19-62706E023703}">
                      <ahyp:hlinkClr val="tx"/>
                    </a:ext>
                  </a:extLst>
                </a:hlinkClick>
              </a:rPr>
              <a:t>Boy with book on head pointing</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7">
                  <a:extLst>
                    <a:ext uri="{A12FA001-AC4F-418D-AE19-62706E023703}">
                      <ahyp:hlinkClr val="tx"/>
                    </a:ext>
                  </a:extLst>
                </a:hlinkClick>
              </a:rPr>
              <a:t>Young boy reading book</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8">
                  <a:extLst>
                    <a:ext uri="{A12FA001-AC4F-418D-AE19-62706E023703}">
                      <ahyp:hlinkClr val="tx"/>
                    </a:ext>
                  </a:extLst>
                </a:hlinkClick>
              </a:rPr>
              <a:t>School boy in shirt taking virtual classes</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9">
                  <a:extLst>
                    <a:ext uri="{A12FA001-AC4F-418D-AE19-62706E023703}">
                      <ahyp:hlinkClr val="tx"/>
                    </a:ext>
                  </a:extLst>
                </a:hlinkClick>
              </a:rPr>
              <a:t>Cute childrens at book day event</a:t>
            </a:r>
            <a:endParaRPr>
              <a:solidFill>
                <a:schemeClr val="dk2"/>
              </a:solidFill>
            </a:endParaRPr>
          </a:p>
        </p:txBody>
      </p:sp>
      <p:sp>
        <p:nvSpPr>
          <p:cNvPr id="1885" name="Google Shape;1885;p60"/>
          <p:cNvSpPr txBox="1"/>
          <p:nvPr>
            <p:ph idx="2" type="subTitle"/>
          </p:nvPr>
        </p:nvSpPr>
        <p:spPr>
          <a:xfrm>
            <a:off x="4638000" y="2372700"/>
            <a:ext cx="3820200" cy="35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1886" name="Google Shape;1886;p60"/>
          <p:cNvSpPr txBox="1"/>
          <p:nvPr>
            <p:ph idx="3" type="subTitle"/>
          </p:nvPr>
        </p:nvSpPr>
        <p:spPr>
          <a:xfrm>
            <a:off x="685800" y="2732400"/>
            <a:ext cx="3820200" cy="18837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solidFill>
                  <a:schemeClr val="dk2"/>
                </a:solidFill>
                <a:uFill>
                  <a:noFill/>
                </a:uFill>
                <a:hlinkClick r:id="rId10">
                  <a:extLst>
                    <a:ext uri="{A12FA001-AC4F-418D-AE19-62706E023703}">
                      <ahyp:hlinkClr val="tx"/>
                    </a:ext>
                  </a:extLst>
                </a:hlinkClick>
              </a:rPr>
              <a:t>Collection of back to school animals</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11">
                  <a:extLst>
                    <a:ext uri="{A12FA001-AC4F-418D-AE19-62706E023703}">
                      <ahyp:hlinkClr val="tx"/>
                    </a:ext>
                  </a:extLst>
                </a:hlinkClick>
              </a:rPr>
              <a:t>Flat world book day banners</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12">
                  <a:extLst>
                    <a:ext uri="{A12FA001-AC4F-418D-AE19-62706E023703}">
                      <ahyp:hlinkClr val="tx"/>
                    </a:ext>
                  </a:extLst>
                </a:hlinkClick>
              </a:rPr>
              <a:t>Hand drawn mother's day</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13">
                  <a:extLst>
                    <a:ext uri="{A12FA001-AC4F-418D-AE19-62706E023703}">
                      <ahyp:hlinkClr val="tx"/>
                    </a:ext>
                  </a:extLst>
                </a:hlinkClick>
              </a:rPr>
              <a:t>World book day background</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14">
                  <a:extLst>
                    <a:ext uri="{A12FA001-AC4F-418D-AE19-62706E023703}">
                      <ahyp:hlinkClr val="tx"/>
                    </a:ext>
                  </a:extLst>
                </a:hlinkClick>
              </a:rPr>
              <a:t>Background of flat autumn landscape</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15">
                  <a:extLst>
                    <a:ext uri="{A12FA001-AC4F-418D-AE19-62706E023703}">
                      <ahyp:hlinkClr val="tx"/>
                    </a:ext>
                  </a:extLst>
                </a:hlinkClick>
              </a:rPr>
              <a:t>Back to school animal collection</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16">
                  <a:extLst>
                    <a:ext uri="{A12FA001-AC4F-418D-AE19-62706E023703}">
                      <ahyp:hlinkClr val="tx"/>
                    </a:ext>
                  </a:extLst>
                </a:hlinkClick>
              </a:rPr>
              <a:t>Young people reading design</a:t>
            </a:r>
            <a:endParaRPr>
              <a:solidFill>
                <a:schemeClr val="dk2"/>
              </a:solidFill>
            </a:endParaRPr>
          </a:p>
        </p:txBody>
      </p:sp>
      <p:sp>
        <p:nvSpPr>
          <p:cNvPr id="1887" name="Google Shape;1887;p60"/>
          <p:cNvSpPr txBox="1"/>
          <p:nvPr>
            <p:ph idx="4" type="subTitle"/>
          </p:nvPr>
        </p:nvSpPr>
        <p:spPr>
          <a:xfrm>
            <a:off x="685800" y="2372700"/>
            <a:ext cx="3820200" cy="35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Vectors:</a:t>
            </a:r>
            <a:endParaRPr/>
          </a:p>
        </p:txBody>
      </p:sp>
      <p:sp>
        <p:nvSpPr>
          <p:cNvPr id="1888" name="Google Shape;1888;p60"/>
          <p:cNvSpPr txBox="1"/>
          <p:nvPr>
            <p:ph idx="5" type="subTitle"/>
          </p:nvPr>
        </p:nvSpPr>
        <p:spPr>
          <a:xfrm>
            <a:off x="685800" y="1769100"/>
            <a:ext cx="7772400" cy="44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If you want to add other resources, get them here:</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 name="Shape 277"/>
        <p:cNvGrpSpPr/>
        <p:nvPr/>
      </p:nvGrpSpPr>
      <p:grpSpPr>
        <a:xfrm>
          <a:off x="0" y="0"/>
          <a:ext cx="0" cy="0"/>
          <a:chOff x="0" y="0"/>
          <a:chExt cx="0" cy="0"/>
        </a:xfrm>
      </p:grpSpPr>
      <p:sp>
        <p:nvSpPr>
          <p:cNvPr id="278" name="Google Shape;278;p34"/>
          <p:cNvSpPr txBox="1"/>
          <p:nvPr>
            <p:ph idx="1" type="subTitle"/>
          </p:nvPr>
        </p:nvSpPr>
        <p:spPr>
          <a:xfrm>
            <a:off x="914650" y="2152100"/>
            <a:ext cx="2396700" cy="559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you could describe the topic of the section</a:t>
            </a:r>
            <a:endParaRPr/>
          </a:p>
        </p:txBody>
      </p:sp>
      <p:sp>
        <p:nvSpPr>
          <p:cNvPr id="279" name="Google Shape;279;p34"/>
          <p:cNvSpPr txBox="1"/>
          <p:nvPr>
            <p:ph idx="13" type="subTitle"/>
          </p:nvPr>
        </p:nvSpPr>
        <p:spPr>
          <a:xfrm>
            <a:off x="914650" y="3573725"/>
            <a:ext cx="2396700" cy="559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you could describe the topic of the section</a:t>
            </a:r>
            <a:endParaRPr/>
          </a:p>
        </p:txBody>
      </p:sp>
      <p:sp>
        <p:nvSpPr>
          <p:cNvPr id="280" name="Google Shape;280;p34"/>
          <p:cNvSpPr txBox="1"/>
          <p:nvPr>
            <p:ph idx="14" type="subTitle"/>
          </p:nvPr>
        </p:nvSpPr>
        <p:spPr>
          <a:xfrm>
            <a:off x="5857650" y="2152100"/>
            <a:ext cx="2396700" cy="559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281" name="Google Shape;281;p34"/>
          <p:cNvSpPr txBox="1"/>
          <p:nvPr>
            <p:ph idx="15" type="subTitle"/>
          </p:nvPr>
        </p:nvSpPr>
        <p:spPr>
          <a:xfrm>
            <a:off x="5857650" y="3573725"/>
            <a:ext cx="2396700" cy="559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282" name="Google Shape;282;p34"/>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283" name="Google Shape;283;p34"/>
          <p:cNvSpPr txBox="1"/>
          <p:nvPr>
            <p:ph idx="2" type="title"/>
          </p:nvPr>
        </p:nvSpPr>
        <p:spPr>
          <a:xfrm>
            <a:off x="3300450" y="1892750"/>
            <a:ext cx="979800" cy="60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84" name="Google Shape;284;p34"/>
          <p:cNvSpPr txBox="1"/>
          <p:nvPr>
            <p:ph idx="3" type="subTitle"/>
          </p:nvPr>
        </p:nvSpPr>
        <p:spPr>
          <a:xfrm>
            <a:off x="903875" y="1775300"/>
            <a:ext cx="2396700" cy="376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Theory Lesson</a:t>
            </a:r>
            <a:endParaRPr/>
          </a:p>
        </p:txBody>
      </p:sp>
      <p:sp>
        <p:nvSpPr>
          <p:cNvPr id="285" name="Google Shape;285;p34"/>
          <p:cNvSpPr txBox="1"/>
          <p:nvPr>
            <p:ph idx="4" type="title"/>
          </p:nvPr>
        </p:nvSpPr>
        <p:spPr>
          <a:xfrm>
            <a:off x="3300450" y="3314684"/>
            <a:ext cx="979800" cy="60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86" name="Google Shape;286;p34"/>
          <p:cNvSpPr txBox="1"/>
          <p:nvPr>
            <p:ph idx="5" type="subTitle"/>
          </p:nvPr>
        </p:nvSpPr>
        <p:spPr>
          <a:xfrm>
            <a:off x="903875" y="3197234"/>
            <a:ext cx="2396700" cy="376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Tips to Improve</a:t>
            </a:r>
            <a:endParaRPr/>
          </a:p>
        </p:txBody>
      </p:sp>
      <p:sp>
        <p:nvSpPr>
          <p:cNvPr id="287" name="Google Shape;287;p34"/>
          <p:cNvSpPr txBox="1"/>
          <p:nvPr>
            <p:ph idx="6" type="subTitle"/>
          </p:nvPr>
        </p:nvSpPr>
        <p:spPr>
          <a:xfrm>
            <a:off x="5857650" y="1775300"/>
            <a:ext cx="2396700" cy="37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Features of the Topic</a:t>
            </a:r>
            <a:endParaRPr/>
          </a:p>
        </p:txBody>
      </p:sp>
      <p:sp>
        <p:nvSpPr>
          <p:cNvPr id="288" name="Google Shape;288;p34"/>
          <p:cNvSpPr txBox="1"/>
          <p:nvPr>
            <p:ph idx="7" type="subTitle"/>
          </p:nvPr>
        </p:nvSpPr>
        <p:spPr>
          <a:xfrm>
            <a:off x="5857650" y="3197234"/>
            <a:ext cx="2396700" cy="37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Practical Exercises</a:t>
            </a:r>
            <a:endParaRPr/>
          </a:p>
        </p:txBody>
      </p:sp>
      <p:sp>
        <p:nvSpPr>
          <p:cNvPr id="289" name="Google Shape;289;p34"/>
          <p:cNvSpPr txBox="1"/>
          <p:nvPr>
            <p:ph idx="8" type="title"/>
          </p:nvPr>
        </p:nvSpPr>
        <p:spPr>
          <a:xfrm>
            <a:off x="4877850" y="1892750"/>
            <a:ext cx="979800" cy="60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90" name="Google Shape;290;p34"/>
          <p:cNvSpPr txBox="1"/>
          <p:nvPr>
            <p:ph idx="9" type="title"/>
          </p:nvPr>
        </p:nvSpPr>
        <p:spPr>
          <a:xfrm>
            <a:off x="4877850" y="3314684"/>
            <a:ext cx="979800" cy="60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91" name="Google Shape;291;p34"/>
          <p:cNvSpPr txBox="1"/>
          <p:nvPr/>
        </p:nvSpPr>
        <p:spPr>
          <a:xfrm rot="-1041787">
            <a:off x="4353354" y="42475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292" name="Google Shape;292;p34"/>
          <p:cNvSpPr txBox="1"/>
          <p:nvPr/>
        </p:nvSpPr>
        <p:spPr>
          <a:xfrm rot="1794330">
            <a:off x="411760" y="1385139"/>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293" name="Google Shape;293;p34"/>
          <p:cNvSpPr txBox="1"/>
          <p:nvPr/>
        </p:nvSpPr>
        <p:spPr>
          <a:xfrm rot="1794330">
            <a:off x="8232560" y="42689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
        <p:nvSpPr>
          <p:cNvPr id="294" name="Google Shape;294;p34"/>
          <p:cNvSpPr/>
          <p:nvPr/>
        </p:nvSpPr>
        <p:spPr>
          <a:xfrm>
            <a:off x="306350" y="266300"/>
            <a:ext cx="172800" cy="172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4"/>
          <p:cNvSpPr/>
          <p:nvPr/>
        </p:nvSpPr>
        <p:spPr>
          <a:xfrm>
            <a:off x="577850" y="4278125"/>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4"/>
          <p:cNvSpPr/>
          <p:nvPr/>
        </p:nvSpPr>
        <p:spPr>
          <a:xfrm>
            <a:off x="6441825" y="4459850"/>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4"/>
          <p:cNvSpPr/>
          <p:nvPr/>
        </p:nvSpPr>
        <p:spPr>
          <a:xfrm>
            <a:off x="8518600" y="1511475"/>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2" name="Shape 1892"/>
        <p:cNvGrpSpPr/>
        <p:nvPr/>
      </p:nvGrpSpPr>
      <p:grpSpPr>
        <a:xfrm>
          <a:off x="0" y="0"/>
          <a:ext cx="0" cy="0"/>
          <a:chOff x="0" y="0"/>
          <a:chExt cx="0" cy="0"/>
        </a:xfrm>
      </p:grpSpPr>
      <p:sp>
        <p:nvSpPr>
          <p:cNvPr id="1893" name="Google Shape;1893;p61"/>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894" name="Google Shape;1894;p61"/>
          <p:cNvSpPr txBox="1"/>
          <p:nvPr>
            <p:ph idx="3" type="subTitle"/>
          </p:nvPr>
        </p:nvSpPr>
        <p:spPr>
          <a:xfrm>
            <a:off x="685800" y="2199000"/>
            <a:ext cx="4565700" cy="11847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solidFill>
                  <a:schemeClr val="dk2"/>
                </a:solidFill>
                <a:uFill>
                  <a:noFill/>
                </a:uFill>
                <a:hlinkClick r:id="rId3">
                  <a:extLst>
                    <a:ext uri="{A12FA001-AC4F-418D-AE19-62706E023703}">
                      <ahyp:hlinkClr val="tx"/>
                    </a:ext>
                  </a:extLst>
                </a:hlinkClick>
              </a:rPr>
              <a:t>Back to school animal collection</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4">
                  <a:extLst>
                    <a:ext uri="{A12FA001-AC4F-418D-AE19-62706E023703}">
                      <ahyp:hlinkClr val="tx"/>
                    </a:ext>
                  </a:extLst>
                </a:hlinkClick>
              </a:rPr>
              <a:t>Round book labels</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5">
                  <a:extLst>
                    <a:ext uri="{A12FA001-AC4F-418D-AE19-62706E023703}">
                      <ahyp:hlinkClr val="tx"/>
                    </a:ext>
                  </a:extLst>
                </a:hlinkClick>
              </a:rPr>
              <a:t>Hand drawn teachers' day with woman</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6">
                  <a:extLst>
                    <a:ext uri="{A12FA001-AC4F-418D-AE19-62706E023703}">
                      <ahyp:hlinkClr val="tx"/>
                    </a:ext>
                  </a:extLst>
                </a:hlinkClick>
              </a:rPr>
              <a:t>Children reading a book set</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7">
                  <a:extLst>
                    <a:ext uri="{A12FA001-AC4F-418D-AE19-62706E023703}">
                      <ahyp:hlinkClr val="tx"/>
                    </a:ext>
                  </a:extLst>
                </a:hlinkClick>
              </a:rPr>
              <a:t>Isometric book infographics template</a:t>
            </a:r>
            <a:endParaRPr>
              <a:solidFill>
                <a:schemeClr val="dk2"/>
              </a:solidFill>
            </a:endParaRPr>
          </a:p>
        </p:txBody>
      </p:sp>
      <p:sp>
        <p:nvSpPr>
          <p:cNvPr id="1895" name="Google Shape;1895;p61"/>
          <p:cNvSpPr txBox="1"/>
          <p:nvPr>
            <p:ph idx="1" type="subTitle"/>
          </p:nvPr>
        </p:nvSpPr>
        <p:spPr>
          <a:xfrm>
            <a:off x="685800" y="3819300"/>
            <a:ext cx="4565700" cy="7968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solidFill>
                  <a:schemeClr val="dk2"/>
                </a:solidFill>
                <a:uFill>
                  <a:noFill/>
                </a:uFill>
                <a:hlinkClick r:id="rId8">
                  <a:extLst>
                    <a:ext uri="{A12FA001-AC4F-418D-AE19-62706E023703}">
                      <ahyp:hlinkClr val="tx"/>
                    </a:ext>
                  </a:extLst>
                </a:hlinkClick>
              </a:rPr>
              <a:t>Front view child holding a pile of books copy space</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9">
                  <a:extLst>
                    <a:ext uri="{A12FA001-AC4F-418D-AE19-62706E023703}">
                      <ahyp:hlinkClr val="tx"/>
                    </a:ext>
                  </a:extLst>
                </a:hlinkClick>
              </a:rPr>
              <a:t>Small school girl arranging her reading glasses</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uFill>
                  <a:noFill/>
                </a:uFill>
                <a:hlinkClick r:id="rId10">
                  <a:extLst>
                    <a:ext uri="{A12FA001-AC4F-418D-AE19-62706E023703}">
                      <ahyp:hlinkClr val="tx"/>
                    </a:ext>
                  </a:extLst>
                </a:hlinkClick>
              </a:rPr>
              <a:t>Child reading closely to her notes</a:t>
            </a:r>
            <a:endParaRPr>
              <a:solidFill>
                <a:schemeClr val="dk2"/>
              </a:solidFill>
            </a:endParaRPr>
          </a:p>
        </p:txBody>
      </p:sp>
      <p:sp>
        <p:nvSpPr>
          <p:cNvPr id="1896" name="Google Shape;1896;p61"/>
          <p:cNvSpPr txBox="1"/>
          <p:nvPr>
            <p:ph idx="2" type="subTitle"/>
          </p:nvPr>
        </p:nvSpPr>
        <p:spPr>
          <a:xfrm>
            <a:off x="685800" y="3459600"/>
            <a:ext cx="4565700" cy="35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Photos:</a:t>
            </a:r>
            <a:endParaRPr/>
          </a:p>
        </p:txBody>
      </p:sp>
      <p:sp>
        <p:nvSpPr>
          <p:cNvPr id="1897" name="Google Shape;1897;p61"/>
          <p:cNvSpPr txBox="1"/>
          <p:nvPr>
            <p:ph idx="4" type="subTitle"/>
          </p:nvPr>
        </p:nvSpPr>
        <p:spPr>
          <a:xfrm>
            <a:off x="685800" y="1839300"/>
            <a:ext cx="4565700" cy="35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Vectors:</a:t>
            </a:r>
            <a:endParaRPr/>
          </a:p>
        </p:txBody>
      </p:sp>
      <p:sp>
        <p:nvSpPr>
          <p:cNvPr id="1898" name="Google Shape;1898;p61"/>
          <p:cNvSpPr txBox="1"/>
          <p:nvPr>
            <p:ph idx="5" type="subTitle"/>
          </p:nvPr>
        </p:nvSpPr>
        <p:spPr>
          <a:xfrm>
            <a:off x="685800" y="1311900"/>
            <a:ext cx="7772400" cy="44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02" name="Shape 1902"/>
        <p:cNvGrpSpPr/>
        <p:nvPr/>
      </p:nvGrpSpPr>
      <p:grpSpPr>
        <a:xfrm>
          <a:off x="0" y="0"/>
          <a:ext cx="0" cy="0"/>
          <a:chOff x="0" y="0"/>
          <a:chExt cx="0" cy="0"/>
        </a:xfrm>
      </p:grpSpPr>
      <p:sp>
        <p:nvSpPr>
          <p:cNvPr id="1903" name="Google Shape;1903;p62"/>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904" name="Google Shape;1904;p62"/>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1905" name="Google Shape;1905;p62"/>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09" name="Shape 1909"/>
        <p:cNvGrpSpPr/>
        <p:nvPr/>
      </p:nvGrpSpPr>
      <p:grpSpPr>
        <a:xfrm>
          <a:off x="0" y="0"/>
          <a:ext cx="0" cy="0"/>
          <a:chOff x="0" y="0"/>
          <a:chExt cx="0" cy="0"/>
        </a:xfrm>
      </p:grpSpPr>
      <p:sp>
        <p:nvSpPr>
          <p:cNvPr id="1910" name="Google Shape;1910;p63"/>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911" name="Google Shape;1911;p63"/>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1912" name="Google Shape;1912;p63"/>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16" name="Shape 1916"/>
        <p:cNvGrpSpPr/>
        <p:nvPr/>
      </p:nvGrpSpPr>
      <p:grpSpPr>
        <a:xfrm>
          <a:off x="0" y="0"/>
          <a:ext cx="0" cy="0"/>
          <a:chOff x="0" y="0"/>
          <a:chExt cx="0" cy="0"/>
        </a:xfrm>
      </p:grpSpPr>
      <p:sp>
        <p:nvSpPr>
          <p:cNvPr id="1917" name="Google Shape;1917;p64"/>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918" name="Google Shape;1918;p64"/>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919" name="Google Shape;1919;p64"/>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Lilita One</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https://fonts.google.com/specimen/Lilita+One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Lato Regular</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https://fonts.google.com/specimen/Lato</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920" name="Google Shape;1920;p64"/>
          <p:cNvGrpSpPr/>
          <p:nvPr/>
        </p:nvGrpSpPr>
        <p:grpSpPr>
          <a:xfrm>
            <a:off x="988425" y="3539850"/>
            <a:ext cx="7167150" cy="754200"/>
            <a:chOff x="457500" y="3539850"/>
            <a:chExt cx="7167150" cy="754200"/>
          </a:xfrm>
        </p:grpSpPr>
        <p:sp>
          <p:nvSpPr>
            <p:cNvPr id="1921" name="Google Shape;1921;p64"/>
            <p:cNvSpPr/>
            <p:nvPr/>
          </p:nvSpPr>
          <p:spPr>
            <a:xfrm>
              <a:off x="1519325" y="3539850"/>
              <a:ext cx="791400" cy="754200"/>
            </a:xfrm>
            <a:prstGeom prst="roundRect">
              <a:avLst>
                <a:gd fmla="val 16667" name="adj"/>
              </a:avLst>
            </a:prstGeom>
            <a:solidFill>
              <a:srgbClr val="E6EFB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4"/>
            <p:cNvSpPr/>
            <p:nvPr/>
          </p:nvSpPr>
          <p:spPr>
            <a:xfrm>
              <a:off x="2581145" y="3539850"/>
              <a:ext cx="791400" cy="754200"/>
            </a:xfrm>
            <a:prstGeom prst="roundRect">
              <a:avLst>
                <a:gd fmla="val 16667" name="adj"/>
              </a:avLst>
            </a:prstGeom>
            <a:solidFill>
              <a:srgbClr val="6E772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4"/>
            <p:cNvSpPr/>
            <p:nvPr/>
          </p:nvSpPr>
          <p:spPr>
            <a:xfrm>
              <a:off x="3642964" y="3539850"/>
              <a:ext cx="791400" cy="754200"/>
            </a:xfrm>
            <a:prstGeom prst="roundRect">
              <a:avLst>
                <a:gd fmla="val 16667" name="adj"/>
              </a:avLst>
            </a:prstGeom>
            <a:solidFill>
              <a:srgbClr val="B2BF6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4"/>
            <p:cNvSpPr/>
            <p:nvPr/>
          </p:nvSpPr>
          <p:spPr>
            <a:xfrm>
              <a:off x="457500" y="3539850"/>
              <a:ext cx="791400" cy="754200"/>
            </a:xfrm>
            <a:prstGeom prst="roundRect">
              <a:avLst>
                <a:gd fmla="val 16667" name="adj"/>
              </a:avLst>
            </a:prstGeom>
            <a:solidFill>
              <a:srgbClr val="DD702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4"/>
            <p:cNvSpPr txBox="1"/>
            <p:nvPr/>
          </p:nvSpPr>
          <p:spPr>
            <a:xfrm>
              <a:off x="1519325" y="36969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#e6efb5</a:t>
              </a:r>
              <a:endParaRPr sz="1000">
                <a:solidFill>
                  <a:schemeClr val="dk1"/>
                </a:solidFill>
              </a:endParaRPr>
            </a:p>
          </p:txBody>
        </p:sp>
        <p:sp>
          <p:nvSpPr>
            <p:cNvPr id="1926" name="Google Shape;1926;p64"/>
            <p:cNvSpPr txBox="1"/>
            <p:nvPr/>
          </p:nvSpPr>
          <p:spPr>
            <a:xfrm>
              <a:off x="2581150" y="36969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#6e772d</a:t>
              </a:r>
              <a:endParaRPr sz="1000">
                <a:solidFill>
                  <a:srgbClr val="FFFFFF"/>
                </a:solidFill>
              </a:endParaRPr>
            </a:p>
          </p:txBody>
        </p:sp>
        <p:sp>
          <p:nvSpPr>
            <p:cNvPr id="1927" name="Google Shape;1927;p64"/>
            <p:cNvSpPr txBox="1"/>
            <p:nvPr/>
          </p:nvSpPr>
          <p:spPr>
            <a:xfrm>
              <a:off x="3642975" y="36969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#b2bf6d</a:t>
              </a:r>
              <a:endParaRPr sz="1000">
                <a:solidFill>
                  <a:srgbClr val="FFFFFF"/>
                </a:solidFill>
              </a:endParaRPr>
            </a:p>
          </p:txBody>
        </p:sp>
        <p:sp>
          <p:nvSpPr>
            <p:cNvPr id="1928" name="Google Shape;1928;p64"/>
            <p:cNvSpPr txBox="1"/>
            <p:nvPr/>
          </p:nvSpPr>
          <p:spPr>
            <a:xfrm>
              <a:off x="457500" y="36969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#dd702d</a:t>
              </a:r>
              <a:endParaRPr sz="1000">
                <a:solidFill>
                  <a:srgbClr val="FFFFFF"/>
                </a:solidFill>
              </a:endParaRPr>
            </a:p>
          </p:txBody>
        </p:sp>
        <p:sp>
          <p:nvSpPr>
            <p:cNvPr id="1929" name="Google Shape;1929;p64"/>
            <p:cNvSpPr/>
            <p:nvPr/>
          </p:nvSpPr>
          <p:spPr>
            <a:xfrm>
              <a:off x="5771425" y="3539850"/>
              <a:ext cx="791400" cy="754200"/>
            </a:xfrm>
            <a:prstGeom prst="roundRect">
              <a:avLst>
                <a:gd fmla="val 16667" name="adj"/>
              </a:avLst>
            </a:prstGeom>
            <a:solidFill>
              <a:srgbClr val="F2AF3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4"/>
            <p:cNvSpPr/>
            <p:nvPr/>
          </p:nvSpPr>
          <p:spPr>
            <a:xfrm>
              <a:off x="6833245" y="3539850"/>
              <a:ext cx="791400" cy="754200"/>
            </a:xfrm>
            <a:prstGeom prst="roundRect">
              <a:avLst>
                <a:gd fmla="val 16667" name="adj"/>
              </a:avLst>
            </a:prstGeom>
            <a:solidFill>
              <a:srgbClr val="914D2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4"/>
            <p:cNvSpPr/>
            <p:nvPr/>
          </p:nvSpPr>
          <p:spPr>
            <a:xfrm>
              <a:off x="4709600" y="3539850"/>
              <a:ext cx="791400" cy="754200"/>
            </a:xfrm>
            <a:prstGeom prst="roundRect">
              <a:avLst>
                <a:gd fmla="val 16667" name="adj"/>
              </a:avLst>
            </a:prstGeom>
            <a:solidFill>
              <a:srgbClr val="FCBB3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4"/>
            <p:cNvSpPr txBox="1"/>
            <p:nvPr/>
          </p:nvSpPr>
          <p:spPr>
            <a:xfrm>
              <a:off x="5771425" y="36969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#f2af36</a:t>
              </a:r>
              <a:endParaRPr sz="1000">
                <a:solidFill>
                  <a:srgbClr val="FFFFFF"/>
                </a:solidFill>
              </a:endParaRPr>
            </a:p>
          </p:txBody>
        </p:sp>
        <p:sp>
          <p:nvSpPr>
            <p:cNvPr id="1933" name="Google Shape;1933;p64"/>
            <p:cNvSpPr txBox="1"/>
            <p:nvPr/>
          </p:nvSpPr>
          <p:spPr>
            <a:xfrm>
              <a:off x="6833250" y="36969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#914d27</a:t>
              </a:r>
              <a:endParaRPr sz="1000">
                <a:solidFill>
                  <a:srgbClr val="FFFFFF"/>
                </a:solidFill>
              </a:endParaRPr>
            </a:p>
          </p:txBody>
        </p:sp>
        <p:sp>
          <p:nvSpPr>
            <p:cNvPr id="1934" name="Google Shape;1934;p64"/>
            <p:cNvSpPr txBox="1"/>
            <p:nvPr/>
          </p:nvSpPr>
          <p:spPr>
            <a:xfrm>
              <a:off x="4709600" y="36969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#fcbb3b</a:t>
              </a:r>
              <a:endParaRPr sz="1000">
                <a:solidFill>
                  <a:srgbClr val="FFFFFF"/>
                </a:solidFil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38" name="Shape 1938"/>
        <p:cNvGrpSpPr/>
        <p:nvPr/>
      </p:nvGrpSpPr>
      <p:grpSpPr>
        <a:xfrm>
          <a:off x="0" y="0"/>
          <a:ext cx="0" cy="0"/>
          <a:chOff x="0" y="0"/>
          <a:chExt cx="0" cy="0"/>
        </a:xfrm>
      </p:grpSpPr>
      <p:sp>
        <p:nvSpPr>
          <p:cNvPr id="1939" name="Google Shape;1939;p65"/>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 by Freepik</a:t>
            </a:r>
            <a:endParaRPr>
              <a:solidFill>
                <a:srgbClr val="FFFFFF"/>
              </a:solidFill>
              <a:latin typeface="Arial"/>
              <a:ea typeface="Arial"/>
              <a:cs typeface="Arial"/>
              <a:sym typeface="Arial"/>
            </a:endParaRPr>
          </a:p>
        </p:txBody>
      </p:sp>
      <p:sp>
        <p:nvSpPr>
          <p:cNvPr id="1940" name="Google Shape;1940;p65"/>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941" name="Google Shape;1941;p65"/>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942" name="Google Shape;1942;p65"/>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943" name="Google Shape;1943;p65"/>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944" name="Google Shape;1944;p65"/>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945" name="Google Shape;1945;p65"/>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946" name="Google Shape;1946;p65"/>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947" name="Google Shape;1947;p65"/>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948" name="Google Shape;1948;p65"/>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949" name="Google Shape;1949;p65"/>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950" name="Google Shape;1950;p65"/>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54" name="Shape 1954"/>
        <p:cNvGrpSpPr/>
        <p:nvPr/>
      </p:nvGrpSpPr>
      <p:grpSpPr>
        <a:xfrm>
          <a:off x="0" y="0"/>
          <a:ext cx="0" cy="0"/>
          <a:chOff x="0" y="0"/>
          <a:chExt cx="0" cy="0"/>
        </a:xfrm>
      </p:grpSpPr>
      <p:sp>
        <p:nvSpPr>
          <p:cNvPr id="1955" name="Google Shape;1955;p66"/>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956" name="Google Shape;1956;p66"/>
          <p:cNvGrpSpPr/>
          <p:nvPr/>
        </p:nvGrpSpPr>
        <p:grpSpPr>
          <a:xfrm>
            <a:off x="5156078" y="3085736"/>
            <a:ext cx="474294" cy="551291"/>
            <a:chOff x="4727025" y="1332775"/>
            <a:chExt cx="59900" cy="69625"/>
          </a:xfrm>
        </p:grpSpPr>
        <p:sp>
          <p:nvSpPr>
            <p:cNvPr id="1957" name="Google Shape;1957;p6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 name="Google Shape;1959;p66"/>
          <p:cNvGrpSpPr/>
          <p:nvPr/>
        </p:nvGrpSpPr>
        <p:grpSpPr>
          <a:xfrm>
            <a:off x="5769734" y="2314340"/>
            <a:ext cx="555653" cy="557031"/>
            <a:chOff x="4820425" y="1329900"/>
            <a:chExt cx="70175" cy="70350"/>
          </a:xfrm>
        </p:grpSpPr>
        <p:sp>
          <p:nvSpPr>
            <p:cNvPr id="1960" name="Google Shape;1960;p6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 name="Google Shape;1964;p66"/>
          <p:cNvGrpSpPr/>
          <p:nvPr/>
        </p:nvGrpSpPr>
        <p:grpSpPr>
          <a:xfrm>
            <a:off x="6396103" y="2318845"/>
            <a:ext cx="582574" cy="533871"/>
            <a:chOff x="4903200" y="1331525"/>
            <a:chExt cx="73575" cy="67425"/>
          </a:xfrm>
        </p:grpSpPr>
        <p:sp>
          <p:nvSpPr>
            <p:cNvPr id="1965" name="Google Shape;1965;p6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 name="Google Shape;1967;p66"/>
          <p:cNvGrpSpPr/>
          <p:nvPr/>
        </p:nvGrpSpPr>
        <p:grpSpPr>
          <a:xfrm>
            <a:off x="5755581" y="3078709"/>
            <a:ext cx="583960" cy="565345"/>
            <a:chOff x="4815575" y="1416800"/>
            <a:chExt cx="73750" cy="71400"/>
          </a:xfrm>
        </p:grpSpPr>
        <p:sp>
          <p:nvSpPr>
            <p:cNvPr id="1968" name="Google Shape;1968;p6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 name="Google Shape;1971;p66"/>
          <p:cNvGrpSpPr/>
          <p:nvPr/>
        </p:nvGrpSpPr>
        <p:grpSpPr>
          <a:xfrm>
            <a:off x="6390362" y="3108896"/>
            <a:ext cx="589898" cy="504970"/>
            <a:chOff x="4902475" y="1418875"/>
            <a:chExt cx="74500" cy="63775"/>
          </a:xfrm>
        </p:grpSpPr>
        <p:sp>
          <p:nvSpPr>
            <p:cNvPr id="1972" name="Google Shape;1972;p6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 name="Google Shape;1974;p66"/>
          <p:cNvGrpSpPr/>
          <p:nvPr/>
        </p:nvGrpSpPr>
        <p:grpSpPr>
          <a:xfrm>
            <a:off x="5765577" y="3826000"/>
            <a:ext cx="563967" cy="567127"/>
            <a:chOff x="4818100" y="1507675"/>
            <a:chExt cx="71225" cy="71625"/>
          </a:xfrm>
        </p:grpSpPr>
        <p:sp>
          <p:nvSpPr>
            <p:cNvPr id="1975" name="Google Shape;1975;p6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 name="Google Shape;1979;p66"/>
          <p:cNvGrpSpPr/>
          <p:nvPr/>
        </p:nvGrpSpPr>
        <p:grpSpPr>
          <a:xfrm>
            <a:off x="5079075" y="3829461"/>
            <a:ext cx="628301" cy="588505"/>
            <a:chOff x="4721450" y="1509475"/>
            <a:chExt cx="79350" cy="74325"/>
          </a:xfrm>
        </p:grpSpPr>
        <p:sp>
          <p:nvSpPr>
            <p:cNvPr id="1980" name="Google Shape;1980;p6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 name="Google Shape;1984;p66"/>
          <p:cNvGrpSpPr/>
          <p:nvPr/>
        </p:nvGrpSpPr>
        <p:grpSpPr>
          <a:xfrm>
            <a:off x="6424608" y="3814027"/>
            <a:ext cx="557038" cy="562772"/>
            <a:chOff x="4906800" y="1507500"/>
            <a:chExt cx="70350" cy="71075"/>
          </a:xfrm>
        </p:grpSpPr>
        <p:sp>
          <p:nvSpPr>
            <p:cNvPr id="1985" name="Google Shape;1985;p6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 name="Google Shape;1990;p66"/>
          <p:cNvGrpSpPr/>
          <p:nvPr/>
        </p:nvGrpSpPr>
        <p:grpSpPr>
          <a:xfrm>
            <a:off x="4462216" y="2340963"/>
            <a:ext cx="517934" cy="517934"/>
            <a:chOff x="3736598" y="2170606"/>
            <a:chExt cx="404889" cy="404889"/>
          </a:xfrm>
        </p:grpSpPr>
        <p:sp>
          <p:nvSpPr>
            <p:cNvPr id="1991" name="Google Shape;1991;p6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 name="Google Shape;1995;p66"/>
          <p:cNvGrpSpPr/>
          <p:nvPr/>
        </p:nvGrpSpPr>
        <p:grpSpPr>
          <a:xfrm>
            <a:off x="3729277" y="2341061"/>
            <a:ext cx="586986" cy="517740"/>
            <a:chOff x="3161917" y="2170682"/>
            <a:chExt cx="458870" cy="404737"/>
          </a:xfrm>
        </p:grpSpPr>
        <p:sp>
          <p:nvSpPr>
            <p:cNvPr id="1996" name="Google Shape;1996;p6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 name="Google Shape;1999;p66"/>
          <p:cNvGrpSpPr/>
          <p:nvPr/>
        </p:nvGrpSpPr>
        <p:grpSpPr>
          <a:xfrm>
            <a:off x="3752299" y="3102400"/>
            <a:ext cx="540943" cy="517963"/>
            <a:chOff x="3179914" y="2889488"/>
            <a:chExt cx="422876" cy="404911"/>
          </a:xfrm>
        </p:grpSpPr>
        <p:sp>
          <p:nvSpPr>
            <p:cNvPr id="2000" name="Google Shape;2000;p6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 name="Google Shape;2006;p66"/>
          <p:cNvGrpSpPr/>
          <p:nvPr/>
        </p:nvGrpSpPr>
        <p:grpSpPr>
          <a:xfrm>
            <a:off x="4453093" y="3102358"/>
            <a:ext cx="536180" cy="518047"/>
            <a:chOff x="3729467" y="2889422"/>
            <a:chExt cx="419153" cy="404977"/>
          </a:xfrm>
        </p:grpSpPr>
        <p:sp>
          <p:nvSpPr>
            <p:cNvPr id="2007" name="Google Shape;2007;p6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66"/>
          <p:cNvGrpSpPr/>
          <p:nvPr/>
        </p:nvGrpSpPr>
        <p:grpSpPr>
          <a:xfrm>
            <a:off x="1990126" y="3445787"/>
            <a:ext cx="965351" cy="134611"/>
            <a:chOff x="4411970" y="2962952"/>
            <a:chExt cx="706544" cy="104212"/>
          </a:xfrm>
        </p:grpSpPr>
        <p:sp>
          <p:nvSpPr>
            <p:cNvPr id="2015" name="Google Shape;2015;p6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 name="Google Shape;2019;p66"/>
          <p:cNvGrpSpPr/>
          <p:nvPr/>
        </p:nvGrpSpPr>
        <p:grpSpPr>
          <a:xfrm>
            <a:off x="1990126" y="3041077"/>
            <a:ext cx="960158" cy="289172"/>
            <a:chOff x="4411970" y="2726085"/>
            <a:chExt cx="643107" cy="193659"/>
          </a:xfrm>
        </p:grpSpPr>
        <p:sp>
          <p:nvSpPr>
            <p:cNvPr id="2020" name="Google Shape;2020;p6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 name="Google Shape;2023;p66"/>
          <p:cNvGrpSpPr/>
          <p:nvPr/>
        </p:nvGrpSpPr>
        <p:grpSpPr>
          <a:xfrm>
            <a:off x="998624" y="3295400"/>
            <a:ext cx="811503" cy="252584"/>
            <a:chOff x="4411970" y="4340222"/>
            <a:chExt cx="779467" cy="242683"/>
          </a:xfrm>
        </p:grpSpPr>
        <p:sp>
          <p:nvSpPr>
            <p:cNvPr id="2024" name="Google Shape;2024;p6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7" name="Google Shape;2027;p66"/>
          <p:cNvGrpSpPr/>
          <p:nvPr/>
        </p:nvGrpSpPr>
        <p:grpSpPr>
          <a:xfrm>
            <a:off x="1990126" y="2709308"/>
            <a:ext cx="965160" cy="216230"/>
            <a:chOff x="4411970" y="2468674"/>
            <a:chExt cx="747317" cy="167425"/>
          </a:xfrm>
        </p:grpSpPr>
        <p:sp>
          <p:nvSpPr>
            <p:cNvPr id="2028" name="Google Shape;2028;p6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0" name="Google Shape;2030;p66"/>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1" name="Google Shape;2031;p66"/>
          <p:cNvGrpSpPr/>
          <p:nvPr/>
        </p:nvGrpSpPr>
        <p:grpSpPr>
          <a:xfrm>
            <a:off x="997692" y="2334687"/>
            <a:ext cx="1959041" cy="208784"/>
            <a:chOff x="6336019" y="3733725"/>
            <a:chExt cx="2566206" cy="351310"/>
          </a:xfrm>
        </p:grpSpPr>
        <p:sp>
          <p:nvSpPr>
            <p:cNvPr id="2032" name="Google Shape;2032;p6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 name="Google Shape;2036;p66"/>
          <p:cNvGrpSpPr/>
          <p:nvPr/>
        </p:nvGrpSpPr>
        <p:grpSpPr>
          <a:xfrm>
            <a:off x="1990126" y="3950602"/>
            <a:ext cx="946551" cy="153200"/>
            <a:chOff x="4404545" y="3301592"/>
            <a:chExt cx="782403" cy="129272"/>
          </a:xfrm>
        </p:grpSpPr>
        <p:sp>
          <p:nvSpPr>
            <p:cNvPr id="2037" name="Google Shape;2037;p6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 name="Google Shape;2039;p66"/>
          <p:cNvGrpSpPr/>
          <p:nvPr/>
        </p:nvGrpSpPr>
        <p:grpSpPr>
          <a:xfrm>
            <a:off x="1990126" y="3695937"/>
            <a:ext cx="962257" cy="139127"/>
            <a:chOff x="4411970" y="3131459"/>
            <a:chExt cx="710520" cy="117397"/>
          </a:xfrm>
        </p:grpSpPr>
        <p:sp>
          <p:nvSpPr>
            <p:cNvPr id="2040" name="Google Shape;2040;p6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042" name="Google Shape;2042;p66"/>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3" name="Google Shape;2043;p66"/>
          <p:cNvGrpSpPr/>
          <p:nvPr/>
        </p:nvGrpSpPr>
        <p:grpSpPr>
          <a:xfrm>
            <a:off x="990271" y="3621603"/>
            <a:ext cx="823838" cy="458988"/>
            <a:chOff x="4411970" y="1801825"/>
            <a:chExt cx="734586" cy="409262"/>
          </a:xfrm>
        </p:grpSpPr>
        <p:sp>
          <p:nvSpPr>
            <p:cNvPr id="2044" name="Google Shape;2044;p6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 name="Google Shape;2046;p66"/>
          <p:cNvGrpSpPr/>
          <p:nvPr/>
        </p:nvGrpSpPr>
        <p:grpSpPr>
          <a:xfrm>
            <a:off x="3095243" y="2339173"/>
            <a:ext cx="521514" cy="521514"/>
            <a:chOff x="5681300" y="2527788"/>
            <a:chExt cx="805800" cy="805800"/>
          </a:xfrm>
        </p:grpSpPr>
        <p:sp>
          <p:nvSpPr>
            <p:cNvPr id="2047" name="Google Shape;2047;p6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9" name="Google Shape;2049;p66"/>
          <p:cNvGrpSpPr/>
          <p:nvPr/>
        </p:nvGrpSpPr>
        <p:grpSpPr>
          <a:xfrm>
            <a:off x="3089483" y="3094865"/>
            <a:ext cx="533033" cy="533033"/>
            <a:chOff x="4049800" y="640400"/>
            <a:chExt cx="858900" cy="858900"/>
          </a:xfrm>
        </p:grpSpPr>
        <p:sp>
          <p:nvSpPr>
            <p:cNvPr id="2050" name="Google Shape;2050;p6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 name="Google Shape;2052;p66"/>
          <p:cNvGrpSpPr/>
          <p:nvPr/>
        </p:nvGrpSpPr>
        <p:grpSpPr>
          <a:xfrm>
            <a:off x="3014966" y="3772543"/>
            <a:ext cx="682068" cy="682068"/>
            <a:chOff x="5080188" y="927900"/>
            <a:chExt cx="961200" cy="961200"/>
          </a:xfrm>
        </p:grpSpPr>
        <p:sp>
          <p:nvSpPr>
            <p:cNvPr id="2053" name="Google Shape;2053;p6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 name="Google Shape;2061;p66"/>
          <p:cNvGrpSpPr/>
          <p:nvPr/>
        </p:nvGrpSpPr>
        <p:grpSpPr>
          <a:xfrm>
            <a:off x="4478465" y="3869234"/>
            <a:ext cx="505650" cy="504006"/>
            <a:chOff x="6039282" y="1042577"/>
            <a:chExt cx="734315" cy="731929"/>
          </a:xfrm>
        </p:grpSpPr>
        <p:sp>
          <p:nvSpPr>
            <p:cNvPr id="2062" name="Google Shape;2062;p6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 name="Google Shape;2083;p66"/>
          <p:cNvGrpSpPr/>
          <p:nvPr/>
        </p:nvGrpSpPr>
        <p:grpSpPr>
          <a:xfrm>
            <a:off x="5091067" y="2298862"/>
            <a:ext cx="567744" cy="602136"/>
            <a:chOff x="1825800" y="1651625"/>
            <a:chExt cx="539989" cy="571775"/>
          </a:xfrm>
        </p:grpSpPr>
        <p:sp>
          <p:nvSpPr>
            <p:cNvPr id="2084" name="Google Shape;2084;p6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 name="Google Shape;2088;p66"/>
          <p:cNvGrpSpPr/>
          <p:nvPr/>
        </p:nvGrpSpPr>
        <p:grpSpPr>
          <a:xfrm>
            <a:off x="3765995" y="3855579"/>
            <a:ext cx="508123" cy="507955"/>
            <a:chOff x="1897577" y="2802432"/>
            <a:chExt cx="492176" cy="492014"/>
          </a:xfrm>
        </p:grpSpPr>
        <p:sp>
          <p:nvSpPr>
            <p:cNvPr id="2089" name="Google Shape;2089;p6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 name="Google Shape;2101;p66"/>
          <p:cNvGrpSpPr/>
          <p:nvPr/>
        </p:nvGrpSpPr>
        <p:grpSpPr>
          <a:xfrm>
            <a:off x="997525" y="4169123"/>
            <a:ext cx="809227" cy="200842"/>
            <a:chOff x="2013045" y="4813233"/>
            <a:chExt cx="921986" cy="228854"/>
          </a:xfrm>
        </p:grpSpPr>
        <p:sp>
          <p:nvSpPr>
            <p:cNvPr id="2102" name="Google Shape;2102;p6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 name="Google Shape;2104;p66"/>
          <p:cNvGrpSpPr/>
          <p:nvPr/>
        </p:nvGrpSpPr>
        <p:grpSpPr>
          <a:xfrm>
            <a:off x="1005985" y="2656004"/>
            <a:ext cx="792421" cy="269941"/>
            <a:chOff x="1046767" y="4756633"/>
            <a:chExt cx="859646" cy="292841"/>
          </a:xfrm>
        </p:grpSpPr>
        <p:sp>
          <p:nvSpPr>
            <p:cNvPr id="2105" name="Google Shape;2105;p6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8" name="Google Shape;2108;p66"/>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6"/>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6"/>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6"/>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2" name="Google Shape;2112;p66"/>
          <p:cNvGrpSpPr/>
          <p:nvPr/>
        </p:nvGrpSpPr>
        <p:grpSpPr>
          <a:xfrm>
            <a:off x="7141841" y="2550562"/>
            <a:ext cx="166473" cy="141497"/>
            <a:chOff x="4660325" y="1866850"/>
            <a:chExt cx="68350" cy="58100"/>
          </a:xfrm>
        </p:grpSpPr>
        <p:sp>
          <p:nvSpPr>
            <p:cNvPr id="2113" name="Google Shape;2113;p6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 name="Google Shape;2115;p66"/>
          <p:cNvGrpSpPr/>
          <p:nvPr/>
        </p:nvGrpSpPr>
        <p:grpSpPr>
          <a:xfrm>
            <a:off x="7451186" y="2576286"/>
            <a:ext cx="162515" cy="90049"/>
            <a:chOff x="4791775" y="1877500"/>
            <a:chExt cx="66725" cy="36975"/>
          </a:xfrm>
        </p:grpSpPr>
        <p:sp>
          <p:nvSpPr>
            <p:cNvPr id="2116" name="Google Shape;2116;p6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 name="Google Shape;2118;p66"/>
          <p:cNvGrpSpPr/>
          <p:nvPr/>
        </p:nvGrpSpPr>
        <p:grpSpPr>
          <a:xfrm>
            <a:off x="7772899" y="2576286"/>
            <a:ext cx="144979" cy="90049"/>
            <a:chOff x="4923925" y="1877500"/>
            <a:chExt cx="59525" cy="36975"/>
          </a:xfrm>
        </p:grpSpPr>
        <p:sp>
          <p:nvSpPr>
            <p:cNvPr id="2119" name="Google Shape;2119;p6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 name="Google Shape;2121;p66"/>
          <p:cNvGrpSpPr/>
          <p:nvPr/>
        </p:nvGrpSpPr>
        <p:grpSpPr>
          <a:xfrm>
            <a:off x="8067390" y="2558477"/>
            <a:ext cx="141447" cy="125667"/>
            <a:chOff x="5058450" y="1870100"/>
            <a:chExt cx="58075" cy="51600"/>
          </a:xfrm>
        </p:grpSpPr>
        <p:sp>
          <p:nvSpPr>
            <p:cNvPr id="2122" name="Google Shape;2122;p6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 name="Google Shape;2124;p66"/>
          <p:cNvGrpSpPr/>
          <p:nvPr/>
        </p:nvGrpSpPr>
        <p:grpSpPr>
          <a:xfrm>
            <a:off x="7481905" y="2980885"/>
            <a:ext cx="101077" cy="107645"/>
            <a:chOff x="4811425" y="2065025"/>
            <a:chExt cx="41500" cy="44200"/>
          </a:xfrm>
        </p:grpSpPr>
        <p:sp>
          <p:nvSpPr>
            <p:cNvPr id="2125" name="Google Shape;2125;p6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 name="Google Shape;2127;p66"/>
          <p:cNvGrpSpPr/>
          <p:nvPr/>
        </p:nvGrpSpPr>
        <p:grpSpPr>
          <a:xfrm>
            <a:off x="7774342" y="2981098"/>
            <a:ext cx="120867" cy="107218"/>
            <a:chOff x="4929875" y="2065025"/>
            <a:chExt cx="49625" cy="44025"/>
          </a:xfrm>
        </p:grpSpPr>
        <p:sp>
          <p:nvSpPr>
            <p:cNvPr id="2128" name="Google Shape;2128;p6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 name="Google Shape;2130;p66"/>
          <p:cNvGrpSpPr/>
          <p:nvPr/>
        </p:nvGrpSpPr>
        <p:grpSpPr>
          <a:xfrm>
            <a:off x="8103011" y="2984112"/>
            <a:ext cx="70206" cy="101191"/>
            <a:chOff x="5083925" y="2066350"/>
            <a:chExt cx="28825" cy="41550"/>
          </a:xfrm>
        </p:grpSpPr>
        <p:sp>
          <p:nvSpPr>
            <p:cNvPr id="2131" name="Google Shape;2131;p6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 name="Google Shape;2133;p66"/>
          <p:cNvGrpSpPr/>
          <p:nvPr/>
        </p:nvGrpSpPr>
        <p:grpSpPr>
          <a:xfrm>
            <a:off x="7134565" y="2999759"/>
            <a:ext cx="181026" cy="69896"/>
            <a:chOff x="4659775" y="2072775"/>
            <a:chExt cx="74325" cy="28700"/>
          </a:xfrm>
        </p:grpSpPr>
        <p:sp>
          <p:nvSpPr>
            <p:cNvPr id="2134" name="Google Shape;2134;p6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 name="Google Shape;2137;p66"/>
          <p:cNvGrpSpPr/>
          <p:nvPr/>
        </p:nvGrpSpPr>
        <p:grpSpPr>
          <a:xfrm>
            <a:off x="8054421" y="2790324"/>
            <a:ext cx="167387" cy="89197"/>
            <a:chOff x="4662475" y="1976500"/>
            <a:chExt cx="68725" cy="36625"/>
          </a:xfrm>
        </p:grpSpPr>
        <p:sp>
          <p:nvSpPr>
            <p:cNvPr id="2138" name="Google Shape;2138;p6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 name="Google Shape;2141;p66"/>
          <p:cNvGrpSpPr/>
          <p:nvPr/>
        </p:nvGrpSpPr>
        <p:grpSpPr>
          <a:xfrm>
            <a:off x="7751326" y="2793764"/>
            <a:ext cx="166899" cy="82317"/>
            <a:chOff x="4920150" y="1977875"/>
            <a:chExt cx="68525" cy="33800"/>
          </a:xfrm>
        </p:grpSpPr>
        <p:sp>
          <p:nvSpPr>
            <p:cNvPr id="2142" name="Google Shape;2142;p6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 name="Google Shape;2145;p66"/>
          <p:cNvGrpSpPr/>
          <p:nvPr/>
        </p:nvGrpSpPr>
        <p:grpSpPr>
          <a:xfrm>
            <a:off x="7162483" y="3197682"/>
            <a:ext cx="125190" cy="127859"/>
            <a:chOff x="4676550" y="2160575"/>
            <a:chExt cx="51400" cy="52500"/>
          </a:xfrm>
        </p:grpSpPr>
        <p:sp>
          <p:nvSpPr>
            <p:cNvPr id="2146" name="Google Shape;2146;p6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 name="Google Shape;2149;p66"/>
          <p:cNvGrpSpPr/>
          <p:nvPr/>
        </p:nvGrpSpPr>
        <p:grpSpPr>
          <a:xfrm>
            <a:off x="7459741" y="3204714"/>
            <a:ext cx="145405" cy="113794"/>
            <a:chOff x="4768325" y="2163475"/>
            <a:chExt cx="59700" cy="46725"/>
          </a:xfrm>
        </p:grpSpPr>
        <p:sp>
          <p:nvSpPr>
            <p:cNvPr id="2150" name="Google Shape;2150;p6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2" name="Google Shape;2152;p66"/>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6"/>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6"/>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6"/>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6"/>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6"/>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8" name="Google Shape;2158;p66"/>
          <p:cNvGrpSpPr/>
          <p:nvPr/>
        </p:nvGrpSpPr>
        <p:grpSpPr>
          <a:xfrm>
            <a:off x="7476059" y="3459808"/>
            <a:ext cx="112768" cy="106853"/>
            <a:chOff x="4768575" y="2253950"/>
            <a:chExt cx="46300" cy="43875"/>
          </a:xfrm>
        </p:grpSpPr>
        <p:sp>
          <p:nvSpPr>
            <p:cNvPr id="2159" name="Google Shape;2159;p6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 name="Google Shape;2161;p66"/>
          <p:cNvGrpSpPr/>
          <p:nvPr/>
        </p:nvGrpSpPr>
        <p:grpSpPr>
          <a:xfrm>
            <a:off x="7775682" y="3948834"/>
            <a:ext cx="118187" cy="146246"/>
            <a:chOff x="4960900" y="2433225"/>
            <a:chExt cx="48525" cy="60050"/>
          </a:xfrm>
        </p:grpSpPr>
        <p:sp>
          <p:nvSpPr>
            <p:cNvPr id="2162" name="Google Shape;2162;p6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 name="Google Shape;2164;p66"/>
          <p:cNvGrpSpPr/>
          <p:nvPr/>
        </p:nvGrpSpPr>
        <p:grpSpPr>
          <a:xfrm>
            <a:off x="7464247" y="4212895"/>
            <a:ext cx="136394" cy="143810"/>
            <a:chOff x="4854075" y="2527625"/>
            <a:chExt cx="56000" cy="59050"/>
          </a:xfrm>
        </p:grpSpPr>
        <p:sp>
          <p:nvSpPr>
            <p:cNvPr id="2165" name="Google Shape;2165;p6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7" name="Google Shape;2167;p66"/>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6"/>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6"/>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0" name="Google Shape;2170;p66"/>
          <p:cNvGrpSpPr/>
          <p:nvPr/>
        </p:nvGrpSpPr>
        <p:grpSpPr>
          <a:xfrm>
            <a:off x="8088458" y="3676639"/>
            <a:ext cx="99312" cy="160797"/>
            <a:chOff x="5059700" y="2334775"/>
            <a:chExt cx="40775" cy="66025"/>
          </a:xfrm>
        </p:grpSpPr>
        <p:sp>
          <p:nvSpPr>
            <p:cNvPr id="2171" name="Google Shape;2171;p6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 name="Google Shape;2180;p66"/>
          <p:cNvGrpSpPr/>
          <p:nvPr/>
        </p:nvGrpSpPr>
        <p:grpSpPr>
          <a:xfrm>
            <a:off x="8045622" y="3941771"/>
            <a:ext cx="184984" cy="160371"/>
            <a:chOff x="5037700" y="2430325"/>
            <a:chExt cx="75950" cy="65850"/>
          </a:xfrm>
        </p:grpSpPr>
        <p:sp>
          <p:nvSpPr>
            <p:cNvPr id="2181" name="Google Shape;2181;p6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 name="Google Shape;2183;p66"/>
          <p:cNvGrpSpPr/>
          <p:nvPr/>
        </p:nvGrpSpPr>
        <p:grpSpPr>
          <a:xfrm>
            <a:off x="7465128" y="3708223"/>
            <a:ext cx="173014" cy="97629"/>
            <a:chOff x="4756975" y="2341800"/>
            <a:chExt cx="91975" cy="51925"/>
          </a:xfrm>
        </p:grpSpPr>
        <p:sp>
          <p:nvSpPr>
            <p:cNvPr id="2184" name="Google Shape;2184;p6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 name="Google Shape;2204;p66"/>
          <p:cNvGrpSpPr/>
          <p:nvPr/>
        </p:nvGrpSpPr>
        <p:grpSpPr>
          <a:xfrm>
            <a:off x="7732065" y="4196920"/>
            <a:ext cx="212497" cy="175761"/>
            <a:chOff x="4943575" y="2516350"/>
            <a:chExt cx="98675" cy="81700"/>
          </a:xfrm>
        </p:grpSpPr>
        <p:sp>
          <p:nvSpPr>
            <p:cNvPr id="2205" name="Google Shape;2205;p6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3" name="Google Shape;2283;p66"/>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6"/>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6"/>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6"/>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1" name="Shape 2291"/>
        <p:cNvGrpSpPr/>
        <p:nvPr/>
      </p:nvGrpSpPr>
      <p:grpSpPr>
        <a:xfrm>
          <a:off x="0" y="0"/>
          <a:ext cx="0" cy="0"/>
          <a:chOff x="0" y="0"/>
          <a:chExt cx="0" cy="0"/>
        </a:xfrm>
      </p:grpSpPr>
      <p:grpSp>
        <p:nvGrpSpPr>
          <p:cNvPr id="2292" name="Google Shape;2292;p67"/>
          <p:cNvGrpSpPr/>
          <p:nvPr/>
        </p:nvGrpSpPr>
        <p:grpSpPr>
          <a:xfrm>
            <a:off x="745571" y="1168666"/>
            <a:ext cx="2492868" cy="1379876"/>
            <a:chOff x="2654821" y="2311071"/>
            <a:chExt cx="2279715" cy="1262120"/>
          </a:xfrm>
        </p:grpSpPr>
        <p:grpSp>
          <p:nvGrpSpPr>
            <p:cNvPr id="2293" name="Google Shape;2293;p67"/>
            <p:cNvGrpSpPr/>
            <p:nvPr/>
          </p:nvGrpSpPr>
          <p:grpSpPr>
            <a:xfrm>
              <a:off x="4034269" y="2840745"/>
              <a:ext cx="40212" cy="36437"/>
              <a:chOff x="4293400" y="2574725"/>
              <a:chExt cx="84425" cy="80100"/>
            </a:xfrm>
          </p:grpSpPr>
          <p:sp>
            <p:nvSpPr>
              <p:cNvPr id="2294" name="Google Shape;2294;p67"/>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295" name="Google Shape;2295;p67"/>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6" name="Google Shape;2296;p67"/>
            <p:cNvGrpSpPr/>
            <p:nvPr/>
          </p:nvGrpSpPr>
          <p:grpSpPr>
            <a:xfrm>
              <a:off x="3894606" y="2334874"/>
              <a:ext cx="913198" cy="518984"/>
              <a:chOff x="4000175" y="1462675"/>
              <a:chExt cx="1917275" cy="1140875"/>
            </a:xfrm>
          </p:grpSpPr>
          <p:sp>
            <p:nvSpPr>
              <p:cNvPr id="2297" name="Google Shape;2297;p67"/>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298" name="Google Shape;2298;p67"/>
              <p:cNvGrpSpPr/>
              <p:nvPr/>
            </p:nvGrpSpPr>
            <p:grpSpPr>
              <a:xfrm>
                <a:off x="4000175" y="1462675"/>
                <a:ext cx="1917275" cy="1140875"/>
                <a:chOff x="4000175" y="1462675"/>
                <a:chExt cx="1917275" cy="1140875"/>
              </a:xfrm>
            </p:grpSpPr>
            <p:sp>
              <p:nvSpPr>
                <p:cNvPr id="2299" name="Google Shape;2299;p67"/>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300" name="Google Shape;2300;p67"/>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7"/>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7"/>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7"/>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04" name="Google Shape;2304;p67"/>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05" name="Google Shape;2305;p67"/>
            <p:cNvGrpSpPr/>
            <p:nvPr/>
          </p:nvGrpSpPr>
          <p:grpSpPr>
            <a:xfrm>
              <a:off x="3875768" y="2846704"/>
              <a:ext cx="44796" cy="47366"/>
              <a:chOff x="3960625" y="2587825"/>
              <a:chExt cx="94050" cy="104125"/>
            </a:xfrm>
          </p:grpSpPr>
          <p:sp>
            <p:nvSpPr>
              <p:cNvPr id="2306" name="Google Shape;2306;p67"/>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307" name="Google Shape;2307;p67"/>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 name="Google Shape;2308;p67"/>
            <p:cNvGrpSpPr/>
            <p:nvPr/>
          </p:nvGrpSpPr>
          <p:grpSpPr>
            <a:xfrm>
              <a:off x="3782759" y="2807162"/>
              <a:ext cx="82686" cy="85487"/>
              <a:chOff x="3765350" y="2500900"/>
              <a:chExt cx="173600" cy="187925"/>
            </a:xfrm>
          </p:grpSpPr>
          <p:sp>
            <p:nvSpPr>
              <p:cNvPr id="2309" name="Google Shape;2309;p67"/>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310" name="Google Shape;2310;p67"/>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7"/>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7"/>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7"/>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7"/>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5" name="Google Shape;2315;p67"/>
            <p:cNvGrpSpPr/>
            <p:nvPr/>
          </p:nvGrpSpPr>
          <p:grpSpPr>
            <a:xfrm>
              <a:off x="3775674" y="2798496"/>
              <a:ext cx="40545" cy="23564"/>
              <a:chOff x="3750475" y="2481850"/>
              <a:chExt cx="85125" cy="51800"/>
            </a:xfrm>
          </p:grpSpPr>
          <p:sp>
            <p:nvSpPr>
              <p:cNvPr id="2316" name="Google Shape;2316;p67"/>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7"/>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318" name="Google Shape;2318;p67"/>
            <p:cNvGrpSpPr/>
            <p:nvPr/>
          </p:nvGrpSpPr>
          <p:grpSpPr>
            <a:xfrm>
              <a:off x="3716946" y="2776024"/>
              <a:ext cx="81971" cy="76912"/>
              <a:chOff x="3627175" y="2432450"/>
              <a:chExt cx="172100" cy="169075"/>
            </a:xfrm>
          </p:grpSpPr>
          <p:sp>
            <p:nvSpPr>
              <p:cNvPr id="2319" name="Google Shape;2319;p67"/>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7"/>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321" name="Google Shape;2321;p67"/>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322" name="Google Shape;2322;p67"/>
            <p:cNvGrpSpPr/>
            <p:nvPr/>
          </p:nvGrpSpPr>
          <p:grpSpPr>
            <a:xfrm>
              <a:off x="3685682" y="2845624"/>
              <a:ext cx="29311" cy="45055"/>
              <a:chOff x="3561536" y="2585450"/>
              <a:chExt cx="61539" cy="99045"/>
            </a:xfrm>
          </p:grpSpPr>
          <p:sp>
            <p:nvSpPr>
              <p:cNvPr id="2323" name="Google Shape;2323;p67"/>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7"/>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325" name="Google Shape;2325;p67"/>
            <p:cNvGrpSpPr/>
            <p:nvPr/>
          </p:nvGrpSpPr>
          <p:grpSpPr>
            <a:xfrm>
              <a:off x="3849905" y="2572252"/>
              <a:ext cx="74339" cy="119559"/>
              <a:chOff x="3906325" y="1984500"/>
              <a:chExt cx="156075" cy="262825"/>
            </a:xfrm>
          </p:grpSpPr>
          <p:sp>
            <p:nvSpPr>
              <p:cNvPr id="2326" name="Google Shape;2326;p67"/>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327" name="Google Shape;2327;p67"/>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67"/>
            <p:cNvGrpSpPr/>
            <p:nvPr/>
          </p:nvGrpSpPr>
          <p:grpSpPr>
            <a:xfrm>
              <a:off x="2654821" y="2414345"/>
              <a:ext cx="667570" cy="558731"/>
              <a:chOff x="1397225" y="1637375"/>
              <a:chExt cx="1401575" cy="1228250"/>
            </a:xfrm>
          </p:grpSpPr>
          <p:sp>
            <p:nvSpPr>
              <p:cNvPr id="2329" name="Google Shape;2329;p67"/>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330" name="Google Shape;2330;p67"/>
              <p:cNvGrpSpPr/>
              <p:nvPr/>
            </p:nvGrpSpPr>
            <p:grpSpPr>
              <a:xfrm>
                <a:off x="1397225" y="1637375"/>
                <a:ext cx="1398775" cy="1228250"/>
                <a:chOff x="1397225" y="1637375"/>
                <a:chExt cx="1398775" cy="1228250"/>
              </a:xfrm>
            </p:grpSpPr>
            <p:sp>
              <p:nvSpPr>
                <p:cNvPr id="2331" name="Google Shape;2331;p67"/>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7"/>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33" name="Google Shape;2333;p67"/>
            <p:cNvGrpSpPr/>
            <p:nvPr/>
          </p:nvGrpSpPr>
          <p:grpSpPr>
            <a:xfrm>
              <a:off x="3230417" y="3103734"/>
              <a:ext cx="282982" cy="280332"/>
              <a:chOff x="2605700" y="3152850"/>
              <a:chExt cx="594125" cy="616250"/>
            </a:xfrm>
          </p:grpSpPr>
          <p:sp>
            <p:nvSpPr>
              <p:cNvPr id="2334" name="Google Shape;2334;p67"/>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335" name="Google Shape;2335;p67"/>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336" name="Google Shape;2336;p67"/>
            <p:cNvGrpSpPr/>
            <p:nvPr/>
          </p:nvGrpSpPr>
          <p:grpSpPr>
            <a:xfrm>
              <a:off x="3265985" y="3226989"/>
              <a:ext cx="87151" cy="346202"/>
              <a:chOff x="2680375" y="3423800"/>
              <a:chExt cx="182975" cy="761050"/>
            </a:xfrm>
          </p:grpSpPr>
          <p:sp>
            <p:nvSpPr>
              <p:cNvPr id="2337" name="Google Shape;2337;p67"/>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338" name="Google Shape;2338;p67"/>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 name="Google Shape;2339;p67"/>
            <p:cNvGrpSpPr/>
            <p:nvPr/>
          </p:nvGrpSpPr>
          <p:grpSpPr>
            <a:xfrm>
              <a:off x="3855466" y="3289811"/>
              <a:ext cx="112514" cy="94210"/>
              <a:chOff x="3918000" y="3561900"/>
              <a:chExt cx="236225" cy="207100"/>
            </a:xfrm>
          </p:grpSpPr>
          <p:sp>
            <p:nvSpPr>
              <p:cNvPr id="2340" name="Google Shape;2340;p67"/>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341" name="Google Shape;2341;p67"/>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2" name="Google Shape;2342;p67"/>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7"/>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7"/>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345" name="Google Shape;2345;p67"/>
            <p:cNvGrpSpPr/>
            <p:nvPr/>
          </p:nvGrpSpPr>
          <p:grpSpPr>
            <a:xfrm>
              <a:off x="2905224" y="2311071"/>
              <a:ext cx="596721" cy="528992"/>
              <a:chOff x="1922950" y="1410350"/>
              <a:chExt cx="1252825" cy="1162875"/>
            </a:xfrm>
          </p:grpSpPr>
          <p:sp>
            <p:nvSpPr>
              <p:cNvPr id="2346" name="Google Shape;2346;p67"/>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7"/>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7"/>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7"/>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7"/>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7"/>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7"/>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7"/>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7"/>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7"/>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7"/>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7"/>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7"/>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7"/>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7"/>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7"/>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362" name="Google Shape;2362;p67"/>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7"/>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7"/>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7"/>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7"/>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7"/>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7"/>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7"/>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7"/>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7"/>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7"/>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7"/>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7"/>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7"/>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7"/>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7"/>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7"/>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7"/>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7"/>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7"/>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382" name="Google Shape;2382;p67"/>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83" name="Google Shape;2383;p67"/>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4" name="Google Shape;2384;p67"/>
            <p:cNvGrpSpPr/>
            <p:nvPr/>
          </p:nvGrpSpPr>
          <p:grpSpPr>
            <a:xfrm>
              <a:off x="3280929" y="3294542"/>
              <a:ext cx="109894" cy="272224"/>
              <a:chOff x="2711750" y="3572300"/>
              <a:chExt cx="230725" cy="598425"/>
            </a:xfrm>
          </p:grpSpPr>
          <p:sp>
            <p:nvSpPr>
              <p:cNvPr id="2385" name="Google Shape;2385;p67"/>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7"/>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7" name="Google Shape;2387;p67"/>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88" name="Google Shape;2388;p67"/>
            <p:cNvGrpSpPr/>
            <p:nvPr/>
          </p:nvGrpSpPr>
          <p:grpSpPr>
            <a:xfrm>
              <a:off x="3790439" y="2408636"/>
              <a:ext cx="73017" cy="75684"/>
              <a:chOff x="3781475" y="1624825"/>
              <a:chExt cx="153300" cy="166375"/>
            </a:xfrm>
          </p:grpSpPr>
          <p:sp>
            <p:nvSpPr>
              <p:cNvPr id="2389" name="Google Shape;2389;p67"/>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7"/>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7"/>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7"/>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3" name="Google Shape;2393;p67"/>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7"/>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7"/>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7"/>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7"/>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7"/>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7"/>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0" name="Google Shape;2400;p67"/>
            <p:cNvGrpSpPr/>
            <p:nvPr/>
          </p:nvGrpSpPr>
          <p:grpSpPr>
            <a:xfrm>
              <a:off x="4403342" y="3107749"/>
              <a:ext cx="316680" cy="101374"/>
              <a:chOff x="5068275" y="3161675"/>
              <a:chExt cx="664875" cy="222850"/>
            </a:xfrm>
          </p:grpSpPr>
          <p:sp>
            <p:nvSpPr>
              <p:cNvPr id="2401" name="Google Shape;2401;p67"/>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7"/>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7"/>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7"/>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5" name="Google Shape;2405;p67"/>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7"/>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7"/>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7"/>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7"/>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7"/>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7"/>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7"/>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7"/>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7"/>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7"/>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7"/>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7"/>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7"/>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7"/>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7"/>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7"/>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7"/>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7"/>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7"/>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7"/>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7"/>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7"/>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7"/>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7"/>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7"/>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7"/>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7"/>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7"/>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4" name="Google Shape;2434;p67"/>
            <p:cNvGrpSpPr/>
            <p:nvPr/>
          </p:nvGrpSpPr>
          <p:grpSpPr>
            <a:xfrm>
              <a:off x="3697513" y="2707266"/>
              <a:ext cx="59549" cy="79733"/>
              <a:chOff x="3586375" y="2281300"/>
              <a:chExt cx="125025" cy="175275"/>
            </a:xfrm>
          </p:grpSpPr>
          <p:sp>
            <p:nvSpPr>
              <p:cNvPr id="2435" name="Google Shape;2435;p67"/>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7"/>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7" name="Google Shape;2437;p67"/>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8" name="Google Shape;2438;p67"/>
            <p:cNvGrpSpPr/>
            <p:nvPr/>
          </p:nvGrpSpPr>
          <p:grpSpPr>
            <a:xfrm>
              <a:off x="4513224" y="3221724"/>
              <a:ext cx="274563" cy="280321"/>
              <a:chOff x="5298975" y="3412225"/>
              <a:chExt cx="576450" cy="616225"/>
            </a:xfrm>
          </p:grpSpPr>
          <p:sp>
            <p:nvSpPr>
              <p:cNvPr id="2439" name="Google Shape;2439;p67"/>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40" name="Google Shape;2440;p67"/>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1" name="Google Shape;2441;p67"/>
            <p:cNvGrpSpPr/>
            <p:nvPr/>
          </p:nvGrpSpPr>
          <p:grpSpPr>
            <a:xfrm>
              <a:off x="4824403" y="3421846"/>
              <a:ext cx="110132" cy="130647"/>
              <a:chOff x="5952300" y="3852150"/>
              <a:chExt cx="231225" cy="287200"/>
            </a:xfrm>
          </p:grpSpPr>
          <p:sp>
            <p:nvSpPr>
              <p:cNvPr id="2442" name="Google Shape;2442;p67"/>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7"/>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4" name="Google Shape;2444;p67"/>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7"/>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7"/>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7"/>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7"/>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7"/>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7"/>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7"/>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2" name="Google Shape;2452;p67"/>
            <p:cNvGrpSpPr/>
            <p:nvPr/>
          </p:nvGrpSpPr>
          <p:grpSpPr>
            <a:xfrm>
              <a:off x="4295710" y="3079670"/>
              <a:ext cx="14968" cy="27135"/>
              <a:chOff x="4842300" y="3099950"/>
              <a:chExt cx="31425" cy="59650"/>
            </a:xfrm>
          </p:grpSpPr>
          <p:sp>
            <p:nvSpPr>
              <p:cNvPr id="2453" name="Google Shape;2453;p67"/>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7"/>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7"/>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7"/>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7" name="Google Shape;2457;p67"/>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7"/>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7"/>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7"/>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7"/>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7"/>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7"/>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7"/>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5" name="Google Shape;2465;p67"/>
            <p:cNvGrpSpPr/>
            <p:nvPr/>
          </p:nvGrpSpPr>
          <p:grpSpPr>
            <a:xfrm>
              <a:off x="3831056" y="2816010"/>
              <a:ext cx="37378" cy="27612"/>
              <a:chOff x="3866750" y="2520350"/>
              <a:chExt cx="78475" cy="60700"/>
            </a:xfrm>
          </p:grpSpPr>
          <p:sp>
            <p:nvSpPr>
              <p:cNvPr id="2466" name="Google Shape;2466;p67"/>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7"/>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7"/>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7"/>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0" name="Google Shape;2470;p67"/>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7"/>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7"/>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7"/>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7"/>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7"/>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7"/>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7"/>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7"/>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7"/>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7"/>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7"/>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7"/>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7"/>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7"/>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7"/>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7"/>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87" name="Google Shape;2487;p67"/>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7"/>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7"/>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7"/>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7"/>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7"/>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7"/>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7"/>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7"/>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7"/>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7"/>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7"/>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99" name="Google Shape;2499;p67"/>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7"/>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7"/>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7"/>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7"/>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7"/>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7"/>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7"/>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7"/>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7"/>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7"/>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7"/>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7"/>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2" name="Google Shape;2512;p67"/>
            <p:cNvGrpSpPr/>
            <p:nvPr/>
          </p:nvGrpSpPr>
          <p:grpSpPr>
            <a:xfrm>
              <a:off x="3632736" y="3051591"/>
              <a:ext cx="63288" cy="45217"/>
              <a:chOff x="3450375" y="3038225"/>
              <a:chExt cx="132875" cy="99400"/>
            </a:xfrm>
          </p:grpSpPr>
          <p:sp>
            <p:nvSpPr>
              <p:cNvPr id="2513" name="Google Shape;2513;p67"/>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7"/>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5" name="Google Shape;2515;p67"/>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7"/>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7"/>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7"/>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7"/>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7"/>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7"/>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7"/>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7"/>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24" name="Google Shape;2524;p67"/>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7"/>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7"/>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7"/>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7"/>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7"/>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7"/>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7"/>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7"/>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7"/>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34" name="Google Shape;2534;p67"/>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7"/>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7"/>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7"/>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7"/>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7"/>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540" name="Google Shape;2540;p67"/>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7"/>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7"/>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7"/>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7"/>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7"/>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7"/>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7"/>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7"/>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0" name="Google Shape;2550;p67"/>
          <p:cNvGrpSpPr/>
          <p:nvPr/>
        </p:nvGrpSpPr>
        <p:grpSpPr>
          <a:xfrm>
            <a:off x="3554131" y="1233340"/>
            <a:ext cx="2078182" cy="1366558"/>
            <a:chOff x="235800" y="830650"/>
            <a:chExt cx="6978450" cy="4588844"/>
          </a:xfrm>
        </p:grpSpPr>
        <p:sp>
          <p:nvSpPr>
            <p:cNvPr id="2551" name="Google Shape;2551;p6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7" name="Google Shape;2557;p67"/>
          <p:cNvGrpSpPr/>
          <p:nvPr/>
        </p:nvGrpSpPr>
        <p:grpSpPr>
          <a:xfrm>
            <a:off x="742628" y="3064442"/>
            <a:ext cx="2622876" cy="1333540"/>
            <a:chOff x="238125" y="1038125"/>
            <a:chExt cx="7146800" cy="3633625"/>
          </a:xfrm>
        </p:grpSpPr>
        <p:sp>
          <p:nvSpPr>
            <p:cNvPr id="2558" name="Google Shape;2558;p6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0" name="Google Shape;4130;p67"/>
          <p:cNvGrpSpPr/>
          <p:nvPr/>
        </p:nvGrpSpPr>
        <p:grpSpPr>
          <a:xfrm>
            <a:off x="5857556" y="1206552"/>
            <a:ext cx="2590840" cy="1380235"/>
            <a:chOff x="233350" y="949250"/>
            <a:chExt cx="7137300" cy="3802300"/>
          </a:xfrm>
        </p:grpSpPr>
        <p:sp>
          <p:nvSpPr>
            <p:cNvPr id="4131" name="Google Shape;4131;p6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2" name="Google Shape;4182;p67"/>
          <p:cNvGrpSpPr/>
          <p:nvPr/>
        </p:nvGrpSpPr>
        <p:grpSpPr>
          <a:xfrm>
            <a:off x="7671985" y="3251325"/>
            <a:ext cx="104231" cy="320340"/>
            <a:chOff x="7564426" y="3224343"/>
            <a:chExt cx="119985" cy="368801"/>
          </a:xfrm>
        </p:grpSpPr>
        <p:sp>
          <p:nvSpPr>
            <p:cNvPr id="4183" name="Google Shape;4183;p6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5" name="Google Shape;4185;p67"/>
          <p:cNvGrpSpPr/>
          <p:nvPr/>
        </p:nvGrpSpPr>
        <p:grpSpPr>
          <a:xfrm>
            <a:off x="7371473" y="3245427"/>
            <a:ext cx="189489" cy="332132"/>
            <a:chOff x="8370831" y="3202002"/>
            <a:chExt cx="218129" cy="382376"/>
          </a:xfrm>
        </p:grpSpPr>
        <p:sp>
          <p:nvSpPr>
            <p:cNvPr id="4186" name="Google Shape;4186;p6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8" name="Google Shape;4188;p67"/>
          <p:cNvGrpSpPr/>
          <p:nvPr/>
        </p:nvGrpSpPr>
        <p:grpSpPr>
          <a:xfrm>
            <a:off x="8094863" y="3656559"/>
            <a:ext cx="309429" cy="267000"/>
            <a:chOff x="6742064" y="3750480"/>
            <a:chExt cx="399315" cy="344560"/>
          </a:xfrm>
        </p:grpSpPr>
        <p:sp>
          <p:nvSpPr>
            <p:cNvPr id="4189" name="Google Shape;4189;p6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1" name="Google Shape;4191;p67"/>
          <p:cNvGrpSpPr/>
          <p:nvPr/>
        </p:nvGrpSpPr>
        <p:grpSpPr>
          <a:xfrm>
            <a:off x="7633882" y="4007606"/>
            <a:ext cx="180437" cy="281608"/>
            <a:chOff x="7248525" y="3739696"/>
            <a:chExt cx="230531" cy="359790"/>
          </a:xfrm>
        </p:grpSpPr>
        <p:sp>
          <p:nvSpPr>
            <p:cNvPr id="4192" name="Google Shape;4192;p6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4" name="Google Shape;4194;p67"/>
          <p:cNvGrpSpPr/>
          <p:nvPr/>
        </p:nvGrpSpPr>
        <p:grpSpPr>
          <a:xfrm>
            <a:off x="7879801" y="3650830"/>
            <a:ext cx="162896" cy="278710"/>
            <a:chOff x="7601242" y="3729267"/>
            <a:chExt cx="222566" cy="380803"/>
          </a:xfrm>
        </p:grpSpPr>
        <p:sp>
          <p:nvSpPr>
            <p:cNvPr id="4195" name="Google Shape;4195;p6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97" name="Google Shape;4197;p67"/>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8" name="Google Shape;4198;p67"/>
          <p:cNvGrpSpPr/>
          <p:nvPr/>
        </p:nvGrpSpPr>
        <p:grpSpPr>
          <a:xfrm>
            <a:off x="7369446" y="3651971"/>
            <a:ext cx="193543" cy="275990"/>
            <a:chOff x="8304647" y="3738687"/>
            <a:chExt cx="225076" cy="320956"/>
          </a:xfrm>
        </p:grpSpPr>
        <p:sp>
          <p:nvSpPr>
            <p:cNvPr id="4199" name="Google Shape;4199;p67"/>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2" name="Google Shape;4202;p67"/>
          <p:cNvGrpSpPr/>
          <p:nvPr/>
        </p:nvGrpSpPr>
        <p:grpSpPr>
          <a:xfrm>
            <a:off x="7641939" y="3651971"/>
            <a:ext cx="178492" cy="275990"/>
            <a:chOff x="8615101" y="3738687"/>
            <a:chExt cx="207573" cy="320956"/>
          </a:xfrm>
        </p:grpSpPr>
        <p:sp>
          <p:nvSpPr>
            <p:cNvPr id="4203" name="Google Shape;4203;p67"/>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6" name="Google Shape;4206;p67"/>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7" name="Google Shape;4207;p67"/>
          <p:cNvGrpSpPr/>
          <p:nvPr/>
        </p:nvGrpSpPr>
        <p:grpSpPr>
          <a:xfrm>
            <a:off x="6036644" y="3773459"/>
            <a:ext cx="557670" cy="511283"/>
            <a:chOff x="6015419" y="3716859"/>
            <a:chExt cx="557671" cy="511283"/>
          </a:xfrm>
        </p:grpSpPr>
        <p:sp>
          <p:nvSpPr>
            <p:cNvPr id="4208" name="Google Shape;4208;p67"/>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9" name="Google Shape;4209;p67"/>
            <p:cNvGrpSpPr/>
            <p:nvPr/>
          </p:nvGrpSpPr>
          <p:grpSpPr>
            <a:xfrm>
              <a:off x="6036094" y="3716980"/>
              <a:ext cx="529860" cy="510468"/>
              <a:chOff x="6036094" y="3716980"/>
              <a:chExt cx="529860" cy="510468"/>
            </a:xfrm>
          </p:grpSpPr>
          <p:sp>
            <p:nvSpPr>
              <p:cNvPr id="4210" name="Google Shape;4210;p67"/>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7"/>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7"/>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7"/>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7"/>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7"/>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7"/>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7"/>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7"/>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7"/>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20" name="Google Shape;4220;p67"/>
          <p:cNvGrpSpPr/>
          <p:nvPr/>
        </p:nvGrpSpPr>
        <p:grpSpPr>
          <a:xfrm>
            <a:off x="6665529" y="3130228"/>
            <a:ext cx="576302" cy="511871"/>
            <a:chOff x="6644304" y="3073628"/>
            <a:chExt cx="576302" cy="511871"/>
          </a:xfrm>
        </p:grpSpPr>
        <p:sp>
          <p:nvSpPr>
            <p:cNvPr id="4221" name="Google Shape;4221;p6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22" name="Google Shape;4222;p67"/>
            <p:cNvGrpSpPr/>
            <p:nvPr/>
          </p:nvGrpSpPr>
          <p:grpSpPr>
            <a:xfrm>
              <a:off x="6712169" y="3085440"/>
              <a:ext cx="481622" cy="494913"/>
              <a:chOff x="6712169" y="3085440"/>
              <a:chExt cx="481622" cy="494913"/>
            </a:xfrm>
          </p:grpSpPr>
          <p:sp>
            <p:nvSpPr>
              <p:cNvPr id="4223" name="Google Shape;4223;p67"/>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7"/>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7"/>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7"/>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7"/>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8" name="Google Shape;4228;p67"/>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7"/>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7"/>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31" name="Google Shape;4231;p67"/>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2" name="Google Shape;4232;p67"/>
          <p:cNvGrpSpPr/>
          <p:nvPr/>
        </p:nvGrpSpPr>
        <p:grpSpPr>
          <a:xfrm>
            <a:off x="6673379" y="3773223"/>
            <a:ext cx="560631" cy="511352"/>
            <a:chOff x="6652154" y="3716623"/>
            <a:chExt cx="560631" cy="511352"/>
          </a:xfrm>
        </p:grpSpPr>
        <p:sp>
          <p:nvSpPr>
            <p:cNvPr id="4233" name="Google Shape;4233;p67"/>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4" name="Google Shape;4234;p67"/>
            <p:cNvGrpSpPr/>
            <p:nvPr/>
          </p:nvGrpSpPr>
          <p:grpSpPr>
            <a:xfrm>
              <a:off x="6669657" y="3716715"/>
              <a:ext cx="466779" cy="464290"/>
              <a:chOff x="6669657" y="3716715"/>
              <a:chExt cx="466779" cy="464290"/>
            </a:xfrm>
          </p:grpSpPr>
          <p:sp>
            <p:nvSpPr>
              <p:cNvPr id="4235" name="Google Shape;4235;p67"/>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7"/>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7"/>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7"/>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7"/>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7"/>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7"/>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7"/>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7"/>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7"/>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7"/>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7"/>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7"/>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48" name="Google Shape;4248;p67"/>
          <p:cNvGrpSpPr/>
          <p:nvPr/>
        </p:nvGrpSpPr>
        <p:grpSpPr>
          <a:xfrm>
            <a:off x="7867470" y="4054631"/>
            <a:ext cx="187557" cy="187557"/>
            <a:chOff x="8565775" y="671075"/>
            <a:chExt cx="441000" cy="441000"/>
          </a:xfrm>
        </p:grpSpPr>
        <p:sp>
          <p:nvSpPr>
            <p:cNvPr id="4249" name="Google Shape;4249;p6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7"/>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51" name="Google Shape;4251;p67"/>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7"/>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3" name="Google Shape;4253;p67"/>
          <p:cNvGrpSpPr/>
          <p:nvPr/>
        </p:nvGrpSpPr>
        <p:grpSpPr>
          <a:xfrm>
            <a:off x="6021325" y="3132850"/>
            <a:ext cx="587871" cy="512373"/>
            <a:chOff x="6000100" y="3076250"/>
            <a:chExt cx="587871" cy="512373"/>
          </a:xfrm>
        </p:grpSpPr>
        <p:sp>
          <p:nvSpPr>
            <p:cNvPr id="4254" name="Google Shape;4254;p67"/>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5" name="Google Shape;4255;p67"/>
            <p:cNvGrpSpPr/>
            <p:nvPr/>
          </p:nvGrpSpPr>
          <p:grpSpPr>
            <a:xfrm>
              <a:off x="6031360" y="3076713"/>
              <a:ext cx="539107" cy="480965"/>
              <a:chOff x="6031360" y="3076713"/>
              <a:chExt cx="539107" cy="480965"/>
            </a:xfrm>
          </p:grpSpPr>
          <p:sp>
            <p:nvSpPr>
              <p:cNvPr id="4256" name="Google Shape;4256;p67"/>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7"/>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7"/>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7"/>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7"/>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7"/>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7"/>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63" name="Google Shape;4263;p67"/>
          <p:cNvGrpSpPr/>
          <p:nvPr/>
        </p:nvGrpSpPr>
        <p:grpSpPr>
          <a:xfrm>
            <a:off x="3597785" y="3065882"/>
            <a:ext cx="2241344" cy="1330656"/>
            <a:chOff x="3597785" y="3065882"/>
            <a:chExt cx="2241344" cy="1330656"/>
          </a:xfrm>
        </p:grpSpPr>
        <p:grpSp>
          <p:nvGrpSpPr>
            <p:cNvPr id="4264" name="Google Shape;4264;p67"/>
            <p:cNvGrpSpPr/>
            <p:nvPr/>
          </p:nvGrpSpPr>
          <p:grpSpPr>
            <a:xfrm>
              <a:off x="5296908" y="3937355"/>
              <a:ext cx="143198" cy="32380"/>
              <a:chOff x="5296908" y="3937355"/>
              <a:chExt cx="143198" cy="32380"/>
            </a:xfrm>
          </p:grpSpPr>
          <p:sp>
            <p:nvSpPr>
              <p:cNvPr id="4265" name="Google Shape;4265;p67"/>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6" name="Google Shape;4266;p67"/>
              <p:cNvGrpSpPr/>
              <p:nvPr/>
            </p:nvGrpSpPr>
            <p:grpSpPr>
              <a:xfrm>
                <a:off x="5402331" y="3937355"/>
                <a:ext cx="37776" cy="32380"/>
                <a:chOff x="5402331" y="3937355"/>
                <a:chExt cx="37776" cy="32380"/>
              </a:xfrm>
            </p:grpSpPr>
            <p:sp>
              <p:nvSpPr>
                <p:cNvPr id="4267" name="Google Shape;4267;p67"/>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7"/>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9" name="Google Shape;4269;p67"/>
              <p:cNvGrpSpPr/>
              <p:nvPr/>
            </p:nvGrpSpPr>
            <p:grpSpPr>
              <a:xfrm>
                <a:off x="5296908" y="3937355"/>
                <a:ext cx="37783" cy="32380"/>
                <a:chOff x="5296908" y="3937355"/>
                <a:chExt cx="37783" cy="32380"/>
              </a:xfrm>
            </p:grpSpPr>
            <p:sp>
              <p:nvSpPr>
                <p:cNvPr id="4270" name="Google Shape;4270;p67"/>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7"/>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72" name="Google Shape;4272;p67"/>
            <p:cNvGrpSpPr/>
            <p:nvPr/>
          </p:nvGrpSpPr>
          <p:grpSpPr>
            <a:xfrm>
              <a:off x="4724163" y="3119631"/>
              <a:ext cx="120838" cy="84218"/>
              <a:chOff x="4724163" y="3119631"/>
              <a:chExt cx="120838" cy="84218"/>
            </a:xfrm>
          </p:grpSpPr>
          <p:grpSp>
            <p:nvGrpSpPr>
              <p:cNvPr id="4273" name="Google Shape;4273;p67"/>
              <p:cNvGrpSpPr/>
              <p:nvPr/>
            </p:nvGrpSpPr>
            <p:grpSpPr>
              <a:xfrm>
                <a:off x="4746712" y="3132773"/>
                <a:ext cx="86869" cy="56424"/>
                <a:chOff x="4746712" y="3132773"/>
                <a:chExt cx="86869" cy="56424"/>
              </a:xfrm>
            </p:grpSpPr>
            <p:sp>
              <p:nvSpPr>
                <p:cNvPr id="4274" name="Google Shape;4274;p67"/>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7"/>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6" name="Google Shape;4276;p67"/>
              <p:cNvGrpSpPr/>
              <p:nvPr/>
            </p:nvGrpSpPr>
            <p:grpSpPr>
              <a:xfrm>
                <a:off x="4773634" y="3143336"/>
                <a:ext cx="37776" cy="32451"/>
                <a:chOff x="4773634" y="3143336"/>
                <a:chExt cx="37776" cy="32451"/>
              </a:xfrm>
            </p:grpSpPr>
            <p:sp>
              <p:nvSpPr>
                <p:cNvPr id="4277" name="Google Shape;4277;p67"/>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7"/>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9" name="Google Shape;4279;p67"/>
              <p:cNvGrpSpPr/>
              <p:nvPr/>
            </p:nvGrpSpPr>
            <p:grpSpPr>
              <a:xfrm>
                <a:off x="4724163" y="3131248"/>
                <a:ext cx="37776" cy="32459"/>
                <a:chOff x="4724163" y="3131248"/>
                <a:chExt cx="37776" cy="32459"/>
              </a:xfrm>
            </p:grpSpPr>
            <p:sp>
              <p:nvSpPr>
                <p:cNvPr id="4280" name="Google Shape;4280;p67"/>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7"/>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2" name="Google Shape;4282;p67"/>
              <p:cNvGrpSpPr/>
              <p:nvPr/>
            </p:nvGrpSpPr>
            <p:grpSpPr>
              <a:xfrm>
                <a:off x="4755081" y="3176054"/>
                <a:ext cx="32357" cy="27795"/>
                <a:chOff x="4755081" y="3176054"/>
                <a:chExt cx="32357" cy="27795"/>
              </a:xfrm>
            </p:grpSpPr>
            <p:sp>
              <p:nvSpPr>
                <p:cNvPr id="4283" name="Google Shape;4283;p67"/>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7"/>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5" name="Google Shape;4285;p67"/>
              <p:cNvGrpSpPr/>
              <p:nvPr/>
            </p:nvGrpSpPr>
            <p:grpSpPr>
              <a:xfrm>
                <a:off x="4812550" y="3119631"/>
                <a:ext cx="32451" cy="27803"/>
                <a:chOff x="4812550" y="3119631"/>
                <a:chExt cx="32451" cy="27803"/>
              </a:xfrm>
            </p:grpSpPr>
            <p:sp>
              <p:nvSpPr>
                <p:cNvPr id="4286" name="Google Shape;4286;p67"/>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7"/>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88" name="Google Shape;4288;p67"/>
            <p:cNvGrpSpPr/>
            <p:nvPr/>
          </p:nvGrpSpPr>
          <p:grpSpPr>
            <a:xfrm>
              <a:off x="5382826" y="4027197"/>
              <a:ext cx="268967" cy="250422"/>
              <a:chOff x="5382826" y="4027197"/>
              <a:chExt cx="268967" cy="250422"/>
            </a:xfrm>
          </p:grpSpPr>
          <p:grpSp>
            <p:nvGrpSpPr>
              <p:cNvPr id="4289" name="Google Shape;4289;p67"/>
              <p:cNvGrpSpPr/>
              <p:nvPr/>
            </p:nvGrpSpPr>
            <p:grpSpPr>
              <a:xfrm>
                <a:off x="5405280" y="4042510"/>
                <a:ext cx="237570" cy="218647"/>
                <a:chOff x="5405280" y="4042510"/>
                <a:chExt cx="237570" cy="218647"/>
              </a:xfrm>
            </p:grpSpPr>
            <p:sp>
              <p:nvSpPr>
                <p:cNvPr id="4290" name="Google Shape;4290;p67"/>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7"/>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7"/>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7"/>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7"/>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7"/>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6" name="Google Shape;4296;p67"/>
              <p:cNvGrpSpPr/>
              <p:nvPr/>
            </p:nvGrpSpPr>
            <p:grpSpPr>
              <a:xfrm>
                <a:off x="5382826" y="4125549"/>
                <a:ext cx="37776" cy="32380"/>
                <a:chOff x="5382826" y="4125549"/>
                <a:chExt cx="37776" cy="32380"/>
              </a:xfrm>
            </p:grpSpPr>
            <p:sp>
              <p:nvSpPr>
                <p:cNvPr id="4297" name="Google Shape;4297;p67"/>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7"/>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9" name="Google Shape;4299;p67"/>
              <p:cNvGrpSpPr/>
              <p:nvPr/>
            </p:nvGrpSpPr>
            <p:grpSpPr>
              <a:xfrm>
                <a:off x="5475680" y="4195587"/>
                <a:ext cx="37783" cy="32364"/>
                <a:chOff x="5475680" y="4195587"/>
                <a:chExt cx="37783" cy="32364"/>
              </a:xfrm>
            </p:grpSpPr>
            <p:sp>
              <p:nvSpPr>
                <p:cNvPr id="4300" name="Google Shape;4300;p67"/>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7"/>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2" name="Google Shape;4302;p67"/>
              <p:cNvGrpSpPr/>
              <p:nvPr/>
            </p:nvGrpSpPr>
            <p:grpSpPr>
              <a:xfrm>
                <a:off x="5532575" y="4027197"/>
                <a:ext cx="33308" cy="32262"/>
                <a:chOff x="5532575" y="4027197"/>
                <a:chExt cx="33308" cy="32262"/>
              </a:xfrm>
            </p:grpSpPr>
            <p:sp>
              <p:nvSpPr>
                <p:cNvPr id="4303" name="Google Shape;4303;p67"/>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7"/>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5" name="Google Shape;4305;p67"/>
              <p:cNvGrpSpPr/>
              <p:nvPr/>
            </p:nvGrpSpPr>
            <p:grpSpPr>
              <a:xfrm>
                <a:off x="5590706" y="4245348"/>
                <a:ext cx="33497" cy="32270"/>
                <a:chOff x="5590706" y="4245348"/>
                <a:chExt cx="33497" cy="32270"/>
              </a:xfrm>
            </p:grpSpPr>
            <p:sp>
              <p:nvSpPr>
                <p:cNvPr id="4306" name="Google Shape;4306;p67"/>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7"/>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8" name="Google Shape;4308;p67"/>
              <p:cNvGrpSpPr/>
              <p:nvPr/>
            </p:nvGrpSpPr>
            <p:grpSpPr>
              <a:xfrm>
                <a:off x="5618681" y="4109677"/>
                <a:ext cx="33112" cy="32357"/>
                <a:chOff x="5618681" y="4109677"/>
                <a:chExt cx="33112" cy="32357"/>
              </a:xfrm>
            </p:grpSpPr>
            <p:sp>
              <p:nvSpPr>
                <p:cNvPr id="4309" name="Google Shape;4309;p67"/>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7"/>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1" name="Google Shape;4311;p67"/>
              <p:cNvGrpSpPr/>
              <p:nvPr/>
            </p:nvGrpSpPr>
            <p:grpSpPr>
              <a:xfrm>
                <a:off x="5479298" y="4128262"/>
                <a:ext cx="31405" cy="26906"/>
                <a:chOff x="5479298" y="4128262"/>
                <a:chExt cx="31405" cy="26906"/>
              </a:xfrm>
            </p:grpSpPr>
            <p:sp>
              <p:nvSpPr>
                <p:cNvPr id="4312" name="Google Shape;4312;p67"/>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7"/>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4" name="Google Shape;4314;p67"/>
              <p:cNvGrpSpPr/>
              <p:nvPr/>
            </p:nvGrpSpPr>
            <p:grpSpPr>
              <a:xfrm>
                <a:off x="5582903" y="4180116"/>
                <a:ext cx="31499" cy="26898"/>
                <a:chOff x="5582903" y="4180116"/>
                <a:chExt cx="31499" cy="26898"/>
              </a:xfrm>
            </p:grpSpPr>
            <p:sp>
              <p:nvSpPr>
                <p:cNvPr id="4315" name="Google Shape;4315;p67"/>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7"/>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17" name="Google Shape;4317;p67"/>
            <p:cNvGrpSpPr/>
            <p:nvPr/>
          </p:nvGrpSpPr>
          <p:grpSpPr>
            <a:xfrm>
              <a:off x="3977681" y="3230323"/>
              <a:ext cx="94584" cy="84085"/>
              <a:chOff x="3977681" y="3230323"/>
              <a:chExt cx="94584" cy="84085"/>
            </a:xfrm>
          </p:grpSpPr>
          <p:grpSp>
            <p:nvGrpSpPr>
              <p:cNvPr id="4318" name="Google Shape;4318;p67"/>
              <p:cNvGrpSpPr/>
              <p:nvPr/>
            </p:nvGrpSpPr>
            <p:grpSpPr>
              <a:xfrm>
                <a:off x="4000135" y="3243041"/>
                <a:ext cx="59570" cy="57186"/>
                <a:chOff x="4000135" y="3243041"/>
                <a:chExt cx="59570" cy="57186"/>
              </a:xfrm>
            </p:grpSpPr>
            <p:sp>
              <p:nvSpPr>
                <p:cNvPr id="4319" name="Google Shape;4319;p67"/>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7"/>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7"/>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2" name="Google Shape;4322;p67"/>
              <p:cNvGrpSpPr/>
              <p:nvPr/>
            </p:nvGrpSpPr>
            <p:grpSpPr>
              <a:xfrm>
                <a:off x="3977681" y="3245872"/>
                <a:ext cx="37783" cy="32380"/>
                <a:chOff x="3977681" y="3245872"/>
                <a:chExt cx="37783" cy="32380"/>
              </a:xfrm>
            </p:grpSpPr>
            <p:sp>
              <p:nvSpPr>
                <p:cNvPr id="4323" name="Google Shape;4323;p67"/>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7"/>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5" name="Google Shape;4325;p67"/>
              <p:cNvGrpSpPr/>
              <p:nvPr/>
            </p:nvGrpSpPr>
            <p:grpSpPr>
              <a:xfrm>
                <a:off x="4040860" y="3262672"/>
                <a:ext cx="31405" cy="27001"/>
                <a:chOff x="4040860" y="3262672"/>
                <a:chExt cx="31405" cy="27001"/>
              </a:xfrm>
            </p:grpSpPr>
            <p:sp>
              <p:nvSpPr>
                <p:cNvPr id="4326" name="Google Shape;4326;p67"/>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7"/>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8" name="Google Shape;4328;p67"/>
              <p:cNvGrpSpPr/>
              <p:nvPr/>
            </p:nvGrpSpPr>
            <p:grpSpPr>
              <a:xfrm>
                <a:off x="4021072" y="3230323"/>
                <a:ext cx="31397" cy="26906"/>
                <a:chOff x="4021072" y="3230323"/>
                <a:chExt cx="31397" cy="26906"/>
              </a:xfrm>
            </p:grpSpPr>
            <p:sp>
              <p:nvSpPr>
                <p:cNvPr id="4329" name="Google Shape;4329;p67"/>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7"/>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1" name="Google Shape;4331;p67"/>
              <p:cNvGrpSpPr/>
              <p:nvPr/>
            </p:nvGrpSpPr>
            <p:grpSpPr>
              <a:xfrm>
                <a:off x="4001472" y="3287462"/>
                <a:ext cx="31499" cy="26945"/>
                <a:chOff x="4001472" y="3287462"/>
                <a:chExt cx="31499" cy="26945"/>
              </a:xfrm>
            </p:grpSpPr>
            <p:sp>
              <p:nvSpPr>
                <p:cNvPr id="4332" name="Google Shape;4332;p67"/>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7"/>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34" name="Google Shape;4334;p67"/>
            <p:cNvGrpSpPr/>
            <p:nvPr/>
          </p:nvGrpSpPr>
          <p:grpSpPr>
            <a:xfrm>
              <a:off x="4084715" y="3258865"/>
              <a:ext cx="184961" cy="137268"/>
              <a:chOff x="4084715" y="3258865"/>
              <a:chExt cx="184961" cy="137268"/>
            </a:xfrm>
          </p:grpSpPr>
          <p:grpSp>
            <p:nvGrpSpPr>
              <p:cNvPr id="4335" name="Google Shape;4335;p67"/>
              <p:cNvGrpSpPr/>
              <p:nvPr/>
            </p:nvGrpSpPr>
            <p:grpSpPr>
              <a:xfrm>
                <a:off x="4107453" y="3271583"/>
                <a:ext cx="153470" cy="110275"/>
                <a:chOff x="4107453" y="3271583"/>
                <a:chExt cx="153470" cy="110275"/>
              </a:xfrm>
            </p:grpSpPr>
            <p:sp>
              <p:nvSpPr>
                <p:cNvPr id="4336" name="Google Shape;4336;p67"/>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7"/>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7"/>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7"/>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0" name="Google Shape;4340;p67"/>
              <p:cNvGrpSpPr/>
              <p:nvPr/>
            </p:nvGrpSpPr>
            <p:grpSpPr>
              <a:xfrm>
                <a:off x="4136947" y="3258865"/>
                <a:ext cx="31499" cy="27001"/>
                <a:chOff x="4136947" y="3258865"/>
                <a:chExt cx="31499" cy="27001"/>
              </a:xfrm>
            </p:grpSpPr>
            <p:sp>
              <p:nvSpPr>
                <p:cNvPr id="4341" name="Google Shape;4341;p67"/>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7"/>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3" name="Google Shape;4343;p67"/>
              <p:cNvGrpSpPr/>
              <p:nvPr/>
            </p:nvGrpSpPr>
            <p:grpSpPr>
              <a:xfrm>
                <a:off x="4084715" y="3266478"/>
                <a:ext cx="31468" cy="26898"/>
                <a:chOff x="4084715" y="3266478"/>
                <a:chExt cx="31468" cy="26898"/>
              </a:xfrm>
            </p:grpSpPr>
            <p:sp>
              <p:nvSpPr>
                <p:cNvPr id="4344" name="Google Shape;4344;p67"/>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7"/>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6" name="Google Shape;4346;p67"/>
              <p:cNvGrpSpPr/>
              <p:nvPr/>
            </p:nvGrpSpPr>
            <p:grpSpPr>
              <a:xfrm>
                <a:off x="4159213" y="3279849"/>
                <a:ext cx="31405" cy="26945"/>
                <a:chOff x="4159213" y="3279849"/>
                <a:chExt cx="31405" cy="26945"/>
              </a:xfrm>
            </p:grpSpPr>
            <p:sp>
              <p:nvSpPr>
                <p:cNvPr id="4347" name="Google Shape;4347;p67"/>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7"/>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9" name="Google Shape;4349;p67"/>
              <p:cNvGrpSpPr/>
              <p:nvPr/>
            </p:nvGrpSpPr>
            <p:grpSpPr>
              <a:xfrm>
                <a:off x="4201550" y="3266502"/>
                <a:ext cx="31405" cy="26883"/>
                <a:chOff x="4201550" y="3266502"/>
                <a:chExt cx="31405" cy="26883"/>
              </a:xfrm>
            </p:grpSpPr>
            <p:sp>
              <p:nvSpPr>
                <p:cNvPr id="4350" name="Google Shape;4350;p67"/>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7"/>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2" name="Google Shape;4352;p67"/>
              <p:cNvGrpSpPr/>
              <p:nvPr/>
            </p:nvGrpSpPr>
            <p:grpSpPr>
              <a:xfrm>
                <a:off x="4201550" y="3338278"/>
                <a:ext cx="31405" cy="26930"/>
                <a:chOff x="4201550" y="3338278"/>
                <a:chExt cx="31405" cy="26930"/>
              </a:xfrm>
            </p:grpSpPr>
            <p:sp>
              <p:nvSpPr>
                <p:cNvPr id="4353" name="Google Shape;4353;p67"/>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7"/>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5" name="Google Shape;4355;p67"/>
              <p:cNvGrpSpPr/>
              <p:nvPr/>
            </p:nvGrpSpPr>
            <p:grpSpPr>
              <a:xfrm>
                <a:off x="4238272" y="3369132"/>
                <a:ext cx="31405" cy="27001"/>
                <a:chOff x="4238272" y="3369132"/>
                <a:chExt cx="31405" cy="27001"/>
              </a:xfrm>
            </p:grpSpPr>
            <p:sp>
              <p:nvSpPr>
                <p:cNvPr id="4356" name="Google Shape;4356;p67"/>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7"/>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58" name="Google Shape;4358;p67"/>
            <p:cNvGrpSpPr/>
            <p:nvPr/>
          </p:nvGrpSpPr>
          <p:grpSpPr>
            <a:xfrm>
              <a:off x="4068639" y="3200169"/>
              <a:ext cx="77643" cy="37272"/>
              <a:chOff x="4068639" y="3200169"/>
              <a:chExt cx="77643" cy="37272"/>
            </a:xfrm>
          </p:grpSpPr>
          <p:sp>
            <p:nvSpPr>
              <p:cNvPr id="4359" name="Google Shape;4359;p67"/>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60" name="Google Shape;4360;p67"/>
              <p:cNvGrpSpPr/>
              <p:nvPr/>
            </p:nvGrpSpPr>
            <p:grpSpPr>
              <a:xfrm>
                <a:off x="4114878" y="3200169"/>
                <a:ext cx="31405" cy="26993"/>
                <a:chOff x="4114878" y="3200169"/>
                <a:chExt cx="31405" cy="26993"/>
              </a:xfrm>
            </p:grpSpPr>
            <p:sp>
              <p:nvSpPr>
                <p:cNvPr id="4361" name="Google Shape;4361;p67"/>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7"/>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3" name="Google Shape;4363;p67"/>
              <p:cNvGrpSpPr/>
              <p:nvPr/>
            </p:nvGrpSpPr>
            <p:grpSpPr>
              <a:xfrm>
                <a:off x="4068639" y="3210535"/>
                <a:ext cx="31499" cy="26906"/>
                <a:chOff x="4068639" y="3210535"/>
                <a:chExt cx="31499" cy="26906"/>
              </a:xfrm>
            </p:grpSpPr>
            <p:sp>
              <p:nvSpPr>
                <p:cNvPr id="4364" name="Google Shape;4364;p67"/>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7"/>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66" name="Google Shape;4366;p67"/>
            <p:cNvGrpSpPr/>
            <p:nvPr/>
          </p:nvGrpSpPr>
          <p:grpSpPr>
            <a:xfrm>
              <a:off x="3869702" y="3066935"/>
              <a:ext cx="382664" cy="190294"/>
              <a:chOff x="3869702" y="3066935"/>
              <a:chExt cx="382664" cy="190294"/>
            </a:xfrm>
          </p:grpSpPr>
          <p:grpSp>
            <p:nvGrpSpPr>
              <p:cNvPr id="4367" name="Google Shape;4367;p67"/>
              <p:cNvGrpSpPr/>
              <p:nvPr/>
            </p:nvGrpSpPr>
            <p:grpSpPr>
              <a:xfrm>
                <a:off x="3888633" y="3082351"/>
                <a:ext cx="351172" cy="160698"/>
                <a:chOff x="3888633" y="3082351"/>
                <a:chExt cx="351172" cy="160698"/>
              </a:xfrm>
            </p:grpSpPr>
            <p:sp>
              <p:nvSpPr>
                <p:cNvPr id="4368" name="Google Shape;4368;p67"/>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7"/>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7"/>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7"/>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7"/>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7"/>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4" name="Google Shape;4374;p67"/>
              <p:cNvGrpSpPr/>
              <p:nvPr/>
            </p:nvGrpSpPr>
            <p:grpSpPr>
              <a:xfrm>
                <a:off x="4143703" y="3066935"/>
                <a:ext cx="37783" cy="32357"/>
                <a:chOff x="4143703" y="3066935"/>
                <a:chExt cx="37783" cy="32357"/>
              </a:xfrm>
            </p:grpSpPr>
            <p:sp>
              <p:nvSpPr>
                <p:cNvPr id="4375" name="Google Shape;4375;p67"/>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7"/>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7" name="Google Shape;4377;p67"/>
              <p:cNvGrpSpPr/>
              <p:nvPr/>
            </p:nvGrpSpPr>
            <p:grpSpPr>
              <a:xfrm>
                <a:off x="4044565" y="3103563"/>
                <a:ext cx="37783" cy="32451"/>
                <a:chOff x="4044565" y="3103563"/>
                <a:chExt cx="37783" cy="32451"/>
              </a:xfrm>
            </p:grpSpPr>
            <p:sp>
              <p:nvSpPr>
                <p:cNvPr id="4378" name="Google Shape;4378;p67"/>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7"/>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0" name="Google Shape;4380;p67"/>
              <p:cNvGrpSpPr/>
              <p:nvPr/>
            </p:nvGrpSpPr>
            <p:grpSpPr>
              <a:xfrm>
                <a:off x="4017454" y="3188237"/>
                <a:ext cx="37776" cy="32357"/>
                <a:chOff x="4017454" y="3188237"/>
                <a:chExt cx="37776" cy="32357"/>
              </a:xfrm>
            </p:grpSpPr>
            <p:sp>
              <p:nvSpPr>
                <p:cNvPr id="4381" name="Google Shape;4381;p67"/>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7"/>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3" name="Google Shape;4383;p67"/>
              <p:cNvGrpSpPr/>
              <p:nvPr/>
            </p:nvGrpSpPr>
            <p:grpSpPr>
              <a:xfrm>
                <a:off x="3921548" y="3157509"/>
                <a:ext cx="37783" cy="32357"/>
                <a:chOff x="3921548" y="3157509"/>
                <a:chExt cx="37783" cy="32357"/>
              </a:xfrm>
            </p:grpSpPr>
            <p:sp>
              <p:nvSpPr>
                <p:cNvPr id="4384" name="Google Shape;4384;p67"/>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7"/>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6" name="Google Shape;4386;p67"/>
              <p:cNvGrpSpPr/>
              <p:nvPr/>
            </p:nvGrpSpPr>
            <p:grpSpPr>
              <a:xfrm>
                <a:off x="3939056" y="3211620"/>
                <a:ext cx="37783" cy="32380"/>
                <a:chOff x="3939056" y="3211620"/>
                <a:chExt cx="37783" cy="32380"/>
              </a:xfrm>
            </p:grpSpPr>
            <p:sp>
              <p:nvSpPr>
                <p:cNvPr id="4387" name="Google Shape;4387;p67"/>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7"/>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9" name="Google Shape;4389;p67"/>
              <p:cNvGrpSpPr/>
              <p:nvPr/>
            </p:nvGrpSpPr>
            <p:grpSpPr>
              <a:xfrm>
                <a:off x="4176240" y="3136965"/>
                <a:ext cx="31405" cy="26930"/>
                <a:chOff x="4176240" y="3136965"/>
                <a:chExt cx="31405" cy="26930"/>
              </a:xfrm>
            </p:grpSpPr>
            <p:sp>
              <p:nvSpPr>
                <p:cNvPr id="4390" name="Google Shape;4390;p67"/>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7"/>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2" name="Google Shape;4392;p67"/>
              <p:cNvGrpSpPr/>
              <p:nvPr/>
            </p:nvGrpSpPr>
            <p:grpSpPr>
              <a:xfrm>
                <a:off x="4133148" y="3152593"/>
                <a:ext cx="31499" cy="27001"/>
                <a:chOff x="4133148" y="3152593"/>
                <a:chExt cx="31499" cy="27001"/>
              </a:xfrm>
            </p:grpSpPr>
            <p:sp>
              <p:nvSpPr>
                <p:cNvPr id="4393" name="Google Shape;4393;p67"/>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7"/>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5" name="Google Shape;4395;p67"/>
              <p:cNvGrpSpPr/>
              <p:nvPr/>
            </p:nvGrpSpPr>
            <p:grpSpPr>
              <a:xfrm>
                <a:off x="4220866" y="3073534"/>
                <a:ext cx="31499" cy="26898"/>
                <a:chOff x="4220866" y="3073534"/>
                <a:chExt cx="31499" cy="26898"/>
              </a:xfrm>
            </p:grpSpPr>
            <p:sp>
              <p:nvSpPr>
                <p:cNvPr id="4396" name="Google Shape;4396;p67"/>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7"/>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8" name="Google Shape;4398;p67"/>
              <p:cNvGrpSpPr/>
              <p:nvPr/>
            </p:nvGrpSpPr>
            <p:grpSpPr>
              <a:xfrm>
                <a:off x="3869702" y="3230323"/>
                <a:ext cx="31499" cy="26906"/>
                <a:chOff x="3869702" y="3230323"/>
                <a:chExt cx="31499" cy="26906"/>
              </a:xfrm>
            </p:grpSpPr>
            <p:sp>
              <p:nvSpPr>
                <p:cNvPr id="4399" name="Google Shape;4399;p67"/>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7"/>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1" name="Google Shape;4401;p67"/>
            <p:cNvGrpSpPr/>
            <p:nvPr/>
          </p:nvGrpSpPr>
          <p:grpSpPr>
            <a:xfrm>
              <a:off x="4271383" y="3065882"/>
              <a:ext cx="304556" cy="341663"/>
              <a:chOff x="4271383" y="3065882"/>
              <a:chExt cx="304556" cy="341663"/>
            </a:xfrm>
          </p:grpSpPr>
          <p:grpSp>
            <p:nvGrpSpPr>
              <p:cNvPr id="4402" name="Google Shape;4402;p67"/>
              <p:cNvGrpSpPr/>
              <p:nvPr/>
            </p:nvGrpSpPr>
            <p:grpSpPr>
              <a:xfrm>
                <a:off x="4293838" y="3078639"/>
                <a:ext cx="269353" cy="311973"/>
                <a:chOff x="4293838" y="3078639"/>
                <a:chExt cx="269353" cy="311973"/>
              </a:xfrm>
            </p:grpSpPr>
            <p:sp>
              <p:nvSpPr>
                <p:cNvPr id="4403" name="Google Shape;4403;p67"/>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7"/>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7"/>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7"/>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7"/>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7"/>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7"/>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7"/>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7"/>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7"/>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7"/>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7"/>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7"/>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7"/>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7"/>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7"/>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7"/>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0" name="Google Shape;4420;p67"/>
              <p:cNvGrpSpPr/>
              <p:nvPr/>
            </p:nvGrpSpPr>
            <p:grpSpPr>
              <a:xfrm>
                <a:off x="4538164" y="3342061"/>
                <a:ext cx="37776" cy="32380"/>
                <a:chOff x="4538164" y="3342061"/>
                <a:chExt cx="37776" cy="32380"/>
              </a:xfrm>
            </p:grpSpPr>
            <p:sp>
              <p:nvSpPr>
                <p:cNvPr id="4421" name="Google Shape;4421;p67"/>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7"/>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3" name="Google Shape;4423;p67"/>
              <p:cNvGrpSpPr/>
              <p:nvPr/>
            </p:nvGrpSpPr>
            <p:grpSpPr>
              <a:xfrm>
                <a:off x="4271383" y="3194742"/>
                <a:ext cx="37783" cy="32420"/>
                <a:chOff x="4271383" y="3194742"/>
                <a:chExt cx="37783" cy="32420"/>
              </a:xfrm>
            </p:grpSpPr>
            <p:sp>
              <p:nvSpPr>
                <p:cNvPr id="4424" name="Google Shape;4424;p67"/>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7"/>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6" name="Google Shape;4426;p67"/>
              <p:cNvGrpSpPr/>
              <p:nvPr/>
            </p:nvGrpSpPr>
            <p:grpSpPr>
              <a:xfrm>
                <a:off x="4284416" y="3084058"/>
                <a:ext cx="37783" cy="32357"/>
                <a:chOff x="4284416" y="3084058"/>
                <a:chExt cx="37783" cy="32357"/>
              </a:xfrm>
            </p:grpSpPr>
            <p:sp>
              <p:nvSpPr>
                <p:cNvPr id="4427" name="Google Shape;4427;p67"/>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7"/>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9" name="Google Shape;4429;p67"/>
              <p:cNvGrpSpPr/>
              <p:nvPr/>
            </p:nvGrpSpPr>
            <p:grpSpPr>
              <a:xfrm>
                <a:off x="4478697" y="3297561"/>
                <a:ext cx="37776" cy="32451"/>
                <a:chOff x="4478697" y="3297561"/>
                <a:chExt cx="37776" cy="32451"/>
              </a:xfrm>
            </p:grpSpPr>
            <p:sp>
              <p:nvSpPr>
                <p:cNvPr id="4430" name="Google Shape;4430;p67"/>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7"/>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2" name="Google Shape;4432;p67"/>
              <p:cNvGrpSpPr/>
              <p:nvPr/>
            </p:nvGrpSpPr>
            <p:grpSpPr>
              <a:xfrm>
                <a:off x="4411813" y="3331711"/>
                <a:ext cx="37776" cy="32451"/>
                <a:chOff x="4411813" y="3331711"/>
                <a:chExt cx="37776" cy="32451"/>
              </a:xfrm>
            </p:grpSpPr>
            <p:sp>
              <p:nvSpPr>
                <p:cNvPr id="4433" name="Google Shape;4433;p67"/>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7"/>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5" name="Google Shape;4435;p67"/>
              <p:cNvGrpSpPr/>
              <p:nvPr/>
            </p:nvGrpSpPr>
            <p:grpSpPr>
              <a:xfrm>
                <a:off x="4337984" y="3375188"/>
                <a:ext cx="37776" cy="32357"/>
                <a:chOff x="4337984" y="3375188"/>
                <a:chExt cx="37776" cy="32357"/>
              </a:xfrm>
            </p:grpSpPr>
            <p:sp>
              <p:nvSpPr>
                <p:cNvPr id="4436" name="Google Shape;4436;p67"/>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7"/>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8" name="Google Shape;4438;p67"/>
              <p:cNvGrpSpPr/>
              <p:nvPr/>
            </p:nvGrpSpPr>
            <p:grpSpPr>
              <a:xfrm>
                <a:off x="4494867" y="3090530"/>
                <a:ext cx="37878" cy="32451"/>
                <a:chOff x="4494867" y="3090530"/>
                <a:chExt cx="37878" cy="32451"/>
              </a:xfrm>
            </p:grpSpPr>
            <p:sp>
              <p:nvSpPr>
                <p:cNvPr id="4439" name="Google Shape;4439;p67"/>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7"/>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1" name="Google Shape;4441;p67"/>
              <p:cNvGrpSpPr/>
              <p:nvPr/>
            </p:nvGrpSpPr>
            <p:grpSpPr>
              <a:xfrm>
                <a:off x="4525124" y="3207774"/>
                <a:ext cx="37783" cy="32420"/>
                <a:chOff x="4525124" y="3207774"/>
                <a:chExt cx="37783" cy="32420"/>
              </a:xfrm>
            </p:grpSpPr>
            <p:sp>
              <p:nvSpPr>
                <p:cNvPr id="4442" name="Google Shape;4442;p67"/>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7"/>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4" name="Google Shape;4444;p67"/>
              <p:cNvGrpSpPr/>
              <p:nvPr/>
            </p:nvGrpSpPr>
            <p:grpSpPr>
              <a:xfrm>
                <a:off x="4440544" y="3176479"/>
                <a:ext cx="31499" cy="26898"/>
                <a:chOff x="4440544" y="3176479"/>
                <a:chExt cx="31499" cy="26898"/>
              </a:xfrm>
            </p:grpSpPr>
            <p:sp>
              <p:nvSpPr>
                <p:cNvPr id="4445" name="Google Shape;4445;p67"/>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7"/>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7" name="Google Shape;4447;p67"/>
              <p:cNvGrpSpPr/>
              <p:nvPr/>
            </p:nvGrpSpPr>
            <p:grpSpPr>
              <a:xfrm>
                <a:off x="4350545" y="3156400"/>
                <a:ext cx="31405" cy="27001"/>
                <a:chOff x="4350545" y="3156400"/>
                <a:chExt cx="31405" cy="27001"/>
              </a:xfrm>
            </p:grpSpPr>
            <p:sp>
              <p:nvSpPr>
                <p:cNvPr id="4448" name="Google Shape;4448;p67"/>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7"/>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0" name="Google Shape;4450;p67"/>
              <p:cNvGrpSpPr/>
              <p:nvPr/>
            </p:nvGrpSpPr>
            <p:grpSpPr>
              <a:xfrm>
                <a:off x="4376703" y="3255058"/>
                <a:ext cx="31405" cy="27001"/>
                <a:chOff x="4376703" y="3255058"/>
                <a:chExt cx="31405" cy="27001"/>
              </a:xfrm>
            </p:grpSpPr>
            <p:sp>
              <p:nvSpPr>
                <p:cNvPr id="4451" name="Google Shape;4451;p67"/>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7"/>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3" name="Google Shape;4453;p67"/>
              <p:cNvGrpSpPr/>
              <p:nvPr/>
            </p:nvGrpSpPr>
            <p:grpSpPr>
              <a:xfrm>
                <a:off x="4331322" y="3283656"/>
                <a:ext cx="31405" cy="26945"/>
                <a:chOff x="4331322" y="3283656"/>
                <a:chExt cx="31405" cy="26945"/>
              </a:xfrm>
            </p:grpSpPr>
            <p:sp>
              <p:nvSpPr>
                <p:cNvPr id="4454" name="Google Shape;4454;p67"/>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7"/>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6" name="Google Shape;4456;p67"/>
              <p:cNvGrpSpPr/>
              <p:nvPr/>
            </p:nvGrpSpPr>
            <p:grpSpPr>
              <a:xfrm>
                <a:off x="4380510" y="3065882"/>
                <a:ext cx="31405" cy="26938"/>
                <a:chOff x="4380510" y="3065882"/>
                <a:chExt cx="31405" cy="26938"/>
              </a:xfrm>
            </p:grpSpPr>
            <p:sp>
              <p:nvSpPr>
                <p:cNvPr id="4457" name="Google Shape;4457;p67"/>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7"/>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59" name="Google Shape;4459;p67"/>
            <p:cNvGrpSpPr/>
            <p:nvPr/>
          </p:nvGrpSpPr>
          <p:grpSpPr>
            <a:xfrm>
              <a:off x="4558998" y="3188237"/>
              <a:ext cx="1280131" cy="1052746"/>
              <a:chOff x="4558998" y="3188237"/>
              <a:chExt cx="1280131" cy="1052746"/>
            </a:xfrm>
          </p:grpSpPr>
          <p:sp>
            <p:nvSpPr>
              <p:cNvPr id="4460" name="Google Shape;4460;p67"/>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1" name="Google Shape;4461;p67"/>
              <p:cNvGrpSpPr/>
              <p:nvPr/>
            </p:nvGrpSpPr>
            <p:grpSpPr>
              <a:xfrm>
                <a:off x="4579164" y="3203653"/>
                <a:ext cx="1244833" cy="1020397"/>
                <a:chOff x="4579164" y="3203653"/>
                <a:chExt cx="1244833" cy="1020397"/>
              </a:xfrm>
            </p:grpSpPr>
            <p:sp>
              <p:nvSpPr>
                <p:cNvPr id="4462" name="Google Shape;4462;p67"/>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7"/>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4" name="Google Shape;4464;p67"/>
                <p:cNvGrpSpPr/>
                <p:nvPr/>
              </p:nvGrpSpPr>
              <p:grpSpPr>
                <a:xfrm>
                  <a:off x="4579164" y="3203653"/>
                  <a:ext cx="1244833" cy="1020397"/>
                  <a:chOff x="4579164" y="3203653"/>
                  <a:chExt cx="1244833" cy="1020397"/>
                </a:xfrm>
              </p:grpSpPr>
              <p:sp>
                <p:nvSpPr>
                  <p:cNvPr id="4465" name="Google Shape;4465;p67"/>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7"/>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7" name="Google Shape;4467;p67"/>
                  <p:cNvGrpSpPr/>
                  <p:nvPr/>
                </p:nvGrpSpPr>
                <p:grpSpPr>
                  <a:xfrm>
                    <a:off x="4579164" y="3203653"/>
                    <a:ext cx="1244833" cy="1020397"/>
                    <a:chOff x="4579164" y="3203653"/>
                    <a:chExt cx="1244833" cy="1020397"/>
                  </a:xfrm>
                </p:grpSpPr>
                <p:sp>
                  <p:nvSpPr>
                    <p:cNvPr id="4468" name="Google Shape;4468;p67"/>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7"/>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7"/>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7"/>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7"/>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7"/>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7"/>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7"/>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6" name="Google Shape;4476;p67"/>
                    <p:cNvGrpSpPr/>
                    <p:nvPr/>
                  </p:nvGrpSpPr>
                  <p:grpSpPr>
                    <a:xfrm>
                      <a:off x="4579164" y="3203653"/>
                      <a:ext cx="1244833" cy="1020397"/>
                      <a:chOff x="4579164" y="3203653"/>
                      <a:chExt cx="1244833" cy="1020397"/>
                    </a:xfrm>
                  </p:grpSpPr>
                  <p:sp>
                    <p:nvSpPr>
                      <p:cNvPr id="4477" name="Google Shape;4477;p67"/>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7"/>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7"/>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7"/>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7"/>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7"/>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7"/>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7"/>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7"/>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7"/>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7"/>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7"/>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7"/>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7"/>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1" name="Google Shape;4491;p67"/>
                      <p:cNvGrpSpPr/>
                      <p:nvPr/>
                    </p:nvGrpSpPr>
                    <p:grpSpPr>
                      <a:xfrm>
                        <a:off x="4579164" y="3203653"/>
                        <a:ext cx="1244833" cy="1020397"/>
                        <a:chOff x="4579164" y="3203653"/>
                        <a:chExt cx="1244833" cy="1020397"/>
                      </a:xfrm>
                    </p:grpSpPr>
                    <p:sp>
                      <p:nvSpPr>
                        <p:cNvPr id="4492" name="Google Shape;4492;p67"/>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7"/>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7"/>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7"/>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7"/>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7"/>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7"/>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7"/>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7"/>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7"/>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7"/>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7"/>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7"/>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7"/>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7"/>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7"/>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7"/>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7"/>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7"/>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7"/>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7"/>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7"/>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7"/>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7"/>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6" name="Google Shape;4516;p67"/>
                        <p:cNvGrpSpPr/>
                        <p:nvPr/>
                      </p:nvGrpSpPr>
                      <p:grpSpPr>
                        <a:xfrm>
                          <a:off x="4579164" y="3203653"/>
                          <a:ext cx="1244833" cy="1020397"/>
                          <a:chOff x="4579164" y="3203653"/>
                          <a:chExt cx="1244833" cy="1020397"/>
                        </a:xfrm>
                      </p:grpSpPr>
                      <p:sp>
                        <p:nvSpPr>
                          <p:cNvPr id="4517" name="Google Shape;4517;p67"/>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8" name="Google Shape;4518;p67"/>
                          <p:cNvGrpSpPr/>
                          <p:nvPr/>
                        </p:nvGrpSpPr>
                        <p:grpSpPr>
                          <a:xfrm>
                            <a:off x="4579164" y="3203653"/>
                            <a:ext cx="1244833" cy="1020397"/>
                            <a:chOff x="4579164" y="3203653"/>
                            <a:chExt cx="1244833" cy="1020397"/>
                          </a:xfrm>
                        </p:grpSpPr>
                        <p:sp>
                          <p:nvSpPr>
                            <p:cNvPr id="4519" name="Google Shape;4519;p67"/>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7"/>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7"/>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7"/>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7"/>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7"/>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7"/>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6" name="Google Shape;4526;p67"/>
                            <p:cNvGrpSpPr/>
                            <p:nvPr/>
                          </p:nvGrpSpPr>
                          <p:grpSpPr>
                            <a:xfrm>
                              <a:off x="4579164" y="3203653"/>
                              <a:ext cx="1244833" cy="1020397"/>
                              <a:chOff x="4579164" y="3203653"/>
                              <a:chExt cx="1244833" cy="1020397"/>
                            </a:xfrm>
                          </p:grpSpPr>
                          <p:sp>
                            <p:nvSpPr>
                              <p:cNvPr id="4527" name="Google Shape;4527;p67"/>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7"/>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7"/>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7"/>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7"/>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7"/>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7"/>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7"/>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7"/>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7"/>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7"/>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7"/>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7"/>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40" name="Google Shape;4540;p67"/>
                              <p:cNvGrpSpPr/>
                              <p:nvPr/>
                            </p:nvGrpSpPr>
                            <p:grpSpPr>
                              <a:xfrm>
                                <a:off x="4579164" y="3203653"/>
                                <a:ext cx="1244833" cy="1020397"/>
                                <a:chOff x="4579164" y="3203653"/>
                                <a:chExt cx="1244833" cy="1020397"/>
                              </a:xfrm>
                            </p:grpSpPr>
                            <p:sp>
                              <p:nvSpPr>
                                <p:cNvPr id="4541" name="Google Shape;4541;p67"/>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7"/>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7"/>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7"/>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7"/>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7"/>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7"/>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48" name="Google Shape;4548;p67"/>
                                <p:cNvGrpSpPr/>
                                <p:nvPr/>
                              </p:nvGrpSpPr>
                              <p:grpSpPr>
                                <a:xfrm>
                                  <a:off x="4579164" y="3203653"/>
                                  <a:ext cx="1244833" cy="1020397"/>
                                  <a:chOff x="4579164" y="3203653"/>
                                  <a:chExt cx="1244833" cy="1020397"/>
                                </a:xfrm>
                              </p:grpSpPr>
                              <p:sp>
                                <p:nvSpPr>
                                  <p:cNvPr id="4549" name="Google Shape;4549;p67"/>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7"/>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7"/>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7"/>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7"/>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4" name="Google Shape;4554;p67"/>
                                  <p:cNvGrpSpPr/>
                                  <p:nvPr/>
                                </p:nvGrpSpPr>
                                <p:grpSpPr>
                                  <a:xfrm>
                                    <a:off x="4579164" y="3203653"/>
                                    <a:ext cx="1244833" cy="1020397"/>
                                    <a:chOff x="4579164" y="3203653"/>
                                    <a:chExt cx="1244833" cy="1020397"/>
                                  </a:xfrm>
                                </p:grpSpPr>
                                <p:sp>
                                  <p:nvSpPr>
                                    <p:cNvPr id="4555" name="Google Shape;4555;p67"/>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7"/>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7"/>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7"/>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559" name="Google Shape;4559;p67"/>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7"/>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7"/>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62" name="Google Shape;4562;p67"/>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563" name="Google Shape;4563;p67"/>
              <p:cNvGrpSpPr/>
              <p:nvPr/>
            </p:nvGrpSpPr>
            <p:grpSpPr>
              <a:xfrm>
                <a:off x="4595437" y="3598775"/>
                <a:ext cx="37776" cy="32451"/>
                <a:chOff x="4595437" y="3598775"/>
                <a:chExt cx="37776" cy="32451"/>
              </a:xfrm>
            </p:grpSpPr>
            <p:sp>
              <p:nvSpPr>
                <p:cNvPr id="4564" name="Google Shape;4564;p67"/>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7"/>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6" name="Google Shape;4566;p67"/>
              <p:cNvGrpSpPr/>
              <p:nvPr/>
            </p:nvGrpSpPr>
            <p:grpSpPr>
              <a:xfrm>
                <a:off x="4641864" y="3524443"/>
                <a:ext cx="37776" cy="32380"/>
                <a:chOff x="4641864" y="3524443"/>
                <a:chExt cx="37776" cy="32380"/>
              </a:xfrm>
            </p:grpSpPr>
            <p:sp>
              <p:nvSpPr>
                <p:cNvPr id="4567" name="Google Shape;4567;p67"/>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7"/>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9" name="Google Shape;4569;p67"/>
              <p:cNvGrpSpPr/>
              <p:nvPr/>
            </p:nvGrpSpPr>
            <p:grpSpPr>
              <a:xfrm>
                <a:off x="4648431" y="3893901"/>
                <a:ext cx="37776" cy="32357"/>
                <a:chOff x="4648431" y="3893901"/>
                <a:chExt cx="37776" cy="32357"/>
              </a:xfrm>
            </p:grpSpPr>
            <p:sp>
              <p:nvSpPr>
                <p:cNvPr id="4570" name="Google Shape;4570;p67"/>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7"/>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2" name="Google Shape;4572;p67"/>
              <p:cNvGrpSpPr/>
              <p:nvPr/>
            </p:nvGrpSpPr>
            <p:grpSpPr>
              <a:xfrm>
                <a:off x="4567752" y="3722908"/>
                <a:ext cx="37870" cy="32380"/>
                <a:chOff x="4567752" y="3722908"/>
                <a:chExt cx="37870" cy="32380"/>
              </a:xfrm>
            </p:grpSpPr>
            <p:sp>
              <p:nvSpPr>
                <p:cNvPr id="4573" name="Google Shape;4573;p67"/>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7"/>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5" name="Google Shape;4575;p67"/>
              <p:cNvGrpSpPr/>
              <p:nvPr/>
            </p:nvGrpSpPr>
            <p:grpSpPr>
              <a:xfrm>
                <a:off x="4617506" y="3652052"/>
                <a:ext cx="37783" cy="32357"/>
                <a:chOff x="4617506" y="3652052"/>
                <a:chExt cx="37783" cy="32357"/>
              </a:xfrm>
            </p:grpSpPr>
            <p:sp>
              <p:nvSpPr>
                <p:cNvPr id="4576" name="Google Shape;4576;p67"/>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7"/>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8" name="Google Shape;4578;p67"/>
              <p:cNvGrpSpPr/>
              <p:nvPr/>
            </p:nvGrpSpPr>
            <p:grpSpPr>
              <a:xfrm>
                <a:off x="4739005" y="3554149"/>
                <a:ext cx="37870" cy="32357"/>
                <a:chOff x="4739005" y="3554149"/>
                <a:chExt cx="37870" cy="32357"/>
              </a:xfrm>
            </p:grpSpPr>
            <p:sp>
              <p:nvSpPr>
                <p:cNvPr id="4579" name="Google Shape;4579;p67"/>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7"/>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1" name="Google Shape;4581;p67"/>
              <p:cNvGrpSpPr/>
              <p:nvPr/>
            </p:nvGrpSpPr>
            <p:grpSpPr>
              <a:xfrm>
                <a:off x="4806557" y="3630258"/>
                <a:ext cx="37776" cy="32364"/>
                <a:chOff x="4806557" y="3630258"/>
                <a:chExt cx="37776" cy="32364"/>
              </a:xfrm>
            </p:grpSpPr>
            <p:sp>
              <p:nvSpPr>
                <p:cNvPr id="4582" name="Google Shape;4582;p67"/>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7"/>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4" name="Google Shape;4584;p67"/>
              <p:cNvGrpSpPr/>
              <p:nvPr/>
            </p:nvGrpSpPr>
            <p:grpSpPr>
              <a:xfrm>
                <a:off x="4737007" y="4004357"/>
                <a:ext cx="37870" cy="32357"/>
                <a:chOff x="4737007" y="4004357"/>
                <a:chExt cx="37870" cy="32357"/>
              </a:xfrm>
            </p:grpSpPr>
            <p:sp>
              <p:nvSpPr>
                <p:cNvPr id="4585" name="Google Shape;4585;p67"/>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7"/>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7" name="Google Shape;4587;p67"/>
              <p:cNvGrpSpPr/>
              <p:nvPr/>
            </p:nvGrpSpPr>
            <p:grpSpPr>
              <a:xfrm>
                <a:off x="4773634" y="4208627"/>
                <a:ext cx="37776" cy="32357"/>
                <a:chOff x="4773634" y="4208627"/>
                <a:chExt cx="37776" cy="32357"/>
              </a:xfrm>
            </p:grpSpPr>
            <p:sp>
              <p:nvSpPr>
                <p:cNvPr id="4588" name="Google Shape;4588;p67"/>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7"/>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0" name="Google Shape;4590;p67"/>
              <p:cNvGrpSpPr/>
              <p:nvPr/>
            </p:nvGrpSpPr>
            <p:grpSpPr>
              <a:xfrm>
                <a:off x="4888282" y="4074764"/>
                <a:ext cx="37776" cy="32451"/>
                <a:chOff x="4888282" y="4074764"/>
                <a:chExt cx="37776" cy="32451"/>
              </a:xfrm>
            </p:grpSpPr>
            <p:sp>
              <p:nvSpPr>
                <p:cNvPr id="4591" name="Google Shape;4591;p67"/>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7"/>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3" name="Google Shape;4593;p67"/>
              <p:cNvGrpSpPr/>
              <p:nvPr/>
            </p:nvGrpSpPr>
            <p:grpSpPr>
              <a:xfrm>
                <a:off x="4901315" y="3804271"/>
                <a:ext cx="37776" cy="32364"/>
                <a:chOff x="4901315" y="3804271"/>
                <a:chExt cx="37776" cy="32364"/>
              </a:xfrm>
            </p:grpSpPr>
            <p:sp>
              <p:nvSpPr>
                <p:cNvPr id="4594" name="Google Shape;4594;p67"/>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7"/>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6" name="Google Shape;4596;p67"/>
              <p:cNvGrpSpPr/>
              <p:nvPr/>
            </p:nvGrpSpPr>
            <p:grpSpPr>
              <a:xfrm>
                <a:off x="4866394" y="3715035"/>
                <a:ext cx="37846" cy="32357"/>
                <a:chOff x="4866394" y="3715035"/>
                <a:chExt cx="37846" cy="32357"/>
              </a:xfrm>
            </p:grpSpPr>
            <p:sp>
              <p:nvSpPr>
                <p:cNvPr id="4597" name="Google Shape;4597;p67"/>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7"/>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9" name="Google Shape;4599;p67"/>
              <p:cNvGrpSpPr/>
              <p:nvPr/>
            </p:nvGrpSpPr>
            <p:grpSpPr>
              <a:xfrm>
                <a:off x="4979233" y="3839798"/>
                <a:ext cx="37878" cy="32420"/>
                <a:chOff x="4979233" y="3839798"/>
                <a:chExt cx="37878" cy="32420"/>
              </a:xfrm>
            </p:grpSpPr>
            <p:sp>
              <p:nvSpPr>
                <p:cNvPr id="4600" name="Google Shape;4600;p67"/>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7"/>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2" name="Google Shape;4602;p67"/>
              <p:cNvGrpSpPr/>
              <p:nvPr/>
            </p:nvGrpSpPr>
            <p:grpSpPr>
              <a:xfrm>
                <a:off x="4790662" y="3679147"/>
                <a:ext cx="37783" cy="32380"/>
                <a:chOff x="4790662" y="3679147"/>
                <a:chExt cx="37783" cy="32380"/>
              </a:xfrm>
            </p:grpSpPr>
            <p:sp>
              <p:nvSpPr>
                <p:cNvPr id="4603" name="Google Shape;4603;p67"/>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7"/>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5" name="Google Shape;4605;p67"/>
              <p:cNvGrpSpPr/>
              <p:nvPr/>
            </p:nvGrpSpPr>
            <p:grpSpPr>
              <a:xfrm>
                <a:off x="4857263" y="3557861"/>
                <a:ext cx="37776" cy="32357"/>
                <a:chOff x="4857263" y="3557861"/>
                <a:chExt cx="37776" cy="32357"/>
              </a:xfrm>
            </p:grpSpPr>
            <p:sp>
              <p:nvSpPr>
                <p:cNvPr id="4606" name="Google Shape;4606;p67"/>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7"/>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8" name="Google Shape;4608;p67"/>
              <p:cNvGrpSpPr/>
              <p:nvPr/>
            </p:nvGrpSpPr>
            <p:grpSpPr>
              <a:xfrm>
                <a:off x="4883902" y="3648033"/>
                <a:ext cx="37783" cy="32380"/>
                <a:chOff x="4883902" y="3648033"/>
                <a:chExt cx="37783" cy="32380"/>
              </a:xfrm>
            </p:grpSpPr>
            <p:sp>
              <p:nvSpPr>
                <p:cNvPr id="4609" name="Google Shape;4609;p67"/>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7"/>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1" name="Google Shape;4611;p67"/>
              <p:cNvGrpSpPr/>
              <p:nvPr/>
            </p:nvGrpSpPr>
            <p:grpSpPr>
              <a:xfrm>
                <a:off x="4907780" y="3347220"/>
                <a:ext cx="37878" cy="32357"/>
                <a:chOff x="4907780" y="3347220"/>
                <a:chExt cx="37878" cy="32357"/>
              </a:xfrm>
            </p:grpSpPr>
            <p:sp>
              <p:nvSpPr>
                <p:cNvPr id="4612" name="Google Shape;4612;p67"/>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7"/>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4" name="Google Shape;4614;p67"/>
              <p:cNvGrpSpPr/>
              <p:nvPr/>
            </p:nvGrpSpPr>
            <p:grpSpPr>
              <a:xfrm>
                <a:off x="5065048" y="3738150"/>
                <a:ext cx="37783" cy="32364"/>
                <a:chOff x="5065048" y="3738150"/>
                <a:chExt cx="37783" cy="32364"/>
              </a:xfrm>
            </p:grpSpPr>
            <p:sp>
              <p:nvSpPr>
                <p:cNvPr id="4615" name="Google Shape;4615;p67"/>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7"/>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67"/>
              <p:cNvGrpSpPr/>
              <p:nvPr/>
            </p:nvGrpSpPr>
            <p:grpSpPr>
              <a:xfrm>
                <a:off x="5071616" y="3284615"/>
                <a:ext cx="37783" cy="32357"/>
                <a:chOff x="5071616" y="3284615"/>
                <a:chExt cx="37783" cy="32357"/>
              </a:xfrm>
            </p:grpSpPr>
            <p:sp>
              <p:nvSpPr>
                <p:cNvPr id="4618" name="Google Shape;4618;p67"/>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7"/>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0" name="Google Shape;4620;p67"/>
              <p:cNvGrpSpPr/>
              <p:nvPr/>
            </p:nvGrpSpPr>
            <p:grpSpPr>
              <a:xfrm>
                <a:off x="5389291" y="3759921"/>
                <a:ext cx="37783" cy="32380"/>
                <a:chOff x="5389291" y="3759921"/>
                <a:chExt cx="37783" cy="32380"/>
              </a:xfrm>
            </p:grpSpPr>
            <p:sp>
              <p:nvSpPr>
                <p:cNvPr id="4621" name="Google Shape;4621;p67"/>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7"/>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67"/>
              <p:cNvGrpSpPr/>
              <p:nvPr/>
            </p:nvGrpSpPr>
            <p:grpSpPr>
              <a:xfrm>
                <a:off x="5431534" y="3632932"/>
                <a:ext cx="37878" cy="32451"/>
                <a:chOff x="5431534" y="3632932"/>
                <a:chExt cx="37878" cy="32451"/>
              </a:xfrm>
            </p:grpSpPr>
            <p:sp>
              <p:nvSpPr>
                <p:cNvPr id="4624" name="Google Shape;4624;p67"/>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7"/>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6" name="Google Shape;4626;p67"/>
              <p:cNvGrpSpPr/>
              <p:nvPr/>
            </p:nvGrpSpPr>
            <p:grpSpPr>
              <a:xfrm>
                <a:off x="5540755" y="3544829"/>
                <a:ext cx="37783" cy="32357"/>
                <a:chOff x="5540755" y="3544829"/>
                <a:chExt cx="37783" cy="32357"/>
              </a:xfrm>
            </p:grpSpPr>
            <p:sp>
              <p:nvSpPr>
                <p:cNvPr id="4627" name="Google Shape;4627;p67"/>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7"/>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67"/>
              <p:cNvGrpSpPr/>
              <p:nvPr/>
            </p:nvGrpSpPr>
            <p:grpSpPr>
              <a:xfrm>
                <a:off x="5579293" y="3412107"/>
                <a:ext cx="37776" cy="32357"/>
                <a:chOff x="5579293" y="3412107"/>
                <a:chExt cx="37776" cy="32357"/>
              </a:xfrm>
            </p:grpSpPr>
            <p:sp>
              <p:nvSpPr>
                <p:cNvPr id="4630" name="Google Shape;4630;p67"/>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7"/>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2" name="Google Shape;4632;p67"/>
              <p:cNvGrpSpPr/>
              <p:nvPr/>
            </p:nvGrpSpPr>
            <p:grpSpPr>
              <a:xfrm>
                <a:off x="5801346" y="3284615"/>
                <a:ext cx="37783" cy="32357"/>
                <a:chOff x="5801346" y="3284615"/>
                <a:chExt cx="37783" cy="32357"/>
              </a:xfrm>
            </p:grpSpPr>
            <p:sp>
              <p:nvSpPr>
                <p:cNvPr id="4633" name="Google Shape;4633;p67"/>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7"/>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67"/>
              <p:cNvGrpSpPr/>
              <p:nvPr/>
            </p:nvGrpSpPr>
            <p:grpSpPr>
              <a:xfrm>
                <a:off x="5763578" y="3399067"/>
                <a:ext cx="37776" cy="32364"/>
                <a:chOff x="5763578" y="3399067"/>
                <a:chExt cx="37776" cy="32364"/>
              </a:xfrm>
            </p:grpSpPr>
            <p:sp>
              <p:nvSpPr>
                <p:cNvPr id="4636" name="Google Shape;4636;p67"/>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7"/>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8" name="Google Shape;4638;p67"/>
              <p:cNvGrpSpPr/>
              <p:nvPr/>
            </p:nvGrpSpPr>
            <p:grpSpPr>
              <a:xfrm>
                <a:off x="5395858" y="3230952"/>
                <a:ext cx="37776" cy="32364"/>
                <a:chOff x="5395858" y="3230952"/>
                <a:chExt cx="37776" cy="32364"/>
              </a:xfrm>
            </p:grpSpPr>
            <p:sp>
              <p:nvSpPr>
                <p:cNvPr id="4639" name="Google Shape;4639;p67"/>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7"/>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67"/>
              <p:cNvGrpSpPr/>
              <p:nvPr/>
            </p:nvGrpSpPr>
            <p:grpSpPr>
              <a:xfrm>
                <a:off x="5264088" y="3188237"/>
                <a:ext cx="37776" cy="32357"/>
                <a:chOff x="5264088" y="3188237"/>
                <a:chExt cx="37776" cy="32357"/>
              </a:xfrm>
            </p:grpSpPr>
            <p:sp>
              <p:nvSpPr>
                <p:cNvPr id="4642" name="Google Shape;4642;p67"/>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7"/>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4" name="Google Shape;4644;p67"/>
              <p:cNvGrpSpPr/>
              <p:nvPr/>
            </p:nvGrpSpPr>
            <p:grpSpPr>
              <a:xfrm>
                <a:off x="5585758" y="3237425"/>
                <a:ext cx="37878" cy="32357"/>
                <a:chOff x="5585758" y="3237425"/>
                <a:chExt cx="37878" cy="32357"/>
              </a:xfrm>
            </p:grpSpPr>
            <p:sp>
              <p:nvSpPr>
                <p:cNvPr id="4645" name="Google Shape;4645;p67"/>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7"/>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67"/>
              <p:cNvGrpSpPr/>
              <p:nvPr/>
            </p:nvGrpSpPr>
            <p:grpSpPr>
              <a:xfrm>
                <a:off x="4874196" y="3291088"/>
                <a:ext cx="37878" cy="32451"/>
                <a:chOff x="4874196" y="3291088"/>
                <a:chExt cx="37878" cy="32451"/>
              </a:xfrm>
            </p:grpSpPr>
            <p:sp>
              <p:nvSpPr>
                <p:cNvPr id="4648" name="Google Shape;4648;p67"/>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7"/>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0" name="Google Shape;4650;p67"/>
              <p:cNvGrpSpPr/>
              <p:nvPr/>
            </p:nvGrpSpPr>
            <p:grpSpPr>
              <a:xfrm>
                <a:off x="5197770" y="3785466"/>
                <a:ext cx="37783" cy="32427"/>
                <a:chOff x="5197770" y="3785466"/>
                <a:chExt cx="37783" cy="32427"/>
              </a:xfrm>
            </p:grpSpPr>
            <p:sp>
              <p:nvSpPr>
                <p:cNvPr id="4651" name="Google Shape;4651;p67"/>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7"/>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67"/>
              <p:cNvGrpSpPr/>
              <p:nvPr/>
            </p:nvGrpSpPr>
            <p:grpSpPr>
              <a:xfrm>
                <a:off x="5177699" y="3492117"/>
                <a:ext cx="37776" cy="32357"/>
                <a:chOff x="5177699" y="3492117"/>
                <a:chExt cx="37776" cy="32357"/>
              </a:xfrm>
            </p:grpSpPr>
            <p:sp>
              <p:nvSpPr>
                <p:cNvPr id="4654" name="Google Shape;4654;p67"/>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7"/>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6" name="Google Shape;4656;p67"/>
              <p:cNvGrpSpPr/>
              <p:nvPr/>
            </p:nvGrpSpPr>
            <p:grpSpPr>
              <a:xfrm>
                <a:off x="5349431" y="3622346"/>
                <a:ext cx="37870" cy="32380"/>
                <a:chOff x="5349431" y="3622346"/>
                <a:chExt cx="37870" cy="32380"/>
              </a:xfrm>
            </p:grpSpPr>
            <p:sp>
              <p:nvSpPr>
                <p:cNvPr id="4657" name="Google Shape;4657;p67"/>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7"/>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9" name="Google Shape;4659;p67"/>
              <p:cNvGrpSpPr/>
              <p:nvPr/>
            </p:nvGrpSpPr>
            <p:grpSpPr>
              <a:xfrm>
                <a:off x="5068855" y="3563980"/>
                <a:ext cx="53954" cy="46223"/>
                <a:chOff x="5068855" y="3563980"/>
                <a:chExt cx="53954" cy="46223"/>
              </a:xfrm>
            </p:grpSpPr>
            <p:sp>
              <p:nvSpPr>
                <p:cNvPr id="4660" name="Google Shape;4660;p67"/>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7"/>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2" name="Google Shape;4662;p67"/>
              <p:cNvGrpSpPr/>
              <p:nvPr/>
            </p:nvGrpSpPr>
            <p:grpSpPr>
              <a:xfrm>
                <a:off x="5037654" y="3392507"/>
                <a:ext cx="37870" cy="32451"/>
                <a:chOff x="5037654" y="3392507"/>
                <a:chExt cx="37870" cy="32451"/>
              </a:xfrm>
            </p:grpSpPr>
            <p:sp>
              <p:nvSpPr>
                <p:cNvPr id="4663" name="Google Shape;4663;p67"/>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7"/>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5" name="Google Shape;4665;p67"/>
              <p:cNvGrpSpPr/>
              <p:nvPr/>
            </p:nvGrpSpPr>
            <p:grpSpPr>
              <a:xfrm>
                <a:off x="5456560" y="3368629"/>
                <a:ext cx="37870" cy="32451"/>
                <a:chOff x="5456560" y="3368629"/>
                <a:chExt cx="37870" cy="32451"/>
              </a:xfrm>
            </p:grpSpPr>
            <p:sp>
              <p:nvSpPr>
                <p:cNvPr id="4666" name="Google Shape;4666;p67"/>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7"/>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8" name="Google Shape;4668;p67"/>
              <p:cNvGrpSpPr/>
              <p:nvPr/>
            </p:nvGrpSpPr>
            <p:grpSpPr>
              <a:xfrm>
                <a:off x="4755749" y="3501516"/>
                <a:ext cx="46246" cy="39608"/>
                <a:chOff x="4755749" y="3501516"/>
                <a:chExt cx="46246" cy="39608"/>
              </a:xfrm>
            </p:grpSpPr>
            <p:sp>
              <p:nvSpPr>
                <p:cNvPr id="4669" name="Google Shape;4669;p67"/>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7"/>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1" name="Google Shape;4671;p67"/>
              <p:cNvGrpSpPr/>
              <p:nvPr/>
            </p:nvGrpSpPr>
            <p:grpSpPr>
              <a:xfrm>
                <a:off x="4681346" y="3485582"/>
                <a:ext cx="37783" cy="32427"/>
                <a:chOff x="4681346" y="3485582"/>
                <a:chExt cx="37783" cy="32427"/>
              </a:xfrm>
            </p:grpSpPr>
            <p:sp>
              <p:nvSpPr>
                <p:cNvPr id="4672" name="Google Shape;4672;p67"/>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7"/>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4" name="Google Shape;4674;p67"/>
              <p:cNvGrpSpPr/>
              <p:nvPr/>
            </p:nvGrpSpPr>
            <p:grpSpPr>
              <a:xfrm>
                <a:off x="4767067" y="3291088"/>
                <a:ext cx="37878" cy="32451"/>
                <a:chOff x="4767067" y="3291088"/>
                <a:chExt cx="37878" cy="32451"/>
              </a:xfrm>
            </p:grpSpPr>
            <p:sp>
              <p:nvSpPr>
                <p:cNvPr id="4675" name="Google Shape;4675;p67"/>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7"/>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7" name="Google Shape;4677;p67"/>
              <p:cNvGrpSpPr/>
              <p:nvPr/>
            </p:nvGrpSpPr>
            <p:grpSpPr>
              <a:xfrm>
                <a:off x="4687819" y="3405539"/>
                <a:ext cx="37776" cy="32451"/>
                <a:chOff x="4687819" y="3405539"/>
                <a:chExt cx="37776" cy="32451"/>
              </a:xfrm>
            </p:grpSpPr>
            <p:sp>
              <p:nvSpPr>
                <p:cNvPr id="4678" name="Google Shape;4678;p67"/>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7"/>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0" name="Google Shape;4680;p67"/>
              <p:cNvGrpSpPr/>
              <p:nvPr/>
            </p:nvGrpSpPr>
            <p:grpSpPr>
              <a:xfrm>
                <a:off x="4923101" y="3444809"/>
                <a:ext cx="52813" cy="45318"/>
                <a:chOff x="4923101" y="3444809"/>
                <a:chExt cx="52813" cy="45318"/>
              </a:xfrm>
            </p:grpSpPr>
            <p:sp>
              <p:nvSpPr>
                <p:cNvPr id="4681" name="Google Shape;4681;p67"/>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7"/>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3" name="Google Shape;4683;p67"/>
              <p:cNvGrpSpPr/>
              <p:nvPr/>
            </p:nvGrpSpPr>
            <p:grpSpPr>
              <a:xfrm>
                <a:off x="4846040" y="3654750"/>
                <a:ext cx="31405" cy="26993"/>
                <a:chOff x="4846040" y="3654750"/>
                <a:chExt cx="31405" cy="26993"/>
              </a:xfrm>
            </p:grpSpPr>
            <p:sp>
              <p:nvSpPr>
                <p:cNvPr id="4684" name="Google Shape;4684;p67"/>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7"/>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6" name="Google Shape;4686;p67"/>
              <p:cNvGrpSpPr/>
              <p:nvPr/>
            </p:nvGrpSpPr>
            <p:grpSpPr>
              <a:xfrm>
                <a:off x="4925673" y="3691700"/>
                <a:ext cx="40253" cy="34472"/>
                <a:chOff x="4925673" y="3691700"/>
                <a:chExt cx="40253" cy="34472"/>
              </a:xfrm>
            </p:grpSpPr>
            <p:sp>
              <p:nvSpPr>
                <p:cNvPr id="4687" name="Google Shape;4687;p67"/>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7"/>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9" name="Google Shape;4689;p67"/>
              <p:cNvGrpSpPr/>
              <p:nvPr/>
            </p:nvGrpSpPr>
            <p:grpSpPr>
              <a:xfrm>
                <a:off x="4894653" y="3740848"/>
                <a:ext cx="31405" cy="26906"/>
                <a:chOff x="4894653" y="3740848"/>
                <a:chExt cx="31405" cy="26906"/>
              </a:xfrm>
            </p:grpSpPr>
            <p:sp>
              <p:nvSpPr>
                <p:cNvPr id="4690" name="Google Shape;4690;p67"/>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7"/>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2" name="Google Shape;4692;p67"/>
              <p:cNvGrpSpPr/>
              <p:nvPr/>
            </p:nvGrpSpPr>
            <p:grpSpPr>
              <a:xfrm>
                <a:off x="4962300" y="3696348"/>
                <a:ext cx="38255" cy="32773"/>
                <a:chOff x="4962300" y="3696348"/>
                <a:chExt cx="38255" cy="32773"/>
              </a:xfrm>
            </p:grpSpPr>
            <p:sp>
              <p:nvSpPr>
                <p:cNvPr id="4693" name="Google Shape;4693;p67"/>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7"/>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5" name="Google Shape;4695;p67"/>
              <p:cNvGrpSpPr/>
              <p:nvPr/>
            </p:nvGrpSpPr>
            <p:grpSpPr>
              <a:xfrm>
                <a:off x="4980185" y="3743349"/>
                <a:ext cx="31499" cy="26969"/>
                <a:chOff x="4980185" y="3743349"/>
                <a:chExt cx="31499" cy="26969"/>
              </a:xfrm>
            </p:grpSpPr>
            <p:sp>
              <p:nvSpPr>
                <p:cNvPr id="4696" name="Google Shape;4696;p67"/>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7"/>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8" name="Google Shape;4698;p67"/>
              <p:cNvGrpSpPr/>
              <p:nvPr/>
            </p:nvGrpSpPr>
            <p:grpSpPr>
              <a:xfrm>
                <a:off x="5013768" y="3734312"/>
                <a:ext cx="31499" cy="26969"/>
                <a:chOff x="5013768" y="3734312"/>
                <a:chExt cx="31499" cy="26969"/>
              </a:xfrm>
            </p:grpSpPr>
            <p:sp>
              <p:nvSpPr>
                <p:cNvPr id="4699" name="Google Shape;4699;p67"/>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7"/>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1" name="Google Shape;4701;p67"/>
              <p:cNvGrpSpPr/>
              <p:nvPr/>
            </p:nvGrpSpPr>
            <p:grpSpPr>
              <a:xfrm>
                <a:off x="5036703" y="3764545"/>
                <a:ext cx="31499" cy="26898"/>
                <a:chOff x="5036703" y="3764545"/>
                <a:chExt cx="31499" cy="26898"/>
              </a:xfrm>
            </p:grpSpPr>
            <p:sp>
              <p:nvSpPr>
                <p:cNvPr id="4702" name="Google Shape;4702;p67"/>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7"/>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4" name="Google Shape;4704;p67"/>
              <p:cNvGrpSpPr/>
              <p:nvPr/>
            </p:nvGrpSpPr>
            <p:grpSpPr>
              <a:xfrm>
                <a:off x="4953546" y="3768352"/>
                <a:ext cx="31405" cy="26898"/>
                <a:chOff x="4953546" y="3768352"/>
                <a:chExt cx="31405" cy="26898"/>
              </a:xfrm>
            </p:grpSpPr>
            <p:sp>
              <p:nvSpPr>
                <p:cNvPr id="4705" name="Google Shape;4705;p67"/>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7"/>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7" name="Google Shape;4707;p67"/>
              <p:cNvGrpSpPr/>
              <p:nvPr/>
            </p:nvGrpSpPr>
            <p:grpSpPr>
              <a:xfrm>
                <a:off x="4964770" y="3814016"/>
                <a:ext cx="31499" cy="26993"/>
                <a:chOff x="4964770" y="3814016"/>
                <a:chExt cx="31499" cy="26993"/>
              </a:xfrm>
            </p:grpSpPr>
            <p:sp>
              <p:nvSpPr>
                <p:cNvPr id="4708" name="Google Shape;4708;p67"/>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7"/>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67"/>
              <p:cNvGrpSpPr/>
              <p:nvPr/>
            </p:nvGrpSpPr>
            <p:grpSpPr>
              <a:xfrm>
                <a:off x="4923290" y="3800504"/>
                <a:ext cx="31468" cy="26898"/>
                <a:chOff x="4923290" y="3800504"/>
                <a:chExt cx="31468" cy="26898"/>
              </a:xfrm>
            </p:grpSpPr>
            <p:sp>
              <p:nvSpPr>
                <p:cNvPr id="4711" name="Google Shape;4711;p67"/>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7"/>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3" name="Google Shape;4713;p67"/>
              <p:cNvGrpSpPr/>
              <p:nvPr/>
            </p:nvGrpSpPr>
            <p:grpSpPr>
              <a:xfrm>
                <a:off x="5108534" y="3650943"/>
                <a:ext cx="31405" cy="26993"/>
                <a:chOff x="5108534" y="3650943"/>
                <a:chExt cx="31405" cy="26993"/>
              </a:xfrm>
            </p:grpSpPr>
            <p:sp>
              <p:nvSpPr>
                <p:cNvPr id="4714" name="Google Shape;4714;p67"/>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7"/>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6" name="Google Shape;4716;p67"/>
              <p:cNvGrpSpPr/>
              <p:nvPr/>
            </p:nvGrpSpPr>
            <p:grpSpPr>
              <a:xfrm>
                <a:off x="5119380" y="3760739"/>
                <a:ext cx="31499" cy="26993"/>
                <a:chOff x="5119380" y="3760739"/>
                <a:chExt cx="31499" cy="26993"/>
              </a:xfrm>
            </p:grpSpPr>
            <p:sp>
              <p:nvSpPr>
                <p:cNvPr id="4717" name="Google Shape;4717;p67"/>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7"/>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9" name="Google Shape;4719;p67"/>
              <p:cNvGrpSpPr/>
              <p:nvPr/>
            </p:nvGrpSpPr>
            <p:grpSpPr>
              <a:xfrm>
                <a:off x="5119380" y="3788235"/>
                <a:ext cx="31499" cy="26993"/>
                <a:chOff x="5119380" y="3788235"/>
                <a:chExt cx="31499" cy="26993"/>
              </a:xfrm>
            </p:grpSpPr>
            <p:sp>
              <p:nvSpPr>
                <p:cNvPr id="4720" name="Google Shape;4720;p67"/>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7"/>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2" name="Google Shape;4722;p67"/>
              <p:cNvGrpSpPr/>
              <p:nvPr/>
            </p:nvGrpSpPr>
            <p:grpSpPr>
              <a:xfrm>
                <a:off x="5158005" y="3875284"/>
                <a:ext cx="31405" cy="27001"/>
                <a:chOff x="5158005" y="3875284"/>
                <a:chExt cx="31405" cy="27001"/>
              </a:xfrm>
            </p:grpSpPr>
            <p:sp>
              <p:nvSpPr>
                <p:cNvPr id="4723" name="Google Shape;4723;p67"/>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7"/>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5" name="Google Shape;4725;p67"/>
              <p:cNvGrpSpPr/>
              <p:nvPr/>
            </p:nvGrpSpPr>
            <p:grpSpPr>
              <a:xfrm>
                <a:off x="5233163" y="3764545"/>
                <a:ext cx="31499" cy="26898"/>
                <a:chOff x="5233163" y="3764545"/>
                <a:chExt cx="31499" cy="26898"/>
              </a:xfrm>
            </p:grpSpPr>
            <p:sp>
              <p:nvSpPr>
                <p:cNvPr id="4726" name="Google Shape;4726;p67"/>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7"/>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8" name="Google Shape;4728;p67"/>
              <p:cNvGrpSpPr/>
              <p:nvPr/>
            </p:nvGrpSpPr>
            <p:grpSpPr>
              <a:xfrm>
                <a:off x="5276168" y="3805545"/>
                <a:ext cx="31499" cy="26906"/>
                <a:chOff x="5276168" y="3805545"/>
                <a:chExt cx="31499" cy="26906"/>
              </a:xfrm>
            </p:grpSpPr>
            <p:sp>
              <p:nvSpPr>
                <p:cNvPr id="4729" name="Google Shape;4729;p67"/>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7"/>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1" name="Google Shape;4731;p67"/>
              <p:cNvGrpSpPr/>
              <p:nvPr/>
            </p:nvGrpSpPr>
            <p:grpSpPr>
              <a:xfrm>
                <a:off x="5294053" y="3851933"/>
                <a:ext cx="31405" cy="26945"/>
                <a:chOff x="5294053" y="3851933"/>
                <a:chExt cx="31405" cy="26945"/>
              </a:xfrm>
            </p:grpSpPr>
            <p:sp>
              <p:nvSpPr>
                <p:cNvPr id="4732" name="Google Shape;4732;p67"/>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7"/>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4" name="Google Shape;4734;p67"/>
              <p:cNvGrpSpPr/>
              <p:nvPr/>
            </p:nvGrpSpPr>
            <p:grpSpPr>
              <a:xfrm>
                <a:off x="5341723" y="3851902"/>
                <a:ext cx="31405" cy="26977"/>
                <a:chOff x="5341723" y="3851902"/>
                <a:chExt cx="31405" cy="26977"/>
              </a:xfrm>
            </p:grpSpPr>
            <p:sp>
              <p:nvSpPr>
                <p:cNvPr id="4735" name="Google Shape;4735;p67"/>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7"/>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7" name="Google Shape;4737;p67"/>
              <p:cNvGrpSpPr/>
              <p:nvPr/>
            </p:nvGrpSpPr>
            <p:grpSpPr>
              <a:xfrm>
                <a:off x="5054871" y="3507855"/>
                <a:ext cx="31405" cy="26993"/>
                <a:chOff x="5054871" y="3507855"/>
                <a:chExt cx="31405" cy="26993"/>
              </a:xfrm>
            </p:grpSpPr>
            <p:sp>
              <p:nvSpPr>
                <p:cNvPr id="4738" name="Google Shape;4738;p67"/>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7"/>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0" name="Google Shape;4740;p67"/>
              <p:cNvGrpSpPr/>
              <p:nvPr/>
            </p:nvGrpSpPr>
            <p:grpSpPr>
              <a:xfrm>
                <a:off x="4876579" y="3675325"/>
                <a:ext cx="31405" cy="26969"/>
                <a:chOff x="4876579" y="3675325"/>
                <a:chExt cx="31405" cy="26969"/>
              </a:xfrm>
            </p:grpSpPr>
            <p:sp>
              <p:nvSpPr>
                <p:cNvPr id="4741" name="Google Shape;4741;p67"/>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7"/>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3" name="Google Shape;4743;p67"/>
              <p:cNvGrpSpPr/>
              <p:nvPr/>
            </p:nvGrpSpPr>
            <p:grpSpPr>
              <a:xfrm>
                <a:off x="4842233" y="3688333"/>
                <a:ext cx="31405" cy="26993"/>
                <a:chOff x="4842233" y="3688333"/>
                <a:chExt cx="31405" cy="26993"/>
              </a:xfrm>
            </p:grpSpPr>
            <p:sp>
              <p:nvSpPr>
                <p:cNvPr id="4744" name="Google Shape;4744;p67"/>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7"/>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67"/>
              <p:cNvGrpSpPr/>
              <p:nvPr/>
            </p:nvGrpSpPr>
            <p:grpSpPr>
              <a:xfrm>
                <a:off x="5187876" y="3608032"/>
                <a:ext cx="31405" cy="27001"/>
                <a:chOff x="5187876" y="3608032"/>
                <a:chExt cx="31405" cy="27001"/>
              </a:xfrm>
            </p:grpSpPr>
            <p:sp>
              <p:nvSpPr>
                <p:cNvPr id="4747" name="Google Shape;4747;p67"/>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7"/>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49" name="Google Shape;4749;p67"/>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7"/>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1" name="Google Shape;4751;p67"/>
              <p:cNvGrpSpPr/>
              <p:nvPr/>
            </p:nvGrpSpPr>
            <p:grpSpPr>
              <a:xfrm>
                <a:off x="5269224" y="3304167"/>
                <a:ext cx="40253" cy="34402"/>
                <a:chOff x="5269224" y="3304167"/>
                <a:chExt cx="40253" cy="34402"/>
              </a:xfrm>
            </p:grpSpPr>
            <p:sp>
              <p:nvSpPr>
                <p:cNvPr id="4752" name="Google Shape;4752;p67"/>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7"/>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4" name="Google Shape;4754;p67"/>
              <p:cNvGrpSpPr/>
              <p:nvPr/>
            </p:nvGrpSpPr>
            <p:grpSpPr>
              <a:xfrm>
                <a:off x="5327354" y="3476615"/>
                <a:ext cx="49864" cy="42723"/>
                <a:chOff x="5327354" y="3476615"/>
                <a:chExt cx="49864" cy="42723"/>
              </a:xfrm>
            </p:grpSpPr>
            <p:sp>
              <p:nvSpPr>
                <p:cNvPr id="4755" name="Google Shape;4755;p67"/>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7"/>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7" name="Google Shape;4757;p67"/>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7"/>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9" name="Google Shape;4759;p67"/>
              <p:cNvGrpSpPr/>
              <p:nvPr/>
            </p:nvGrpSpPr>
            <p:grpSpPr>
              <a:xfrm>
                <a:off x="5341723" y="3775957"/>
                <a:ext cx="31405" cy="26898"/>
                <a:chOff x="5341723" y="3775957"/>
                <a:chExt cx="31405" cy="26898"/>
              </a:xfrm>
            </p:grpSpPr>
            <p:sp>
              <p:nvSpPr>
                <p:cNvPr id="4760" name="Google Shape;4760;p67"/>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7"/>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2" name="Google Shape;4762;p67"/>
              <p:cNvGrpSpPr/>
              <p:nvPr/>
            </p:nvGrpSpPr>
            <p:grpSpPr>
              <a:xfrm>
                <a:off x="5439053" y="3699274"/>
                <a:ext cx="31405" cy="26898"/>
                <a:chOff x="5439053" y="3699274"/>
                <a:chExt cx="31405" cy="26898"/>
              </a:xfrm>
            </p:grpSpPr>
            <p:sp>
              <p:nvSpPr>
                <p:cNvPr id="4763" name="Google Shape;4763;p67"/>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7"/>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5" name="Google Shape;4765;p67"/>
              <p:cNvGrpSpPr/>
              <p:nvPr/>
            </p:nvGrpSpPr>
            <p:grpSpPr>
              <a:xfrm>
                <a:off x="5412414" y="3622307"/>
                <a:ext cx="31499" cy="26993"/>
                <a:chOff x="5412414" y="3622307"/>
                <a:chExt cx="31499" cy="26993"/>
              </a:xfrm>
            </p:grpSpPr>
            <p:sp>
              <p:nvSpPr>
                <p:cNvPr id="4766" name="Google Shape;4766;p67"/>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7"/>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8" name="Google Shape;4768;p67"/>
              <p:cNvGrpSpPr/>
              <p:nvPr/>
            </p:nvGrpSpPr>
            <p:grpSpPr>
              <a:xfrm>
                <a:off x="5476254" y="3473949"/>
                <a:ext cx="26835" cy="26930"/>
                <a:chOff x="5476254" y="3473949"/>
                <a:chExt cx="26835" cy="26930"/>
              </a:xfrm>
            </p:grpSpPr>
            <p:sp>
              <p:nvSpPr>
                <p:cNvPr id="4769" name="Google Shape;4769;p67"/>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7"/>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1" name="Google Shape;4771;p67"/>
              <p:cNvGrpSpPr/>
              <p:nvPr/>
            </p:nvGrpSpPr>
            <p:grpSpPr>
              <a:xfrm>
                <a:off x="5564547" y="3481594"/>
                <a:ext cx="31397" cy="26898"/>
                <a:chOff x="5564547" y="3481594"/>
                <a:chExt cx="31397" cy="26898"/>
              </a:xfrm>
            </p:grpSpPr>
            <p:sp>
              <p:nvSpPr>
                <p:cNvPr id="4772" name="Google Shape;4772;p67"/>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7"/>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4" name="Google Shape;4774;p67"/>
              <p:cNvGrpSpPr/>
              <p:nvPr/>
            </p:nvGrpSpPr>
            <p:grpSpPr>
              <a:xfrm>
                <a:off x="5534101" y="3470174"/>
                <a:ext cx="31397" cy="26906"/>
                <a:chOff x="5534101" y="3470174"/>
                <a:chExt cx="31397" cy="26906"/>
              </a:xfrm>
            </p:grpSpPr>
            <p:sp>
              <p:nvSpPr>
                <p:cNvPr id="4775" name="Google Shape;4775;p67"/>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7"/>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7" name="Google Shape;4777;p67"/>
              <p:cNvGrpSpPr/>
              <p:nvPr/>
            </p:nvGrpSpPr>
            <p:grpSpPr>
              <a:xfrm>
                <a:off x="5610879" y="3314486"/>
                <a:ext cx="31499" cy="26938"/>
                <a:chOff x="5610879" y="3314486"/>
                <a:chExt cx="31499" cy="26938"/>
              </a:xfrm>
            </p:grpSpPr>
            <p:sp>
              <p:nvSpPr>
                <p:cNvPr id="4778" name="Google Shape;4778;p67"/>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7"/>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0" name="Google Shape;4780;p67"/>
              <p:cNvGrpSpPr/>
              <p:nvPr/>
            </p:nvGrpSpPr>
            <p:grpSpPr>
              <a:xfrm>
                <a:off x="4834525" y="3501382"/>
                <a:ext cx="31499" cy="26898"/>
                <a:chOff x="4834525" y="3501382"/>
                <a:chExt cx="31499" cy="26898"/>
              </a:xfrm>
            </p:grpSpPr>
            <p:sp>
              <p:nvSpPr>
                <p:cNvPr id="4781" name="Google Shape;4781;p67"/>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7"/>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3" name="Google Shape;4783;p67"/>
              <p:cNvGrpSpPr/>
              <p:nvPr/>
            </p:nvGrpSpPr>
            <p:grpSpPr>
              <a:xfrm>
                <a:off x="4898460" y="3580158"/>
                <a:ext cx="31405" cy="26898"/>
                <a:chOff x="4898460" y="3580158"/>
                <a:chExt cx="31405" cy="26898"/>
              </a:xfrm>
            </p:grpSpPr>
            <p:sp>
              <p:nvSpPr>
                <p:cNvPr id="4784" name="Google Shape;4784;p67"/>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7"/>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6" name="Google Shape;4786;p67"/>
              <p:cNvGrpSpPr/>
              <p:nvPr/>
            </p:nvGrpSpPr>
            <p:grpSpPr>
              <a:xfrm>
                <a:off x="4882667" y="3608032"/>
                <a:ext cx="31499" cy="27001"/>
                <a:chOff x="4882667" y="3608032"/>
                <a:chExt cx="31499" cy="27001"/>
              </a:xfrm>
            </p:grpSpPr>
            <p:sp>
              <p:nvSpPr>
                <p:cNvPr id="4787" name="Google Shape;4787;p67"/>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7"/>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9" name="Google Shape;4789;p67"/>
              <p:cNvGrpSpPr/>
              <p:nvPr/>
            </p:nvGrpSpPr>
            <p:grpSpPr>
              <a:xfrm>
                <a:off x="4843373" y="3631407"/>
                <a:ext cx="16273" cy="16186"/>
                <a:chOff x="4843373" y="3631407"/>
                <a:chExt cx="16273" cy="16186"/>
              </a:xfrm>
            </p:grpSpPr>
            <p:sp>
              <p:nvSpPr>
                <p:cNvPr id="4790" name="Google Shape;4790;p67"/>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7"/>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2" name="Google Shape;4792;p67"/>
              <p:cNvGrpSpPr/>
              <p:nvPr/>
            </p:nvGrpSpPr>
            <p:grpSpPr>
              <a:xfrm>
                <a:off x="4727773" y="3591578"/>
                <a:ext cx="31499" cy="26898"/>
                <a:chOff x="4727773" y="3591578"/>
                <a:chExt cx="31499" cy="26898"/>
              </a:xfrm>
            </p:grpSpPr>
            <p:sp>
              <p:nvSpPr>
                <p:cNvPr id="4793" name="Google Shape;4793;p67"/>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7"/>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5" name="Google Shape;4795;p67"/>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7"/>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97" name="Google Shape;4797;p67"/>
              <p:cNvGrpSpPr/>
              <p:nvPr/>
            </p:nvGrpSpPr>
            <p:grpSpPr>
              <a:xfrm>
                <a:off x="4609421" y="3577398"/>
                <a:ext cx="31499" cy="27001"/>
                <a:chOff x="4609421" y="3577398"/>
                <a:chExt cx="31499" cy="27001"/>
              </a:xfrm>
            </p:grpSpPr>
            <p:sp>
              <p:nvSpPr>
                <p:cNvPr id="4798" name="Google Shape;4798;p67"/>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7"/>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0" name="Google Shape;4800;p67"/>
              <p:cNvGrpSpPr/>
              <p:nvPr/>
            </p:nvGrpSpPr>
            <p:grpSpPr>
              <a:xfrm>
                <a:off x="4649289" y="3577398"/>
                <a:ext cx="31499" cy="27001"/>
                <a:chOff x="4649289" y="3577398"/>
                <a:chExt cx="31499" cy="27001"/>
              </a:xfrm>
            </p:grpSpPr>
            <p:sp>
              <p:nvSpPr>
                <p:cNvPr id="4801" name="Google Shape;4801;p67"/>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7"/>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3" name="Google Shape;4803;p67"/>
              <p:cNvGrpSpPr/>
              <p:nvPr/>
            </p:nvGrpSpPr>
            <p:grpSpPr>
              <a:xfrm>
                <a:off x="4605614" y="3639523"/>
                <a:ext cx="31499" cy="26906"/>
                <a:chOff x="4605614" y="3639523"/>
                <a:chExt cx="31499" cy="26906"/>
              </a:xfrm>
            </p:grpSpPr>
            <p:sp>
              <p:nvSpPr>
                <p:cNvPr id="4804" name="Google Shape;4804;p67"/>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7"/>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6" name="Google Shape;4806;p67"/>
              <p:cNvGrpSpPr/>
              <p:nvPr/>
            </p:nvGrpSpPr>
            <p:grpSpPr>
              <a:xfrm>
                <a:off x="4785149" y="3618846"/>
                <a:ext cx="26930" cy="26843"/>
                <a:chOff x="4785149" y="3618846"/>
                <a:chExt cx="26930" cy="26843"/>
              </a:xfrm>
            </p:grpSpPr>
            <p:sp>
              <p:nvSpPr>
                <p:cNvPr id="4807" name="Google Shape;4807;p67"/>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7"/>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67"/>
              <p:cNvGrpSpPr/>
              <p:nvPr/>
            </p:nvGrpSpPr>
            <p:grpSpPr>
              <a:xfrm>
                <a:off x="4810167" y="3601567"/>
                <a:ext cx="31405" cy="26898"/>
                <a:chOff x="4810167" y="3601567"/>
                <a:chExt cx="31405" cy="26898"/>
              </a:xfrm>
            </p:grpSpPr>
            <p:sp>
              <p:nvSpPr>
                <p:cNvPr id="4810" name="Google Shape;4810;p67"/>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7"/>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2" name="Google Shape;4812;p67"/>
              <p:cNvGrpSpPr/>
              <p:nvPr/>
            </p:nvGrpSpPr>
            <p:grpSpPr>
              <a:xfrm>
                <a:off x="4831002" y="3373230"/>
                <a:ext cx="31405" cy="26898"/>
                <a:chOff x="4831002" y="3373230"/>
                <a:chExt cx="31405" cy="26898"/>
              </a:xfrm>
            </p:grpSpPr>
            <p:sp>
              <p:nvSpPr>
                <p:cNvPr id="4813" name="Google Shape;4813;p67"/>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7"/>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5" name="Google Shape;4815;p67"/>
              <p:cNvGrpSpPr/>
              <p:nvPr/>
            </p:nvGrpSpPr>
            <p:grpSpPr>
              <a:xfrm>
                <a:off x="4719311" y="3355054"/>
                <a:ext cx="31499" cy="27001"/>
                <a:chOff x="4719311" y="3355054"/>
                <a:chExt cx="31499" cy="27001"/>
              </a:xfrm>
            </p:grpSpPr>
            <p:sp>
              <p:nvSpPr>
                <p:cNvPr id="4816" name="Google Shape;4816;p67"/>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7"/>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67"/>
              <p:cNvGrpSpPr/>
              <p:nvPr/>
            </p:nvGrpSpPr>
            <p:grpSpPr>
              <a:xfrm>
                <a:off x="4798755" y="3450260"/>
                <a:ext cx="26930" cy="26930"/>
                <a:chOff x="4798755" y="3450260"/>
                <a:chExt cx="26930" cy="26930"/>
              </a:xfrm>
            </p:grpSpPr>
            <p:sp>
              <p:nvSpPr>
                <p:cNvPr id="4819" name="Google Shape;4819;p67"/>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7"/>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1" name="Google Shape;4821;p67"/>
              <p:cNvGrpSpPr/>
              <p:nvPr/>
            </p:nvGrpSpPr>
            <p:grpSpPr>
              <a:xfrm>
                <a:off x="4645576" y="3467555"/>
                <a:ext cx="31405" cy="26953"/>
                <a:chOff x="4645576" y="3467555"/>
                <a:chExt cx="31405" cy="26953"/>
              </a:xfrm>
            </p:grpSpPr>
            <p:sp>
              <p:nvSpPr>
                <p:cNvPr id="4822" name="Google Shape;4822;p67"/>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7"/>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4" name="Google Shape;4824;p67"/>
              <p:cNvGrpSpPr/>
              <p:nvPr/>
            </p:nvGrpSpPr>
            <p:grpSpPr>
              <a:xfrm>
                <a:off x="4687631" y="3583965"/>
                <a:ext cx="31499" cy="26898"/>
                <a:chOff x="4687631" y="3583965"/>
                <a:chExt cx="31499" cy="26898"/>
              </a:xfrm>
            </p:grpSpPr>
            <p:sp>
              <p:nvSpPr>
                <p:cNvPr id="4825" name="Google Shape;4825;p67"/>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7"/>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7" name="Google Shape;4827;p67"/>
              <p:cNvGrpSpPr/>
              <p:nvPr/>
            </p:nvGrpSpPr>
            <p:grpSpPr>
              <a:xfrm>
                <a:off x="4719311" y="3471314"/>
                <a:ext cx="31499" cy="27001"/>
                <a:chOff x="4719311" y="3471314"/>
                <a:chExt cx="31499" cy="27001"/>
              </a:xfrm>
            </p:grpSpPr>
            <p:sp>
              <p:nvSpPr>
                <p:cNvPr id="4828" name="Google Shape;4828;p67"/>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7"/>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0" name="Google Shape;4830;p67"/>
              <p:cNvGrpSpPr/>
              <p:nvPr/>
            </p:nvGrpSpPr>
            <p:grpSpPr>
              <a:xfrm>
                <a:off x="4719311" y="3434404"/>
                <a:ext cx="31499" cy="26898"/>
                <a:chOff x="4719311" y="3434404"/>
                <a:chExt cx="31499" cy="26898"/>
              </a:xfrm>
            </p:grpSpPr>
            <p:sp>
              <p:nvSpPr>
                <p:cNvPr id="4831" name="Google Shape;4831;p67"/>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7"/>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67"/>
              <p:cNvGrpSpPr/>
              <p:nvPr/>
            </p:nvGrpSpPr>
            <p:grpSpPr>
              <a:xfrm>
                <a:off x="4768876" y="3401772"/>
                <a:ext cx="31499" cy="26898"/>
                <a:chOff x="4768876" y="3401772"/>
                <a:chExt cx="31499" cy="26898"/>
              </a:xfrm>
            </p:grpSpPr>
            <p:sp>
              <p:nvSpPr>
                <p:cNvPr id="4834" name="Google Shape;4834;p67"/>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7"/>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67"/>
              <p:cNvGrpSpPr/>
              <p:nvPr/>
            </p:nvGrpSpPr>
            <p:grpSpPr>
              <a:xfrm>
                <a:off x="4762214" y="3471377"/>
                <a:ext cx="26938" cy="26938"/>
                <a:chOff x="4762214" y="3471377"/>
                <a:chExt cx="26938" cy="26938"/>
              </a:xfrm>
            </p:grpSpPr>
            <p:sp>
              <p:nvSpPr>
                <p:cNvPr id="4837" name="Google Shape;4837;p67"/>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7"/>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9" name="Google Shape;4839;p67"/>
              <p:cNvGrpSpPr/>
              <p:nvPr/>
            </p:nvGrpSpPr>
            <p:grpSpPr>
              <a:xfrm>
                <a:off x="4790473" y="3344782"/>
                <a:ext cx="31405" cy="26898"/>
                <a:chOff x="4790473" y="3344782"/>
                <a:chExt cx="31405" cy="26898"/>
              </a:xfrm>
            </p:grpSpPr>
            <p:sp>
              <p:nvSpPr>
                <p:cNvPr id="4840" name="Google Shape;4840;p67"/>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7"/>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2" name="Google Shape;4842;p67"/>
              <p:cNvGrpSpPr/>
              <p:nvPr/>
            </p:nvGrpSpPr>
            <p:grpSpPr>
              <a:xfrm>
                <a:off x="4823774" y="3950733"/>
                <a:ext cx="37398" cy="32034"/>
                <a:chOff x="4823774" y="3950733"/>
                <a:chExt cx="37398" cy="32034"/>
              </a:xfrm>
            </p:grpSpPr>
            <p:sp>
              <p:nvSpPr>
                <p:cNvPr id="4843" name="Google Shape;4843;p67"/>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7"/>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5" name="Google Shape;4845;p67"/>
              <p:cNvGrpSpPr/>
              <p:nvPr/>
            </p:nvGrpSpPr>
            <p:grpSpPr>
              <a:xfrm>
                <a:off x="4823396" y="4110566"/>
                <a:ext cx="31405" cy="26906"/>
                <a:chOff x="4823396" y="4110566"/>
                <a:chExt cx="31405" cy="26906"/>
              </a:xfrm>
            </p:grpSpPr>
            <p:sp>
              <p:nvSpPr>
                <p:cNvPr id="4846" name="Google Shape;4846;p67"/>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7"/>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8" name="Google Shape;4848;p67"/>
              <p:cNvGrpSpPr/>
              <p:nvPr/>
            </p:nvGrpSpPr>
            <p:grpSpPr>
              <a:xfrm>
                <a:off x="4838332" y="3821150"/>
                <a:ext cx="31499" cy="26898"/>
                <a:chOff x="4838332" y="3821150"/>
                <a:chExt cx="31499" cy="26898"/>
              </a:xfrm>
            </p:grpSpPr>
            <p:sp>
              <p:nvSpPr>
                <p:cNvPr id="4849" name="Google Shape;4849;p67"/>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7"/>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67"/>
              <p:cNvGrpSpPr/>
              <p:nvPr/>
            </p:nvGrpSpPr>
            <p:grpSpPr>
              <a:xfrm>
                <a:off x="4661275" y="3815007"/>
                <a:ext cx="36824" cy="31523"/>
                <a:chOff x="4661275" y="3815007"/>
                <a:chExt cx="36824" cy="31523"/>
              </a:xfrm>
            </p:grpSpPr>
            <p:sp>
              <p:nvSpPr>
                <p:cNvPr id="4852" name="Google Shape;4852;p67"/>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7"/>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67"/>
              <p:cNvGrpSpPr/>
              <p:nvPr/>
            </p:nvGrpSpPr>
            <p:grpSpPr>
              <a:xfrm>
                <a:off x="4558998" y="3851037"/>
                <a:ext cx="33591" cy="28699"/>
                <a:chOff x="4558998" y="3851037"/>
                <a:chExt cx="33591" cy="28699"/>
              </a:xfrm>
            </p:grpSpPr>
            <p:sp>
              <p:nvSpPr>
                <p:cNvPr id="4855" name="Google Shape;4855;p67"/>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7"/>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67"/>
              <p:cNvGrpSpPr/>
              <p:nvPr/>
            </p:nvGrpSpPr>
            <p:grpSpPr>
              <a:xfrm>
                <a:off x="4696762" y="3638587"/>
                <a:ext cx="33591" cy="28794"/>
                <a:chOff x="4696762" y="3638587"/>
                <a:chExt cx="33591" cy="28794"/>
              </a:xfrm>
            </p:grpSpPr>
            <p:sp>
              <p:nvSpPr>
                <p:cNvPr id="4858" name="Google Shape;4858;p67"/>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7"/>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67"/>
              <p:cNvGrpSpPr/>
              <p:nvPr/>
            </p:nvGrpSpPr>
            <p:grpSpPr>
              <a:xfrm>
                <a:off x="4929479" y="3939140"/>
                <a:ext cx="33497" cy="28692"/>
                <a:chOff x="4929479" y="3939140"/>
                <a:chExt cx="33497" cy="28692"/>
              </a:xfrm>
            </p:grpSpPr>
            <p:sp>
              <p:nvSpPr>
                <p:cNvPr id="4861" name="Google Shape;4861;p67"/>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7"/>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67"/>
              <p:cNvGrpSpPr/>
              <p:nvPr/>
            </p:nvGrpSpPr>
            <p:grpSpPr>
              <a:xfrm>
                <a:off x="4907119" y="3986039"/>
                <a:ext cx="33497" cy="28699"/>
                <a:chOff x="4907119" y="3986039"/>
                <a:chExt cx="33497" cy="28699"/>
              </a:xfrm>
            </p:grpSpPr>
            <p:sp>
              <p:nvSpPr>
                <p:cNvPr id="4864" name="Google Shape;4864;p67"/>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7"/>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67"/>
              <p:cNvGrpSpPr/>
              <p:nvPr/>
            </p:nvGrpSpPr>
            <p:grpSpPr>
              <a:xfrm>
                <a:off x="4911783" y="4048102"/>
                <a:ext cx="33591" cy="28762"/>
                <a:chOff x="4911783" y="4048102"/>
                <a:chExt cx="33591" cy="28762"/>
              </a:xfrm>
            </p:grpSpPr>
            <p:sp>
              <p:nvSpPr>
                <p:cNvPr id="4867" name="Google Shape;4867;p67"/>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7"/>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9" name="Google Shape;4869;p67"/>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7"/>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1" name="Google Shape;4871;p67"/>
              <p:cNvGrpSpPr/>
              <p:nvPr/>
            </p:nvGrpSpPr>
            <p:grpSpPr>
              <a:xfrm>
                <a:off x="4762623" y="3837847"/>
                <a:ext cx="42416" cy="36273"/>
                <a:chOff x="4762623" y="3837847"/>
                <a:chExt cx="42416" cy="36273"/>
              </a:xfrm>
            </p:grpSpPr>
            <p:sp>
              <p:nvSpPr>
                <p:cNvPr id="4872" name="Google Shape;4872;p67"/>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7"/>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4" name="Google Shape;4874;p67"/>
              <p:cNvGrpSpPr/>
              <p:nvPr/>
            </p:nvGrpSpPr>
            <p:grpSpPr>
              <a:xfrm>
                <a:off x="4746044" y="4104966"/>
                <a:ext cx="33497" cy="28699"/>
                <a:chOff x="4746044" y="4104966"/>
                <a:chExt cx="33497" cy="28699"/>
              </a:xfrm>
            </p:grpSpPr>
            <p:sp>
              <p:nvSpPr>
                <p:cNvPr id="4875" name="Google Shape;4875;p67"/>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7"/>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7" name="Google Shape;4877;p67"/>
              <p:cNvGrpSpPr/>
              <p:nvPr/>
            </p:nvGrpSpPr>
            <p:grpSpPr>
              <a:xfrm>
                <a:off x="4859646" y="4162554"/>
                <a:ext cx="33591" cy="28762"/>
                <a:chOff x="4859646" y="4162554"/>
                <a:chExt cx="33591" cy="28762"/>
              </a:xfrm>
            </p:grpSpPr>
            <p:sp>
              <p:nvSpPr>
                <p:cNvPr id="4878" name="Google Shape;4878;p67"/>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7"/>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80" name="Google Shape;4880;p67"/>
            <p:cNvGrpSpPr/>
            <p:nvPr/>
          </p:nvGrpSpPr>
          <p:grpSpPr>
            <a:xfrm>
              <a:off x="3597785" y="3274438"/>
              <a:ext cx="855610" cy="1122100"/>
              <a:chOff x="3597785" y="3274438"/>
              <a:chExt cx="855610" cy="1122100"/>
            </a:xfrm>
          </p:grpSpPr>
          <p:grpSp>
            <p:nvGrpSpPr>
              <p:cNvPr id="4881" name="Google Shape;4881;p67"/>
              <p:cNvGrpSpPr/>
              <p:nvPr/>
            </p:nvGrpSpPr>
            <p:grpSpPr>
              <a:xfrm>
                <a:off x="3617857" y="3284717"/>
                <a:ext cx="826785" cy="1099165"/>
                <a:chOff x="3617857" y="3284717"/>
                <a:chExt cx="826785" cy="1099165"/>
              </a:xfrm>
            </p:grpSpPr>
            <p:sp>
              <p:nvSpPr>
                <p:cNvPr id="4882" name="Google Shape;4882;p67"/>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7"/>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7"/>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7"/>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7"/>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7"/>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7"/>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7"/>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7"/>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7"/>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7"/>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7"/>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7"/>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7"/>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7"/>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7"/>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7"/>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7"/>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7"/>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7"/>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7"/>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7"/>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7"/>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7"/>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7"/>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7"/>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7"/>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7"/>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7"/>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7"/>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7"/>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7"/>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7"/>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7"/>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7"/>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7"/>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7"/>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7"/>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7"/>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7"/>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7"/>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7"/>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7"/>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7"/>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7"/>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7"/>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7"/>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7"/>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7"/>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7"/>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7"/>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7"/>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7"/>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7"/>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7"/>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7"/>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67"/>
              <p:cNvGrpSpPr/>
              <p:nvPr/>
            </p:nvGrpSpPr>
            <p:grpSpPr>
              <a:xfrm>
                <a:off x="4180904" y="4251758"/>
                <a:ext cx="37783" cy="32420"/>
                <a:chOff x="4180904" y="4251758"/>
                <a:chExt cx="37783" cy="32420"/>
              </a:xfrm>
            </p:grpSpPr>
            <p:sp>
              <p:nvSpPr>
                <p:cNvPr id="4939" name="Google Shape;4939;p67"/>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7"/>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67"/>
              <p:cNvGrpSpPr/>
              <p:nvPr/>
            </p:nvGrpSpPr>
            <p:grpSpPr>
              <a:xfrm>
                <a:off x="4201644" y="4081324"/>
                <a:ext cx="37783" cy="32364"/>
                <a:chOff x="4201644" y="4081324"/>
                <a:chExt cx="37783" cy="32364"/>
              </a:xfrm>
            </p:grpSpPr>
            <p:sp>
              <p:nvSpPr>
                <p:cNvPr id="4942" name="Google Shape;4942;p67"/>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7"/>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67"/>
              <p:cNvGrpSpPr/>
              <p:nvPr/>
            </p:nvGrpSpPr>
            <p:grpSpPr>
              <a:xfrm>
                <a:off x="4284416" y="3887428"/>
                <a:ext cx="37783" cy="32451"/>
                <a:chOff x="4284416" y="3887428"/>
                <a:chExt cx="37783" cy="32451"/>
              </a:xfrm>
            </p:grpSpPr>
            <p:sp>
              <p:nvSpPr>
                <p:cNvPr id="4945" name="Google Shape;4945;p67"/>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7"/>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67"/>
              <p:cNvGrpSpPr/>
              <p:nvPr/>
            </p:nvGrpSpPr>
            <p:grpSpPr>
              <a:xfrm>
                <a:off x="4223721" y="3860404"/>
                <a:ext cx="37870" cy="32364"/>
                <a:chOff x="4223721" y="3860404"/>
                <a:chExt cx="37870" cy="32364"/>
              </a:xfrm>
            </p:grpSpPr>
            <p:sp>
              <p:nvSpPr>
                <p:cNvPr id="4948" name="Google Shape;4948;p67"/>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7"/>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67"/>
              <p:cNvGrpSpPr/>
              <p:nvPr/>
            </p:nvGrpSpPr>
            <p:grpSpPr>
              <a:xfrm>
                <a:off x="4104889" y="3699242"/>
                <a:ext cx="37776" cy="32357"/>
                <a:chOff x="4104889" y="3699242"/>
                <a:chExt cx="37776" cy="32357"/>
              </a:xfrm>
            </p:grpSpPr>
            <p:sp>
              <p:nvSpPr>
                <p:cNvPr id="4951" name="Google Shape;4951;p67"/>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7"/>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67"/>
              <p:cNvGrpSpPr/>
              <p:nvPr/>
            </p:nvGrpSpPr>
            <p:grpSpPr>
              <a:xfrm>
                <a:off x="4143608" y="3475121"/>
                <a:ext cx="37878" cy="32420"/>
                <a:chOff x="4143608" y="3475121"/>
                <a:chExt cx="37878" cy="32420"/>
              </a:xfrm>
            </p:grpSpPr>
            <p:sp>
              <p:nvSpPr>
                <p:cNvPr id="4954" name="Google Shape;4954;p67"/>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7"/>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67"/>
              <p:cNvGrpSpPr/>
              <p:nvPr/>
            </p:nvGrpSpPr>
            <p:grpSpPr>
              <a:xfrm>
                <a:off x="4217248" y="3570893"/>
                <a:ext cx="37776" cy="32364"/>
                <a:chOff x="4217248" y="3570893"/>
                <a:chExt cx="37776" cy="32364"/>
              </a:xfrm>
            </p:grpSpPr>
            <p:sp>
              <p:nvSpPr>
                <p:cNvPr id="4957" name="Google Shape;4957;p67"/>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7"/>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9" name="Google Shape;4959;p67"/>
              <p:cNvGrpSpPr/>
              <p:nvPr/>
            </p:nvGrpSpPr>
            <p:grpSpPr>
              <a:xfrm>
                <a:off x="4255307" y="3431612"/>
                <a:ext cx="37776" cy="32451"/>
                <a:chOff x="4255307" y="3431612"/>
                <a:chExt cx="37776" cy="32451"/>
              </a:xfrm>
            </p:grpSpPr>
            <p:sp>
              <p:nvSpPr>
                <p:cNvPr id="4960" name="Google Shape;4960;p67"/>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7"/>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67"/>
              <p:cNvGrpSpPr/>
              <p:nvPr/>
            </p:nvGrpSpPr>
            <p:grpSpPr>
              <a:xfrm>
                <a:off x="3853052" y="3577398"/>
                <a:ext cx="37776" cy="32420"/>
                <a:chOff x="3853052" y="3577398"/>
                <a:chExt cx="37776" cy="32420"/>
              </a:xfrm>
            </p:grpSpPr>
            <p:sp>
              <p:nvSpPr>
                <p:cNvPr id="4963" name="Google Shape;4963;p67"/>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7"/>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5" name="Google Shape;4965;p67"/>
              <p:cNvGrpSpPr/>
              <p:nvPr/>
            </p:nvGrpSpPr>
            <p:grpSpPr>
              <a:xfrm>
                <a:off x="4039908" y="3412107"/>
                <a:ext cx="37776" cy="32357"/>
                <a:chOff x="4039908" y="3412107"/>
                <a:chExt cx="37776" cy="32357"/>
              </a:xfrm>
            </p:grpSpPr>
            <p:sp>
              <p:nvSpPr>
                <p:cNvPr id="4966" name="Google Shape;4966;p67"/>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7"/>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8" name="Google Shape;4968;p67"/>
              <p:cNvGrpSpPr/>
              <p:nvPr/>
            </p:nvGrpSpPr>
            <p:grpSpPr>
              <a:xfrm>
                <a:off x="4017360" y="3342061"/>
                <a:ext cx="37870" cy="32380"/>
                <a:chOff x="4017360" y="3342061"/>
                <a:chExt cx="37870" cy="32380"/>
              </a:xfrm>
            </p:grpSpPr>
            <p:sp>
              <p:nvSpPr>
                <p:cNvPr id="4969" name="Google Shape;4969;p67"/>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7"/>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1" name="Google Shape;4971;p67"/>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7"/>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3" name="Google Shape;4973;p67"/>
              <p:cNvGrpSpPr/>
              <p:nvPr/>
            </p:nvGrpSpPr>
            <p:grpSpPr>
              <a:xfrm>
                <a:off x="3750870" y="3418650"/>
                <a:ext cx="37776" cy="32380"/>
                <a:chOff x="3750870" y="3418650"/>
                <a:chExt cx="37776" cy="32380"/>
              </a:xfrm>
            </p:grpSpPr>
            <p:sp>
              <p:nvSpPr>
                <p:cNvPr id="4974" name="Google Shape;4974;p67"/>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7"/>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6" name="Google Shape;4976;p67"/>
              <p:cNvGrpSpPr/>
              <p:nvPr/>
            </p:nvGrpSpPr>
            <p:grpSpPr>
              <a:xfrm>
                <a:off x="3632509" y="3274438"/>
                <a:ext cx="37783" cy="32357"/>
                <a:chOff x="3632509" y="3274438"/>
                <a:chExt cx="37783" cy="32357"/>
              </a:xfrm>
            </p:grpSpPr>
            <p:sp>
              <p:nvSpPr>
                <p:cNvPr id="4977" name="Google Shape;4977;p67"/>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7"/>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9" name="Google Shape;4979;p67"/>
              <p:cNvGrpSpPr/>
              <p:nvPr/>
            </p:nvGrpSpPr>
            <p:grpSpPr>
              <a:xfrm>
                <a:off x="3906424" y="3297561"/>
                <a:ext cx="37776" cy="32451"/>
                <a:chOff x="3906424" y="3297561"/>
                <a:chExt cx="37776" cy="32451"/>
              </a:xfrm>
            </p:grpSpPr>
            <p:sp>
              <p:nvSpPr>
                <p:cNvPr id="4980" name="Google Shape;4980;p67"/>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7"/>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2" name="Google Shape;4982;p67"/>
              <p:cNvGrpSpPr/>
              <p:nvPr/>
            </p:nvGrpSpPr>
            <p:grpSpPr>
              <a:xfrm>
                <a:off x="3866084" y="3412107"/>
                <a:ext cx="37776" cy="32357"/>
                <a:chOff x="3866084" y="3412107"/>
                <a:chExt cx="37776" cy="32357"/>
              </a:xfrm>
            </p:grpSpPr>
            <p:sp>
              <p:nvSpPr>
                <p:cNvPr id="4983" name="Google Shape;4983;p67"/>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7"/>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5" name="Google Shape;4985;p67"/>
              <p:cNvGrpSpPr/>
              <p:nvPr/>
            </p:nvGrpSpPr>
            <p:grpSpPr>
              <a:xfrm>
                <a:off x="4023919" y="3766409"/>
                <a:ext cx="37783" cy="32357"/>
                <a:chOff x="4023919" y="3766409"/>
                <a:chExt cx="37783" cy="32357"/>
              </a:xfrm>
            </p:grpSpPr>
            <p:sp>
              <p:nvSpPr>
                <p:cNvPr id="4986" name="Google Shape;4986;p67"/>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7"/>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8" name="Google Shape;4988;p67"/>
              <p:cNvGrpSpPr/>
              <p:nvPr/>
            </p:nvGrpSpPr>
            <p:grpSpPr>
              <a:xfrm>
                <a:off x="3973882" y="3779449"/>
                <a:ext cx="37776" cy="32357"/>
                <a:chOff x="3973882" y="3779449"/>
                <a:chExt cx="37776" cy="32357"/>
              </a:xfrm>
            </p:grpSpPr>
            <p:sp>
              <p:nvSpPr>
                <p:cNvPr id="4989" name="Google Shape;4989;p67"/>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7"/>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1" name="Google Shape;4991;p67"/>
              <p:cNvGrpSpPr/>
              <p:nvPr/>
            </p:nvGrpSpPr>
            <p:grpSpPr>
              <a:xfrm>
                <a:off x="4073398" y="3838028"/>
                <a:ext cx="37776" cy="32380"/>
                <a:chOff x="4073398" y="3838028"/>
                <a:chExt cx="37776" cy="32380"/>
              </a:xfrm>
            </p:grpSpPr>
            <p:sp>
              <p:nvSpPr>
                <p:cNvPr id="4992" name="Google Shape;4992;p67"/>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7"/>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4" name="Google Shape;4994;p67"/>
              <p:cNvGrpSpPr/>
              <p:nvPr/>
            </p:nvGrpSpPr>
            <p:grpSpPr>
              <a:xfrm>
                <a:off x="4342672" y="4144496"/>
                <a:ext cx="37752" cy="32364"/>
                <a:chOff x="4342672" y="4144496"/>
                <a:chExt cx="37752" cy="32364"/>
              </a:xfrm>
            </p:grpSpPr>
            <p:sp>
              <p:nvSpPr>
                <p:cNvPr id="4995" name="Google Shape;4995;p67"/>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7"/>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7" name="Google Shape;4997;p67"/>
              <p:cNvGrpSpPr/>
              <p:nvPr/>
            </p:nvGrpSpPr>
            <p:grpSpPr>
              <a:xfrm>
                <a:off x="4406386" y="4056872"/>
                <a:ext cx="37783" cy="32364"/>
                <a:chOff x="4406386" y="4056872"/>
                <a:chExt cx="37783" cy="32364"/>
              </a:xfrm>
            </p:grpSpPr>
            <p:sp>
              <p:nvSpPr>
                <p:cNvPr id="4998" name="Google Shape;4998;p67"/>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7"/>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0" name="Google Shape;5000;p67"/>
              <p:cNvGrpSpPr/>
              <p:nvPr/>
            </p:nvGrpSpPr>
            <p:grpSpPr>
              <a:xfrm>
                <a:off x="4284416" y="4245254"/>
                <a:ext cx="37783" cy="32357"/>
                <a:chOff x="4284416" y="4245254"/>
                <a:chExt cx="37783" cy="32357"/>
              </a:xfrm>
            </p:grpSpPr>
            <p:sp>
              <p:nvSpPr>
                <p:cNvPr id="5001" name="Google Shape;5001;p67"/>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7"/>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3" name="Google Shape;5003;p67"/>
              <p:cNvGrpSpPr/>
              <p:nvPr/>
            </p:nvGrpSpPr>
            <p:grpSpPr>
              <a:xfrm>
                <a:off x="4219057" y="4331258"/>
                <a:ext cx="37776" cy="32364"/>
                <a:chOff x="4219057" y="4331258"/>
                <a:chExt cx="37776" cy="32364"/>
              </a:xfrm>
            </p:grpSpPr>
            <p:sp>
              <p:nvSpPr>
                <p:cNvPr id="5004" name="Google Shape;5004;p67"/>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7"/>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6" name="Google Shape;5006;p67"/>
              <p:cNvGrpSpPr/>
              <p:nvPr/>
            </p:nvGrpSpPr>
            <p:grpSpPr>
              <a:xfrm>
                <a:off x="4204122" y="4141688"/>
                <a:ext cx="33497" cy="28699"/>
                <a:chOff x="4204122" y="4141688"/>
                <a:chExt cx="33497" cy="28699"/>
              </a:xfrm>
            </p:grpSpPr>
            <p:sp>
              <p:nvSpPr>
                <p:cNvPr id="5007" name="Google Shape;5007;p67"/>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7"/>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9" name="Google Shape;5009;p67"/>
              <p:cNvGrpSpPr/>
              <p:nvPr/>
            </p:nvGrpSpPr>
            <p:grpSpPr>
              <a:xfrm>
                <a:off x="4301546" y="4003869"/>
                <a:ext cx="38916" cy="33324"/>
                <a:chOff x="4301546" y="4003869"/>
                <a:chExt cx="38916" cy="33324"/>
              </a:xfrm>
            </p:grpSpPr>
            <p:sp>
              <p:nvSpPr>
                <p:cNvPr id="5010" name="Google Shape;5010;p67"/>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7"/>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2" name="Google Shape;5012;p67"/>
              <p:cNvGrpSpPr/>
              <p:nvPr/>
            </p:nvGrpSpPr>
            <p:grpSpPr>
              <a:xfrm>
                <a:off x="4210681" y="3924669"/>
                <a:ext cx="36549" cy="31366"/>
                <a:chOff x="4210681" y="3924669"/>
                <a:chExt cx="36549" cy="31366"/>
              </a:xfrm>
            </p:grpSpPr>
            <p:sp>
              <p:nvSpPr>
                <p:cNvPr id="5013" name="Google Shape;5013;p67"/>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7"/>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5" name="Google Shape;5015;p67"/>
              <p:cNvGrpSpPr/>
              <p:nvPr/>
            </p:nvGrpSpPr>
            <p:grpSpPr>
              <a:xfrm>
                <a:off x="3987771" y="3628874"/>
                <a:ext cx="31499" cy="26993"/>
                <a:chOff x="3987771" y="3628874"/>
                <a:chExt cx="31499" cy="26993"/>
              </a:xfrm>
            </p:grpSpPr>
            <p:sp>
              <p:nvSpPr>
                <p:cNvPr id="5016" name="Google Shape;5016;p67"/>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7"/>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8" name="Google Shape;5018;p67"/>
              <p:cNvGrpSpPr/>
              <p:nvPr/>
            </p:nvGrpSpPr>
            <p:grpSpPr>
              <a:xfrm>
                <a:off x="4087382" y="3775674"/>
                <a:ext cx="31405" cy="26898"/>
                <a:chOff x="4087382" y="3775674"/>
                <a:chExt cx="31405" cy="26898"/>
              </a:xfrm>
            </p:grpSpPr>
            <p:sp>
              <p:nvSpPr>
                <p:cNvPr id="5019" name="Google Shape;5019;p67"/>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7"/>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1" name="Google Shape;5021;p67"/>
              <p:cNvGrpSpPr/>
              <p:nvPr/>
            </p:nvGrpSpPr>
            <p:grpSpPr>
              <a:xfrm>
                <a:off x="4118873" y="3856637"/>
                <a:ext cx="31405" cy="26906"/>
                <a:chOff x="4118873" y="3856637"/>
                <a:chExt cx="31405" cy="26906"/>
              </a:xfrm>
            </p:grpSpPr>
            <p:sp>
              <p:nvSpPr>
                <p:cNvPr id="5022" name="Google Shape;5022;p67"/>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7"/>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4" name="Google Shape;5024;p67"/>
              <p:cNvGrpSpPr/>
              <p:nvPr/>
            </p:nvGrpSpPr>
            <p:grpSpPr>
              <a:xfrm>
                <a:off x="4168541" y="3639523"/>
                <a:ext cx="31499" cy="26906"/>
                <a:chOff x="4168541" y="3639523"/>
                <a:chExt cx="31499" cy="26906"/>
              </a:xfrm>
            </p:grpSpPr>
            <p:sp>
              <p:nvSpPr>
                <p:cNvPr id="5025" name="Google Shape;5025;p67"/>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7"/>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7" name="Google Shape;5027;p67"/>
              <p:cNvGrpSpPr/>
              <p:nvPr/>
            </p:nvGrpSpPr>
            <p:grpSpPr>
              <a:xfrm>
                <a:off x="3965789" y="3393545"/>
                <a:ext cx="31405" cy="26945"/>
                <a:chOff x="3965789" y="3393545"/>
                <a:chExt cx="31405" cy="26945"/>
              </a:xfrm>
            </p:grpSpPr>
            <p:sp>
              <p:nvSpPr>
                <p:cNvPr id="5028" name="Google Shape;5028;p67"/>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7"/>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0" name="Google Shape;5030;p67"/>
              <p:cNvGrpSpPr/>
              <p:nvPr/>
            </p:nvGrpSpPr>
            <p:grpSpPr>
              <a:xfrm>
                <a:off x="3925166" y="3491008"/>
                <a:ext cx="31405" cy="27001"/>
                <a:chOff x="3925166" y="3491008"/>
                <a:chExt cx="31405" cy="27001"/>
              </a:xfrm>
            </p:grpSpPr>
            <p:sp>
              <p:nvSpPr>
                <p:cNvPr id="5031" name="Google Shape;5031;p67"/>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7"/>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3" name="Google Shape;5033;p67"/>
              <p:cNvGrpSpPr/>
              <p:nvPr/>
            </p:nvGrpSpPr>
            <p:grpSpPr>
              <a:xfrm>
                <a:off x="3682845" y="3340976"/>
                <a:ext cx="31397" cy="26898"/>
                <a:chOff x="3682845" y="3340976"/>
                <a:chExt cx="31397" cy="26898"/>
              </a:xfrm>
            </p:grpSpPr>
            <p:sp>
              <p:nvSpPr>
                <p:cNvPr id="5034" name="Google Shape;5034;p67"/>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7"/>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6" name="Google Shape;5036;p67"/>
              <p:cNvGrpSpPr/>
              <p:nvPr/>
            </p:nvGrpSpPr>
            <p:grpSpPr>
              <a:xfrm>
                <a:off x="3795393" y="3353725"/>
                <a:ext cx="31499" cy="26993"/>
                <a:chOff x="3795393" y="3353725"/>
                <a:chExt cx="31499" cy="26993"/>
              </a:xfrm>
            </p:grpSpPr>
            <p:sp>
              <p:nvSpPr>
                <p:cNvPr id="5037" name="Google Shape;5037;p67"/>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7"/>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9" name="Google Shape;5039;p67"/>
              <p:cNvGrpSpPr/>
              <p:nvPr/>
            </p:nvGrpSpPr>
            <p:grpSpPr>
              <a:xfrm>
                <a:off x="4176909" y="4363221"/>
                <a:ext cx="38924" cy="33316"/>
                <a:chOff x="4176909" y="4363221"/>
                <a:chExt cx="38924" cy="33316"/>
              </a:xfrm>
            </p:grpSpPr>
            <p:sp>
              <p:nvSpPr>
                <p:cNvPr id="5040" name="Google Shape;5040;p67"/>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7"/>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2" name="Google Shape;5042;p67"/>
              <p:cNvGrpSpPr/>
              <p:nvPr/>
            </p:nvGrpSpPr>
            <p:grpSpPr>
              <a:xfrm>
                <a:off x="4226191" y="4007660"/>
                <a:ext cx="33560" cy="28770"/>
                <a:chOff x="4226191" y="4007660"/>
                <a:chExt cx="33560" cy="28770"/>
              </a:xfrm>
            </p:grpSpPr>
            <p:sp>
              <p:nvSpPr>
                <p:cNvPr id="5043" name="Google Shape;5043;p67"/>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7"/>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5" name="Google Shape;5045;p67"/>
              <p:cNvGrpSpPr/>
              <p:nvPr/>
            </p:nvGrpSpPr>
            <p:grpSpPr>
              <a:xfrm>
                <a:off x="3597785" y="3377045"/>
                <a:ext cx="33591" cy="28699"/>
                <a:chOff x="3597785" y="3377045"/>
                <a:chExt cx="33591" cy="28699"/>
              </a:xfrm>
            </p:grpSpPr>
            <p:sp>
              <p:nvSpPr>
                <p:cNvPr id="5046" name="Google Shape;5046;p67"/>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7"/>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67"/>
              <p:cNvGrpSpPr/>
              <p:nvPr/>
            </p:nvGrpSpPr>
            <p:grpSpPr>
              <a:xfrm>
                <a:off x="3887870" y="3669796"/>
                <a:ext cx="33591" cy="28692"/>
                <a:chOff x="3887870" y="3669796"/>
                <a:chExt cx="33591" cy="28692"/>
              </a:xfrm>
            </p:grpSpPr>
            <p:sp>
              <p:nvSpPr>
                <p:cNvPr id="5049" name="Google Shape;5049;p67"/>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7"/>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1" name="Google Shape;5051;p67"/>
              <p:cNvGrpSpPr/>
              <p:nvPr/>
            </p:nvGrpSpPr>
            <p:grpSpPr>
              <a:xfrm>
                <a:off x="3818320" y="3481625"/>
                <a:ext cx="33497" cy="28770"/>
                <a:chOff x="3818320" y="3481625"/>
                <a:chExt cx="33497" cy="28770"/>
              </a:xfrm>
            </p:grpSpPr>
            <p:sp>
              <p:nvSpPr>
                <p:cNvPr id="5052" name="Google Shape;5052;p67"/>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7"/>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4" name="Google Shape;5054;p67"/>
              <p:cNvGrpSpPr/>
              <p:nvPr/>
            </p:nvGrpSpPr>
            <p:grpSpPr>
              <a:xfrm>
                <a:off x="4278139" y="4120948"/>
                <a:ext cx="37492" cy="32129"/>
                <a:chOff x="4278139" y="4120948"/>
                <a:chExt cx="37492" cy="32129"/>
              </a:xfrm>
            </p:grpSpPr>
            <p:sp>
              <p:nvSpPr>
                <p:cNvPr id="5055" name="Google Shape;5055;p67"/>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7"/>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7" name="Google Shape;5057;p67"/>
              <p:cNvGrpSpPr/>
              <p:nvPr/>
            </p:nvGrpSpPr>
            <p:grpSpPr>
              <a:xfrm>
                <a:off x="4419898" y="3977388"/>
                <a:ext cx="33497" cy="28692"/>
                <a:chOff x="4419898" y="3977388"/>
                <a:chExt cx="33497" cy="28692"/>
              </a:xfrm>
            </p:grpSpPr>
            <p:sp>
              <p:nvSpPr>
                <p:cNvPr id="5058" name="Google Shape;5058;p67"/>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7"/>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0" name="Google Shape;5060;p67"/>
              <p:cNvGrpSpPr/>
              <p:nvPr/>
            </p:nvGrpSpPr>
            <p:grpSpPr>
              <a:xfrm>
                <a:off x="4158930" y="4034684"/>
                <a:ext cx="33497" cy="28762"/>
                <a:chOff x="4158930" y="4034684"/>
                <a:chExt cx="33497" cy="28762"/>
              </a:xfrm>
            </p:grpSpPr>
            <p:sp>
              <p:nvSpPr>
                <p:cNvPr id="5061" name="Google Shape;5061;p67"/>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7"/>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3" name="Google Shape;5063;p67"/>
              <p:cNvGrpSpPr/>
              <p:nvPr/>
            </p:nvGrpSpPr>
            <p:grpSpPr>
              <a:xfrm>
                <a:off x="4134949" y="3957049"/>
                <a:ext cx="33497" cy="28770"/>
                <a:chOff x="4134949" y="3957049"/>
                <a:chExt cx="33497" cy="28770"/>
              </a:xfrm>
            </p:grpSpPr>
            <p:sp>
              <p:nvSpPr>
                <p:cNvPr id="5064" name="Google Shape;5064;p67"/>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7"/>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67"/>
              <p:cNvGrpSpPr/>
              <p:nvPr/>
            </p:nvGrpSpPr>
            <p:grpSpPr>
              <a:xfrm>
                <a:off x="4193653" y="4184403"/>
                <a:ext cx="43580" cy="37264"/>
                <a:chOff x="4193653" y="4184403"/>
                <a:chExt cx="43580" cy="37264"/>
              </a:xfrm>
            </p:grpSpPr>
            <p:sp>
              <p:nvSpPr>
                <p:cNvPr id="5067" name="Google Shape;5067;p67"/>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7"/>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9" name="Google Shape;5069;p67"/>
              <p:cNvGrpSpPr/>
              <p:nvPr/>
            </p:nvGrpSpPr>
            <p:grpSpPr>
              <a:xfrm>
                <a:off x="4343600" y="3943844"/>
                <a:ext cx="43580" cy="37312"/>
                <a:chOff x="4343600" y="3943844"/>
                <a:chExt cx="43580" cy="37312"/>
              </a:xfrm>
            </p:grpSpPr>
            <p:sp>
              <p:nvSpPr>
                <p:cNvPr id="5070" name="Google Shape;5070;p67"/>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7"/>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2" name="Google Shape;5072;p67"/>
              <p:cNvGrpSpPr/>
              <p:nvPr/>
            </p:nvGrpSpPr>
            <p:grpSpPr>
              <a:xfrm>
                <a:off x="4172339" y="3381693"/>
                <a:ext cx="31499" cy="27001"/>
                <a:chOff x="4172339" y="3381693"/>
                <a:chExt cx="31499" cy="27001"/>
              </a:xfrm>
            </p:grpSpPr>
            <p:sp>
              <p:nvSpPr>
                <p:cNvPr id="5073" name="Google Shape;5073;p67"/>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7"/>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8" name="Shape 5078"/>
        <p:cNvGrpSpPr/>
        <p:nvPr/>
      </p:nvGrpSpPr>
      <p:grpSpPr>
        <a:xfrm>
          <a:off x="0" y="0"/>
          <a:ext cx="0" cy="0"/>
          <a:chOff x="0" y="0"/>
          <a:chExt cx="0" cy="0"/>
        </a:xfrm>
      </p:grpSpPr>
      <p:grpSp>
        <p:nvGrpSpPr>
          <p:cNvPr id="5079" name="Google Shape;5079;p68"/>
          <p:cNvGrpSpPr/>
          <p:nvPr/>
        </p:nvGrpSpPr>
        <p:grpSpPr>
          <a:xfrm>
            <a:off x="729274" y="1175734"/>
            <a:ext cx="2507799" cy="206239"/>
            <a:chOff x="106648" y="895722"/>
            <a:chExt cx="4481413" cy="374300"/>
          </a:xfrm>
        </p:grpSpPr>
        <p:grpSp>
          <p:nvGrpSpPr>
            <p:cNvPr id="5080" name="Google Shape;5080;p68"/>
            <p:cNvGrpSpPr/>
            <p:nvPr/>
          </p:nvGrpSpPr>
          <p:grpSpPr>
            <a:xfrm>
              <a:off x="2233276" y="895722"/>
              <a:ext cx="1082667" cy="223591"/>
              <a:chOff x="4808316" y="2800065"/>
              <a:chExt cx="1999386" cy="412910"/>
            </a:xfrm>
          </p:grpSpPr>
          <p:sp>
            <p:nvSpPr>
              <p:cNvPr id="5081" name="Google Shape;5081;p68"/>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2" name="Google Shape;5082;p68"/>
              <p:cNvGrpSpPr/>
              <p:nvPr/>
            </p:nvGrpSpPr>
            <p:grpSpPr>
              <a:xfrm>
                <a:off x="4808316" y="2800065"/>
                <a:ext cx="92400" cy="411825"/>
                <a:chOff x="845575" y="2563700"/>
                <a:chExt cx="92400" cy="411825"/>
              </a:xfrm>
            </p:grpSpPr>
            <p:cxnSp>
              <p:nvCxnSpPr>
                <p:cNvPr id="5083" name="Google Shape;5083;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84" name="Google Shape;5084;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85" name="Google Shape;5085;p68"/>
            <p:cNvGrpSpPr/>
            <p:nvPr/>
          </p:nvGrpSpPr>
          <p:grpSpPr>
            <a:xfrm>
              <a:off x="106648" y="895722"/>
              <a:ext cx="1088401" cy="223591"/>
              <a:chOff x="881025" y="2800065"/>
              <a:chExt cx="2009975" cy="412910"/>
            </a:xfrm>
          </p:grpSpPr>
          <p:sp>
            <p:nvSpPr>
              <p:cNvPr id="5086" name="Google Shape;5086;p68"/>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7" name="Google Shape;5087;p68"/>
              <p:cNvGrpSpPr/>
              <p:nvPr/>
            </p:nvGrpSpPr>
            <p:grpSpPr>
              <a:xfrm>
                <a:off x="881025" y="2800065"/>
                <a:ext cx="92400" cy="411825"/>
                <a:chOff x="845575" y="2563700"/>
                <a:chExt cx="92400" cy="411825"/>
              </a:xfrm>
            </p:grpSpPr>
            <p:cxnSp>
              <p:nvCxnSpPr>
                <p:cNvPr id="5088" name="Google Shape;5088;p6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89" name="Google Shape;5089;p6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90" name="Google Shape;5090;p68"/>
            <p:cNvGrpSpPr/>
            <p:nvPr/>
          </p:nvGrpSpPr>
          <p:grpSpPr>
            <a:xfrm>
              <a:off x="1172346" y="1047018"/>
              <a:ext cx="1083151" cy="223003"/>
              <a:chOff x="2849073" y="3079467"/>
              <a:chExt cx="2000279" cy="411825"/>
            </a:xfrm>
          </p:grpSpPr>
          <p:sp>
            <p:nvSpPr>
              <p:cNvPr id="5091" name="Google Shape;5091;p68"/>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2" name="Google Shape;5092;p68"/>
              <p:cNvGrpSpPr/>
              <p:nvPr/>
            </p:nvGrpSpPr>
            <p:grpSpPr>
              <a:xfrm rot="10800000">
                <a:off x="2849073" y="3079467"/>
                <a:ext cx="92400" cy="411825"/>
                <a:chOff x="2070100" y="2563700"/>
                <a:chExt cx="92400" cy="411825"/>
              </a:xfrm>
            </p:grpSpPr>
            <p:cxnSp>
              <p:nvCxnSpPr>
                <p:cNvPr id="5093" name="Google Shape;5093;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94" name="Google Shape;5094;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95" name="Google Shape;5095;p68"/>
            <p:cNvGrpSpPr/>
            <p:nvPr/>
          </p:nvGrpSpPr>
          <p:grpSpPr>
            <a:xfrm>
              <a:off x="3290132" y="1047018"/>
              <a:ext cx="1297929" cy="223003"/>
              <a:chOff x="6760035" y="3079467"/>
              <a:chExt cx="2396914" cy="411825"/>
            </a:xfrm>
          </p:grpSpPr>
          <p:sp>
            <p:nvSpPr>
              <p:cNvPr id="5096" name="Google Shape;5096;p68"/>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7" name="Google Shape;5097;p68"/>
              <p:cNvGrpSpPr/>
              <p:nvPr/>
            </p:nvGrpSpPr>
            <p:grpSpPr>
              <a:xfrm rot="10800000">
                <a:off x="6760035" y="3079467"/>
                <a:ext cx="92400" cy="411825"/>
                <a:chOff x="2070100" y="2563700"/>
                <a:chExt cx="92400" cy="411825"/>
              </a:xfrm>
            </p:grpSpPr>
            <p:cxnSp>
              <p:nvCxnSpPr>
                <p:cNvPr id="5098" name="Google Shape;5098;p6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099" name="Google Shape;5099;p6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00" name="Google Shape;5100;p68"/>
          <p:cNvGrpSpPr/>
          <p:nvPr/>
        </p:nvGrpSpPr>
        <p:grpSpPr>
          <a:xfrm>
            <a:off x="2147036" y="3575105"/>
            <a:ext cx="1086701" cy="799429"/>
            <a:chOff x="2183288" y="3555572"/>
            <a:chExt cx="1136241" cy="835873"/>
          </a:xfrm>
        </p:grpSpPr>
        <p:sp>
          <p:nvSpPr>
            <p:cNvPr id="5101" name="Google Shape;5101;p68"/>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2" name="Google Shape;5102;p68"/>
            <p:cNvGrpSpPr/>
            <p:nvPr/>
          </p:nvGrpSpPr>
          <p:grpSpPr>
            <a:xfrm>
              <a:off x="2205895" y="3637269"/>
              <a:ext cx="1089848" cy="724993"/>
              <a:chOff x="2205895" y="3637269"/>
              <a:chExt cx="1089848" cy="724993"/>
            </a:xfrm>
          </p:grpSpPr>
          <p:sp>
            <p:nvSpPr>
              <p:cNvPr id="5103" name="Google Shape;5103;p68"/>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8"/>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8"/>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8"/>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8"/>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8"/>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9" name="Google Shape;5109;p68"/>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10" name="Google Shape;5110;p68"/>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111" name="Google Shape;5111;p68"/>
            <p:cNvGrpSpPr/>
            <p:nvPr/>
          </p:nvGrpSpPr>
          <p:grpSpPr>
            <a:xfrm>
              <a:off x="3173850" y="3779426"/>
              <a:ext cx="145679" cy="70048"/>
              <a:chOff x="3173850" y="3779426"/>
              <a:chExt cx="145679" cy="70048"/>
            </a:xfrm>
          </p:grpSpPr>
          <p:cxnSp>
            <p:nvCxnSpPr>
              <p:cNvPr id="5112" name="Google Shape;5112;p68"/>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113" name="Google Shape;5113;p68"/>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4" name="Google Shape;5114;p68"/>
            <p:cNvGrpSpPr/>
            <p:nvPr/>
          </p:nvGrpSpPr>
          <p:grpSpPr>
            <a:xfrm>
              <a:off x="2183288" y="4139483"/>
              <a:ext cx="145133" cy="70048"/>
              <a:chOff x="2183288" y="4139483"/>
              <a:chExt cx="145133" cy="70048"/>
            </a:xfrm>
          </p:grpSpPr>
          <p:cxnSp>
            <p:nvCxnSpPr>
              <p:cNvPr id="5115" name="Google Shape;5115;p68"/>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116" name="Google Shape;5116;p68"/>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7" name="Google Shape;5117;p68"/>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18" name="Google Shape;5118;p68"/>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119" name="Google Shape;5119;p68"/>
            <p:cNvGrpSpPr/>
            <p:nvPr/>
          </p:nvGrpSpPr>
          <p:grpSpPr>
            <a:xfrm>
              <a:off x="2943836" y="4268886"/>
              <a:ext cx="60717" cy="122559"/>
              <a:chOff x="2943836" y="4268886"/>
              <a:chExt cx="60717" cy="122559"/>
            </a:xfrm>
          </p:grpSpPr>
          <p:sp>
            <p:nvSpPr>
              <p:cNvPr id="5120" name="Google Shape;5120;p68"/>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21" name="Google Shape;5121;p68"/>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122" name="Google Shape;5122;p68"/>
          <p:cNvGrpSpPr/>
          <p:nvPr/>
        </p:nvGrpSpPr>
        <p:grpSpPr>
          <a:xfrm>
            <a:off x="3409981" y="1496104"/>
            <a:ext cx="1675870" cy="758251"/>
            <a:chOff x="3530532" y="1496185"/>
            <a:chExt cx="1562000" cy="706730"/>
          </a:xfrm>
        </p:grpSpPr>
        <p:cxnSp>
          <p:nvCxnSpPr>
            <p:cNvPr id="5123" name="Google Shape;5123;p68"/>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124" name="Google Shape;5124;p68"/>
            <p:cNvGrpSpPr/>
            <p:nvPr/>
          </p:nvGrpSpPr>
          <p:grpSpPr>
            <a:xfrm>
              <a:off x="3530532" y="1496185"/>
              <a:ext cx="323430" cy="463587"/>
              <a:chOff x="3530532" y="1496185"/>
              <a:chExt cx="323430" cy="463587"/>
            </a:xfrm>
          </p:grpSpPr>
          <p:grpSp>
            <p:nvGrpSpPr>
              <p:cNvPr id="5125" name="Google Shape;5125;p68"/>
              <p:cNvGrpSpPr/>
              <p:nvPr/>
            </p:nvGrpSpPr>
            <p:grpSpPr>
              <a:xfrm>
                <a:off x="3567462" y="1496185"/>
                <a:ext cx="286500" cy="361376"/>
                <a:chOff x="3567462" y="1496185"/>
                <a:chExt cx="286500" cy="361376"/>
              </a:xfrm>
            </p:grpSpPr>
            <p:cxnSp>
              <p:nvCxnSpPr>
                <p:cNvPr id="5126" name="Google Shape;5126;p68"/>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127" name="Google Shape;5127;p68"/>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8" name="Google Shape;5128;p68"/>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9" name="Google Shape;5129;p68"/>
            <p:cNvGrpSpPr/>
            <p:nvPr/>
          </p:nvGrpSpPr>
          <p:grpSpPr>
            <a:xfrm>
              <a:off x="3891569" y="1779209"/>
              <a:ext cx="323945" cy="423706"/>
              <a:chOff x="3891569" y="1779209"/>
              <a:chExt cx="323945" cy="423706"/>
            </a:xfrm>
          </p:grpSpPr>
          <p:grpSp>
            <p:nvGrpSpPr>
              <p:cNvPr id="5130" name="Google Shape;5130;p68"/>
              <p:cNvGrpSpPr/>
              <p:nvPr/>
            </p:nvGrpSpPr>
            <p:grpSpPr>
              <a:xfrm>
                <a:off x="3929014" y="1881638"/>
                <a:ext cx="286500" cy="321278"/>
                <a:chOff x="3929014" y="1881638"/>
                <a:chExt cx="286500" cy="321278"/>
              </a:xfrm>
            </p:grpSpPr>
            <p:cxnSp>
              <p:nvCxnSpPr>
                <p:cNvPr id="5131" name="Google Shape;5131;p68"/>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132" name="Google Shape;5132;p68"/>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3" name="Google Shape;5133;p68"/>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4" name="Google Shape;5134;p68"/>
            <p:cNvGrpSpPr/>
            <p:nvPr/>
          </p:nvGrpSpPr>
          <p:grpSpPr>
            <a:xfrm>
              <a:off x="4252606" y="1496185"/>
              <a:ext cx="324721" cy="463587"/>
              <a:chOff x="4252606" y="1496185"/>
              <a:chExt cx="324721" cy="463587"/>
            </a:xfrm>
          </p:grpSpPr>
          <p:grpSp>
            <p:nvGrpSpPr>
              <p:cNvPr id="5135" name="Google Shape;5135;p68"/>
              <p:cNvGrpSpPr/>
              <p:nvPr/>
            </p:nvGrpSpPr>
            <p:grpSpPr>
              <a:xfrm>
                <a:off x="4290828" y="1496185"/>
                <a:ext cx="286500" cy="361376"/>
                <a:chOff x="4290828" y="1496185"/>
                <a:chExt cx="286500" cy="361376"/>
              </a:xfrm>
            </p:grpSpPr>
            <p:cxnSp>
              <p:nvCxnSpPr>
                <p:cNvPr id="5136" name="Google Shape;5136;p68"/>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137" name="Google Shape;5137;p68"/>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8" name="Google Shape;5138;p68"/>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9" name="Google Shape;5139;p68"/>
            <p:cNvGrpSpPr/>
            <p:nvPr/>
          </p:nvGrpSpPr>
          <p:grpSpPr>
            <a:xfrm>
              <a:off x="4613643" y="1763716"/>
              <a:ext cx="325308" cy="439200"/>
              <a:chOff x="4613643" y="1763716"/>
              <a:chExt cx="325308" cy="439200"/>
            </a:xfrm>
          </p:grpSpPr>
          <p:grpSp>
            <p:nvGrpSpPr>
              <p:cNvPr id="5140" name="Google Shape;5140;p68"/>
              <p:cNvGrpSpPr/>
              <p:nvPr/>
            </p:nvGrpSpPr>
            <p:grpSpPr>
              <a:xfrm>
                <a:off x="4652451" y="1879538"/>
                <a:ext cx="286500" cy="323378"/>
                <a:chOff x="4652451" y="1879538"/>
                <a:chExt cx="286500" cy="323378"/>
              </a:xfrm>
            </p:grpSpPr>
            <p:cxnSp>
              <p:nvCxnSpPr>
                <p:cNvPr id="5141" name="Google Shape;5141;p68"/>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142" name="Google Shape;5142;p68"/>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3" name="Google Shape;5143;p68"/>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4" name="Google Shape;5144;p68"/>
          <p:cNvGrpSpPr/>
          <p:nvPr/>
        </p:nvGrpSpPr>
        <p:grpSpPr>
          <a:xfrm>
            <a:off x="3421841" y="2349730"/>
            <a:ext cx="1652173" cy="391517"/>
            <a:chOff x="3512551" y="2358270"/>
            <a:chExt cx="1597383" cy="378533"/>
          </a:xfrm>
        </p:grpSpPr>
        <p:cxnSp>
          <p:nvCxnSpPr>
            <p:cNvPr id="5145" name="Google Shape;5145;p68"/>
            <p:cNvCxnSpPr>
              <a:stCxn id="5146" idx="6"/>
              <a:endCxn id="514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148" name="Google Shape;5148;p68"/>
            <p:cNvGrpSpPr/>
            <p:nvPr/>
          </p:nvGrpSpPr>
          <p:grpSpPr>
            <a:xfrm>
              <a:off x="3512551" y="2358270"/>
              <a:ext cx="225647" cy="307714"/>
              <a:chOff x="2182679" y="2004714"/>
              <a:chExt cx="792300" cy="1080458"/>
            </a:xfrm>
          </p:grpSpPr>
          <p:cxnSp>
            <p:nvCxnSpPr>
              <p:cNvPr id="5149" name="Google Shape;5149;p68"/>
              <p:cNvCxnSpPr>
                <a:stCxn id="515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146" name="Google Shape;5146;p68"/>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8"/>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1" name="Google Shape;5151;p68"/>
            <p:cNvGrpSpPr/>
            <p:nvPr/>
          </p:nvGrpSpPr>
          <p:grpSpPr>
            <a:xfrm>
              <a:off x="3969644" y="2440153"/>
              <a:ext cx="225853" cy="296651"/>
              <a:chOff x="3775710" y="1729289"/>
              <a:chExt cx="136500" cy="179289"/>
            </a:xfrm>
          </p:grpSpPr>
          <p:cxnSp>
            <p:nvCxnSpPr>
              <p:cNvPr id="5152" name="Google Shape;5152;p68"/>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153" name="Google Shape;5153;p68"/>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8"/>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68"/>
            <p:cNvGrpSpPr/>
            <p:nvPr/>
          </p:nvGrpSpPr>
          <p:grpSpPr>
            <a:xfrm>
              <a:off x="4427051" y="2358270"/>
              <a:ext cx="225647" cy="307714"/>
              <a:chOff x="5393704" y="2004714"/>
              <a:chExt cx="792300" cy="1080458"/>
            </a:xfrm>
          </p:grpSpPr>
          <p:cxnSp>
            <p:nvCxnSpPr>
              <p:cNvPr id="5156" name="Google Shape;5156;p68"/>
              <p:cNvCxnSpPr>
                <a:stCxn id="515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158" name="Google Shape;5158;p68"/>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8"/>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9" name="Google Shape;5159;p68"/>
            <p:cNvGrpSpPr/>
            <p:nvPr/>
          </p:nvGrpSpPr>
          <p:grpSpPr>
            <a:xfrm>
              <a:off x="4884287" y="2440252"/>
              <a:ext cx="225647" cy="296532"/>
              <a:chOff x="6999166" y="2292572"/>
              <a:chExt cx="792300" cy="1041192"/>
            </a:xfrm>
          </p:grpSpPr>
          <p:cxnSp>
            <p:nvCxnSpPr>
              <p:cNvPr id="5160" name="Google Shape;5160;p68"/>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147" name="Google Shape;5147;p68"/>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8"/>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62" name="Google Shape;5162;p68"/>
          <p:cNvGrpSpPr/>
          <p:nvPr/>
        </p:nvGrpSpPr>
        <p:grpSpPr>
          <a:xfrm>
            <a:off x="6842649" y="1185930"/>
            <a:ext cx="1581844" cy="732818"/>
            <a:chOff x="634175" y="2986275"/>
            <a:chExt cx="3147949" cy="1458344"/>
          </a:xfrm>
        </p:grpSpPr>
        <p:cxnSp>
          <p:nvCxnSpPr>
            <p:cNvPr id="5163" name="Google Shape;5163;p68"/>
            <p:cNvCxnSpPr>
              <a:stCxn id="5164" idx="4"/>
              <a:endCxn id="5165"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166" name="Google Shape;5166;p68"/>
            <p:cNvCxnSpPr>
              <a:stCxn id="5165" idx="0"/>
              <a:endCxn id="5167"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168" name="Google Shape;5168;p68"/>
            <p:cNvCxnSpPr>
              <a:stCxn id="5167" idx="4"/>
              <a:endCxn id="5169"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170" name="Google Shape;5170;p68"/>
            <p:cNvCxnSpPr>
              <a:stCxn id="5169" idx="0"/>
              <a:endCxn id="5171"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171" name="Google Shape;5171;p68"/>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167" name="Google Shape;5167;p68"/>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164" name="Google Shape;5164;p68"/>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169" name="Google Shape;5169;p68"/>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165" name="Google Shape;5165;p68"/>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172" name="Google Shape;5172;p68"/>
          <p:cNvGrpSpPr/>
          <p:nvPr/>
        </p:nvGrpSpPr>
        <p:grpSpPr>
          <a:xfrm>
            <a:off x="3410364" y="2880240"/>
            <a:ext cx="1675128" cy="313674"/>
            <a:chOff x="998425" y="1182125"/>
            <a:chExt cx="1065400" cy="199500"/>
          </a:xfrm>
        </p:grpSpPr>
        <p:sp>
          <p:nvSpPr>
            <p:cNvPr id="5173" name="Google Shape;5173;p6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8" name="Google Shape;5178;p68"/>
          <p:cNvGrpSpPr/>
          <p:nvPr/>
        </p:nvGrpSpPr>
        <p:grpSpPr>
          <a:xfrm>
            <a:off x="3410363" y="3836206"/>
            <a:ext cx="1675129" cy="525345"/>
            <a:chOff x="5194708" y="3484366"/>
            <a:chExt cx="3148148" cy="987304"/>
          </a:xfrm>
        </p:grpSpPr>
        <p:grpSp>
          <p:nvGrpSpPr>
            <p:cNvPr id="5179" name="Google Shape;5179;p68"/>
            <p:cNvGrpSpPr/>
            <p:nvPr/>
          </p:nvGrpSpPr>
          <p:grpSpPr>
            <a:xfrm>
              <a:off x="7531521" y="3484366"/>
              <a:ext cx="811335" cy="987304"/>
              <a:chOff x="3379425" y="1617275"/>
              <a:chExt cx="1090650" cy="1327200"/>
            </a:xfrm>
          </p:grpSpPr>
          <p:sp>
            <p:nvSpPr>
              <p:cNvPr id="5180" name="Google Shape;5180;p6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68"/>
            <p:cNvGrpSpPr/>
            <p:nvPr/>
          </p:nvGrpSpPr>
          <p:grpSpPr>
            <a:xfrm>
              <a:off x="6752546" y="3484366"/>
              <a:ext cx="811428" cy="987304"/>
              <a:chOff x="2332275" y="1617275"/>
              <a:chExt cx="1090775" cy="1327200"/>
            </a:xfrm>
          </p:grpSpPr>
          <p:sp>
            <p:nvSpPr>
              <p:cNvPr id="5184" name="Google Shape;5184;p6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7" name="Google Shape;5187;p68"/>
            <p:cNvGrpSpPr/>
            <p:nvPr/>
          </p:nvGrpSpPr>
          <p:grpSpPr>
            <a:xfrm>
              <a:off x="5973664" y="3484366"/>
              <a:ext cx="811335" cy="987304"/>
              <a:chOff x="1285250" y="1617275"/>
              <a:chExt cx="1090650" cy="1327200"/>
            </a:xfrm>
          </p:grpSpPr>
          <p:sp>
            <p:nvSpPr>
              <p:cNvPr id="5188" name="Google Shape;5188;p6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1" name="Google Shape;5191;p68"/>
            <p:cNvGrpSpPr/>
            <p:nvPr/>
          </p:nvGrpSpPr>
          <p:grpSpPr>
            <a:xfrm>
              <a:off x="5194708" y="3484366"/>
              <a:ext cx="811409" cy="987304"/>
              <a:chOff x="238125" y="1617275"/>
              <a:chExt cx="1090750" cy="1327200"/>
            </a:xfrm>
          </p:grpSpPr>
          <p:sp>
            <p:nvSpPr>
              <p:cNvPr id="5192" name="Google Shape;5192;p6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95" name="Google Shape;5195;p68"/>
          <p:cNvGrpSpPr/>
          <p:nvPr/>
        </p:nvGrpSpPr>
        <p:grpSpPr>
          <a:xfrm>
            <a:off x="6844048" y="2482095"/>
            <a:ext cx="1579046" cy="522230"/>
            <a:chOff x="6853641" y="2534077"/>
            <a:chExt cx="1515545" cy="501229"/>
          </a:xfrm>
        </p:grpSpPr>
        <p:grpSp>
          <p:nvGrpSpPr>
            <p:cNvPr id="5196" name="Google Shape;5196;p68"/>
            <p:cNvGrpSpPr/>
            <p:nvPr/>
          </p:nvGrpSpPr>
          <p:grpSpPr>
            <a:xfrm>
              <a:off x="6853641" y="2618923"/>
              <a:ext cx="1515545" cy="324556"/>
              <a:chOff x="6853641" y="2618923"/>
              <a:chExt cx="1515545" cy="324556"/>
            </a:xfrm>
          </p:grpSpPr>
          <p:sp>
            <p:nvSpPr>
              <p:cNvPr id="5197" name="Google Shape;5197;p68"/>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8"/>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8"/>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8"/>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8"/>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2" name="Google Shape;5202;p68"/>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8"/>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8"/>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8"/>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8"/>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7" name="Google Shape;5207;p68"/>
          <p:cNvGrpSpPr/>
          <p:nvPr/>
        </p:nvGrpSpPr>
        <p:grpSpPr>
          <a:xfrm>
            <a:off x="3438940" y="3357136"/>
            <a:ext cx="1617976" cy="346616"/>
            <a:chOff x="1808063" y="4294338"/>
            <a:chExt cx="3370782" cy="721817"/>
          </a:xfrm>
        </p:grpSpPr>
        <p:sp>
          <p:nvSpPr>
            <p:cNvPr id="5208" name="Google Shape;5208;p6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8" name="Google Shape;5218;p68"/>
          <p:cNvGrpSpPr/>
          <p:nvPr/>
        </p:nvGrpSpPr>
        <p:grpSpPr>
          <a:xfrm>
            <a:off x="5264936" y="4023886"/>
            <a:ext cx="1417067" cy="350605"/>
            <a:chOff x="4234950" y="2101012"/>
            <a:chExt cx="4219974" cy="1044090"/>
          </a:xfrm>
        </p:grpSpPr>
        <p:sp>
          <p:nvSpPr>
            <p:cNvPr id="5219" name="Google Shape;5219;p68"/>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8"/>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8"/>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8"/>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8"/>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8"/>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8"/>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8"/>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8"/>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8"/>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8"/>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8"/>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8"/>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8"/>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8"/>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8"/>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68"/>
          <p:cNvGrpSpPr/>
          <p:nvPr/>
        </p:nvGrpSpPr>
        <p:grpSpPr>
          <a:xfrm>
            <a:off x="6840408" y="2014643"/>
            <a:ext cx="1586327" cy="371557"/>
            <a:chOff x="1247650" y="2075423"/>
            <a:chExt cx="6648477" cy="1557238"/>
          </a:xfrm>
        </p:grpSpPr>
        <p:sp>
          <p:nvSpPr>
            <p:cNvPr id="5236" name="Google Shape;5236;p6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68"/>
          <p:cNvGrpSpPr/>
          <p:nvPr/>
        </p:nvGrpSpPr>
        <p:grpSpPr>
          <a:xfrm>
            <a:off x="5271678" y="1167833"/>
            <a:ext cx="1415601" cy="1648533"/>
            <a:chOff x="1839112" y="2209163"/>
            <a:chExt cx="1918159" cy="2233784"/>
          </a:xfrm>
        </p:grpSpPr>
        <p:sp>
          <p:nvSpPr>
            <p:cNvPr id="5243" name="Google Shape;5243;p68"/>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8"/>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8"/>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46" name="Google Shape;5246;p68"/>
            <p:cNvCxnSpPr>
              <a:stCxn id="5243" idx="6"/>
              <a:endCxn id="5244"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247" name="Google Shape;5247;p68"/>
            <p:cNvCxnSpPr>
              <a:stCxn id="5244" idx="4"/>
              <a:endCxn id="5248"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249" name="Google Shape;5249;p68"/>
            <p:cNvCxnSpPr>
              <a:stCxn id="5248" idx="6"/>
              <a:endCxn id="5245"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250" name="Google Shape;5250;p68"/>
            <p:cNvCxnSpPr>
              <a:stCxn id="5245" idx="4"/>
              <a:endCxn id="5251"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248" name="Google Shape;5248;p68"/>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8"/>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8"/>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53" name="Google Shape;5253;p68"/>
            <p:cNvCxnSpPr>
              <a:endCxn id="5252"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254" name="Google Shape;5254;p68"/>
          <p:cNvGrpSpPr/>
          <p:nvPr/>
        </p:nvGrpSpPr>
        <p:grpSpPr>
          <a:xfrm>
            <a:off x="3428944" y="1185917"/>
            <a:ext cx="1637968" cy="154942"/>
            <a:chOff x="238125" y="2506075"/>
            <a:chExt cx="7115411" cy="673075"/>
          </a:xfrm>
        </p:grpSpPr>
        <p:sp>
          <p:nvSpPr>
            <p:cNvPr id="5255" name="Google Shape;5255;p6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0" name="Google Shape;5260;p68"/>
          <p:cNvGrpSpPr/>
          <p:nvPr/>
        </p:nvGrpSpPr>
        <p:grpSpPr>
          <a:xfrm>
            <a:off x="1969680" y="1500635"/>
            <a:ext cx="1262932" cy="785408"/>
            <a:chOff x="548861" y="389676"/>
            <a:chExt cx="3843371" cy="2390163"/>
          </a:xfrm>
        </p:grpSpPr>
        <p:cxnSp>
          <p:nvCxnSpPr>
            <p:cNvPr id="5261" name="Google Shape;5261;p68"/>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262" name="Google Shape;5262;p68"/>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263" name="Google Shape;5263;p68"/>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264" name="Google Shape;5264;p68"/>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265" name="Google Shape;5265;p68"/>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266" name="Google Shape;5266;p68"/>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67" name="Google Shape;5267;p68"/>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268" name="Google Shape;5268;p68"/>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8"/>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8"/>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8"/>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8"/>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8"/>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68"/>
          <p:cNvGrpSpPr/>
          <p:nvPr/>
        </p:nvGrpSpPr>
        <p:grpSpPr>
          <a:xfrm>
            <a:off x="757812" y="2607512"/>
            <a:ext cx="1412054" cy="633562"/>
            <a:chOff x="1187400" y="2529299"/>
            <a:chExt cx="6769193" cy="2241903"/>
          </a:xfrm>
        </p:grpSpPr>
        <p:sp>
          <p:nvSpPr>
            <p:cNvPr id="5275" name="Google Shape;5275;p68"/>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276" name="Google Shape;5276;p68"/>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77" name="Google Shape;5277;p68"/>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78" name="Google Shape;5278;p68"/>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79" name="Google Shape;5279;p68"/>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80" name="Google Shape;5280;p68"/>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281" name="Google Shape;5281;p68"/>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282" name="Google Shape;5282;p68"/>
            <p:cNvCxnSpPr>
              <a:stCxn id="5275" idx="2"/>
              <a:endCxn id="5276"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83" name="Google Shape;5283;p68"/>
            <p:cNvCxnSpPr>
              <a:stCxn id="5277" idx="0"/>
              <a:endCxn id="5275"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84" name="Google Shape;5284;p68"/>
            <p:cNvCxnSpPr>
              <a:stCxn id="5277" idx="2"/>
              <a:endCxn id="5279"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85" name="Google Shape;5285;p68"/>
            <p:cNvCxnSpPr>
              <a:stCxn id="5278" idx="0"/>
              <a:endCxn id="5277"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86" name="Google Shape;5286;p68"/>
            <p:cNvCxnSpPr>
              <a:stCxn id="5276" idx="2"/>
              <a:endCxn id="5281"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287" name="Google Shape;5287;p68"/>
            <p:cNvCxnSpPr>
              <a:stCxn id="5280" idx="0"/>
              <a:endCxn id="5276"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288" name="Google Shape;5288;p68"/>
          <p:cNvGrpSpPr/>
          <p:nvPr/>
        </p:nvGrpSpPr>
        <p:grpSpPr>
          <a:xfrm>
            <a:off x="6844058" y="3100221"/>
            <a:ext cx="1579035" cy="540873"/>
            <a:chOff x="6895650" y="3126697"/>
            <a:chExt cx="1436662" cy="492105"/>
          </a:xfrm>
        </p:grpSpPr>
        <p:sp>
          <p:nvSpPr>
            <p:cNvPr id="5289" name="Google Shape;5289;p68"/>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8"/>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8"/>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8"/>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8"/>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4" name="Google Shape;5294;p68"/>
            <p:cNvGrpSpPr/>
            <p:nvPr/>
          </p:nvGrpSpPr>
          <p:grpSpPr>
            <a:xfrm>
              <a:off x="6995957" y="3335810"/>
              <a:ext cx="1230393" cy="71754"/>
              <a:chOff x="6995957" y="3287964"/>
              <a:chExt cx="1230393" cy="71754"/>
            </a:xfrm>
          </p:grpSpPr>
          <p:sp>
            <p:nvSpPr>
              <p:cNvPr id="5295" name="Google Shape;5295;p68"/>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8"/>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8"/>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8"/>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8"/>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00" name="Google Shape;5300;p68"/>
          <p:cNvGrpSpPr/>
          <p:nvPr/>
        </p:nvGrpSpPr>
        <p:grpSpPr>
          <a:xfrm>
            <a:off x="6842640" y="3736984"/>
            <a:ext cx="1581862" cy="650625"/>
            <a:chOff x="6777990" y="3710194"/>
            <a:chExt cx="1646915" cy="677382"/>
          </a:xfrm>
        </p:grpSpPr>
        <p:grpSp>
          <p:nvGrpSpPr>
            <p:cNvPr id="5301" name="Google Shape;5301;p68"/>
            <p:cNvGrpSpPr/>
            <p:nvPr/>
          </p:nvGrpSpPr>
          <p:grpSpPr>
            <a:xfrm>
              <a:off x="6777990" y="3874492"/>
              <a:ext cx="411129" cy="513083"/>
              <a:chOff x="6777990" y="3874492"/>
              <a:chExt cx="411129" cy="513083"/>
            </a:xfrm>
          </p:grpSpPr>
          <p:cxnSp>
            <p:nvCxnSpPr>
              <p:cNvPr id="5302" name="Google Shape;5302;p68"/>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303" name="Google Shape;5303;p68"/>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4" name="Google Shape;5304;p68"/>
            <p:cNvGrpSpPr/>
            <p:nvPr/>
          </p:nvGrpSpPr>
          <p:grpSpPr>
            <a:xfrm>
              <a:off x="7188425" y="3710194"/>
              <a:ext cx="411123" cy="520535"/>
              <a:chOff x="7188425" y="3710194"/>
              <a:chExt cx="411123" cy="520535"/>
            </a:xfrm>
          </p:grpSpPr>
          <p:cxnSp>
            <p:nvCxnSpPr>
              <p:cNvPr id="5305" name="Google Shape;5305;p68"/>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306" name="Google Shape;5306;p68"/>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68"/>
            <p:cNvGrpSpPr/>
            <p:nvPr/>
          </p:nvGrpSpPr>
          <p:grpSpPr>
            <a:xfrm>
              <a:off x="7603341" y="3874492"/>
              <a:ext cx="411474" cy="513083"/>
              <a:chOff x="7603341" y="3874492"/>
              <a:chExt cx="411474" cy="513083"/>
            </a:xfrm>
          </p:grpSpPr>
          <p:cxnSp>
            <p:nvCxnSpPr>
              <p:cNvPr id="5308" name="Google Shape;5308;p68"/>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309" name="Google Shape;5309;p68"/>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68"/>
            <p:cNvGrpSpPr/>
            <p:nvPr/>
          </p:nvGrpSpPr>
          <p:grpSpPr>
            <a:xfrm>
              <a:off x="8013776" y="3722847"/>
              <a:ext cx="411129" cy="507881"/>
              <a:chOff x="8013776" y="3722847"/>
              <a:chExt cx="411129" cy="507881"/>
            </a:xfrm>
          </p:grpSpPr>
          <p:cxnSp>
            <p:nvCxnSpPr>
              <p:cNvPr id="5311" name="Google Shape;5311;p68"/>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312" name="Google Shape;5312;p68"/>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3" name="Google Shape;5313;p68"/>
          <p:cNvGrpSpPr/>
          <p:nvPr/>
        </p:nvGrpSpPr>
        <p:grpSpPr>
          <a:xfrm>
            <a:off x="5262155" y="2909824"/>
            <a:ext cx="1421889" cy="1020603"/>
            <a:chOff x="5190863" y="2824811"/>
            <a:chExt cx="1544860" cy="1108869"/>
          </a:xfrm>
        </p:grpSpPr>
        <p:grpSp>
          <p:nvGrpSpPr>
            <p:cNvPr id="5314" name="Google Shape;5314;p68"/>
            <p:cNvGrpSpPr/>
            <p:nvPr/>
          </p:nvGrpSpPr>
          <p:grpSpPr>
            <a:xfrm>
              <a:off x="5938695" y="3176919"/>
              <a:ext cx="685761" cy="404739"/>
              <a:chOff x="5938695" y="3176919"/>
              <a:chExt cx="685761" cy="404739"/>
            </a:xfrm>
          </p:grpSpPr>
          <p:grpSp>
            <p:nvGrpSpPr>
              <p:cNvPr id="5315" name="Google Shape;5315;p68"/>
              <p:cNvGrpSpPr/>
              <p:nvPr/>
            </p:nvGrpSpPr>
            <p:grpSpPr>
              <a:xfrm>
                <a:off x="5938695" y="3176919"/>
                <a:ext cx="685761" cy="404739"/>
                <a:chOff x="5938695" y="3176919"/>
                <a:chExt cx="685761" cy="404739"/>
              </a:xfrm>
            </p:grpSpPr>
            <p:sp>
              <p:nvSpPr>
                <p:cNvPr id="5316" name="Google Shape;5316;p68"/>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8"/>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8" name="Google Shape;5318;p68"/>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9" name="Google Shape;5319;p68"/>
            <p:cNvGrpSpPr/>
            <p:nvPr/>
          </p:nvGrpSpPr>
          <p:grpSpPr>
            <a:xfrm>
              <a:off x="5305233" y="3176835"/>
              <a:ext cx="685971" cy="404655"/>
              <a:chOff x="5305233" y="3176835"/>
              <a:chExt cx="685971" cy="404655"/>
            </a:xfrm>
          </p:grpSpPr>
          <p:grpSp>
            <p:nvGrpSpPr>
              <p:cNvPr id="5320" name="Google Shape;5320;p68"/>
              <p:cNvGrpSpPr/>
              <p:nvPr/>
            </p:nvGrpSpPr>
            <p:grpSpPr>
              <a:xfrm>
                <a:off x="5305233" y="3176835"/>
                <a:ext cx="685971" cy="404655"/>
                <a:chOff x="5305233" y="3176835"/>
                <a:chExt cx="685971" cy="404655"/>
              </a:xfrm>
            </p:grpSpPr>
            <p:sp>
              <p:nvSpPr>
                <p:cNvPr id="5321" name="Google Shape;5321;p68"/>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8"/>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3" name="Google Shape;5323;p68"/>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4" name="Google Shape;5324;p68"/>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5" name="Google Shape;5325;p68"/>
            <p:cNvGrpSpPr/>
            <p:nvPr/>
          </p:nvGrpSpPr>
          <p:grpSpPr>
            <a:xfrm>
              <a:off x="5657361" y="2824811"/>
              <a:ext cx="1078361" cy="404655"/>
              <a:chOff x="5657361" y="2824811"/>
              <a:chExt cx="1078361" cy="404655"/>
            </a:xfrm>
          </p:grpSpPr>
          <p:grpSp>
            <p:nvGrpSpPr>
              <p:cNvPr id="5326" name="Google Shape;5326;p68"/>
              <p:cNvGrpSpPr/>
              <p:nvPr/>
            </p:nvGrpSpPr>
            <p:grpSpPr>
              <a:xfrm>
                <a:off x="5657361" y="2824811"/>
                <a:ext cx="1078361" cy="404655"/>
                <a:chOff x="5657361" y="2824811"/>
                <a:chExt cx="1078361" cy="404655"/>
              </a:xfrm>
            </p:grpSpPr>
            <p:grpSp>
              <p:nvGrpSpPr>
                <p:cNvPr id="5327" name="Google Shape;5327;p68"/>
                <p:cNvGrpSpPr/>
                <p:nvPr/>
              </p:nvGrpSpPr>
              <p:grpSpPr>
                <a:xfrm>
                  <a:off x="5938485" y="2824811"/>
                  <a:ext cx="797237" cy="404655"/>
                  <a:chOff x="5938485" y="2824811"/>
                  <a:chExt cx="797237" cy="404655"/>
                </a:xfrm>
              </p:grpSpPr>
              <p:sp>
                <p:nvSpPr>
                  <p:cNvPr id="5328" name="Google Shape;5328;p68"/>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8"/>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0" name="Google Shape;5330;p68"/>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1" name="Google Shape;5331;p68"/>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2" name="Google Shape;5332;p68"/>
            <p:cNvGrpSpPr/>
            <p:nvPr/>
          </p:nvGrpSpPr>
          <p:grpSpPr>
            <a:xfrm>
              <a:off x="5190863" y="3528942"/>
              <a:ext cx="1078026" cy="404739"/>
              <a:chOff x="5190863" y="3528942"/>
              <a:chExt cx="1078026" cy="404739"/>
            </a:xfrm>
          </p:grpSpPr>
          <p:sp>
            <p:nvSpPr>
              <p:cNvPr id="5333" name="Google Shape;5333;p68"/>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4" name="Google Shape;5334;p68"/>
              <p:cNvGrpSpPr/>
              <p:nvPr/>
            </p:nvGrpSpPr>
            <p:grpSpPr>
              <a:xfrm>
                <a:off x="5190863" y="3528942"/>
                <a:ext cx="1078026" cy="404739"/>
                <a:chOff x="5190863" y="3528942"/>
                <a:chExt cx="1078026" cy="404739"/>
              </a:xfrm>
            </p:grpSpPr>
            <p:sp>
              <p:nvSpPr>
                <p:cNvPr id="5335" name="Google Shape;5335;p68"/>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8"/>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37" name="Google Shape;5337;p68"/>
          <p:cNvGrpSpPr/>
          <p:nvPr/>
        </p:nvGrpSpPr>
        <p:grpSpPr>
          <a:xfrm>
            <a:off x="728162" y="1474292"/>
            <a:ext cx="1086719" cy="879487"/>
            <a:chOff x="803162" y="1474292"/>
            <a:chExt cx="1086719" cy="879487"/>
          </a:xfrm>
        </p:grpSpPr>
        <p:grpSp>
          <p:nvGrpSpPr>
            <p:cNvPr id="5338" name="Google Shape;5338;p68"/>
            <p:cNvGrpSpPr/>
            <p:nvPr/>
          </p:nvGrpSpPr>
          <p:grpSpPr>
            <a:xfrm>
              <a:off x="803162" y="1625948"/>
              <a:ext cx="445856" cy="576579"/>
              <a:chOff x="803162" y="1625948"/>
              <a:chExt cx="445856" cy="576579"/>
            </a:xfrm>
          </p:grpSpPr>
          <p:sp>
            <p:nvSpPr>
              <p:cNvPr id="5339" name="Google Shape;5339;p68"/>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0" name="Google Shape;5340;p68"/>
              <p:cNvGrpSpPr/>
              <p:nvPr/>
            </p:nvGrpSpPr>
            <p:grpSpPr>
              <a:xfrm>
                <a:off x="1056023" y="1625948"/>
                <a:ext cx="192995" cy="576579"/>
                <a:chOff x="1056023" y="1625948"/>
                <a:chExt cx="192995" cy="576579"/>
              </a:xfrm>
            </p:grpSpPr>
            <p:sp>
              <p:nvSpPr>
                <p:cNvPr id="5341" name="Google Shape;5341;p68"/>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8"/>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8"/>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8"/>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8"/>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46" name="Google Shape;5346;p68"/>
            <p:cNvGrpSpPr/>
            <p:nvPr/>
          </p:nvGrpSpPr>
          <p:grpSpPr>
            <a:xfrm>
              <a:off x="1371406" y="1474292"/>
              <a:ext cx="518475" cy="879487"/>
              <a:chOff x="1398231" y="1474292"/>
              <a:chExt cx="518475" cy="879487"/>
            </a:xfrm>
          </p:grpSpPr>
          <p:grpSp>
            <p:nvGrpSpPr>
              <p:cNvPr id="5347" name="Google Shape;5347;p68"/>
              <p:cNvGrpSpPr/>
              <p:nvPr/>
            </p:nvGrpSpPr>
            <p:grpSpPr>
              <a:xfrm>
                <a:off x="1398231" y="1474292"/>
                <a:ext cx="518475" cy="341643"/>
                <a:chOff x="1398231" y="1474292"/>
                <a:chExt cx="518475" cy="341643"/>
              </a:xfrm>
            </p:grpSpPr>
            <p:sp>
              <p:nvSpPr>
                <p:cNvPr id="5348" name="Google Shape;5348;p68"/>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9" name="Google Shape;5349;p68"/>
                <p:cNvGrpSpPr/>
                <p:nvPr/>
              </p:nvGrpSpPr>
              <p:grpSpPr>
                <a:xfrm>
                  <a:off x="1616453" y="1474292"/>
                  <a:ext cx="300253" cy="341643"/>
                  <a:chOff x="1616453" y="1475379"/>
                  <a:chExt cx="300253" cy="341643"/>
                </a:xfrm>
              </p:grpSpPr>
              <p:sp>
                <p:nvSpPr>
                  <p:cNvPr id="5350" name="Google Shape;5350;p68"/>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8"/>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8"/>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8"/>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8"/>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8"/>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8"/>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7" name="Google Shape;5357;p68"/>
                  <p:cNvGrpSpPr/>
                  <p:nvPr/>
                </p:nvGrpSpPr>
                <p:grpSpPr>
                  <a:xfrm>
                    <a:off x="1839639" y="1475379"/>
                    <a:ext cx="77067" cy="341643"/>
                    <a:chOff x="1839639" y="1475379"/>
                    <a:chExt cx="77067" cy="341643"/>
                  </a:xfrm>
                </p:grpSpPr>
                <p:sp>
                  <p:nvSpPr>
                    <p:cNvPr id="5358" name="Google Shape;5358;p68"/>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8"/>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60" name="Google Shape;5360;p68"/>
              <p:cNvGrpSpPr/>
              <p:nvPr/>
            </p:nvGrpSpPr>
            <p:grpSpPr>
              <a:xfrm>
                <a:off x="1398451" y="2012951"/>
                <a:ext cx="518255" cy="340828"/>
                <a:chOff x="1398451" y="2012951"/>
                <a:chExt cx="518255" cy="340828"/>
              </a:xfrm>
            </p:grpSpPr>
            <p:sp>
              <p:nvSpPr>
                <p:cNvPr id="5361" name="Google Shape;5361;p68"/>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2" name="Google Shape;5362;p68"/>
                <p:cNvGrpSpPr/>
                <p:nvPr/>
              </p:nvGrpSpPr>
              <p:grpSpPr>
                <a:xfrm>
                  <a:off x="1616453" y="2012951"/>
                  <a:ext cx="300253" cy="340828"/>
                  <a:chOff x="1616453" y="2013538"/>
                  <a:chExt cx="300253" cy="340828"/>
                </a:xfrm>
              </p:grpSpPr>
              <p:sp>
                <p:nvSpPr>
                  <p:cNvPr id="5363" name="Google Shape;5363;p68"/>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8"/>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8"/>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8"/>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8"/>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8"/>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8"/>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0" name="Google Shape;5370;p68"/>
                  <p:cNvGrpSpPr/>
                  <p:nvPr/>
                </p:nvGrpSpPr>
                <p:grpSpPr>
                  <a:xfrm>
                    <a:off x="1839639" y="2013538"/>
                    <a:ext cx="77067" cy="340828"/>
                    <a:chOff x="1839639" y="2013538"/>
                    <a:chExt cx="77067" cy="340828"/>
                  </a:xfrm>
                </p:grpSpPr>
                <p:sp>
                  <p:nvSpPr>
                    <p:cNvPr id="5371" name="Google Shape;5371;p68"/>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8"/>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373" name="Google Shape;5373;p68"/>
          <p:cNvGrpSpPr/>
          <p:nvPr/>
        </p:nvGrpSpPr>
        <p:grpSpPr>
          <a:xfrm>
            <a:off x="724986" y="3605478"/>
            <a:ext cx="1368681" cy="682918"/>
            <a:chOff x="724986" y="3605478"/>
            <a:chExt cx="1368681" cy="682918"/>
          </a:xfrm>
        </p:grpSpPr>
        <p:grpSp>
          <p:nvGrpSpPr>
            <p:cNvPr id="5374" name="Google Shape;5374;p68"/>
            <p:cNvGrpSpPr/>
            <p:nvPr/>
          </p:nvGrpSpPr>
          <p:grpSpPr>
            <a:xfrm>
              <a:off x="1289102" y="3823629"/>
              <a:ext cx="240442" cy="250435"/>
              <a:chOff x="-165066" y="3843615"/>
              <a:chExt cx="221259" cy="230455"/>
            </a:xfrm>
          </p:grpSpPr>
          <p:sp>
            <p:nvSpPr>
              <p:cNvPr id="5375" name="Google Shape;5375;p68"/>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8"/>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8"/>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8"/>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8"/>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8"/>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8"/>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8"/>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8"/>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8"/>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8"/>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8"/>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8"/>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8"/>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8"/>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8"/>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8"/>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8"/>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8"/>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8"/>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68"/>
            <p:cNvGrpSpPr/>
            <p:nvPr/>
          </p:nvGrpSpPr>
          <p:grpSpPr>
            <a:xfrm>
              <a:off x="724986" y="3605478"/>
              <a:ext cx="1368681" cy="682918"/>
              <a:chOff x="724986" y="3605478"/>
              <a:chExt cx="1368681" cy="682918"/>
            </a:xfrm>
          </p:grpSpPr>
          <p:grpSp>
            <p:nvGrpSpPr>
              <p:cNvPr id="5396" name="Google Shape;5396;p68"/>
              <p:cNvGrpSpPr/>
              <p:nvPr/>
            </p:nvGrpSpPr>
            <p:grpSpPr>
              <a:xfrm>
                <a:off x="1498221" y="4047614"/>
                <a:ext cx="529172" cy="240783"/>
                <a:chOff x="1498221" y="4047614"/>
                <a:chExt cx="529172" cy="240783"/>
              </a:xfrm>
            </p:grpSpPr>
            <p:grpSp>
              <p:nvGrpSpPr>
                <p:cNvPr id="5397" name="Google Shape;5397;p68"/>
                <p:cNvGrpSpPr/>
                <p:nvPr/>
              </p:nvGrpSpPr>
              <p:grpSpPr>
                <a:xfrm>
                  <a:off x="1826655" y="4224370"/>
                  <a:ext cx="200738" cy="25631"/>
                  <a:chOff x="1826655" y="4224370"/>
                  <a:chExt cx="200738" cy="25631"/>
                </a:xfrm>
              </p:grpSpPr>
              <p:sp>
                <p:nvSpPr>
                  <p:cNvPr id="5398" name="Google Shape;5398;p68"/>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8"/>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0" name="Google Shape;5400;p68"/>
                <p:cNvGrpSpPr/>
                <p:nvPr/>
              </p:nvGrpSpPr>
              <p:grpSpPr>
                <a:xfrm>
                  <a:off x="1498221" y="4047614"/>
                  <a:ext cx="328444" cy="240783"/>
                  <a:chOff x="1498221" y="4047614"/>
                  <a:chExt cx="328444" cy="240783"/>
                </a:xfrm>
              </p:grpSpPr>
              <p:sp>
                <p:nvSpPr>
                  <p:cNvPr id="5401" name="Google Shape;5401;p68"/>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2" name="Google Shape;5402;p68"/>
                  <p:cNvGrpSpPr/>
                  <p:nvPr/>
                </p:nvGrpSpPr>
                <p:grpSpPr>
                  <a:xfrm>
                    <a:off x="1498221" y="4047614"/>
                    <a:ext cx="150566" cy="190416"/>
                    <a:chOff x="1498221" y="4047614"/>
                    <a:chExt cx="150566" cy="190416"/>
                  </a:xfrm>
                </p:grpSpPr>
                <p:sp>
                  <p:nvSpPr>
                    <p:cNvPr id="5403" name="Google Shape;5403;p68"/>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8"/>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05" name="Google Shape;5405;p68"/>
              <p:cNvGrpSpPr/>
              <p:nvPr/>
            </p:nvGrpSpPr>
            <p:grpSpPr>
              <a:xfrm>
                <a:off x="1560718" y="3800594"/>
                <a:ext cx="532948" cy="302090"/>
                <a:chOff x="1560718" y="3800594"/>
                <a:chExt cx="532948" cy="302090"/>
              </a:xfrm>
            </p:grpSpPr>
            <p:grpSp>
              <p:nvGrpSpPr>
                <p:cNvPr id="5406" name="Google Shape;5406;p68"/>
                <p:cNvGrpSpPr/>
                <p:nvPr/>
              </p:nvGrpSpPr>
              <p:grpSpPr>
                <a:xfrm>
                  <a:off x="1912179" y="3827344"/>
                  <a:ext cx="181487" cy="25631"/>
                  <a:chOff x="1912179" y="3827344"/>
                  <a:chExt cx="181487" cy="25631"/>
                </a:xfrm>
              </p:grpSpPr>
              <p:sp>
                <p:nvSpPr>
                  <p:cNvPr id="5407" name="Google Shape;5407;p68"/>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8"/>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68"/>
                <p:cNvGrpSpPr/>
                <p:nvPr/>
              </p:nvGrpSpPr>
              <p:grpSpPr>
                <a:xfrm>
                  <a:off x="1912179" y="4044505"/>
                  <a:ext cx="181487" cy="25622"/>
                  <a:chOff x="1912179" y="4044506"/>
                  <a:chExt cx="181487" cy="25622"/>
                </a:xfrm>
              </p:grpSpPr>
              <p:sp>
                <p:nvSpPr>
                  <p:cNvPr id="5410" name="Google Shape;5410;p68"/>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8"/>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2" name="Google Shape;5412;p68"/>
                <p:cNvGrpSpPr/>
                <p:nvPr/>
              </p:nvGrpSpPr>
              <p:grpSpPr>
                <a:xfrm>
                  <a:off x="1560718" y="3800594"/>
                  <a:ext cx="351472" cy="302090"/>
                  <a:chOff x="1560718" y="3800594"/>
                  <a:chExt cx="351472" cy="302090"/>
                </a:xfrm>
              </p:grpSpPr>
              <p:grpSp>
                <p:nvGrpSpPr>
                  <p:cNvPr id="5413" name="Google Shape;5413;p68"/>
                  <p:cNvGrpSpPr/>
                  <p:nvPr/>
                </p:nvGrpSpPr>
                <p:grpSpPr>
                  <a:xfrm>
                    <a:off x="1560718" y="3842857"/>
                    <a:ext cx="173586" cy="217131"/>
                    <a:chOff x="1560718" y="3842857"/>
                    <a:chExt cx="173586" cy="217131"/>
                  </a:xfrm>
                </p:grpSpPr>
                <p:sp>
                  <p:nvSpPr>
                    <p:cNvPr id="5414" name="Google Shape;5414;p68"/>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8"/>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8"/>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7" name="Google Shape;5417;p68"/>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8"/>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19" name="Google Shape;5419;p68"/>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0" name="Google Shape;5420;p68"/>
              <p:cNvGrpSpPr/>
              <p:nvPr/>
            </p:nvGrpSpPr>
            <p:grpSpPr>
              <a:xfrm>
                <a:off x="785350" y="3605478"/>
                <a:ext cx="535311" cy="249245"/>
                <a:chOff x="785350" y="3605478"/>
                <a:chExt cx="535311" cy="249245"/>
              </a:xfrm>
            </p:grpSpPr>
            <p:grpSp>
              <p:nvGrpSpPr>
                <p:cNvPr id="5421" name="Google Shape;5421;p68"/>
                <p:cNvGrpSpPr/>
                <p:nvPr/>
              </p:nvGrpSpPr>
              <p:grpSpPr>
                <a:xfrm>
                  <a:off x="785350" y="3605478"/>
                  <a:ext cx="376191" cy="102736"/>
                  <a:chOff x="785350" y="3605478"/>
                  <a:chExt cx="376191" cy="102736"/>
                </a:xfrm>
              </p:grpSpPr>
              <p:sp>
                <p:nvSpPr>
                  <p:cNvPr id="5422" name="Google Shape;5422;p68"/>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8"/>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8"/>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5" name="Google Shape;5425;p68"/>
                <p:cNvGrpSpPr/>
                <p:nvPr/>
              </p:nvGrpSpPr>
              <p:grpSpPr>
                <a:xfrm>
                  <a:off x="1161530" y="3655851"/>
                  <a:ext cx="159131" cy="198872"/>
                  <a:chOff x="1161530" y="3655851"/>
                  <a:chExt cx="159131" cy="198872"/>
                </a:xfrm>
              </p:grpSpPr>
              <p:sp>
                <p:nvSpPr>
                  <p:cNvPr id="5426" name="Google Shape;5426;p68"/>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8"/>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28" name="Google Shape;5428;p68"/>
              <p:cNvGrpSpPr/>
              <p:nvPr/>
            </p:nvGrpSpPr>
            <p:grpSpPr>
              <a:xfrm>
                <a:off x="785350" y="4047614"/>
                <a:ext cx="535311" cy="240783"/>
                <a:chOff x="785350" y="4047614"/>
                <a:chExt cx="535311" cy="240783"/>
              </a:xfrm>
            </p:grpSpPr>
            <p:grpSp>
              <p:nvGrpSpPr>
                <p:cNvPr id="5429" name="Google Shape;5429;p68"/>
                <p:cNvGrpSpPr/>
                <p:nvPr/>
              </p:nvGrpSpPr>
              <p:grpSpPr>
                <a:xfrm>
                  <a:off x="1161636" y="4047614"/>
                  <a:ext cx="159025" cy="190415"/>
                  <a:chOff x="1161636" y="4047614"/>
                  <a:chExt cx="159025" cy="190415"/>
                </a:xfrm>
              </p:grpSpPr>
              <p:sp>
                <p:nvSpPr>
                  <p:cNvPr id="5430" name="Google Shape;5430;p68"/>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8"/>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2" name="Google Shape;5432;p68"/>
                <p:cNvGrpSpPr/>
                <p:nvPr/>
              </p:nvGrpSpPr>
              <p:grpSpPr>
                <a:xfrm>
                  <a:off x="785350" y="4185661"/>
                  <a:ext cx="376191" cy="102736"/>
                  <a:chOff x="785350" y="4185661"/>
                  <a:chExt cx="376191" cy="102736"/>
                </a:xfrm>
              </p:grpSpPr>
              <p:sp>
                <p:nvSpPr>
                  <p:cNvPr id="5433" name="Google Shape;5433;p68"/>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8"/>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8"/>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6" name="Google Shape;5436;p68"/>
              <p:cNvGrpSpPr/>
              <p:nvPr/>
            </p:nvGrpSpPr>
            <p:grpSpPr>
              <a:xfrm>
                <a:off x="1501054" y="3605478"/>
                <a:ext cx="526340" cy="249240"/>
                <a:chOff x="1501054" y="3605478"/>
                <a:chExt cx="526340" cy="249240"/>
              </a:xfrm>
            </p:grpSpPr>
            <p:grpSp>
              <p:nvGrpSpPr>
                <p:cNvPr id="5437" name="Google Shape;5437;p68"/>
                <p:cNvGrpSpPr/>
                <p:nvPr/>
              </p:nvGrpSpPr>
              <p:grpSpPr>
                <a:xfrm>
                  <a:off x="1834208" y="3643867"/>
                  <a:ext cx="193185" cy="25622"/>
                  <a:chOff x="1834208" y="3643867"/>
                  <a:chExt cx="193185" cy="25622"/>
                </a:xfrm>
              </p:grpSpPr>
              <p:sp>
                <p:nvSpPr>
                  <p:cNvPr id="5438" name="Google Shape;5438;p68"/>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8"/>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68"/>
                <p:cNvGrpSpPr/>
                <p:nvPr/>
              </p:nvGrpSpPr>
              <p:grpSpPr>
                <a:xfrm>
                  <a:off x="1501054" y="3605478"/>
                  <a:ext cx="333165" cy="249240"/>
                  <a:chOff x="1501054" y="3605478"/>
                  <a:chExt cx="333165" cy="249240"/>
                </a:xfrm>
              </p:grpSpPr>
              <p:sp>
                <p:nvSpPr>
                  <p:cNvPr id="5441" name="Google Shape;5441;p68"/>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2" name="Google Shape;5442;p68"/>
                  <p:cNvGrpSpPr/>
                  <p:nvPr/>
                </p:nvGrpSpPr>
                <p:grpSpPr>
                  <a:xfrm>
                    <a:off x="1501054" y="3655851"/>
                    <a:ext cx="155286" cy="198867"/>
                    <a:chOff x="1501054" y="3655851"/>
                    <a:chExt cx="155286" cy="198867"/>
                  </a:xfrm>
                </p:grpSpPr>
                <p:sp>
                  <p:nvSpPr>
                    <p:cNvPr id="5443" name="Google Shape;5443;p68"/>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8"/>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45" name="Google Shape;5445;p68"/>
              <p:cNvGrpSpPr/>
              <p:nvPr/>
            </p:nvGrpSpPr>
            <p:grpSpPr>
              <a:xfrm>
                <a:off x="724986" y="3800594"/>
                <a:ext cx="532950" cy="302090"/>
                <a:chOff x="724986" y="3800594"/>
                <a:chExt cx="532950" cy="302090"/>
              </a:xfrm>
            </p:grpSpPr>
            <p:grpSp>
              <p:nvGrpSpPr>
                <p:cNvPr id="5446" name="Google Shape;5446;p68"/>
                <p:cNvGrpSpPr/>
                <p:nvPr/>
              </p:nvGrpSpPr>
              <p:grpSpPr>
                <a:xfrm>
                  <a:off x="724986" y="4044367"/>
                  <a:ext cx="181314" cy="25626"/>
                  <a:chOff x="724986" y="4044367"/>
                  <a:chExt cx="181314" cy="25626"/>
                </a:xfrm>
              </p:grpSpPr>
              <p:sp>
                <p:nvSpPr>
                  <p:cNvPr id="5447" name="Google Shape;5447;p68"/>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8"/>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9" name="Google Shape;5449;p68"/>
                <p:cNvGrpSpPr/>
                <p:nvPr/>
              </p:nvGrpSpPr>
              <p:grpSpPr>
                <a:xfrm>
                  <a:off x="906290" y="3800594"/>
                  <a:ext cx="351646" cy="302090"/>
                  <a:chOff x="906290" y="3800594"/>
                  <a:chExt cx="351646" cy="302090"/>
                </a:xfrm>
              </p:grpSpPr>
              <p:grpSp>
                <p:nvGrpSpPr>
                  <p:cNvPr id="5450" name="Google Shape;5450;p68"/>
                  <p:cNvGrpSpPr/>
                  <p:nvPr/>
                </p:nvGrpSpPr>
                <p:grpSpPr>
                  <a:xfrm>
                    <a:off x="1084172" y="3842857"/>
                    <a:ext cx="173764" cy="217131"/>
                    <a:chOff x="1084172" y="3842857"/>
                    <a:chExt cx="173764" cy="217131"/>
                  </a:xfrm>
                </p:grpSpPr>
                <p:grpSp>
                  <p:nvGrpSpPr>
                    <p:cNvPr id="5451" name="Google Shape;5451;p68"/>
                    <p:cNvGrpSpPr/>
                    <p:nvPr/>
                  </p:nvGrpSpPr>
                  <p:grpSpPr>
                    <a:xfrm>
                      <a:off x="1156862" y="3936509"/>
                      <a:ext cx="101073" cy="25622"/>
                      <a:chOff x="1156862" y="3936509"/>
                      <a:chExt cx="101073" cy="25622"/>
                    </a:xfrm>
                  </p:grpSpPr>
                  <p:sp>
                    <p:nvSpPr>
                      <p:cNvPr id="5452" name="Google Shape;5452;p68"/>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8"/>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4" name="Google Shape;5454;p68"/>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5" name="Google Shape;5455;p68"/>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8"/>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68"/>
                <p:cNvGrpSpPr/>
                <p:nvPr/>
              </p:nvGrpSpPr>
              <p:grpSpPr>
                <a:xfrm>
                  <a:off x="724986" y="3830189"/>
                  <a:ext cx="189533" cy="25626"/>
                  <a:chOff x="724986" y="3830189"/>
                  <a:chExt cx="189533" cy="25626"/>
                </a:xfrm>
              </p:grpSpPr>
              <p:sp>
                <p:nvSpPr>
                  <p:cNvPr id="5458" name="Google Shape;5458;p68"/>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8"/>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460" name="Google Shape;5460;p68"/>
          <p:cNvGrpSpPr/>
          <p:nvPr/>
        </p:nvGrpSpPr>
        <p:grpSpPr>
          <a:xfrm>
            <a:off x="2253298" y="2455640"/>
            <a:ext cx="948701" cy="935378"/>
            <a:chOff x="2253298" y="2428317"/>
            <a:chExt cx="948701" cy="935378"/>
          </a:xfrm>
        </p:grpSpPr>
        <p:sp>
          <p:nvSpPr>
            <p:cNvPr id="5461" name="Google Shape;5461;p68"/>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8"/>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8"/>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8"/>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8"/>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8"/>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8"/>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8"/>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8"/>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8"/>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8"/>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8"/>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8"/>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8"/>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8"/>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8"/>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8"/>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8"/>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8"/>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8"/>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8"/>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8"/>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8"/>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8"/>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8"/>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8"/>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8"/>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8"/>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8"/>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8"/>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8"/>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8"/>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8"/>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97" name="Shape 5497"/>
        <p:cNvGrpSpPr/>
        <p:nvPr/>
      </p:nvGrpSpPr>
      <p:grpSpPr>
        <a:xfrm>
          <a:off x="0" y="0"/>
          <a:ext cx="0" cy="0"/>
          <a:chOff x="0" y="0"/>
          <a:chExt cx="0" cy="0"/>
        </a:xfrm>
      </p:grpSpPr>
      <p:grpSp>
        <p:nvGrpSpPr>
          <p:cNvPr id="5498" name="Google Shape;5498;p69"/>
          <p:cNvGrpSpPr/>
          <p:nvPr/>
        </p:nvGrpSpPr>
        <p:grpSpPr>
          <a:xfrm>
            <a:off x="3353582" y="1145627"/>
            <a:ext cx="2363393" cy="1017867"/>
            <a:chOff x="3292400" y="1219146"/>
            <a:chExt cx="2615240" cy="1110239"/>
          </a:xfrm>
        </p:grpSpPr>
        <p:sp>
          <p:nvSpPr>
            <p:cNvPr id="5499" name="Google Shape;5499;p69"/>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500" name="Google Shape;5500;p69"/>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01" name="Google Shape;5501;p69"/>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502" name="Google Shape;5502;p69"/>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503" name="Google Shape;5503;p69"/>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504" name="Google Shape;5504;p69"/>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505" name="Google Shape;5505;p69"/>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506" name="Google Shape;5506;p69"/>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507" name="Google Shape;5507;p69"/>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508" name="Google Shape;5508;p69"/>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509" name="Google Shape;5509;p69"/>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510" name="Google Shape;5510;p69"/>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511" name="Google Shape;5511;p69"/>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512" name="Google Shape;5512;p69"/>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513" name="Google Shape;5513;p69"/>
            <p:cNvGrpSpPr/>
            <p:nvPr/>
          </p:nvGrpSpPr>
          <p:grpSpPr>
            <a:xfrm>
              <a:off x="3748438" y="1378608"/>
              <a:ext cx="2159202" cy="903971"/>
              <a:chOff x="1683525" y="2179850"/>
              <a:chExt cx="4519050" cy="2134525"/>
            </a:xfrm>
          </p:grpSpPr>
          <p:sp>
            <p:nvSpPr>
              <p:cNvPr id="5514" name="Google Shape;5514;p6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15" name="Google Shape;5515;p6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16" name="Google Shape;5516;p6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17" name="Google Shape;5517;p6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18" name="Google Shape;5518;p6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19" name="Google Shape;5519;p6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20" name="Google Shape;5520;p6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21" name="Google Shape;5521;p6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22" name="Google Shape;5522;p6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23" name="Google Shape;5523;p6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24" name="Google Shape;5524;p6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25" name="Google Shape;5525;p6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526" name="Google Shape;5526;p69"/>
          <p:cNvGraphicFramePr/>
          <p:nvPr/>
        </p:nvGraphicFramePr>
        <p:xfrm>
          <a:off x="5949675" y="2323100"/>
          <a:ext cx="3000000" cy="3000000"/>
        </p:xfrm>
        <a:graphic>
          <a:graphicData uri="http://schemas.openxmlformats.org/drawingml/2006/table">
            <a:tbl>
              <a:tblPr>
                <a:noFill/>
                <a:tableStyleId>{1E38BDB2-BF6C-4292-B358-5F41BDFB0FC4}</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527" name="Google Shape;5527;p69"/>
          <p:cNvGrpSpPr/>
          <p:nvPr/>
        </p:nvGrpSpPr>
        <p:grpSpPr>
          <a:xfrm>
            <a:off x="5926924" y="3381697"/>
            <a:ext cx="2519825" cy="1001454"/>
            <a:chOff x="1906114" y="789980"/>
            <a:chExt cx="1487676" cy="606868"/>
          </a:xfrm>
        </p:grpSpPr>
        <p:cxnSp>
          <p:nvCxnSpPr>
            <p:cNvPr id="5528" name="Google Shape;5528;p6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529" name="Google Shape;5529;p6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530" name="Google Shape;5530;p6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531" name="Google Shape;5531;p69"/>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532" name="Google Shape;5532;p69"/>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533" name="Google Shape;5533;p69"/>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534" name="Google Shape;5534;p69"/>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535" name="Google Shape;5535;p6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9"/>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542" name="Google Shape;5542;p69"/>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543" name="Google Shape;5543;p69"/>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544" name="Google Shape;5544;p6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5" name="Google Shape;5545;p69"/>
          <p:cNvGrpSpPr/>
          <p:nvPr/>
        </p:nvGrpSpPr>
        <p:grpSpPr>
          <a:xfrm>
            <a:off x="726399" y="1190655"/>
            <a:ext cx="2394370" cy="976502"/>
            <a:chOff x="749309" y="1112739"/>
            <a:chExt cx="2371603" cy="976502"/>
          </a:xfrm>
        </p:grpSpPr>
        <p:sp>
          <p:nvSpPr>
            <p:cNvPr id="5546" name="Google Shape;5546;p69"/>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9"/>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9"/>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9"/>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9"/>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9"/>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9"/>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9"/>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9"/>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9"/>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9"/>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9"/>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9"/>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9"/>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9"/>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9"/>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9"/>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9"/>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9"/>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9"/>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9"/>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9"/>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9"/>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9"/>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9"/>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9"/>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9"/>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9"/>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578" name="Google Shape;5578;p69"/>
          <p:cNvGraphicFramePr/>
          <p:nvPr/>
        </p:nvGraphicFramePr>
        <p:xfrm>
          <a:off x="5949700" y="1188950"/>
          <a:ext cx="3000000" cy="3000000"/>
        </p:xfrm>
        <a:graphic>
          <a:graphicData uri="http://schemas.openxmlformats.org/drawingml/2006/table">
            <a:tbl>
              <a:tblPr>
                <a:noFill/>
                <a:tableStyleId>{1E38BDB2-BF6C-4292-B358-5F41BDFB0FC4}</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579" name="Google Shape;5579;p69"/>
          <p:cNvGraphicFramePr/>
          <p:nvPr/>
        </p:nvGraphicFramePr>
        <p:xfrm>
          <a:off x="3356413" y="2323100"/>
          <a:ext cx="3000000" cy="3000000"/>
        </p:xfrm>
        <a:graphic>
          <a:graphicData uri="http://schemas.openxmlformats.org/drawingml/2006/table">
            <a:tbl>
              <a:tblPr>
                <a:noFill/>
                <a:tableStyleId>{1E38BDB2-BF6C-4292-B358-5F41BDFB0FC4}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580" name="Google Shape;5580;p69"/>
          <p:cNvGrpSpPr/>
          <p:nvPr/>
        </p:nvGrpSpPr>
        <p:grpSpPr>
          <a:xfrm>
            <a:off x="4100342" y="2709743"/>
            <a:ext cx="1517436" cy="74460"/>
            <a:chOff x="3980086" y="2804397"/>
            <a:chExt cx="1227600" cy="66900"/>
          </a:xfrm>
        </p:grpSpPr>
        <p:sp>
          <p:nvSpPr>
            <p:cNvPr id="5581" name="Google Shape;5581;p6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69"/>
          <p:cNvGrpSpPr/>
          <p:nvPr/>
        </p:nvGrpSpPr>
        <p:grpSpPr>
          <a:xfrm>
            <a:off x="4725406" y="3002330"/>
            <a:ext cx="892956" cy="74460"/>
            <a:chOff x="3980086" y="2804397"/>
            <a:chExt cx="1227600" cy="66900"/>
          </a:xfrm>
        </p:grpSpPr>
        <p:sp>
          <p:nvSpPr>
            <p:cNvPr id="5584" name="Google Shape;5584;p69"/>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9"/>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6" name="Google Shape;5586;p69"/>
          <p:cNvGrpSpPr/>
          <p:nvPr/>
        </p:nvGrpSpPr>
        <p:grpSpPr>
          <a:xfrm>
            <a:off x="3358498" y="3361213"/>
            <a:ext cx="2363244" cy="1005943"/>
            <a:chOff x="3358415" y="3361302"/>
            <a:chExt cx="2363244" cy="1024695"/>
          </a:xfrm>
        </p:grpSpPr>
        <p:grpSp>
          <p:nvGrpSpPr>
            <p:cNvPr id="5587" name="Google Shape;5587;p69"/>
            <p:cNvGrpSpPr/>
            <p:nvPr/>
          </p:nvGrpSpPr>
          <p:grpSpPr>
            <a:xfrm>
              <a:off x="3358415" y="3361302"/>
              <a:ext cx="441300" cy="1024695"/>
              <a:chOff x="3358415" y="3361302"/>
              <a:chExt cx="441300" cy="1024695"/>
            </a:xfrm>
          </p:grpSpPr>
          <p:sp>
            <p:nvSpPr>
              <p:cNvPr id="5588" name="Google Shape;5588;p69"/>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9"/>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9"/>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9"/>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9"/>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9"/>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4" name="Google Shape;5594;p69"/>
            <p:cNvGrpSpPr/>
            <p:nvPr/>
          </p:nvGrpSpPr>
          <p:grpSpPr>
            <a:xfrm>
              <a:off x="3838901" y="3361302"/>
              <a:ext cx="441300" cy="1024695"/>
              <a:chOff x="3838901" y="3361302"/>
              <a:chExt cx="441300" cy="1024695"/>
            </a:xfrm>
          </p:grpSpPr>
          <p:sp>
            <p:nvSpPr>
              <p:cNvPr id="5595" name="Google Shape;5595;p69"/>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9"/>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9"/>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9"/>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9"/>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9"/>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69"/>
            <p:cNvGrpSpPr/>
            <p:nvPr/>
          </p:nvGrpSpPr>
          <p:grpSpPr>
            <a:xfrm>
              <a:off x="4319387" y="3361302"/>
              <a:ext cx="441300" cy="1024695"/>
              <a:chOff x="4319387" y="3361302"/>
              <a:chExt cx="441300" cy="1024695"/>
            </a:xfrm>
          </p:grpSpPr>
          <p:sp>
            <p:nvSpPr>
              <p:cNvPr id="5602" name="Google Shape;5602;p69"/>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9"/>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9"/>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9"/>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9"/>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9"/>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8" name="Google Shape;5608;p69"/>
            <p:cNvGrpSpPr/>
            <p:nvPr/>
          </p:nvGrpSpPr>
          <p:grpSpPr>
            <a:xfrm>
              <a:off x="4799873" y="3361302"/>
              <a:ext cx="441300" cy="1024695"/>
              <a:chOff x="4799873" y="3361302"/>
              <a:chExt cx="441300" cy="1024695"/>
            </a:xfrm>
          </p:grpSpPr>
          <p:sp>
            <p:nvSpPr>
              <p:cNvPr id="5609" name="Google Shape;5609;p69"/>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9"/>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9"/>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9"/>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9"/>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9"/>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5" name="Google Shape;5615;p69"/>
            <p:cNvGrpSpPr/>
            <p:nvPr/>
          </p:nvGrpSpPr>
          <p:grpSpPr>
            <a:xfrm>
              <a:off x="5280360" y="3361302"/>
              <a:ext cx="441300" cy="1024695"/>
              <a:chOff x="5280360" y="3361302"/>
              <a:chExt cx="441300" cy="1024695"/>
            </a:xfrm>
          </p:grpSpPr>
          <p:sp>
            <p:nvSpPr>
              <p:cNvPr id="5616" name="Google Shape;5616;p69"/>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9"/>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9"/>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9"/>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9"/>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9"/>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622" name="Google Shape;5622;p69"/>
          <p:cNvGraphicFramePr/>
          <p:nvPr/>
        </p:nvGraphicFramePr>
        <p:xfrm>
          <a:off x="724925" y="2323100"/>
          <a:ext cx="3000000" cy="3000000"/>
        </p:xfrm>
        <a:graphic>
          <a:graphicData uri="http://schemas.openxmlformats.org/drawingml/2006/table">
            <a:tbl>
              <a:tblPr>
                <a:noFill/>
                <a:tableStyleId>{1E38BDB2-BF6C-4292-B358-5F41BDFB0FC4}</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623" name="Google Shape;5623;p69"/>
          <p:cNvGrpSpPr/>
          <p:nvPr/>
        </p:nvGrpSpPr>
        <p:grpSpPr>
          <a:xfrm>
            <a:off x="726450" y="3372825"/>
            <a:ext cx="2403614" cy="1005900"/>
            <a:chOff x="726450" y="3372825"/>
            <a:chExt cx="2403614" cy="1005900"/>
          </a:xfrm>
        </p:grpSpPr>
        <p:grpSp>
          <p:nvGrpSpPr>
            <p:cNvPr id="5624" name="Google Shape;5624;p69"/>
            <p:cNvGrpSpPr/>
            <p:nvPr/>
          </p:nvGrpSpPr>
          <p:grpSpPr>
            <a:xfrm>
              <a:off x="726450" y="3696000"/>
              <a:ext cx="2403614" cy="500898"/>
              <a:chOff x="726450" y="3696000"/>
              <a:chExt cx="2403614" cy="500898"/>
            </a:xfrm>
          </p:grpSpPr>
          <p:sp>
            <p:nvSpPr>
              <p:cNvPr id="5625" name="Google Shape;5625;p69"/>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26" name="Google Shape;5626;p69"/>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627" name="Google Shape;5627;p69"/>
            <p:cNvGrpSpPr/>
            <p:nvPr/>
          </p:nvGrpSpPr>
          <p:grpSpPr>
            <a:xfrm>
              <a:off x="1348050" y="3372825"/>
              <a:ext cx="1720425" cy="1005900"/>
              <a:chOff x="1348050" y="3372825"/>
              <a:chExt cx="1720425" cy="1005900"/>
            </a:xfrm>
          </p:grpSpPr>
          <p:sp>
            <p:nvSpPr>
              <p:cNvPr id="5628" name="Google Shape;5628;p69"/>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29" name="Google Shape;5629;p69"/>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30" name="Google Shape;5630;p69"/>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31" name="Google Shape;5631;p69"/>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32" name="Google Shape;5632;p69"/>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633" name="Google Shape;5633;p69"/>
            <p:cNvGrpSpPr/>
            <p:nvPr/>
          </p:nvGrpSpPr>
          <p:grpSpPr>
            <a:xfrm>
              <a:off x="1455707" y="3731058"/>
              <a:ext cx="1491150" cy="417657"/>
              <a:chOff x="1455707" y="3731058"/>
              <a:chExt cx="1491150" cy="417657"/>
            </a:xfrm>
          </p:grpSpPr>
          <p:grpSp>
            <p:nvGrpSpPr>
              <p:cNvPr id="5634" name="Google Shape;5634;p69"/>
              <p:cNvGrpSpPr/>
              <p:nvPr/>
            </p:nvGrpSpPr>
            <p:grpSpPr>
              <a:xfrm>
                <a:off x="1472938" y="3745828"/>
                <a:ext cx="72126" cy="53788"/>
                <a:chOff x="1472938" y="3745828"/>
                <a:chExt cx="72126" cy="53788"/>
              </a:xfrm>
            </p:grpSpPr>
            <p:sp>
              <p:nvSpPr>
                <p:cNvPr id="5635" name="Google Shape;5635;p69"/>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9"/>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69"/>
              <p:cNvGrpSpPr/>
              <p:nvPr/>
            </p:nvGrpSpPr>
            <p:grpSpPr>
              <a:xfrm>
                <a:off x="1819181" y="4089633"/>
                <a:ext cx="72126" cy="53788"/>
                <a:chOff x="1819181" y="4089633"/>
                <a:chExt cx="72126" cy="53788"/>
              </a:xfrm>
            </p:grpSpPr>
            <p:sp>
              <p:nvSpPr>
                <p:cNvPr id="5638" name="Google Shape;5638;p69"/>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9"/>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69"/>
              <p:cNvGrpSpPr/>
              <p:nvPr/>
            </p:nvGrpSpPr>
            <p:grpSpPr>
              <a:xfrm>
                <a:off x="1455707" y="4084171"/>
                <a:ext cx="64321" cy="64544"/>
                <a:chOff x="1455707" y="4084171"/>
                <a:chExt cx="64321" cy="64544"/>
              </a:xfrm>
            </p:grpSpPr>
            <p:sp>
              <p:nvSpPr>
                <p:cNvPr id="5641" name="Google Shape;5641;p69"/>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9"/>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69"/>
              <p:cNvGrpSpPr/>
              <p:nvPr/>
            </p:nvGrpSpPr>
            <p:grpSpPr>
              <a:xfrm>
                <a:off x="1818610" y="3731058"/>
                <a:ext cx="64321" cy="64544"/>
                <a:chOff x="1818610" y="3731058"/>
                <a:chExt cx="64321" cy="64544"/>
              </a:xfrm>
            </p:grpSpPr>
            <p:sp>
              <p:nvSpPr>
                <p:cNvPr id="5644" name="Google Shape;5644;p69"/>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9"/>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69"/>
              <p:cNvGrpSpPr/>
              <p:nvPr/>
            </p:nvGrpSpPr>
            <p:grpSpPr>
              <a:xfrm>
                <a:off x="2172491" y="4089633"/>
                <a:ext cx="72126" cy="53788"/>
                <a:chOff x="2172491" y="4089633"/>
                <a:chExt cx="72126" cy="53788"/>
              </a:xfrm>
            </p:grpSpPr>
            <p:sp>
              <p:nvSpPr>
                <p:cNvPr id="5647" name="Google Shape;5647;p69"/>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9"/>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69"/>
              <p:cNvGrpSpPr/>
              <p:nvPr/>
            </p:nvGrpSpPr>
            <p:grpSpPr>
              <a:xfrm>
                <a:off x="2171920" y="3731058"/>
                <a:ext cx="64321" cy="64544"/>
                <a:chOff x="2171920" y="3731058"/>
                <a:chExt cx="64321" cy="64544"/>
              </a:xfrm>
            </p:grpSpPr>
            <p:sp>
              <p:nvSpPr>
                <p:cNvPr id="5650" name="Google Shape;5650;p69"/>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9"/>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69"/>
              <p:cNvGrpSpPr/>
              <p:nvPr/>
            </p:nvGrpSpPr>
            <p:grpSpPr>
              <a:xfrm>
                <a:off x="2874730" y="3745828"/>
                <a:ext cx="72126" cy="53788"/>
                <a:chOff x="2874730" y="3745828"/>
                <a:chExt cx="72126" cy="53788"/>
              </a:xfrm>
            </p:grpSpPr>
            <p:sp>
              <p:nvSpPr>
                <p:cNvPr id="5653" name="Google Shape;5653;p69"/>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9"/>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69"/>
              <p:cNvGrpSpPr/>
              <p:nvPr/>
            </p:nvGrpSpPr>
            <p:grpSpPr>
              <a:xfrm>
                <a:off x="2878589" y="4081481"/>
                <a:ext cx="64321" cy="64544"/>
                <a:chOff x="2878589" y="4081481"/>
                <a:chExt cx="64321" cy="64544"/>
              </a:xfrm>
            </p:grpSpPr>
            <p:sp>
              <p:nvSpPr>
                <p:cNvPr id="5656" name="Google Shape;5656;p69"/>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9"/>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69"/>
              <p:cNvGrpSpPr/>
              <p:nvPr/>
            </p:nvGrpSpPr>
            <p:grpSpPr>
              <a:xfrm>
                <a:off x="2525796" y="4089633"/>
                <a:ext cx="72126" cy="53788"/>
                <a:chOff x="2525796" y="4089633"/>
                <a:chExt cx="72126" cy="53788"/>
              </a:xfrm>
            </p:grpSpPr>
            <p:sp>
              <p:nvSpPr>
                <p:cNvPr id="5659" name="Google Shape;5659;p69"/>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9"/>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69"/>
              <p:cNvGrpSpPr/>
              <p:nvPr/>
            </p:nvGrpSpPr>
            <p:grpSpPr>
              <a:xfrm>
                <a:off x="2525225" y="3731058"/>
                <a:ext cx="64321" cy="64544"/>
                <a:chOff x="2525225" y="3731058"/>
                <a:chExt cx="64321" cy="64544"/>
              </a:xfrm>
            </p:grpSpPr>
            <p:sp>
              <p:nvSpPr>
                <p:cNvPr id="5662" name="Google Shape;5662;p69"/>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9"/>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7" name="Shape 5667"/>
        <p:cNvGrpSpPr/>
        <p:nvPr/>
      </p:nvGrpSpPr>
      <p:grpSpPr>
        <a:xfrm>
          <a:off x="0" y="0"/>
          <a:ext cx="0" cy="0"/>
          <a:chOff x="0" y="0"/>
          <a:chExt cx="0" cy="0"/>
        </a:xfrm>
      </p:grpSpPr>
      <p:grpSp>
        <p:nvGrpSpPr>
          <p:cNvPr id="5668" name="Google Shape;5668;p70"/>
          <p:cNvGrpSpPr/>
          <p:nvPr/>
        </p:nvGrpSpPr>
        <p:grpSpPr>
          <a:xfrm>
            <a:off x="732428" y="1171356"/>
            <a:ext cx="845921" cy="690752"/>
            <a:chOff x="732428" y="1198513"/>
            <a:chExt cx="845921" cy="690752"/>
          </a:xfrm>
        </p:grpSpPr>
        <p:grpSp>
          <p:nvGrpSpPr>
            <p:cNvPr id="5669" name="Google Shape;5669;p70"/>
            <p:cNvGrpSpPr/>
            <p:nvPr/>
          </p:nvGrpSpPr>
          <p:grpSpPr>
            <a:xfrm>
              <a:off x="823030" y="1198513"/>
              <a:ext cx="755319" cy="690752"/>
              <a:chOff x="823030" y="1198513"/>
              <a:chExt cx="755319" cy="690752"/>
            </a:xfrm>
          </p:grpSpPr>
          <p:sp>
            <p:nvSpPr>
              <p:cNvPr id="5670" name="Google Shape;5670;p70"/>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0"/>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2" name="Google Shape;5672;p70"/>
            <p:cNvGrpSpPr/>
            <p:nvPr/>
          </p:nvGrpSpPr>
          <p:grpSpPr>
            <a:xfrm>
              <a:off x="732428" y="1239937"/>
              <a:ext cx="739912" cy="607886"/>
              <a:chOff x="732428" y="1239937"/>
              <a:chExt cx="739912" cy="607886"/>
            </a:xfrm>
          </p:grpSpPr>
          <p:sp>
            <p:nvSpPr>
              <p:cNvPr id="5673" name="Google Shape;5673;p70"/>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0"/>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5" name="Google Shape;5675;p70"/>
            <p:cNvGrpSpPr/>
            <p:nvPr/>
          </p:nvGrpSpPr>
          <p:grpSpPr>
            <a:xfrm>
              <a:off x="732428" y="1277018"/>
              <a:ext cx="702832" cy="533758"/>
              <a:chOff x="732428" y="1277018"/>
              <a:chExt cx="702832" cy="533758"/>
            </a:xfrm>
          </p:grpSpPr>
          <p:sp>
            <p:nvSpPr>
              <p:cNvPr id="5676" name="Google Shape;5676;p70"/>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0"/>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70"/>
            <p:cNvGrpSpPr/>
            <p:nvPr/>
          </p:nvGrpSpPr>
          <p:grpSpPr>
            <a:xfrm>
              <a:off x="931170" y="1306653"/>
              <a:ext cx="647179" cy="474455"/>
              <a:chOff x="931170" y="1306653"/>
              <a:chExt cx="647179" cy="474455"/>
            </a:xfrm>
          </p:grpSpPr>
          <p:sp>
            <p:nvSpPr>
              <p:cNvPr id="5679" name="Google Shape;5679;p70"/>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0"/>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1" name="Google Shape;5681;p70"/>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2" name="Google Shape;5682;p70"/>
          <p:cNvGrpSpPr/>
          <p:nvPr/>
        </p:nvGrpSpPr>
        <p:grpSpPr>
          <a:xfrm>
            <a:off x="3964037" y="1171363"/>
            <a:ext cx="634656" cy="699982"/>
            <a:chOff x="5985650" y="2860025"/>
            <a:chExt cx="1396075" cy="1539775"/>
          </a:xfrm>
        </p:grpSpPr>
        <p:sp>
          <p:nvSpPr>
            <p:cNvPr id="5683" name="Google Shape;5683;p70"/>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0"/>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0"/>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0"/>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0"/>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0"/>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0"/>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0"/>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0"/>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0"/>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0"/>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0"/>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0"/>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0"/>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0"/>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0"/>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0"/>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0"/>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0"/>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0"/>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0"/>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0"/>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0"/>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0"/>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0"/>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0"/>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0"/>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0"/>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0"/>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0"/>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0"/>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0"/>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5" name="Google Shape;5715;p70"/>
          <p:cNvGrpSpPr/>
          <p:nvPr/>
        </p:nvGrpSpPr>
        <p:grpSpPr>
          <a:xfrm>
            <a:off x="4719687" y="1171356"/>
            <a:ext cx="725845" cy="699975"/>
            <a:chOff x="4249973" y="1201875"/>
            <a:chExt cx="1958568" cy="1888762"/>
          </a:xfrm>
        </p:grpSpPr>
        <p:sp>
          <p:nvSpPr>
            <p:cNvPr id="5716" name="Google Shape;5716;p70"/>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7" name="Google Shape;5717;p70"/>
            <p:cNvGrpSpPr/>
            <p:nvPr/>
          </p:nvGrpSpPr>
          <p:grpSpPr>
            <a:xfrm>
              <a:off x="5853086" y="1789142"/>
              <a:ext cx="355454" cy="1048099"/>
              <a:chOff x="5576108" y="2016725"/>
              <a:chExt cx="565200" cy="1666560"/>
            </a:xfrm>
          </p:grpSpPr>
          <p:sp>
            <p:nvSpPr>
              <p:cNvPr id="5718" name="Google Shape;5718;p70"/>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19" name="Google Shape;5719;p7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70"/>
            <p:cNvGrpSpPr/>
            <p:nvPr/>
          </p:nvGrpSpPr>
          <p:grpSpPr>
            <a:xfrm>
              <a:off x="4869455" y="2691676"/>
              <a:ext cx="1013897" cy="398961"/>
              <a:chOff x="4012057" y="3451825"/>
              <a:chExt cx="1612175" cy="634379"/>
            </a:xfrm>
          </p:grpSpPr>
          <p:sp>
            <p:nvSpPr>
              <p:cNvPr id="5721" name="Google Shape;5721;p70"/>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22" name="Google Shape;5722;p7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70"/>
            <p:cNvGrpSpPr/>
            <p:nvPr/>
          </p:nvGrpSpPr>
          <p:grpSpPr>
            <a:xfrm>
              <a:off x="4276937" y="2155961"/>
              <a:ext cx="651965" cy="891358"/>
              <a:chOff x="3069908" y="2599997"/>
              <a:chExt cx="1036675" cy="1417328"/>
            </a:xfrm>
          </p:grpSpPr>
          <p:sp>
            <p:nvSpPr>
              <p:cNvPr id="5724" name="Google Shape;5724;p70"/>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25" name="Google Shape;5725;p7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70"/>
            <p:cNvGrpSpPr/>
            <p:nvPr/>
          </p:nvGrpSpPr>
          <p:grpSpPr>
            <a:xfrm>
              <a:off x="5054918" y="1201875"/>
              <a:ext cx="999548" cy="602711"/>
              <a:chOff x="4306958" y="1082925"/>
              <a:chExt cx="1589359" cy="958358"/>
            </a:xfrm>
          </p:grpSpPr>
          <p:sp>
            <p:nvSpPr>
              <p:cNvPr id="5727" name="Google Shape;5727;p70"/>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28" name="Google Shape;5728;p7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9" name="Google Shape;5729;p70"/>
            <p:cNvGrpSpPr/>
            <p:nvPr/>
          </p:nvGrpSpPr>
          <p:grpSpPr>
            <a:xfrm>
              <a:off x="4249973" y="1303451"/>
              <a:ext cx="799317" cy="841334"/>
              <a:chOff x="3027033" y="1244439"/>
              <a:chExt cx="1270977" cy="1337786"/>
            </a:xfrm>
          </p:grpSpPr>
          <p:sp>
            <p:nvSpPr>
              <p:cNvPr id="5730" name="Google Shape;5730;p70"/>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31" name="Google Shape;5731;p7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2" name="Google Shape;5732;p70"/>
          <p:cNvGrpSpPr/>
          <p:nvPr/>
        </p:nvGrpSpPr>
        <p:grpSpPr>
          <a:xfrm>
            <a:off x="4072551" y="2058137"/>
            <a:ext cx="750769" cy="683784"/>
            <a:chOff x="4204684" y="2104422"/>
            <a:chExt cx="699822" cy="637382"/>
          </a:xfrm>
        </p:grpSpPr>
        <p:grpSp>
          <p:nvGrpSpPr>
            <p:cNvPr id="5733" name="Google Shape;5733;p70"/>
            <p:cNvGrpSpPr/>
            <p:nvPr/>
          </p:nvGrpSpPr>
          <p:grpSpPr>
            <a:xfrm>
              <a:off x="4204684" y="2430067"/>
              <a:ext cx="342957" cy="311738"/>
              <a:chOff x="4204684" y="2430067"/>
              <a:chExt cx="342957" cy="311738"/>
            </a:xfrm>
          </p:grpSpPr>
          <p:sp>
            <p:nvSpPr>
              <p:cNvPr id="5734" name="Google Shape;5734;p70"/>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0"/>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6" name="Google Shape;5736;p70"/>
            <p:cNvGrpSpPr/>
            <p:nvPr/>
          </p:nvGrpSpPr>
          <p:grpSpPr>
            <a:xfrm>
              <a:off x="4561586" y="2430067"/>
              <a:ext cx="342920" cy="311738"/>
              <a:chOff x="4561586" y="2430067"/>
              <a:chExt cx="342920" cy="311738"/>
            </a:xfrm>
          </p:grpSpPr>
          <p:sp>
            <p:nvSpPr>
              <p:cNvPr id="5737" name="Google Shape;5737;p70"/>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0"/>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9" name="Google Shape;5739;p70"/>
            <p:cNvGrpSpPr/>
            <p:nvPr/>
          </p:nvGrpSpPr>
          <p:grpSpPr>
            <a:xfrm>
              <a:off x="4561586" y="2104422"/>
              <a:ext cx="342920" cy="311738"/>
              <a:chOff x="4561586" y="2104422"/>
              <a:chExt cx="342920" cy="311738"/>
            </a:xfrm>
          </p:grpSpPr>
          <p:sp>
            <p:nvSpPr>
              <p:cNvPr id="5740" name="Google Shape;5740;p70"/>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0"/>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2" name="Google Shape;5742;p70"/>
            <p:cNvGrpSpPr/>
            <p:nvPr/>
          </p:nvGrpSpPr>
          <p:grpSpPr>
            <a:xfrm>
              <a:off x="4204684" y="2104422"/>
              <a:ext cx="342957" cy="311664"/>
              <a:chOff x="4204684" y="2104422"/>
              <a:chExt cx="342957" cy="311664"/>
            </a:xfrm>
          </p:grpSpPr>
          <p:sp>
            <p:nvSpPr>
              <p:cNvPr id="5743" name="Google Shape;5743;p70"/>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0"/>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45" name="Google Shape;5745;p70"/>
          <p:cNvGrpSpPr/>
          <p:nvPr/>
        </p:nvGrpSpPr>
        <p:grpSpPr>
          <a:xfrm>
            <a:off x="5536984" y="1171351"/>
            <a:ext cx="660591" cy="688867"/>
            <a:chOff x="5830645" y="1267368"/>
            <a:chExt cx="530340" cy="553040"/>
          </a:xfrm>
        </p:grpSpPr>
        <p:sp>
          <p:nvSpPr>
            <p:cNvPr id="5746" name="Google Shape;5746;p70"/>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7" name="Google Shape;5747;p70"/>
            <p:cNvGrpSpPr/>
            <p:nvPr/>
          </p:nvGrpSpPr>
          <p:grpSpPr>
            <a:xfrm>
              <a:off x="5830645" y="1267368"/>
              <a:ext cx="259743" cy="269909"/>
              <a:chOff x="5830645" y="1267368"/>
              <a:chExt cx="259743" cy="269909"/>
            </a:xfrm>
          </p:grpSpPr>
          <p:sp>
            <p:nvSpPr>
              <p:cNvPr id="5748" name="Google Shape;5748;p70"/>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0"/>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0" name="Google Shape;5750;p70"/>
            <p:cNvGrpSpPr/>
            <p:nvPr/>
          </p:nvGrpSpPr>
          <p:grpSpPr>
            <a:xfrm>
              <a:off x="6101293" y="1267368"/>
              <a:ext cx="259692" cy="269909"/>
              <a:chOff x="6101293" y="1267368"/>
              <a:chExt cx="259692" cy="269909"/>
            </a:xfrm>
          </p:grpSpPr>
          <p:sp>
            <p:nvSpPr>
              <p:cNvPr id="5751" name="Google Shape;5751;p70"/>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0"/>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3" name="Google Shape;5753;p70"/>
            <p:cNvGrpSpPr/>
            <p:nvPr/>
          </p:nvGrpSpPr>
          <p:grpSpPr>
            <a:xfrm>
              <a:off x="5830645" y="1550500"/>
              <a:ext cx="259692" cy="269909"/>
              <a:chOff x="5830645" y="1550500"/>
              <a:chExt cx="259692" cy="269909"/>
            </a:xfrm>
          </p:grpSpPr>
          <p:sp>
            <p:nvSpPr>
              <p:cNvPr id="5754" name="Google Shape;5754;p70"/>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0"/>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6" name="Google Shape;5756;p70"/>
            <p:cNvGrpSpPr/>
            <p:nvPr/>
          </p:nvGrpSpPr>
          <p:grpSpPr>
            <a:xfrm>
              <a:off x="6101293" y="1550500"/>
              <a:ext cx="259692" cy="269909"/>
              <a:chOff x="6101293" y="1550500"/>
              <a:chExt cx="259692" cy="269909"/>
            </a:xfrm>
          </p:grpSpPr>
          <p:sp>
            <p:nvSpPr>
              <p:cNvPr id="5757" name="Google Shape;5757;p70"/>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0"/>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59" name="Google Shape;5759;p70"/>
          <p:cNvGrpSpPr/>
          <p:nvPr/>
        </p:nvGrpSpPr>
        <p:grpSpPr>
          <a:xfrm>
            <a:off x="739138" y="2061810"/>
            <a:ext cx="697154" cy="679574"/>
            <a:chOff x="2679875" y="2361475"/>
            <a:chExt cx="780425" cy="760575"/>
          </a:xfrm>
        </p:grpSpPr>
        <p:sp>
          <p:nvSpPr>
            <p:cNvPr id="5760" name="Google Shape;5760;p70"/>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0"/>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0"/>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70"/>
          <p:cNvGrpSpPr/>
          <p:nvPr/>
        </p:nvGrpSpPr>
        <p:grpSpPr>
          <a:xfrm>
            <a:off x="3138297" y="1171402"/>
            <a:ext cx="735829" cy="684547"/>
            <a:chOff x="3351965" y="1148808"/>
            <a:chExt cx="750770" cy="698375"/>
          </a:xfrm>
        </p:grpSpPr>
        <p:grpSp>
          <p:nvGrpSpPr>
            <p:cNvPr id="5767" name="Google Shape;5767;p70"/>
            <p:cNvGrpSpPr/>
            <p:nvPr/>
          </p:nvGrpSpPr>
          <p:grpSpPr>
            <a:xfrm>
              <a:off x="3586796" y="1148808"/>
              <a:ext cx="294857" cy="286830"/>
              <a:chOff x="3750225" y="1774000"/>
              <a:chExt cx="149575" cy="145525"/>
            </a:xfrm>
          </p:grpSpPr>
          <p:sp>
            <p:nvSpPr>
              <p:cNvPr id="5768" name="Google Shape;5768;p7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70"/>
            <p:cNvGrpSpPr/>
            <p:nvPr/>
          </p:nvGrpSpPr>
          <p:grpSpPr>
            <a:xfrm>
              <a:off x="3779245" y="1375768"/>
              <a:ext cx="323490" cy="286978"/>
              <a:chOff x="3847850" y="1889150"/>
              <a:chExt cx="164100" cy="145600"/>
            </a:xfrm>
          </p:grpSpPr>
          <p:sp>
            <p:nvSpPr>
              <p:cNvPr id="5771" name="Google Shape;5771;p7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70"/>
            <p:cNvGrpSpPr/>
            <p:nvPr/>
          </p:nvGrpSpPr>
          <p:grpSpPr>
            <a:xfrm>
              <a:off x="3351965" y="1330435"/>
              <a:ext cx="295449" cy="285401"/>
              <a:chOff x="3631100" y="1866150"/>
              <a:chExt cx="149875" cy="144800"/>
            </a:xfrm>
          </p:grpSpPr>
          <p:sp>
            <p:nvSpPr>
              <p:cNvPr id="5774" name="Google Shape;5774;p70"/>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0"/>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70"/>
            <p:cNvGrpSpPr/>
            <p:nvPr/>
          </p:nvGrpSpPr>
          <p:grpSpPr>
            <a:xfrm>
              <a:off x="3548208" y="1560352"/>
              <a:ext cx="294808" cy="286830"/>
              <a:chOff x="3730650" y="1982800"/>
              <a:chExt cx="149550" cy="145525"/>
            </a:xfrm>
          </p:grpSpPr>
          <p:sp>
            <p:nvSpPr>
              <p:cNvPr id="5777" name="Google Shape;5777;p7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9" name="Google Shape;5779;p70"/>
          <p:cNvGrpSpPr/>
          <p:nvPr/>
        </p:nvGrpSpPr>
        <p:grpSpPr>
          <a:xfrm>
            <a:off x="7639949" y="1171356"/>
            <a:ext cx="804565" cy="677795"/>
            <a:chOff x="7636443" y="1204988"/>
            <a:chExt cx="804565" cy="677795"/>
          </a:xfrm>
        </p:grpSpPr>
        <p:grpSp>
          <p:nvGrpSpPr>
            <p:cNvPr id="5780" name="Google Shape;5780;p70"/>
            <p:cNvGrpSpPr/>
            <p:nvPr/>
          </p:nvGrpSpPr>
          <p:grpSpPr>
            <a:xfrm>
              <a:off x="7636443" y="1509705"/>
              <a:ext cx="804565" cy="373078"/>
              <a:chOff x="7636443" y="1509705"/>
              <a:chExt cx="804565" cy="373078"/>
            </a:xfrm>
          </p:grpSpPr>
          <p:sp>
            <p:nvSpPr>
              <p:cNvPr id="5781" name="Google Shape;5781;p70"/>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0"/>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70"/>
            <p:cNvGrpSpPr/>
            <p:nvPr/>
          </p:nvGrpSpPr>
          <p:grpSpPr>
            <a:xfrm>
              <a:off x="7636443" y="1408133"/>
              <a:ext cx="804565" cy="373078"/>
              <a:chOff x="7636443" y="1408133"/>
              <a:chExt cx="804565" cy="373078"/>
            </a:xfrm>
          </p:grpSpPr>
          <p:sp>
            <p:nvSpPr>
              <p:cNvPr id="5784" name="Google Shape;5784;p70"/>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0"/>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70"/>
            <p:cNvGrpSpPr/>
            <p:nvPr/>
          </p:nvGrpSpPr>
          <p:grpSpPr>
            <a:xfrm>
              <a:off x="7636443" y="1306560"/>
              <a:ext cx="804565" cy="373078"/>
              <a:chOff x="7636443" y="1306560"/>
              <a:chExt cx="804565" cy="373078"/>
            </a:xfrm>
          </p:grpSpPr>
          <p:sp>
            <p:nvSpPr>
              <p:cNvPr id="5787" name="Google Shape;5787;p70"/>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0"/>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9" name="Google Shape;5789;p70"/>
            <p:cNvGrpSpPr/>
            <p:nvPr/>
          </p:nvGrpSpPr>
          <p:grpSpPr>
            <a:xfrm>
              <a:off x="7636443" y="1204988"/>
              <a:ext cx="804565" cy="373078"/>
              <a:chOff x="7636443" y="1204988"/>
              <a:chExt cx="804565" cy="373078"/>
            </a:xfrm>
          </p:grpSpPr>
          <p:sp>
            <p:nvSpPr>
              <p:cNvPr id="5790" name="Google Shape;5790;p70"/>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0"/>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2" name="Google Shape;5792;p70"/>
          <p:cNvGrpSpPr/>
          <p:nvPr/>
        </p:nvGrpSpPr>
        <p:grpSpPr>
          <a:xfrm>
            <a:off x="4978796" y="2078771"/>
            <a:ext cx="661339" cy="661188"/>
            <a:chOff x="3990000" y="975400"/>
            <a:chExt cx="3934200" cy="3933300"/>
          </a:xfrm>
        </p:grpSpPr>
        <p:sp>
          <p:nvSpPr>
            <p:cNvPr id="5793" name="Google Shape;5793;p70"/>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0"/>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0"/>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0"/>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7" name="Google Shape;5797;p70"/>
          <p:cNvGrpSpPr/>
          <p:nvPr/>
        </p:nvGrpSpPr>
        <p:grpSpPr>
          <a:xfrm>
            <a:off x="6622444" y="2057409"/>
            <a:ext cx="868881" cy="684241"/>
            <a:chOff x="6598259" y="2078634"/>
            <a:chExt cx="868881" cy="684241"/>
          </a:xfrm>
        </p:grpSpPr>
        <p:sp>
          <p:nvSpPr>
            <p:cNvPr id="5798" name="Google Shape;5798;p70"/>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0"/>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0"/>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0"/>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0"/>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0"/>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4" name="Google Shape;5804;p70"/>
            <p:cNvGrpSpPr/>
            <p:nvPr/>
          </p:nvGrpSpPr>
          <p:grpSpPr>
            <a:xfrm>
              <a:off x="6808175" y="2078634"/>
              <a:ext cx="452229" cy="684241"/>
              <a:chOff x="6808175" y="2078634"/>
              <a:chExt cx="452229" cy="684241"/>
            </a:xfrm>
          </p:grpSpPr>
          <p:sp>
            <p:nvSpPr>
              <p:cNvPr id="5805" name="Google Shape;5805;p70"/>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0"/>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0"/>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0"/>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0"/>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0"/>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1" name="Google Shape;5811;p70"/>
              <p:cNvGrpSpPr/>
              <p:nvPr/>
            </p:nvGrpSpPr>
            <p:grpSpPr>
              <a:xfrm>
                <a:off x="6821586" y="2078634"/>
                <a:ext cx="426871" cy="684241"/>
                <a:chOff x="6821586" y="2078634"/>
                <a:chExt cx="426871" cy="684241"/>
              </a:xfrm>
            </p:grpSpPr>
            <p:grpSp>
              <p:nvGrpSpPr>
                <p:cNvPr id="5812" name="Google Shape;5812;p70"/>
                <p:cNvGrpSpPr/>
                <p:nvPr/>
              </p:nvGrpSpPr>
              <p:grpSpPr>
                <a:xfrm>
                  <a:off x="6821586" y="2078634"/>
                  <a:ext cx="426871" cy="684241"/>
                  <a:chOff x="6821586" y="2078634"/>
                  <a:chExt cx="426871" cy="684241"/>
                </a:xfrm>
              </p:grpSpPr>
              <p:sp>
                <p:nvSpPr>
                  <p:cNvPr id="5813" name="Google Shape;5813;p70"/>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0"/>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0"/>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0"/>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0"/>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0"/>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0"/>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0"/>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0"/>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0"/>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0"/>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0"/>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0"/>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0"/>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0"/>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0"/>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0"/>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0"/>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0"/>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2" name="Google Shape;5832;p70"/>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0"/>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0"/>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0"/>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0"/>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0"/>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38" name="Google Shape;5838;p70"/>
          <p:cNvGrpSpPr/>
          <p:nvPr/>
        </p:nvGrpSpPr>
        <p:grpSpPr>
          <a:xfrm>
            <a:off x="5795610" y="2063018"/>
            <a:ext cx="671358" cy="671358"/>
            <a:chOff x="6535625" y="760425"/>
            <a:chExt cx="1665900" cy="1665900"/>
          </a:xfrm>
        </p:grpSpPr>
        <p:sp>
          <p:nvSpPr>
            <p:cNvPr id="5839" name="Google Shape;5839;p70"/>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0"/>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0"/>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0"/>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70"/>
          <p:cNvGrpSpPr/>
          <p:nvPr/>
        </p:nvGrpSpPr>
        <p:grpSpPr>
          <a:xfrm>
            <a:off x="732427" y="3731418"/>
            <a:ext cx="1340789" cy="640830"/>
            <a:chOff x="238125" y="1151100"/>
            <a:chExt cx="7139450" cy="3412300"/>
          </a:xfrm>
        </p:grpSpPr>
        <p:sp>
          <p:nvSpPr>
            <p:cNvPr id="5844" name="Google Shape;5844;p70"/>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0"/>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0"/>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0"/>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0"/>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0"/>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0"/>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0"/>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0"/>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0"/>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0"/>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0"/>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6" name="Google Shape;5856;p70"/>
          <p:cNvGrpSpPr/>
          <p:nvPr/>
        </p:nvGrpSpPr>
        <p:grpSpPr>
          <a:xfrm>
            <a:off x="5599650" y="2934699"/>
            <a:ext cx="985357" cy="585764"/>
            <a:chOff x="5145061" y="2881789"/>
            <a:chExt cx="1107641" cy="658458"/>
          </a:xfrm>
        </p:grpSpPr>
        <p:grpSp>
          <p:nvGrpSpPr>
            <p:cNvPr id="5857" name="Google Shape;5857;p70"/>
            <p:cNvGrpSpPr/>
            <p:nvPr/>
          </p:nvGrpSpPr>
          <p:grpSpPr>
            <a:xfrm>
              <a:off x="5722989" y="3244587"/>
              <a:ext cx="529713" cy="295659"/>
              <a:chOff x="5722989" y="3244587"/>
              <a:chExt cx="529713" cy="295659"/>
            </a:xfrm>
          </p:grpSpPr>
          <p:sp>
            <p:nvSpPr>
              <p:cNvPr id="5858" name="Google Shape;5858;p70"/>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859" name="Google Shape;5859;p70"/>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860" name="Google Shape;5860;p70"/>
            <p:cNvGrpSpPr/>
            <p:nvPr/>
          </p:nvGrpSpPr>
          <p:grpSpPr>
            <a:xfrm>
              <a:off x="5145061" y="3244587"/>
              <a:ext cx="536807" cy="295659"/>
              <a:chOff x="5145061" y="3244587"/>
              <a:chExt cx="536807" cy="295659"/>
            </a:xfrm>
          </p:grpSpPr>
          <p:sp>
            <p:nvSpPr>
              <p:cNvPr id="5861" name="Google Shape;5861;p70"/>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862" name="Google Shape;5862;p70"/>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863" name="Google Shape;5863;p70"/>
            <p:cNvGrpSpPr/>
            <p:nvPr/>
          </p:nvGrpSpPr>
          <p:grpSpPr>
            <a:xfrm>
              <a:off x="5341327" y="2898245"/>
              <a:ext cx="532309" cy="614891"/>
              <a:chOff x="5341327" y="2898245"/>
              <a:chExt cx="532309" cy="614891"/>
            </a:xfrm>
          </p:grpSpPr>
          <p:sp>
            <p:nvSpPr>
              <p:cNvPr id="5864" name="Google Shape;5864;p70"/>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865" name="Google Shape;5865;p70"/>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866" name="Google Shape;5866;p70"/>
            <p:cNvGrpSpPr/>
            <p:nvPr/>
          </p:nvGrpSpPr>
          <p:grpSpPr>
            <a:xfrm>
              <a:off x="5532290" y="2881789"/>
              <a:ext cx="620516" cy="305456"/>
              <a:chOff x="5532290" y="2881789"/>
              <a:chExt cx="620516" cy="305456"/>
            </a:xfrm>
          </p:grpSpPr>
          <p:sp>
            <p:nvSpPr>
              <p:cNvPr id="5867" name="Google Shape;5867;p70"/>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868" name="Google Shape;5868;p70"/>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869" name="Google Shape;5869;p70"/>
          <p:cNvGrpSpPr/>
          <p:nvPr/>
        </p:nvGrpSpPr>
        <p:grpSpPr>
          <a:xfrm>
            <a:off x="8178573" y="3726757"/>
            <a:ext cx="269068" cy="645491"/>
            <a:chOff x="7026852" y="3311869"/>
            <a:chExt cx="434331" cy="1041954"/>
          </a:xfrm>
        </p:grpSpPr>
        <p:sp>
          <p:nvSpPr>
            <p:cNvPr id="5870" name="Google Shape;5870;p70"/>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0"/>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0"/>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3" name="Google Shape;5873;p70"/>
          <p:cNvGrpSpPr/>
          <p:nvPr/>
        </p:nvGrpSpPr>
        <p:grpSpPr>
          <a:xfrm>
            <a:off x="6195154" y="3765995"/>
            <a:ext cx="293882" cy="293836"/>
            <a:chOff x="4873519" y="3311869"/>
            <a:chExt cx="499374" cy="499296"/>
          </a:xfrm>
        </p:grpSpPr>
        <p:sp>
          <p:nvSpPr>
            <p:cNvPr id="5874" name="Google Shape;5874;p70"/>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0"/>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6" name="Google Shape;5876;p70"/>
          <p:cNvGrpSpPr/>
          <p:nvPr/>
        </p:nvGrpSpPr>
        <p:grpSpPr>
          <a:xfrm>
            <a:off x="6195154" y="4078366"/>
            <a:ext cx="293882" cy="293882"/>
            <a:chOff x="4873519" y="3875839"/>
            <a:chExt cx="499374" cy="499374"/>
          </a:xfrm>
        </p:grpSpPr>
        <p:sp>
          <p:nvSpPr>
            <p:cNvPr id="5877" name="Google Shape;5877;p70"/>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0"/>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70"/>
          <p:cNvGrpSpPr/>
          <p:nvPr/>
        </p:nvGrpSpPr>
        <p:grpSpPr>
          <a:xfrm>
            <a:off x="2425681" y="2050319"/>
            <a:ext cx="698104" cy="698208"/>
            <a:chOff x="2565073" y="2075876"/>
            <a:chExt cx="672482" cy="672518"/>
          </a:xfrm>
        </p:grpSpPr>
        <p:sp>
          <p:nvSpPr>
            <p:cNvPr id="5880" name="Google Shape;5880;p70"/>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0"/>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0"/>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0"/>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0"/>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0"/>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6" name="Google Shape;5886;p70"/>
          <p:cNvGrpSpPr/>
          <p:nvPr/>
        </p:nvGrpSpPr>
        <p:grpSpPr>
          <a:xfrm>
            <a:off x="5649092" y="3734919"/>
            <a:ext cx="438354" cy="637329"/>
            <a:chOff x="1697726" y="3244179"/>
            <a:chExt cx="788124" cy="1146069"/>
          </a:xfrm>
        </p:grpSpPr>
        <p:sp>
          <p:nvSpPr>
            <p:cNvPr id="5887" name="Google Shape;5887;p7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9" name="Google Shape;5889;p70"/>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0" name="Google Shape;5890;p70"/>
          <p:cNvGrpSpPr/>
          <p:nvPr/>
        </p:nvGrpSpPr>
        <p:grpSpPr>
          <a:xfrm>
            <a:off x="7650306" y="2063282"/>
            <a:ext cx="799565" cy="670282"/>
            <a:chOff x="7617850" y="2063282"/>
            <a:chExt cx="799565" cy="670282"/>
          </a:xfrm>
        </p:grpSpPr>
        <p:cxnSp>
          <p:nvCxnSpPr>
            <p:cNvPr id="5891" name="Google Shape;5891;p70"/>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892" name="Google Shape;5892;p70"/>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893" name="Google Shape;5893;p70"/>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894" name="Google Shape;5894;p70"/>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895" name="Google Shape;5895;p70"/>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896" name="Google Shape;5896;p70"/>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897" name="Google Shape;5897;p70"/>
            <p:cNvGrpSpPr/>
            <p:nvPr/>
          </p:nvGrpSpPr>
          <p:grpSpPr>
            <a:xfrm>
              <a:off x="7734309" y="2063282"/>
              <a:ext cx="570957" cy="620095"/>
              <a:chOff x="7734309" y="2063282"/>
              <a:chExt cx="570957" cy="620095"/>
            </a:xfrm>
          </p:grpSpPr>
          <p:grpSp>
            <p:nvGrpSpPr>
              <p:cNvPr id="5898" name="Google Shape;5898;p70"/>
              <p:cNvGrpSpPr/>
              <p:nvPr/>
            </p:nvGrpSpPr>
            <p:grpSpPr>
              <a:xfrm>
                <a:off x="8031573" y="2063282"/>
                <a:ext cx="273693" cy="620095"/>
                <a:chOff x="8031573" y="2063282"/>
                <a:chExt cx="273693" cy="620095"/>
              </a:xfrm>
            </p:grpSpPr>
            <p:sp>
              <p:nvSpPr>
                <p:cNvPr id="5899" name="Google Shape;5899;p7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3" name="Google Shape;5903;p70"/>
              <p:cNvGrpSpPr/>
              <p:nvPr/>
            </p:nvGrpSpPr>
            <p:grpSpPr>
              <a:xfrm flipH="1">
                <a:off x="7734309" y="2063282"/>
                <a:ext cx="273693" cy="620095"/>
                <a:chOff x="8031573" y="2063282"/>
                <a:chExt cx="273693" cy="620095"/>
              </a:xfrm>
            </p:grpSpPr>
            <p:sp>
              <p:nvSpPr>
                <p:cNvPr id="5904" name="Google Shape;5904;p70"/>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0"/>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0"/>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0"/>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908" name="Google Shape;5908;p70"/>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0"/>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0" name="Google Shape;5910;p70"/>
          <p:cNvGrpSpPr/>
          <p:nvPr/>
        </p:nvGrpSpPr>
        <p:grpSpPr>
          <a:xfrm>
            <a:off x="7836913" y="2916765"/>
            <a:ext cx="602567" cy="601884"/>
            <a:chOff x="1186975" y="238125"/>
            <a:chExt cx="5244275" cy="5238325"/>
          </a:xfrm>
        </p:grpSpPr>
        <p:sp>
          <p:nvSpPr>
            <p:cNvPr id="5911" name="Google Shape;5911;p7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0"/>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0"/>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0"/>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5" name="Google Shape;5915;p70"/>
          <p:cNvGrpSpPr/>
          <p:nvPr/>
        </p:nvGrpSpPr>
        <p:grpSpPr>
          <a:xfrm>
            <a:off x="3279650" y="2056249"/>
            <a:ext cx="651848" cy="687338"/>
            <a:chOff x="3400515" y="2056248"/>
            <a:chExt cx="698134" cy="735987"/>
          </a:xfrm>
        </p:grpSpPr>
        <p:grpSp>
          <p:nvGrpSpPr>
            <p:cNvPr id="5916" name="Google Shape;5916;p70"/>
            <p:cNvGrpSpPr/>
            <p:nvPr/>
          </p:nvGrpSpPr>
          <p:grpSpPr>
            <a:xfrm>
              <a:off x="3400515" y="2283913"/>
              <a:ext cx="312919" cy="219900"/>
              <a:chOff x="3400515" y="2283913"/>
              <a:chExt cx="312919" cy="219900"/>
            </a:xfrm>
          </p:grpSpPr>
          <p:sp>
            <p:nvSpPr>
              <p:cNvPr id="5917" name="Google Shape;5917;p70"/>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18" name="Google Shape;5918;p70"/>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919" name="Google Shape;5919;p70"/>
            <p:cNvGrpSpPr/>
            <p:nvPr/>
          </p:nvGrpSpPr>
          <p:grpSpPr>
            <a:xfrm>
              <a:off x="3547823" y="2461089"/>
              <a:ext cx="219900" cy="331146"/>
              <a:chOff x="3547823" y="2461089"/>
              <a:chExt cx="219900" cy="331146"/>
            </a:xfrm>
          </p:grpSpPr>
          <p:sp>
            <p:nvSpPr>
              <p:cNvPr id="5920" name="Google Shape;5920;p70"/>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21" name="Google Shape;5921;p70"/>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922" name="Google Shape;5922;p70"/>
            <p:cNvGrpSpPr/>
            <p:nvPr/>
          </p:nvGrpSpPr>
          <p:grpSpPr>
            <a:xfrm>
              <a:off x="3734138" y="2461089"/>
              <a:ext cx="219900" cy="331146"/>
              <a:chOff x="3734138" y="2461089"/>
              <a:chExt cx="219900" cy="331146"/>
            </a:xfrm>
          </p:grpSpPr>
          <p:sp>
            <p:nvSpPr>
              <p:cNvPr id="5923" name="Google Shape;5923;p70"/>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24" name="Google Shape;5924;p70"/>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925" name="Google Shape;5925;p70"/>
            <p:cNvGrpSpPr/>
            <p:nvPr/>
          </p:nvGrpSpPr>
          <p:grpSpPr>
            <a:xfrm>
              <a:off x="3787560" y="2281742"/>
              <a:ext cx="311089" cy="219900"/>
              <a:chOff x="3787560" y="2281742"/>
              <a:chExt cx="311089" cy="219900"/>
            </a:xfrm>
          </p:grpSpPr>
          <p:sp>
            <p:nvSpPr>
              <p:cNvPr id="5926" name="Google Shape;5926;p70"/>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27" name="Google Shape;5927;p70"/>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928" name="Google Shape;5928;p70"/>
            <p:cNvGrpSpPr/>
            <p:nvPr/>
          </p:nvGrpSpPr>
          <p:grpSpPr>
            <a:xfrm>
              <a:off x="3637290" y="2056248"/>
              <a:ext cx="219900" cy="330736"/>
              <a:chOff x="3637290" y="2056248"/>
              <a:chExt cx="219900" cy="330736"/>
            </a:xfrm>
          </p:grpSpPr>
          <p:sp>
            <p:nvSpPr>
              <p:cNvPr id="5929" name="Google Shape;5929;p70"/>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930" name="Google Shape;5930;p70"/>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931" name="Google Shape;5931;p70"/>
          <p:cNvGrpSpPr/>
          <p:nvPr/>
        </p:nvGrpSpPr>
        <p:grpSpPr>
          <a:xfrm>
            <a:off x="2571356" y="2926255"/>
            <a:ext cx="1268144" cy="592394"/>
            <a:chOff x="238125" y="1188750"/>
            <a:chExt cx="7140450" cy="3335550"/>
          </a:xfrm>
        </p:grpSpPr>
        <p:sp>
          <p:nvSpPr>
            <p:cNvPr id="5932" name="Google Shape;5932;p7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7" name="Google Shape;5937;p70"/>
          <p:cNvGrpSpPr/>
          <p:nvPr/>
        </p:nvGrpSpPr>
        <p:grpSpPr>
          <a:xfrm>
            <a:off x="6679257" y="2928410"/>
            <a:ext cx="1053944" cy="590147"/>
            <a:chOff x="238125" y="1335475"/>
            <a:chExt cx="5418735" cy="3034175"/>
          </a:xfrm>
        </p:grpSpPr>
        <p:sp>
          <p:nvSpPr>
            <p:cNvPr id="5938" name="Google Shape;5938;p7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1" name="Google Shape;5941;p70"/>
          <p:cNvGrpSpPr/>
          <p:nvPr/>
        </p:nvGrpSpPr>
        <p:grpSpPr>
          <a:xfrm>
            <a:off x="4110066" y="3733309"/>
            <a:ext cx="1268207" cy="638939"/>
            <a:chOff x="3967651" y="3645904"/>
            <a:chExt cx="1479304" cy="745292"/>
          </a:xfrm>
        </p:grpSpPr>
        <p:grpSp>
          <p:nvGrpSpPr>
            <p:cNvPr id="5942" name="Google Shape;5942;p70"/>
            <p:cNvGrpSpPr/>
            <p:nvPr/>
          </p:nvGrpSpPr>
          <p:grpSpPr>
            <a:xfrm>
              <a:off x="3967651" y="4009026"/>
              <a:ext cx="1479304" cy="382170"/>
              <a:chOff x="3967651" y="4009026"/>
              <a:chExt cx="1479304" cy="382170"/>
            </a:xfrm>
          </p:grpSpPr>
          <p:grpSp>
            <p:nvGrpSpPr>
              <p:cNvPr id="5943" name="Google Shape;5943;p70"/>
              <p:cNvGrpSpPr/>
              <p:nvPr/>
            </p:nvGrpSpPr>
            <p:grpSpPr>
              <a:xfrm>
                <a:off x="4892216" y="4195630"/>
                <a:ext cx="554739" cy="195566"/>
                <a:chOff x="3604375" y="4892160"/>
                <a:chExt cx="1651500" cy="582215"/>
              </a:xfrm>
            </p:grpSpPr>
            <p:sp>
              <p:nvSpPr>
                <p:cNvPr id="5944" name="Google Shape;5944;p70"/>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0"/>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6" name="Google Shape;5946;p70"/>
              <p:cNvGrpSpPr/>
              <p:nvPr/>
            </p:nvGrpSpPr>
            <p:grpSpPr>
              <a:xfrm>
                <a:off x="3967651" y="4146303"/>
                <a:ext cx="579402" cy="244893"/>
                <a:chOff x="851875" y="4745310"/>
                <a:chExt cx="1724925" cy="729065"/>
              </a:xfrm>
            </p:grpSpPr>
            <p:sp>
              <p:nvSpPr>
                <p:cNvPr id="5947" name="Google Shape;5947;p70"/>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0"/>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9" name="Google Shape;5949;p70"/>
              <p:cNvGrpSpPr/>
              <p:nvPr/>
            </p:nvGrpSpPr>
            <p:grpSpPr>
              <a:xfrm>
                <a:off x="4460753" y="4009026"/>
                <a:ext cx="493110" cy="382170"/>
                <a:chOff x="2319875" y="4336625"/>
                <a:chExt cx="1468025" cy="1137750"/>
              </a:xfrm>
            </p:grpSpPr>
            <p:sp>
              <p:nvSpPr>
                <p:cNvPr id="5950" name="Google Shape;5950;p70"/>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0"/>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52" name="Google Shape;5952;p70"/>
            <p:cNvGrpSpPr/>
            <p:nvPr/>
          </p:nvGrpSpPr>
          <p:grpSpPr>
            <a:xfrm>
              <a:off x="4479443" y="3645904"/>
              <a:ext cx="455965" cy="388789"/>
              <a:chOff x="2957425" y="238100"/>
              <a:chExt cx="1910200" cy="1628775"/>
            </a:xfrm>
          </p:grpSpPr>
          <p:sp>
            <p:nvSpPr>
              <p:cNvPr id="5953" name="Google Shape;5953;p70"/>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0"/>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0"/>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0"/>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0"/>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0"/>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0"/>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0"/>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0"/>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0"/>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63" name="Google Shape;5963;p70"/>
          <p:cNvGrpSpPr/>
          <p:nvPr/>
        </p:nvGrpSpPr>
        <p:grpSpPr>
          <a:xfrm>
            <a:off x="2496179" y="3734510"/>
            <a:ext cx="1243128" cy="637739"/>
            <a:chOff x="2496310" y="3693351"/>
            <a:chExt cx="1342906" cy="688926"/>
          </a:xfrm>
        </p:grpSpPr>
        <p:grpSp>
          <p:nvGrpSpPr>
            <p:cNvPr id="5964" name="Google Shape;5964;p70"/>
            <p:cNvGrpSpPr/>
            <p:nvPr/>
          </p:nvGrpSpPr>
          <p:grpSpPr>
            <a:xfrm>
              <a:off x="2496310" y="3693351"/>
              <a:ext cx="1342906" cy="688875"/>
              <a:chOff x="2496310" y="3693351"/>
              <a:chExt cx="1342906" cy="688875"/>
            </a:xfrm>
          </p:grpSpPr>
          <p:sp>
            <p:nvSpPr>
              <p:cNvPr id="5965" name="Google Shape;5965;p70"/>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0"/>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0"/>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0"/>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0"/>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0"/>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71" name="Google Shape;5971;p70"/>
              <p:cNvCxnSpPr>
                <a:stCxn id="5969"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972" name="Google Shape;5972;p70"/>
              <p:cNvCxnSpPr>
                <a:stCxn id="5966"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973" name="Google Shape;5973;p70"/>
              <p:cNvCxnSpPr>
                <a:stCxn id="5967"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974" name="Google Shape;5974;p70"/>
              <p:cNvCxnSpPr>
                <a:stCxn id="5970"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975" name="Google Shape;5975;p70"/>
              <p:cNvCxnSpPr>
                <a:stCxn id="5968"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976" name="Google Shape;5976;p70"/>
            <p:cNvGrpSpPr/>
            <p:nvPr/>
          </p:nvGrpSpPr>
          <p:grpSpPr>
            <a:xfrm>
              <a:off x="2675275" y="3930557"/>
              <a:ext cx="1003306" cy="451719"/>
              <a:chOff x="2675275" y="4174282"/>
              <a:chExt cx="1003306" cy="451719"/>
            </a:xfrm>
          </p:grpSpPr>
          <p:sp>
            <p:nvSpPr>
              <p:cNvPr id="5977" name="Google Shape;5977;p70"/>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0"/>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0"/>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80" name="Google Shape;5980;p70"/>
          <p:cNvGrpSpPr/>
          <p:nvPr/>
        </p:nvGrpSpPr>
        <p:grpSpPr>
          <a:xfrm>
            <a:off x="1669850" y="1171356"/>
            <a:ext cx="574511" cy="874709"/>
            <a:chOff x="1715404" y="1112080"/>
            <a:chExt cx="642270" cy="977984"/>
          </a:xfrm>
        </p:grpSpPr>
        <p:grpSp>
          <p:nvGrpSpPr>
            <p:cNvPr id="5981" name="Google Shape;5981;p70"/>
            <p:cNvGrpSpPr/>
            <p:nvPr/>
          </p:nvGrpSpPr>
          <p:grpSpPr>
            <a:xfrm>
              <a:off x="1715404" y="1112080"/>
              <a:ext cx="642270" cy="977984"/>
              <a:chOff x="1715404" y="1112080"/>
              <a:chExt cx="642270" cy="977984"/>
            </a:xfrm>
          </p:grpSpPr>
          <p:sp>
            <p:nvSpPr>
              <p:cNvPr id="5982" name="Google Shape;5982;p70"/>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0"/>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70"/>
            <p:cNvGrpSpPr/>
            <p:nvPr/>
          </p:nvGrpSpPr>
          <p:grpSpPr>
            <a:xfrm>
              <a:off x="1768927" y="1165603"/>
              <a:ext cx="535225" cy="851367"/>
              <a:chOff x="1768927" y="1165603"/>
              <a:chExt cx="535225" cy="851367"/>
            </a:xfrm>
          </p:grpSpPr>
          <p:sp>
            <p:nvSpPr>
              <p:cNvPr id="5985" name="Google Shape;5985;p70"/>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0"/>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7" name="Google Shape;5987;p70"/>
            <p:cNvGrpSpPr/>
            <p:nvPr/>
          </p:nvGrpSpPr>
          <p:grpSpPr>
            <a:xfrm>
              <a:off x="1822449" y="1219125"/>
              <a:ext cx="428180" cy="718859"/>
              <a:chOff x="1822449" y="1219125"/>
              <a:chExt cx="428180" cy="718859"/>
            </a:xfrm>
          </p:grpSpPr>
          <p:sp>
            <p:nvSpPr>
              <p:cNvPr id="5988" name="Google Shape;5988;p70"/>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0"/>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70"/>
            <p:cNvGrpSpPr/>
            <p:nvPr/>
          </p:nvGrpSpPr>
          <p:grpSpPr>
            <a:xfrm>
              <a:off x="1875972" y="1272648"/>
              <a:ext cx="321135" cy="586939"/>
              <a:chOff x="1875972" y="1272648"/>
              <a:chExt cx="321135" cy="586939"/>
            </a:xfrm>
          </p:grpSpPr>
          <p:sp>
            <p:nvSpPr>
              <p:cNvPr id="5991" name="Google Shape;5991;p70"/>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0"/>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3" name="Google Shape;5993;p70"/>
          <p:cNvGrpSpPr/>
          <p:nvPr/>
        </p:nvGrpSpPr>
        <p:grpSpPr>
          <a:xfrm>
            <a:off x="7777011" y="3728078"/>
            <a:ext cx="293855" cy="644170"/>
            <a:chOff x="241025" y="3151575"/>
            <a:chExt cx="293855" cy="644170"/>
          </a:xfrm>
        </p:grpSpPr>
        <p:sp>
          <p:nvSpPr>
            <p:cNvPr id="5994" name="Google Shape;5994;p70"/>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0"/>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6" name="Google Shape;5996;p70"/>
          <p:cNvGrpSpPr/>
          <p:nvPr/>
        </p:nvGrpSpPr>
        <p:grpSpPr>
          <a:xfrm>
            <a:off x="724994" y="2928078"/>
            <a:ext cx="1779649" cy="591620"/>
            <a:chOff x="246070" y="1983375"/>
            <a:chExt cx="1855347" cy="616849"/>
          </a:xfrm>
        </p:grpSpPr>
        <p:sp>
          <p:nvSpPr>
            <p:cNvPr id="5997" name="Google Shape;5997;p70"/>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0"/>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0"/>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0"/>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0"/>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0"/>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0"/>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0"/>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0"/>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6" name="Google Shape;6006;p70"/>
          <p:cNvGrpSpPr/>
          <p:nvPr/>
        </p:nvGrpSpPr>
        <p:grpSpPr>
          <a:xfrm>
            <a:off x="2335861" y="1171356"/>
            <a:ext cx="711055" cy="745993"/>
            <a:chOff x="2496269" y="1171698"/>
            <a:chExt cx="761953" cy="799392"/>
          </a:xfrm>
        </p:grpSpPr>
        <p:grpSp>
          <p:nvGrpSpPr>
            <p:cNvPr id="6007" name="Google Shape;6007;p70"/>
            <p:cNvGrpSpPr/>
            <p:nvPr/>
          </p:nvGrpSpPr>
          <p:grpSpPr>
            <a:xfrm>
              <a:off x="2496269" y="1171698"/>
              <a:ext cx="761953" cy="723022"/>
              <a:chOff x="2496269" y="1171698"/>
              <a:chExt cx="761953" cy="723022"/>
            </a:xfrm>
          </p:grpSpPr>
          <p:sp>
            <p:nvSpPr>
              <p:cNvPr id="6008" name="Google Shape;6008;p70"/>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0"/>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0" name="Google Shape;6010;p70"/>
              <p:cNvGrpSpPr/>
              <p:nvPr/>
            </p:nvGrpSpPr>
            <p:grpSpPr>
              <a:xfrm>
                <a:off x="2496269" y="1171698"/>
                <a:ext cx="761953" cy="723022"/>
                <a:chOff x="2496269" y="1120652"/>
                <a:chExt cx="761953" cy="723022"/>
              </a:xfrm>
            </p:grpSpPr>
            <p:grpSp>
              <p:nvGrpSpPr>
                <p:cNvPr id="6011" name="Google Shape;6011;p70"/>
                <p:cNvGrpSpPr/>
                <p:nvPr/>
              </p:nvGrpSpPr>
              <p:grpSpPr>
                <a:xfrm>
                  <a:off x="2496269" y="1120652"/>
                  <a:ext cx="761953" cy="723022"/>
                  <a:chOff x="2496269" y="1120652"/>
                  <a:chExt cx="761953" cy="723022"/>
                </a:xfrm>
              </p:grpSpPr>
              <p:grpSp>
                <p:nvGrpSpPr>
                  <p:cNvPr id="6012" name="Google Shape;6012;p70"/>
                  <p:cNvGrpSpPr/>
                  <p:nvPr/>
                </p:nvGrpSpPr>
                <p:grpSpPr>
                  <a:xfrm>
                    <a:off x="2496269" y="1304589"/>
                    <a:ext cx="407089" cy="305057"/>
                    <a:chOff x="2496269" y="1304589"/>
                    <a:chExt cx="407089" cy="305057"/>
                  </a:xfrm>
                </p:grpSpPr>
                <p:sp>
                  <p:nvSpPr>
                    <p:cNvPr id="6013" name="Google Shape;6013;p70"/>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0"/>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5" name="Google Shape;6015;p70"/>
                  <p:cNvGrpSpPr/>
                  <p:nvPr/>
                </p:nvGrpSpPr>
                <p:grpSpPr>
                  <a:xfrm>
                    <a:off x="2586468" y="1493376"/>
                    <a:ext cx="358850" cy="349656"/>
                    <a:chOff x="2586468" y="1493376"/>
                    <a:chExt cx="358850" cy="349656"/>
                  </a:xfrm>
                </p:grpSpPr>
                <p:sp>
                  <p:nvSpPr>
                    <p:cNvPr id="6016" name="Google Shape;6016;p70"/>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0"/>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8" name="Google Shape;6018;p70"/>
                  <p:cNvGrpSpPr/>
                  <p:nvPr/>
                </p:nvGrpSpPr>
                <p:grpSpPr>
                  <a:xfrm>
                    <a:off x="2807939" y="1494024"/>
                    <a:ext cx="358857" cy="349650"/>
                    <a:chOff x="2807939" y="1494024"/>
                    <a:chExt cx="358857" cy="349650"/>
                  </a:xfrm>
                </p:grpSpPr>
                <p:sp>
                  <p:nvSpPr>
                    <p:cNvPr id="6019" name="Google Shape;6019;p70"/>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0"/>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1" name="Google Shape;6021;p70"/>
                  <p:cNvGrpSpPr/>
                  <p:nvPr/>
                </p:nvGrpSpPr>
                <p:grpSpPr>
                  <a:xfrm>
                    <a:off x="2851133" y="1305635"/>
                    <a:ext cx="407089" cy="305057"/>
                    <a:chOff x="2851133" y="1305635"/>
                    <a:chExt cx="407089" cy="305057"/>
                  </a:xfrm>
                </p:grpSpPr>
                <p:sp>
                  <p:nvSpPr>
                    <p:cNvPr id="6022" name="Google Shape;6022;p70"/>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0"/>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70"/>
                  <p:cNvGrpSpPr/>
                  <p:nvPr/>
                </p:nvGrpSpPr>
                <p:grpSpPr>
                  <a:xfrm>
                    <a:off x="2727495" y="1120652"/>
                    <a:ext cx="300271" cy="396358"/>
                    <a:chOff x="2727495" y="1120652"/>
                    <a:chExt cx="300271" cy="396358"/>
                  </a:xfrm>
                </p:grpSpPr>
                <p:sp>
                  <p:nvSpPr>
                    <p:cNvPr id="6025" name="Google Shape;6025;p70"/>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0"/>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27" name="Google Shape;6027;p70"/>
                <p:cNvGrpSpPr/>
                <p:nvPr/>
              </p:nvGrpSpPr>
              <p:grpSpPr>
                <a:xfrm>
                  <a:off x="2722305" y="1350460"/>
                  <a:ext cx="308357" cy="308344"/>
                  <a:chOff x="2722305" y="1350460"/>
                  <a:chExt cx="308357" cy="308344"/>
                </a:xfrm>
              </p:grpSpPr>
              <p:sp>
                <p:nvSpPr>
                  <p:cNvPr id="6028" name="Google Shape;6028;p70"/>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9" name="Google Shape;6029;p70"/>
                  <p:cNvGrpSpPr/>
                  <p:nvPr/>
                </p:nvGrpSpPr>
                <p:grpSpPr>
                  <a:xfrm>
                    <a:off x="2725064" y="1364529"/>
                    <a:ext cx="297954" cy="280182"/>
                    <a:chOff x="2725064" y="1364529"/>
                    <a:chExt cx="297954" cy="280182"/>
                  </a:xfrm>
                </p:grpSpPr>
                <p:sp>
                  <p:nvSpPr>
                    <p:cNvPr id="6030" name="Google Shape;6030;p70"/>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0"/>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0"/>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0"/>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0"/>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035" name="Google Shape;6035;p70"/>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0"/>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0"/>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0"/>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0"/>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70"/>
          <p:cNvGrpSpPr/>
          <p:nvPr/>
        </p:nvGrpSpPr>
        <p:grpSpPr>
          <a:xfrm>
            <a:off x="3924561" y="2927462"/>
            <a:ext cx="1569144" cy="591015"/>
            <a:chOff x="3820100" y="3023049"/>
            <a:chExt cx="1303926" cy="491162"/>
          </a:xfrm>
        </p:grpSpPr>
        <p:grpSp>
          <p:nvGrpSpPr>
            <p:cNvPr id="6041" name="Google Shape;6041;p70"/>
            <p:cNvGrpSpPr/>
            <p:nvPr/>
          </p:nvGrpSpPr>
          <p:grpSpPr>
            <a:xfrm>
              <a:off x="3820100" y="3023072"/>
              <a:ext cx="1303926" cy="491139"/>
              <a:chOff x="3820100" y="3023072"/>
              <a:chExt cx="1303926" cy="491139"/>
            </a:xfrm>
          </p:grpSpPr>
          <p:sp>
            <p:nvSpPr>
              <p:cNvPr id="6042" name="Google Shape;6042;p70"/>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0"/>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70"/>
            <p:cNvGrpSpPr/>
            <p:nvPr/>
          </p:nvGrpSpPr>
          <p:grpSpPr>
            <a:xfrm>
              <a:off x="4132439" y="3023645"/>
              <a:ext cx="393633" cy="177096"/>
              <a:chOff x="4132439" y="3023645"/>
              <a:chExt cx="393633" cy="177096"/>
            </a:xfrm>
          </p:grpSpPr>
          <p:sp>
            <p:nvSpPr>
              <p:cNvPr id="6045" name="Google Shape;6045;p70"/>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0"/>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70"/>
            <p:cNvGrpSpPr/>
            <p:nvPr/>
          </p:nvGrpSpPr>
          <p:grpSpPr>
            <a:xfrm>
              <a:off x="3921811" y="3023049"/>
              <a:ext cx="1002397" cy="388943"/>
              <a:chOff x="3921811" y="3023049"/>
              <a:chExt cx="1002397" cy="388943"/>
            </a:xfrm>
          </p:grpSpPr>
          <p:sp>
            <p:nvSpPr>
              <p:cNvPr id="6048" name="Google Shape;6048;p70"/>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0"/>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0" name="Google Shape;6050;p70"/>
            <p:cNvGrpSpPr/>
            <p:nvPr/>
          </p:nvGrpSpPr>
          <p:grpSpPr>
            <a:xfrm>
              <a:off x="4023645" y="3023049"/>
              <a:ext cx="683032" cy="286722"/>
              <a:chOff x="4023645" y="3023049"/>
              <a:chExt cx="683032" cy="286722"/>
            </a:xfrm>
          </p:grpSpPr>
          <p:sp>
            <p:nvSpPr>
              <p:cNvPr id="6051" name="Google Shape;6051;p70"/>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0"/>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53" name="Google Shape;6053;p70"/>
          <p:cNvGrpSpPr/>
          <p:nvPr/>
        </p:nvGrpSpPr>
        <p:grpSpPr>
          <a:xfrm>
            <a:off x="1556683" y="2054307"/>
            <a:ext cx="713522" cy="688025"/>
            <a:chOff x="1706078" y="2092648"/>
            <a:chExt cx="660913" cy="637296"/>
          </a:xfrm>
        </p:grpSpPr>
        <p:sp>
          <p:nvSpPr>
            <p:cNvPr id="6054" name="Google Shape;6054;p70"/>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5" name="Google Shape;6055;p70"/>
            <p:cNvGrpSpPr/>
            <p:nvPr/>
          </p:nvGrpSpPr>
          <p:grpSpPr>
            <a:xfrm>
              <a:off x="1706078" y="2092648"/>
              <a:ext cx="660913" cy="575241"/>
              <a:chOff x="1706078" y="2092648"/>
              <a:chExt cx="660913" cy="575241"/>
            </a:xfrm>
          </p:grpSpPr>
          <p:sp>
            <p:nvSpPr>
              <p:cNvPr id="6056" name="Google Shape;6056;p70"/>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0"/>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0"/>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59" name="Google Shape;6059;p70"/>
          <p:cNvGrpSpPr/>
          <p:nvPr/>
        </p:nvGrpSpPr>
        <p:grpSpPr>
          <a:xfrm>
            <a:off x="6318542" y="1171856"/>
            <a:ext cx="1317459" cy="684168"/>
            <a:chOff x="238125" y="999450"/>
            <a:chExt cx="7140700" cy="3708225"/>
          </a:xfrm>
        </p:grpSpPr>
        <p:sp>
          <p:nvSpPr>
            <p:cNvPr id="6060" name="Google Shape;6060;p70"/>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0"/>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 name="Shape 301"/>
        <p:cNvGrpSpPr/>
        <p:nvPr/>
      </p:nvGrpSpPr>
      <p:grpSpPr>
        <a:xfrm>
          <a:off x="0" y="0"/>
          <a:ext cx="0" cy="0"/>
          <a:chOff x="0" y="0"/>
          <a:chExt cx="0" cy="0"/>
        </a:xfrm>
      </p:grpSpPr>
      <p:sp>
        <p:nvSpPr>
          <p:cNvPr id="302" name="Google Shape;302;p35"/>
          <p:cNvSpPr txBox="1"/>
          <p:nvPr>
            <p:ph idx="1" type="subTitle"/>
          </p:nvPr>
        </p:nvSpPr>
        <p:spPr>
          <a:xfrm>
            <a:off x="1000725" y="2991400"/>
            <a:ext cx="4600500" cy="83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
        <p:nvSpPr>
          <p:cNvPr id="303" name="Google Shape;303;p35"/>
          <p:cNvSpPr txBox="1"/>
          <p:nvPr>
            <p:ph idx="2" type="subTitle"/>
          </p:nvPr>
        </p:nvSpPr>
        <p:spPr>
          <a:xfrm>
            <a:off x="994975" y="3973550"/>
            <a:ext cx="4600500" cy="402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304" name="Google Shape;304;p35"/>
          <p:cNvSpPr/>
          <p:nvPr/>
        </p:nvSpPr>
        <p:spPr>
          <a:xfrm>
            <a:off x="6854425" y="527400"/>
            <a:ext cx="309300" cy="3093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5"/>
          <p:cNvSpPr/>
          <p:nvPr/>
        </p:nvSpPr>
        <p:spPr>
          <a:xfrm>
            <a:off x="994975" y="427700"/>
            <a:ext cx="172800" cy="172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5"/>
          <p:cNvSpPr/>
          <p:nvPr/>
        </p:nvSpPr>
        <p:spPr>
          <a:xfrm>
            <a:off x="8398650" y="1857000"/>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5"/>
          <p:cNvSpPr/>
          <p:nvPr/>
        </p:nvSpPr>
        <p:spPr>
          <a:xfrm>
            <a:off x="8279550" y="4375550"/>
            <a:ext cx="119100" cy="1188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5"/>
          <p:cNvSpPr txBox="1"/>
          <p:nvPr/>
        </p:nvSpPr>
        <p:spPr>
          <a:xfrm rot="-1041787">
            <a:off x="4187154" y="4103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309" name="Google Shape;309;p35"/>
          <p:cNvSpPr txBox="1"/>
          <p:nvPr/>
        </p:nvSpPr>
        <p:spPr>
          <a:xfrm rot="1794330">
            <a:off x="7613610" y="115095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310" name="Google Shape;310;p35"/>
          <p:cNvSpPr txBox="1"/>
          <p:nvPr/>
        </p:nvSpPr>
        <p:spPr>
          <a:xfrm rot="1794330">
            <a:off x="8384960" y="31241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72" name="Shape 6072"/>
        <p:cNvGrpSpPr/>
        <p:nvPr/>
      </p:nvGrpSpPr>
      <p:grpSpPr>
        <a:xfrm>
          <a:off x="0" y="0"/>
          <a:ext cx="0" cy="0"/>
          <a:chOff x="0" y="0"/>
          <a:chExt cx="0" cy="0"/>
        </a:xfrm>
      </p:grpSpPr>
      <p:grpSp>
        <p:nvGrpSpPr>
          <p:cNvPr id="6073" name="Google Shape;6073;p71"/>
          <p:cNvGrpSpPr/>
          <p:nvPr/>
        </p:nvGrpSpPr>
        <p:grpSpPr>
          <a:xfrm>
            <a:off x="729238" y="1179665"/>
            <a:ext cx="1636117" cy="1526144"/>
            <a:chOff x="729238" y="1179665"/>
            <a:chExt cx="1636117" cy="1526144"/>
          </a:xfrm>
        </p:grpSpPr>
        <p:grpSp>
          <p:nvGrpSpPr>
            <p:cNvPr id="6074" name="Google Shape;6074;p71"/>
            <p:cNvGrpSpPr/>
            <p:nvPr/>
          </p:nvGrpSpPr>
          <p:grpSpPr>
            <a:xfrm>
              <a:off x="729238" y="1179665"/>
              <a:ext cx="80700" cy="1526144"/>
              <a:chOff x="729238" y="1179665"/>
              <a:chExt cx="80700" cy="1526144"/>
            </a:xfrm>
          </p:grpSpPr>
          <p:sp>
            <p:nvSpPr>
              <p:cNvPr id="6075" name="Google Shape;6075;p71"/>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1"/>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1"/>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1"/>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71"/>
            <p:cNvGrpSpPr/>
            <p:nvPr/>
          </p:nvGrpSpPr>
          <p:grpSpPr>
            <a:xfrm>
              <a:off x="903098" y="1179665"/>
              <a:ext cx="80700" cy="1526144"/>
              <a:chOff x="903098" y="1179665"/>
              <a:chExt cx="80700" cy="1526144"/>
            </a:xfrm>
          </p:grpSpPr>
          <p:sp>
            <p:nvSpPr>
              <p:cNvPr id="6086" name="Google Shape;6086;p71"/>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1"/>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1"/>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1"/>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1"/>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1"/>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6" name="Google Shape;6096;p71"/>
            <p:cNvGrpSpPr/>
            <p:nvPr/>
          </p:nvGrpSpPr>
          <p:grpSpPr>
            <a:xfrm>
              <a:off x="1076958" y="1179665"/>
              <a:ext cx="80700" cy="1526144"/>
              <a:chOff x="1076958" y="1179665"/>
              <a:chExt cx="80700" cy="1526144"/>
            </a:xfrm>
          </p:grpSpPr>
          <p:sp>
            <p:nvSpPr>
              <p:cNvPr id="6097" name="Google Shape;6097;p71"/>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1"/>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1"/>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1"/>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1"/>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1"/>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1"/>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7" name="Google Shape;6107;p71"/>
            <p:cNvGrpSpPr/>
            <p:nvPr/>
          </p:nvGrpSpPr>
          <p:grpSpPr>
            <a:xfrm>
              <a:off x="1247707" y="1179665"/>
              <a:ext cx="80700" cy="1526144"/>
              <a:chOff x="1247707" y="1179665"/>
              <a:chExt cx="80700" cy="1526144"/>
            </a:xfrm>
          </p:grpSpPr>
          <p:sp>
            <p:nvSpPr>
              <p:cNvPr id="6108" name="Google Shape;6108;p71"/>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1"/>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1"/>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71"/>
            <p:cNvGrpSpPr/>
            <p:nvPr/>
          </p:nvGrpSpPr>
          <p:grpSpPr>
            <a:xfrm>
              <a:off x="1421567" y="1179665"/>
              <a:ext cx="80700" cy="1526144"/>
              <a:chOff x="1421567" y="1179665"/>
              <a:chExt cx="80700" cy="1526144"/>
            </a:xfrm>
          </p:grpSpPr>
          <p:sp>
            <p:nvSpPr>
              <p:cNvPr id="6119" name="Google Shape;6119;p71"/>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1"/>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1"/>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1"/>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1"/>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1"/>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1"/>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1"/>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71"/>
            <p:cNvGrpSpPr/>
            <p:nvPr/>
          </p:nvGrpSpPr>
          <p:grpSpPr>
            <a:xfrm>
              <a:off x="1592327" y="1179665"/>
              <a:ext cx="80700" cy="1526144"/>
              <a:chOff x="1592327" y="1179665"/>
              <a:chExt cx="80700" cy="1526144"/>
            </a:xfrm>
          </p:grpSpPr>
          <p:sp>
            <p:nvSpPr>
              <p:cNvPr id="6130" name="Google Shape;6130;p71"/>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1"/>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1"/>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1"/>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1"/>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1"/>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0" name="Google Shape;6140;p71"/>
            <p:cNvGrpSpPr/>
            <p:nvPr/>
          </p:nvGrpSpPr>
          <p:grpSpPr>
            <a:xfrm>
              <a:off x="1766187" y="1179665"/>
              <a:ext cx="80700" cy="1526144"/>
              <a:chOff x="1766187" y="1179665"/>
              <a:chExt cx="80700" cy="1526144"/>
            </a:xfrm>
          </p:grpSpPr>
          <p:sp>
            <p:nvSpPr>
              <p:cNvPr id="6141" name="Google Shape;6141;p71"/>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1"/>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1"/>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1"/>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1"/>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1"/>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1"/>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1"/>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1"/>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71"/>
            <p:cNvGrpSpPr/>
            <p:nvPr/>
          </p:nvGrpSpPr>
          <p:grpSpPr>
            <a:xfrm>
              <a:off x="1936935" y="1179665"/>
              <a:ext cx="80700" cy="1526144"/>
              <a:chOff x="1936935" y="1179665"/>
              <a:chExt cx="80700" cy="1526144"/>
            </a:xfrm>
          </p:grpSpPr>
          <p:sp>
            <p:nvSpPr>
              <p:cNvPr id="6152" name="Google Shape;6152;p71"/>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1"/>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1"/>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1"/>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1"/>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2" name="Google Shape;6162;p71"/>
            <p:cNvGrpSpPr/>
            <p:nvPr/>
          </p:nvGrpSpPr>
          <p:grpSpPr>
            <a:xfrm>
              <a:off x="2110795" y="1179665"/>
              <a:ext cx="80700" cy="1526144"/>
              <a:chOff x="2110795" y="1179665"/>
              <a:chExt cx="80700" cy="1526144"/>
            </a:xfrm>
          </p:grpSpPr>
          <p:sp>
            <p:nvSpPr>
              <p:cNvPr id="6163" name="Google Shape;6163;p71"/>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1"/>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1"/>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1"/>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3" name="Google Shape;6173;p71"/>
            <p:cNvGrpSpPr/>
            <p:nvPr/>
          </p:nvGrpSpPr>
          <p:grpSpPr>
            <a:xfrm>
              <a:off x="2284655" y="1179665"/>
              <a:ext cx="80700" cy="1526144"/>
              <a:chOff x="2284655" y="1179665"/>
              <a:chExt cx="80700" cy="1526144"/>
            </a:xfrm>
          </p:grpSpPr>
          <p:sp>
            <p:nvSpPr>
              <p:cNvPr id="6174" name="Google Shape;6174;p71"/>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1"/>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1"/>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1"/>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1"/>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1"/>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84" name="Google Shape;6184;p71"/>
          <p:cNvGrpSpPr/>
          <p:nvPr/>
        </p:nvGrpSpPr>
        <p:grpSpPr>
          <a:xfrm>
            <a:off x="2623904" y="1198803"/>
            <a:ext cx="1364248" cy="1102133"/>
            <a:chOff x="2623904" y="1198803"/>
            <a:chExt cx="1364248" cy="1102133"/>
          </a:xfrm>
        </p:grpSpPr>
        <p:grpSp>
          <p:nvGrpSpPr>
            <p:cNvPr id="6185" name="Google Shape;6185;p71"/>
            <p:cNvGrpSpPr/>
            <p:nvPr/>
          </p:nvGrpSpPr>
          <p:grpSpPr>
            <a:xfrm>
              <a:off x="2623907" y="1198803"/>
              <a:ext cx="1364245" cy="273000"/>
              <a:chOff x="2623907" y="1198803"/>
              <a:chExt cx="1364245" cy="273000"/>
            </a:xfrm>
          </p:grpSpPr>
          <p:sp>
            <p:nvSpPr>
              <p:cNvPr id="6186" name="Google Shape;6186;p7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1"/>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1" name="Google Shape;6191;p71"/>
            <p:cNvGrpSpPr/>
            <p:nvPr/>
          </p:nvGrpSpPr>
          <p:grpSpPr>
            <a:xfrm>
              <a:off x="2623904" y="1476964"/>
              <a:ext cx="1364245" cy="273000"/>
              <a:chOff x="2623904" y="1476964"/>
              <a:chExt cx="1364245" cy="273000"/>
            </a:xfrm>
          </p:grpSpPr>
          <p:sp>
            <p:nvSpPr>
              <p:cNvPr id="6192" name="Google Shape;6192;p7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1"/>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1"/>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1"/>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7" name="Google Shape;6197;p71"/>
            <p:cNvGrpSpPr/>
            <p:nvPr/>
          </p:nvGrpSpPr>
          <p:grpSpPr>
            <a:xfrm>
              <a:off x="2623907" y="1749775"/>
              <a:ext cx="1364245" cy="273000"/>
              <a:chOff x="2623907" y="1749775"/>
              <a:chExt cx="1364245" cy="273000"/>
            </a:xfrm>
          </p:grpSpPr>
          <p:sp>
            <p:nvSpPr>
              <p:cNvPr id="6198" name="Google Shape;6198;p7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1"/>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1"/>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71"/>
            <p:cNvGrpSpPr/>
            <p:nvPr/>
          </p:nvGrpSpPr>
          <p:grpSpPr>
            <a:xfrm>
              <a:off x="2623904" y="2027936"/>
              <a:ext cx="1364245" cy="273000"/>
              <a:chOff x="2623904" y="2027936"/>
              <a:chExt cx="1364245" cy="273000"/>
            </a:xfrm>
          </p:grpSpPr>
          <p:sp>
            <p:nvSpPr>
              <p:cNvPr id="6204" name="Google Shape;6204;p7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09" name="Google Shape;6209;p71"/>
          <p:cNvGrpSpPr/>
          <p:nvPr/>
        </p:nvGrpSpPr>
        <p:grpSpPr>
          <a:xfrm>
            <a:off x="2613365" y="2657876"/>
            <a:ext cx="1387541" cy="159124"/>
            <a:chOff x="3200660" y="2180272"/>
            <a:chExt cx="2563824" cy="378237"/>
          </a:xfrm>
        </p:grpSpPr>
        <p:sp>
          <p:nvSpPr>
            <p:cNvPr id="6210" name="Google Shape;6210;p7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8" name="Google Shape;6228;p71"/>
          <p:cNvGrpSpPr/>
          <p:nvPr/>
        </p:nvGrpSpPr>
        <p:grpSpPr>
          <a:xfrm>
            <a:off x="2609890" y="2935640"/>
            <a:ext cx="1390502" cy="159625"/>
            <a:chOff x="3530150" y="2790075"/>
            <a:chExt cx="1962600" cy="225300"/>
          </a:xfrm>
        </p:grpSpPr>
        <p:sp>
          <p:nvSpPr>
            <p:cNvPr id="6229" name="Google Shape;6229;p71"/>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1"/>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1" name="Google Shape;6231;p71"/>
          <p:cNvGrpSpPr/>
          <p:nvPr/>
        </p:nvGrpSpPr>
        <p:grpSpPr>
          <a:xfrm>
            <a:off x="2609948" y="3213905"/>
            <a:ext cx="1411629" cy="154175"/>
            <a:chOff x="3558802" y="4011244"/>
            <a:chExt cx="1866000" cy="111600"/>
          </a:xfrm>
        </p:grpSpPr>
        <p:sp>
          <p:nvSpPr>
            <p:cNvPr id="6232" name="Google Shape;6232;p71"/>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1"/>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4" name="Google Shape;6234;p71"/>
          <p:cNvGrpSpPr/>
          <p:nvPr/>
        </p:nvGrpSpPr>
        <p:grpSpPr>
          <a:xfrm>
            <a:off x="2610235" y="2419475"/>
            <a:ext cx="1383503" cy="119761"/>
            <a:chOff x="3465975" y="2270258"/>
            <a:chExt cx="1986364" cy="171947"/>
          </a:xfrm>
        </p:grpSpPr>
        <p:sp>
          <p:nvSpPr>
            <p:cNvPr id="6235" name="Google Shape;6235;p7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1"/>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1"/>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1"/>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1"/>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1"/>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71"/>
          <p:cNvGrpSpPr/>
          <p:nvPr/>
        </p:nvGrpSpPr>
        <p:grpSpPr>
          <a:xfrm>
            <a:off x="2621243" y="3783248"/>
            <a:ext cx="1369531" cy="195460"/>
            <a:chOff x="723300" y="4253549"/>
            <a:chExt cx="2276482" cy="324900"/>
          </a:xfrm>
        </p:grpSpPr>
        <p:sp>
          <p:nvSpPr>
            <p:cNvPr id="6244" name="Google Shape;6244;p7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1"/>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71"/>
          <p:cNvGrpSpPr/>
          <p:nvPr/>
        </p:nvGrpSpPr>
        <p:grpSpPr>
          <a:xfrm>
            <a:off x="2610803" y="3484489"/>
            <a:ext cx="1389066" cy="180119"/>
            <a:chOff x="705948" y="3788465"/>
            <a:chExt cx="2308953" cy="299400"/>
          </a:xfrm>
        </p:grpSpPr>
        <p:sp>
          <p:nvSpPr>
            <p:cNvPr id="6250" name="Google Shape;6250;p7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1"/>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1"/>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5" name="Google Shape;6255;p71"/>
          <p:cNvGrpSpPr/>
          <p:nvPr/>
        </p:nvGrpSpPr>
        <p:grpSpPr>
          <a:xfrm>
            <a:off x="4207794" y="2088443"/>
            <a:ext cx="1433821" cy="191501"/>
            <a:chOff x="4273350" y="2088443"/>
            <a:chExt cx="1433821" cy="191501"/>
          </a:xfrm>
        </p:grpSpPr>
        <p:grpSp>
          <p:nvGrpSpPr>
            <p:cNvPr id="6256" name="Google Shape;6256;p71"/>
            <p:cNvGrpSpPr/>
            <p:nvPr/>
          </p:nvGrpSpPr>
          <p:grpSpPr>
            <a:xfrm>
              <a:off x="4273350" y="2088443"/>
              <a:ext cx="1433821" cy="0"/>
              <a:chOff x="5224975" y="2962250"/>
              <a:chExt cx="1544400" cy="0"/>
            </a:xfrm>
          </p:grpSpPr>
          <p:cxnSp>
            <p:nvCxnSpPr>
              <p:cNvPr id="6257" name="Google Shape;6257;p7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258" name="Google Shape;6258;p71"/>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259" name="Google Shape;6259;p71"/>
            <p:cNvGrpSpPr/>
            <p:nvPr/>
          </p:nvGrpSpPr>
          <p:grpSpPr>
            <a:xfrm>
              <a:off x="4273350" y="2279944"/>
              <a:ext cx="1433821" cy="0"/>
              <a:chOff x="5224975" y="2962250"/>
              <a:chExt cx="1544400" cy="0"/>
            </a:xfrm>
          </p:grpSpPr>
          <p:cxnSp>
            <p:nvCxnSpPr>
              <p:cNvPr id="6260" name="Google Shape;6260;p71"/>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261" name="Google Shape;6261;p71"/>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262" name="Google Shape;6262;p71"/>
          <p:cNvGrpSpPr/>
          <p:nvPr/>
        </p:nvGrpSpPr>
        <p:grpSpPr>
          <a:xfrm>
            <a:off x="2658741" y="4097347"/>
            <a:ext cx="1304609" cy="294074"/>
            <a:chOff x="2658741" y="4097347"/>
            <a:chExt cx="1304609" cy="294074"/>
          </a:xfrm>
        </p:grpSpPr>
        <p:grpSp>
          <p:nvGrpSpPr>
            <p:cNvPr id="6263" name="Google Shape;6263;p71"/>
            <p:cNvGrpSpPr/>
            <p:nvPr/>
          </p:nvGrpSpPr>
          <p:grpSpPr>
            <a:xfrm>
              <a:off x="2658741" y="4097347"/>
              <a:ext cx="118572" cy="294074"/>
              <a:chOff x="3343310" y="4475555"/>
              <a:chExt cx="127717" cy="316753"/>
            </a:xfrm>
          </p:grpSpPr>
          <p:sp>
            <p:nvSpPr>
              <p:cNvPr id="6264" name="Google Shape;6264;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6" name="Google Shape;6266;p71"/>
            <p:cNvGrpSpPr/>
            <p:nvPr/>
          </p:nvGrpSpPr>
          <p:grpSpPr>
            <a:xfrm>
              <a:off x="3815519" y="4098388"/>
              <a:ext cx="147831" cy="291991"/>
              <a:chOff x="3527539" y="4476677"/>
              <a:chExt cx="159232" cy="314510"/>
            </a:xfrm>
          </p:grpSpPr>
          <p:sp>
            <p:nvSpPr>
              <p:cNvPr id="6267" name="Google Shape;6267;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9" name="Google Shape;6269;p71"/>
            <p:cNvGrpSpPr/>
            <p:nvPr/>
          </p:nvGrpSpPr>
          <p:grpSpPr>
            <a:xfrm>
              <a:off x="3511696" y="4098388"/>
              <a:ext cx="147831" cy="291991"/>
              <a:chOff x="3527539" y="4476677"/>
              <a:chExt cx="159232" cy="314510"/>
            </a:xfrm>
          </p:grpSpPr>
          <p:sp>
            <p:nvSpPr>
              <p:cNvPr id="6270" name="Google Shape;6270;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2" name="Google Shape;6272;p71"/>
            <p:cNvGrpSpPr/>
            <p:nvPr/>
          </p:nvGrpSpPr>
          <p:grpSpPr>
            <a:xfrm>
              <a:off x="3207874" y="4098388"/>
              <a:ext cx="147831" cy="291991"/>
              <a:chOff x="3527539" y="4476677"/>
              <a:chExt cx="159232" cy="314510"/>
            </a:xfrm>
          </p:grpSpPr>
          <p:sp>
            <p:nvSpPr>
              <p:cNvPr id="6273" name="Google Shape;6273;p7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5" name="Google Shape;6275;p71"/>
            <p:cNvGrpSpPr/>
            <p:nvPr/>
          </p:nvGrpSpPr>
          <p:grpSpPr>
            <a:xfrm>
              <a:off x="2933305" y="4097347"/>
              <a:ext cx="118572" cy="294074"/>
              <a:chOff x="3343310" y="4475555"/>
              <a:chExt cx="127717" cy="316753"/>
            </a:xfrm>
          </p:grpSpPr>
          <p:sp>
            <p:nvSpPr>
              <p:cNvPr id="6276" name="Google Shape;6276;p7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78" name="Google Shape;6278;p71"/>
          <p:cNvGrpSpPr/>
          <p:nvPr/>
        </p:nvGrpSpPr>
        <p:grpSpPr>
          <a:xfrm>
            <a:off x="4209349" y="1176041"/>
            <a:ext cx="1430711" cy="751237"/>
            <a:chOff x="5159450" y="1919950"/>
            <a:chExt cx="1541050" cy="862500"/>
          </a:xfrm>
        </p:grpSpPr>
        <p:sp>
          <p:nvSpPr>
            <p:cNvPr id="6279" name="Google Shape;6279;p7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280" name="Google Shape;6280;p71"/>
            <p:cNvGrpSpPr/>
            <p:nvPr/>
          </p:nvGrpSpPr>
          <p:grpSpPr>
            <a:xfrm>
              <a:off x="5159450" y="1919950"/>
              <a:ext cx="1541050" cy="862500"/>
              <a:chOff x="5159450" y="1919950"/>
              <a:chExt cx="1541050" cy="862500"/>
            </a:xfrm>
          </p:grpSpPr>
          <p:cxnSp>
            <p:nvCxnSpPr>
              <p:cNvPr id="6281" name="Google Shape;6281;p7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282" name="Google Shape;6282;p7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283" name="Google Shape;6283;p71"/>
          <p:cNvGrpSpPr/>
          <p:nvPr/>
        </p:nvGrpSpPr>
        <p:grpSpPr>
          <a:xfrm>
            <a:off x="4257486" y="2439811"/>
            <a:ext cx="1334436" cy="967914"/>
            <a:chOff x="4294923" y="2439811"/>
            <a:chExt cx="1334436" cy="967914"/>
          </a:xfrm>
        </p:grpSpPr>
        <p:grpSp>
          <p:nvGrpSpPr>
            <p:cNvPr id="6284" name="Google Shape;6284;p71"/>
            <p:cNvGrpSpPr/>
            <p:nvPr/>
          </p:nvGrpSpPr>
          <p:grpSpPr>
            <a:xfrm>
              <a:off x="4960455" y="2469658"/>
              <a:ext cx="668904" cy="885524"/>
              <a:chOff x="4960455" y="2469658"/>
              <a:chExt cx="668904" cy="885524"/>
            </a:xfrm>
          </p:grpSpPr>
          <p:sp>
            <p:nvSpPr>
              <p:cNvPr id="6285" name="Google Shape;6285;p71"/>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1"/>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1"/>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1"/>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1"/>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1"/>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1" name="Google Shape;6291;p71"/>
            <p:cNvGrpSpPr/>
            <p:nvPr/>
          </p:nvGrpSpPr>
          <p:grpSpPr>
            <a:xfrm>
              <a:off x="4294923" y="2469658"/>
              <a:ext cx="668951" cy="885524"/>
              <a:chOff x="4294923" y="2469658"/>
              <a:chExt cx="668951" cy="885524"/>
            </a:xfrm>
          </p:grpSpPr>
          <p:sp>
            <p:nvSpPr>
              <p:cNvPr id="6292" name="Google Shape;6292;p71"/>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1"/>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1"/>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1"/>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1"/>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1"/>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8" name="Google Shape;6298;p71"/>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9" name="Google Shape;6299;p71"/>
          <p:cNvGrpSpPr/>
          <p:nvPr/>
        </p:nvGrpSpPr>
        <p:grpSpPr>
          <a:xfrm>
            <a:off x="4243690" y="3494256"/>
            <a:ext cx="1430949" cy="897289"/>
            <a:chOff x="4351371" y="3547942"/>
            <a:chExt cx="1345130" cy="843475"/>
          </a:xfrm>
        </p:grpSpPr>
        <p:grpSp>
          <p:nvGrpSpPr>
            <p:cNvPr id="6300" name="Google Shape;6300;p71"/>
            <p:cNvGrpSpPr/>
            <p:nvPr/>
          </p:nvGrpSpPr>
          <p:grpSpPr>
            <a:xfrm>
              <a:off x="4351371" y="4209917"/>
              <a:ext cx="1345130" cy="181500"/>
              <a:chOff x="4351371" y="4209917"/>
              <a:chExt cx="1345130" cy="181500"/>
            </a:xfrm>
          </p:grpSpPr>
          <p:sp>
            <p:nvSpPr>
              <p:cNvPr id="6301" name="Google Shape;6301;p71"/>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02" name="Google Shape;6302;p71"/>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303" name="Google Shape;6303;p71"/>
            <p:cNvGrpSpPr/>
            <p:nvPr/>
          </p:nvGrpSpPr>
          <p:grpSpPr>
            <a:xfrm>
              <a:off x="4403010" y="3985221"/>
              <a:ext cx="1109518" cy="181500"/>
              <a:chOff x="4403010" y="3985221"/>
              <a:chExt cx="1109518" cy="181500"/>
            </a:xfrm>
          </p:grpSpPr>
          <p:sp>
            <p:nvSpPr>
              <p:cNvPr id="6304" name="Google Shape;6304;p71"/>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05" name="Google Shape;6305;p71"/>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306" name="Google Shape;6306;p71"/>
            <p:cNvGrpSpPr/>
            <p:nvPr/>
          </p:nvGrpSpPr>
          <p:grpSpPr>
            <a:xfrm>
              <a:off x="4618704" y="3766582"/>
              <a:ext cx="807858" cy="181500"/>
              <a:chOff x="4618704" y="3766582"/>
              <a:chExt cx="807858" cy="181500"/>
            </a:xfrm>
          </p:grpSpPr>
          <p:sp>
            <p:nvSpPr>
              <p:cNvPr id="6307" name="Google Shape;6307;p71"/>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08" name="Google Shape;6308;p71"/>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309" name="Google Shape;6309;p71"/>
            <p:cNvGrpSpPr/>
            <p:nvPr/>
          </p:nvGrpSpPr>
          <p:grpSpPr>
            <a:xfrm>
              <a:off x="4735238" y="3547942"/>
              <a:ext cx="462839" cy="181500"/>
              <a:chOff x="4735238" y="3547942"/>
              <a:chExt cx="462839" cy="181500"/>
            </a:xfrm>
          </p:grpSpPr>
          <p:sp>
            <p:nvSpPr>
              <p:cNvPr id="6310" name="Google Shape;6310;p71"/>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11" name="Google Shape;6311;p71"/>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312" name="Google Shape;6312;p71"/>
          <p:cNvGrpSpPr/>
          <p:nvPr/>
        </p:nvGrpSpPr>
        <p:grpSpPr>
          <a:xfrm>
            <a:off x="7420047" y="2429580"/>
            <a:ext cx="1020955" cy="928853"/>
            <a:chOff x="926675" y="238125"/>
            <a:chExt cx="5755100" cy="5232975"/>
          </a:xfrm>
        </p:grpSpPr>
        <p:sp>
          <p:nvSpPr>
            <p:cNvPr id="6313" name="Google Shape;6313;p71"/>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1"/>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1"/>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1"/>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7" name="Google Shape;6317;p71"/>
          <p:cNvGrpSpPr/>
          <p:nvPr/>
        </p:nvGrpSpPr>
        <p:grpSpPr>
          <a:xfrm>
            <a:off x="727421" y="2828315"/>
            <a:ext cx="1695374" cy="1560837"/>
            <a:chOff x="727421" y="2828315"/>
            <a:chExt cx="1695374" cy="1560837"/>
          </a:xfrm>
        </p:grpSpPr>
        <p:grpSp>
          <p:nvGrpSpPr>
            <p:cNvPr id="6318" name="Google Shape;6318;p71"/>
            <p:cNvGrpSpPr/>
            <p:nvPr/>
          </p:nvGrpSpPr>
          <p:grpSpPr>
            <a:xfrm>
              <a:off x="727421" y="2828315"/>
              <a:ext cx="1695374" cy="1560837"/>
              <a:chOff x="734799" y="2782450"/>
              <a:chExt cx="1571100" cy="1577400"/>
            </a:xfrm>
          </p:grpSpPr>
          <p:cxnSp>
            <p:nvCxnSpPr>
              <p:cNvPr id="6319" name="Google Shape;6319;p7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320" name="Google Shape;6320;p7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321" name="Google Shape;6321;p71"/>
            <p:cNvGrpSpPr/>
            <p:nvPr/>
          </p:nvGrpSpPr>
          <p:grpSpPr>
            <a:xfrm>
              <a:off x="819108" y="2882501"/>
              <a:ext cx="1556791" cy="1426186"/>
              <a:chOff x="819108" y="2882501"/>
              <a:chExt cx="1556791" cy="1426186"/>
            </a:xfrm>
          </p:grpSpPr>
          <p:grpSp>
            <p:nvGrpSpPr>
              <p:cNvPr id="6322" name="Google Shape;6322;p71"/>
              <p:cNvGrpSpPr/>
              <p:nvPr/>
            </p:nvGrpSpPr>
            <p:grpSpPr>
              <a:xfrm>
                <a:off x="819108" y="2882501"/>
                <a:ext cx="103104" cy="1426186"/>
                <a:chOff x="4674013" y="3100904"/>
                <a:chExt cx="122758" cy="1698043"/>
              </a:xfrm>
            </p:grpSpPr>
            <p:sp>
              <p:nvSpPr>
                <p:cNvPr id="6323" name="Google Shape;6323;p7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0" name="Google Shape;6330;p71"/>
              <p:cNvGrpSpPr/>
              <p:nvPr/>
            </p:nvGrpSpPr>
            <p:grpSpPr>
              <a:xfrm>
                <a:off x="1062475" y="2882501"/>
                <a:ext cx="103104" cy="1426186"/>
                <a:chOff x="4940438" y="3100904"/>
                <a:chExt cx="122758" cy="1698043"/>
              </a:xfrm>
            </p:grpSpPr>
            <p:sp>
              <p:nvSpPr>
                <p:cNvPr id="6331" name="Google Shape;6331;p7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8" name="Google Shape;6338;p71"/>
              <p:cNvGrpSpPr/>
              <p:nvPr/>
            </p:nvGrpSpPr>
            <p:grpSpPr>
              <a:xfrm>
                <a:off x="1299324" y="2882501"/>
                <a:ext cx="103104" cy="1426186"/>
                <a:chOff x="5206863" y="3100904"/>
                <a:chExt cx="122758" cy="1698043"/>
              </a:xfrm>
            </p:grpSpPr>
            <p:sp>
              <p:nvSpPr>
                <p:cNvPr id="6339" name="Google Shape;6339;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6" name="Google Shape;6346;p71"/>
              <p:cNvGrpSpPr/>
              <p:nvPr/>
            </p:nvGrpSpPr>
            <p:grpSpPr>
              <a:xfrm>
                <a:off x="1786057" y="2882501"/>
                <a:ext cx="103104" cy="1426186"/>
                <a:chOff x="6006138" y="3143629"/>
                <a:chExt cx="122758" cy="1698043"/>
              </a:xfrm>
            </p:grpSpPr>
            <p:sp>
              <p:nvSpPr>
                <p:cNvPr id="6347" name="Google Shape;6347;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4" name="Google Shape;6354;p71"/>
              <p:cNvGrpSpPr/>
              <p:nvPr/>
            </p:nvGrpSpPr>
            <p:grpSpPr>
              <a:xfrm>
                <a:off x="2029422" y="2882501"/>
                <a:ext cx="103104" cy="1426186"/>
                <a:chOff x="6805413" y="3100904"/>
                <a:chExt cx="122758" cy="1698043"/>
              </a:xfrm>
            </p:grpSpPr>
            <p:sp>
              <p:nvSpPr>
                <p:cNvPr id="6355" name="Google Shape;6355;p7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71"/>
              <p:cNvGrpSpPr/>
              <p:nvPr/>
            </p:nvGrpSpPr>
            <p:grpSpPr>
              <a:xfrm>
                <a:off x="2272795" y="2882501"/>
                <a:ext cx="103104" cy="1426186"/>
                <a:chOff x="5206863" y="3100904"/>
                <a:chExt cx="122758" cy="1698043"/>
              </a:xfrm>
            </p:grpSpPr>
            <p:sp>
              <p:nvSpPr>
                <p:cNvPr id="6363" name="Google Shape;6363;p7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0" name="Google Shape;6370;p71"/>
              <p:cNvGrpSpPr/>
              <p:nvPr/>
            </p:nvGrpSpPr>
            <p:grpSpPr>
              <a:xfrm>
                <a:off x="1542694" y="2882501"/>
                <a:ext cx="103104" cy="1426186"/>
                <a:chOff x="6006138" y="3143629"/>
                <a:chExt cx="122758" cy="1698043"/>
              </a:xfrm>
            </p:grpSpPr>
            <p:sp>
              <p:nvSpPr>
                <p:cNvPr id="6371" name="Google Shape;6371;p7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78" name="Google Shape;6378;p71"/>
          <p:cNvGrpSpPr/>
          <p:nvPr/>
        </p:nvGrpSpPr>
        <p:grpSpPr>
          <a:xfrm>
            <a:off x="5683472" y="3518037"/>
            <a:ext cx="2749952" cy="870677"/>
            <a:chOff x="238125" y="1725700"/>
            <a:chExt cx="7139025" cy="2260325"/>
          </a:xfrm>
        </p:grpSpPr>
        <p:sp>
          <p:nvSpPr>
            <p:cNvPr id="6379" name="Google Shape;6379;p71"/>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1"/>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1"/>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1"/>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1"/>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1"/>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1"/>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1"/>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1"/>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1"/>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9" name="Google Shape;6389;p71"/>
          <p:cNvGrpSpPr/>
          <p:nvPr/>
        </p:nvGrpSpPr>
        <p:grpSpPr>
          <a:xfrm>
            <a:off x="5953636" y="2459783"/>
            <a:ext cx="1105452" cy="916747"/>
            <a:chOff x="5249100" y="1210600"/>
            <a:chExt cx="3502700" cy="2904775"/>
          </a:xfrm>
        </p:grpSpPr>
        <p:sp>
          <p:nvSpPr>
            <p:cNvPr id="6390" name="Google Shape;6390;p7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94" name="Google Shape;6394;p71"/>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395" name="Google Shape;6395;p71"/>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396" name="Google Shape;6396;p71"/>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397" name="Google Shape;6397;p71"/>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398" name="Google Shape;6398;p71"/>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71"/>
          <p:cNvGrpSpPr/>
          <p:nvPr/>
        </p:nvGrpSpPr>
        <p:grpSpPr>
          <a:xfrm>
            <a:off x="7136183" y="1179201"/>
            <a:ext cx="1304650" cy="1124856"/>
            <a:chOff x="7287122" y="1165658"/>
            <a:chExt cx="1219413" cy="1051365"/>
          </a:xfrm>
        </p:grpSpPr>
        <p:grpSp>
          <p:nvGrpSpPr>
            <p:cNvPr id="6400" name="Google Shape;6400;p71"/>
            <p:cNvGrpSpPr/>
            <p:nvPr/>
          </p:nvGrpSpPr>
          <p:grpSpPr>
            <a:xfrm>
              <a:off x="7287122" y="1969723"/>
              <a:ext cx="1219413" cy="247300"/>
              <a:chOff x="7287122" y="1969723"/>
              <a:chExt cx="1219413" cy="247300"/>
            </a:xfrm>
          </p:grpSpPr>
          <p:sp>
            <p:nvSpPr>
              <p:cNvPr id="6401" name="Google Shape;6401;p7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2" name="Google Shape;6402;p71"/>
              <p:cNvGrpSpPr/>
              <p:nvPr/>
            </p:nvGrpSpPr>
            <p:grpSpPr>
              <a:xfrm>
                <a:off x="7287122" y="2063892"/>
                <a:ext cx="1151753" cy="73428"/>
                <a:chOff x="7287122" y="2063892"/>
                <a:chExt cx="1151753" cy="73428"/>
              </a:xfrm>
            </p:grpSpPr>
            <p:sp>
              <p:nvSpPr>
                <p:cNvPr id="6403" name="Google Shape;6403;p7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04" name="Google Shape;6404;p7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405" name="Google Shape;6405;p71"/>
            <p:cNvGrpSpPr/>
            <p:nvPr/>
          </p:nvGrpSpPr>
          <p:grpSpPr>
            <a:xfrm>
              <a:off x="7287122" y="1712201"/>
              <a:ext cx="1219403" cy="246767"/>
              <a:chOff x="7287122" y="1712201"/>
              <a:chExt cx="1219403" cy="246767"/>
            </a:xfrm>
          </p:grpSpPr>
          <p:sp>
            <p:nvSpPr>
              <p:cNvPr id="6406" name="Google Shape;6406;p7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7" name="Google Shape;6407;p71"/>
              <p:cNvGrpSpPr/>
              <p:nvPr/>
            </p:nvGrpSpPr>
            <p:grpSpPr>
              <a:xfrm>
                <a:off x="7287122" y="1842861"/>
                <a:ext cx="1005303" cy="73419"/>
                <a:chOff x="7287122" y="1842861"/>
                <a:chExt cx="1005303" cy="73419"/>
              </a:xfrm>
            </p:grpSpPr>
            <p:sp>
              <p:nvSpPr>
                <p:cNvPr id="6408" name="Google Shape;6408;p7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09" name="Google Shape;6409;p7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410" name="Google Shape;6410;p71"/>
            <p:cNvGrpSpPr/>
            <p:nvPr/>
          </p:nvGrpSpPr>
          <p:grpSpPr>
            <a:xfrm>
              <a:off x="7287122" y="1447520"/>
              <a:ext cx="1219403" cy="286667"/>
              <a:chOff x="7287122" y="1447520"/>
              <a:chExt cx="1219403" cy="286667"/>
            </a:xfrm>
          </p:grpSpPr>
          <p:sp>
            <p:nvSpPr>
              <p:cNvPr id="6411" name="Google Shape;6411;p7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2" name="Google Shape;6412;p71"/>
              <p:cNvGrpSpPr/>
              <p:nvPr/>
            </p:nvGrpSpPr>
            <p:grpSpPr>
              <a:xfrm>
                <a:off x="7287122" y="1581977"/>
                <a:ext cx="852803" cy="73428"/>
                <a:chOff x="7287122" y="1581977"/>
                <a:chExt cx="852803" cy="73428"/>
              </a:xfrm>
            </p:grpSpPr>
            <p:sp>
              <p:nvSpPr>
                <p:cNvPr id="6413" name="Google Shape;6413;p7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14" name="Google Shape;6414;p7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415" name="Google Shape;6415;p71"/>
            <p:cNvGrpSpPr/>
            <p:nvPr/>
          </p:nvGrpSpPr>
          <p:grpSpPr>
            <a:xfrm>
              <a:off x="7287122" y="1165658"/>
              <a:ext cx="1219403" cy="344253"/>
              <a:chOff x="7287122" y="1165658"/>
              <a:chExt cx="1219403" cy="344253"/>
            </a:xfrm>
          </p:grpSpPr>
          <p:sp>
            <p:nvSpPr>
              <p:cNvPr id="6416" name="Google Shape;6416;p7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7" name="Google Shape;6417;p71"/>
              <p:cNvGrpSpPr/>
              <p:nvPr/>
            </p:nvGrpSpPr>
            <p:grpSpPr>
              <a:xfrm>
                <a:off x="7287122" y="1341025"/>
                <a:ext cx="695703" cy="73419"/>
                <a:chOff x="7287122" y="1341025"/>
                <a:chExt cx="695703" cy="73419"/>
              </a:xfrm>
            </p:grpSpPr>
            <p:sp>
              <p:nvSpPr>
                <p:cNvPr id="6418" name="Google Shape;6418;p7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19" name="Google Shape;6419;p7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420" name="Google Shape;6420;p71"/>
          <p:cNvGrpSpPr/>
          <p:nvPr/>
        </p:nvGrpSpPr>
        <p:grpSpPr>
          <a:xfrm>
            <a:off x="5802676" y="1185224"/>
            <a:ext cx="1397729" cy="1098540"/>
            <a:chOff x="5900602" y="1193063"/>
            <a:chExt cx="1299851" cy="1021707"/>
          </a:xfrm>
        </p:grpSpPr>
        <p:grpSp>
          <p:nvGrpSpPr>
            <p:cNvPr id="6421" name="Google Shape;6421;p71"/>
            <p:cNvGrpSpPr/>
            <p:nvPr/>
          </p:nvGrpSpPr>
          <p:grpSpPr>
            <a:xfrm>
              <a:off x="6520337" y="1193063"/>
              <a:ext cx="341815" cy="799959"/>
              <a:chOff x="6520337" y="1193063"/>
              <a:chExt cx="341815" cy="799959"/>
            </a:xfrm>
          </p:grpSpPr>
          <p:grpSp>
            <p:nvGrpSpPr>
              <p:cNvPr id="6422" name="Google Shape;6422;p71"/>
              <p:cNvGrpSpPr/>
              <p:nvPr/>
            </p:nvGrpSpPr>
            <p:grpSpPr>
              <a:xfrm>
                <a:off x="6520337" y="1589527"/>
                <a:ext cx="213950" cy="403494"/>
                <a:chOff x="6520337" y="1589527"/>
                <a:chExt cx="213950" cy="403494"/>
              </a:xfrm>
            </p:grpSpPr>
            <p:sp>
              <p:nvSpPr>
                <p:cNvPr id="6423" name="Google Shape;6423;p7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1"/>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5" name="Google Shape;6425;p71"/>
              <p:cNvGrpSpPr/>
              <p:nvPr/>
            </p:nvGrpSpPr>
            <p:grpSpPr>
              <a:xfrm>
                <a:off x="6577204" y="1193063"/>
                <a:ext cx="284947" cy="464512"/>
                <a:chOff x="6577204" y="1193063"/>
                <a:chExt cx="284947" cy="464512"/>
              </a:xfrm>
            </p:grpSpPr>
            <p:sp>
              <p:nvSpPr>
                <p:cNvPr id="6426" name="Google Shape;6426;p7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27" name="Google Shape;6427;p71"/>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428" name="Google Shape;6428;p71"/>
            <p:cNvGrpSpPr/>
            <p:nvPr/>
          </p:nvGrpSpPr>
          <p:grpSpPr>
            <a:xfrm>
              <a:off x="6238903" y="1193063"/>
              <a:ext cx="300475" cy="900152"/>
              <a:chOff x="6238903" y="1193063"/>
              <a:chExt cx="300475" cy="900152"/>
            </a:xfrm>
          </p:grpSpPr>
          <p:grpSp>
            <p:nvGrpSpPr>
              <p:cNvPr id="6429" name="Google Shape;6429;p71"/>
              <p:cNvGrpSpPr/>
              <p:nvPr/>
            </p:nvGrpSpPr>
            <p:grpSpPr>
              <a:xfrm>
                <a:off x="6290865" y="1489315"/>
                <a:ext cx="248514" cy="603900"/>
                <a:chOff x="6290865" y="1489315"/>
                <a:chExt cx="248514" cy="603900"/>
              </a:xfrm>
            </p:grpSpPr>
            <p:sp>
              <p:nvSpPr>
                <p:cNvPr id="6430" name="Google Shape;6430;p7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1"/>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2" name="Google Shape;6432;p71"/>
              <p:cNvGrpSpPr/>
              <p:nvPr/>
            </p:nvGrpSpPr>
            <p:grpSpPr>
              <a:xfrm>
                <a:off x="6238903" y="1193063"/>
                <a:ext cx="284947" cy="333087"/>
                <a:chOff x="6238903" y="1193063"/>
                <a:chExt cx="284947" cy="333087"/>
              </a:xfrm>
            </p:grpSpPr>
            <p:sp>
              <p:nvSpPr>
                <p:cNvPr id="6433" name="Google Shape;6433;p7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34" name="Google Shape;6434;p71"/>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435" name="Google Shape;6435;p71"/>
            <p:cNvGrpSpPr/>
            <p:nvPr/>
          </p:nvGrpSpPr>
          <p:grpSpPr>
            <a:xfrm>
              <a:off x="5900602" y="1193063"/>
              <a:ext cx="444345" cy="1021707"/>
              <a:chOff x="5900602" y="1193063"/>
              <a:chExt cx="444345" cy="1021707"/>
            </a:xfrm>
          </p:grpSpPr>
          <p:grpSp>
            <p:nvGrpSpPr>
              <p:cNvPr id="6436" name="Google Shape;6436;p71"/>
              <p:cNvGrpSpPr/>
              <p:nvPr/>
            </p:nvGrpSpPr>
            <p:grpSpPr>
              <a:xfrm>
                <a:off x="6046501" y="1367785"/>
                <a:ext cx="298446" cy="846986"/>
                <a:chOff x="6046501" y="1367785"/>
                <a:chExt cx="298446" cy="846986"/>
              </a:xfrm>
            </p:grpSpPr>
            <p:sp>
              <p:nvSpPr>
                <p:cNvPr id="6437" name="Google Shape;6437;p7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1"/>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9" name="Google Shape;6439;p71"/>
              <p:cNvGrpSpPr/>
              <p:nvPr/>
            </p:nvGrpSpPr>
            <p:grpSpPr>
              <a:xfrm>
                <a:off x="5900602" y="1193063"/>
                <a:ext cx="284947" cy="182312"/>
                <a:chOff x="5900602" y="1193063"/>
                <a:chExt cx="284947" cy="182312"/>
              </a:xfrm>
            </p:grpSpPr>
            <p:sp>
              <p:nvSpPr>
                <p:cNvPr id="6440" name="Google Shape;6440;p7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41" name="Google Shape;6441;p7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442" name="Google Shape;6442;p71"/>
            <p:cNvGrpSpPr/>
            <p:nvPr/>
          </p:nvGrpSpPr>
          <p:grpSpPr>
            <a:xfrm>
              <a:off x="6738300" y="1193063"/>
              <a:ext cx="462153" cy="707634"/>
              <a:chOff x="6738300" y="1193063"/>
              <a:chExt cx="462153" cy="707634"/>
            </a:xfrm>
          </p:grpSpPr>
          <p:grpSp>
            <p:nvGrpSpPr>
              <p:cNvPr id="6443" name="Google Shape;6443;p71"/>
              <p:cNvGrpSpPr/>
              <p:nvPr/>
            </p:nvGrpSpPr>
            <p:grpSpPr>
              <a:xfrm>
                <a:off x="6915505" y="1193063"/>
                <a:ext cx="284947" cy="597387"/>
                <a:chOff x="6915505" y="1193063"/>
                <a:chExt cx="284947" cy="597387"/>
              </a:xfrm>
            </p:grpSpPr>
            <p:sp>
              <p:nvSpPr>
                <p:cNvPr id="6444" name="Google Shape;6444;p7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45" name="Google Shape;6445;p71"/>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446" name="Google Shape;6446;p71"/>
              <p:cNvGrpSpPr/>
              <p:nvPr/>
            </p:nvGrpSpPr>
            <p:grpSpPr>
              <a:xfrm>
                <a:off x="6738300" y="1684725"/>
                <a:ext cx="230066" cy="215971"/>
                <a:chOff x="6738300" y="1684725"/>
                <a:chExt cx="230066" cy="215971"/>
              </a:xfrm>
            </p:grpSpPr>
            <p:sp>
              <p:nvSpPr>
                <p:cNvPr id="6447" name="Google Shape;6447;p71"/>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1"/>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452" name="Shape 6452"/>
        <p:cNvGrpSpPr/>
        <p:nvPr/>
      </p:nvGrpSpPr>
      <p:grpSpPr>
        <a:xfrm>
          <a:off x="0" y="0"/>
          <a:ext cx="0" cy="0"/>
          <a:chOff x="0" y="0"/>
          <a:chExt cx="0" cy="0"/>
        </a:xfrm>
      </p:grpSpPr>
      <p:sp>
        <p:nvSpPr>
          <p:cNvPr id="6453" name="Google Shape;6453;p7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454" name="Google Shape;6454;p72"/>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455" name="Google Shape;6455;p72"/>
          <p:cNvGrpSpPr/>
          <p:nvPr/>
        </p:nvGrpSpPr>
        <p:grpSpPr>
          <a:xfrm>
            <a:off x="1267741" y="2287103"/>
            <a:ext cx="298169" cy="339253"/>
            <a:chOff x="1529350" y="258825"/>
            <a:chExt cx="423475" cy="481825"/>
          </a:xfrm>
        </p:grpSpPr>
        <p:sp>
          <p:nvSpPr>
            <p:cNvPr id="6456" name="Google Shape;6456;p72"/>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57" name="Google Shape;6457;p72"/>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58" name="Google Shape;6458;p72"/>
          <p:cNvGrpSpPr/>
          <p:nvPr/>
        </p:nvGrpSpPr>
        <p:grpSpPr>
          <a:xfrm>
            <a:off x="1660716" y="2367273"/>
            <a:ext cx="340890" cy="178912"/>
            <a:chOff x="2084325" y="363300"/>
            <a:chExt cx="484150" cy="254100"/>
          </a:xfrm>
        </p:grpSpPr>
        <p:sp>
          <p:nvSpPr>
            <p:cNvPr id="6459" name="Google Shape;6459;p72"/>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0" name="Google Shape;6460;p72"/>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1" name="Google Shape;6461;p72"/>
          <p:cNvGrpSpPr/>
          <p:nvPr/>
        </p:nvGrpSpPr>
        <p:grpSpPr>
          <a:xfrm>
            <a:off x="2110011" y="2287102"/>
            <a:ext cx="298169" cy="339253"/>
            <a:chOff x="2707500" y="249400"/>
            <a:chExt cx="423475" cy="481825"/>
          </a:xfrm>
        </p:grpSpPr>
        <p:sp>
          <p:nvSpPr>
            <p:cNvPr id="6462" name="Google Shape;6462;p72"/>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3" name="Google Shape;6463;p72"/>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64" name="Google Shape;6464;p72"/>
          <p:cNvGrpSpPr/>
          <p:nvPr/>
        </p:nvGrpSpPr>
        <p:grpSpPr>
          <a:xfrm>
            <a:off x="2912712" y="2287349"/>
            <a:ext cx="352349" cy="338760"/>
            <a:chOff x="3854700" y="249750"/>
            <a:chExt cx="500425" cy="481125"/>
          </a:xfrm>
        </p:grpSpPr>
        <p:sp>
          <p:nvSpPr>
            <p:cNvPr id="6465" name="Google Shape;6465;p72"/>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6" name="Google Shape;6466;p72"/>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7" name="Google Shape;6467;p72"/>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8" name="Google Shape;6468;p72"/>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69" name="Google Shape;6469;p72"/>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0" name="Google Shape;6470;p72"/>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1" name="Google Shape;6471;p72"/>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2" name="Google Shape;6472;p72"/>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3" name="Google Shape;6473;p72"/>
          <p:cNvGrpSpPr/>
          <p:nvPr/>
        </p:nvGrpSpPr>
        <p:grpSpPr>
          <a:xfrm>
            <a:off x="3330701" y="2287349"/>
            <a:ext cx="352349" cy="338760"/>
            <a:chOff x="4447550" y="249750"/>
            <a:chExt cx="500425" cy="481125"/>
          </a:xfrm>
        </p:grpSpPr>
        <p:sp>
          <p:nvSpPr>
            <p:cNvPr id="6474" name="Google Shape;6474;p72"/>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5" name="Google Shape;6475;p72"/>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6" name="Google Shape;6476;p72"/>
          <p:cNvGrpSpPr/>
          <p:nvPr/>
        </p:nvGrpSpPr>
        <p:grpSpPr>
          <a:xfrm>
            <a:off x="3759902" y="2287102"/>
            <a:ext cx="339253" cy="339253"/>
            <a:chOff x="5049725" y="249400"/>
            <a:chExt cx="481825" cy="481825"/>
          </a:xfrm>
        </p:grpSpPr>
        <p:sp>
          <p:nvSpPr>
            <p:cNvPr id="6477" name="Google Shape;6477;p72"/>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78" name="Google Shape;6478;p72"/>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79" name="Google Shape;6479;p72"/>
          <p:cNvGrpSpPr/>
          <p:nvPr/>
        </p:nvGrpSpPr>
        <p:grpSpPr>
          <a:xfrm>
            <a:off x="4173843" y="2287102"/>
            <a:ext cx="339253" cy="339253"/>
            <a:chOff x="5660400" y="238125"/>
            <a:chExt cx="481825" cy="481825"/>
          </a:xfrm>
        </p:grpSpPr>
        <p:sp>
          <p:nvSpPr>
            <p:cNvPr id="6480" name="Google Shape;6480;p72"/>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1" name="Google Shape;6481;p72"/>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82" name="Google Shape;6482;p72"/>
          <p:cNvGrpSpPr/>
          <p:nvPr/>
        </p:nvGrpSpPr>
        <p:grpSpPr>
          <a:xfrm>
            <a:off x="4590529" y="2287102"/>
            <a:ext cx="339253" cy="339253"/>
            <a:chOff x="6235400" y="249400"/>
            <a:chExt cx="481825" cy="481825"/>
          </a:xfrm>
        </p:grpSpPr>
        <p:sp>
          <p:nvSpPr>
            <p:cNvPr id="6483" name="Google Shape;6483;p72"/>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4" name="Google Shape;6484;p72"/>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5" name="Google Shape;6485;p72"/>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6" name="Google Shape;6486;p72"/>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87" name="Google Shape;6487;p72"/>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488" name="Google Shape;6488;p72"/>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489" name="Google Shape;6489;p72"/>
          <p:cNvGrpSpPr/>
          <p:nvPr/>
        </p:nvGrpSpPr>
        <p:grpSpPr>
          <a:xfrm>
            <a:off x="1660875" y="2711232"/>
            <a:ext cx="340573" cy="339271"/>
            <a:chOff x="2085450" y="842250"/>
            <a:chExt cx="483700" cy="481850"/>
          </a:xfrm>
        </p:grpSpPr>
        <p:sp>
          <p:nvSpPr>
            <p:cNvPr id="6490" name="Google Shape;6490;p72"/>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1" name="Google Shape;6491;p72"/>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2" name="Google Shape;6492;p72"/>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93" name="Google Shape;6493;p72"/>
          <p:cNvGrpSpPr/>
          <p:nvPr/>
        </p:nvGrpSpPr>
        <p:grpSpPr>
          <a:xfrm>
            <a:off x="2089443" y="2711241"/>
            <a:ext cx="339306" cy="339253"/>
            <a:chOff x="2685825" y="840375"/>
            <a:chExt cx="481900" cy="481825"/>
          </a:xfrm>
        </p:grpSpPr>
        <p:sp>
          <p:nvSpPr>
            <p:cNvPr id="6494" name="Google Shape;6494;p72"/>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5" name="Google Shape;6495;p72"/>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496" name="Google Shape;6496;p72"/>
          <p:cNvGrpSpPr/>
          <p:nvPr/>
        </p:nvGrpSpPr>
        <p:grpSpPr>
          <a:xfrm>
            <a:off x="2501104" y="2710924"/>
            <a:ext cx="350431" cy="339887"/>
            <a:chOff x="3270675" y="841800"/>
            <a:chExt cx="497700" cy="482725"/>
          </a:xfrm>
        </p:grpSpPr>
        <p:sp>
          <p:nvSpPr>
            <p:cNvPr id="6497" name="Google Shape;6497;p72"/>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8" name="Google Shape;6498;p72"/>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499" name="Google Shape;6499;p72"/>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00" name="Google Shape;6500;p72"/>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01" name="Google Shape;6501;p72"/>
          <p:cNvGrpSpPr/>
          <p:nvPr/>
        </p:nvGrpSpPr>
        <p:grpSpPr>
          <a:xfrm>
            <a:off x="3337249" y="2731783"/>
            <a:ext cx="339253" cy="298169"/>
            <a:chOff x="4467200" y="877100"/>
            <a:chExt cx="481825" cy="423475"/>
          </a:xfrm>
        </p:grpSpPr>
        <p:sp>
          <p:nvSpPr>
            <p:cNvPr id="6502" name="Google Shape;6502;p72"/>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3" name="Google Shape;6503;p72"/>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4" name="Google Shape;6504;p72"/>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5" name="Google Shape;6505;p72"/>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06" name="Google Shape;6506;p72"/>
          <p:cNvGrpSpPr/>
          <p:nvPr/>
        </p:nvGrpSpPr>
        <p:grpSpPr>
          <a:xfrm>
            <a:off x="3752140" y="2711232"/>
            <a:ext cx="354778" cy="339271"/>
            <a:chOff x="5045500" y="842250"/>
            <a:chExt cx="503875" cy="481850"/>
          </a:xfrm>
        </p:grpSpPr>
        <p:sp>
          <p:nvSpPr>
            <p:cNvPr id="6507" name="Google Shape;6507;p72"/>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8" name="Google Shape;6508;p72"/>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09" name="Google Shape;6509;p72"/>
          <p:cNvGrpSpPr/>
          <p:nvPr/>
        </p:nvGrpSpPr>
        <p:grpSpPr>
          <a:xfrm>
            <a:off x="2523626" y="2287428"/>
            <a:ext cx="305386" cy="338602"/>
            <a:chOff x="3300325" y="249875"/>
            <a:chExt cx="433725" cy="480900"/>
          </a:xfrm>
        </p:grpSpPr>
        <p:sp>
          <p:nvSpPr>
            <p:cNvPr id="6510" name="Google Shape;6510;p72"/>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1" name="Google Shape;6511;p72"/>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2" name="Google Shape;6512;p72"/>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3" name="Google Shape;6513;p72"/>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4" name="Google Shape;6514;p72"/>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5" name="Google Shape;6515;p72"/>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6" name="Google Shape;6516;p72"/>
          <p:cNvGrpSpPr/>
          <p:nvPr/>
        </p:nvGrpSpPr>
        <p:grpSpPr>
          <a:xfrm>
            <a:off x="4174987" y="2737451"/>
            <a:ext cx="336965" cy="286833"/>
            <a:chOff x="5645200" y="879425"/>
            <a:chExt cx="478575" cy="407375"/>
          </a:xfrm>
        </p:grpSpPr>
        <p:sp>
          <p:nvSpPr>
            <p:cNvPr id="6517" name="Google Shape;6517;p72"/>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8" name="Google Shape;6518;p72"/>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9" name="Google Shape;6519;p72"/>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0" name="Google Shape;6520;p72"/>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1" name="Google Shape;6521;p72"/>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2" name="Google Shape;6522;p72"/>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3" name="Google Shape;6523;p72"/>
          <p:cNvGrpSpPr/>
          <p:nvPr/>
        </p:nvGrpSpPr>
        <p:grpSpPr>
          <a:xfrm>
            <a:off x="4611062" y="2711241"/>
            <a:ext cx="298186" cy="339253"/>
            <a:chOff x="6264525" y="842250"/>
            <a:chExt cx="423500" cy="481825"/>
          </a:xfrm>
        </p:grpSpPr>
        <p:sp>
          <p:nvSpPr>
            <p:cNvPr id="6524" name="Google Shape;6524;p72"/>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5" name="Google Shape;6525;p72"/>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6" name="Google Shape;6526;p72"/>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7" name="Google Shape;6527;p72"/>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8" name="Google Shape;6528;p72"/>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9" name="Google Shape;6529;p72"/>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0" name="Google Shape;6530;p72"/>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1" name="Google Shape;6531;p72"/>
          <p:cNvGrpSpPr/>
          <p:nvPr/>
        </p:nvGrpSpPr>
        <p:grpSpPr>
          <a:xfrm>
            <a:off x="829350" y="3125895"/>
            <a:ext cx="339253" cy="339253"/>
            <a:chOff x="900750" y="1436075"/>
            <a:chExt cx="481825" cy="481825"/>
          </a:xfrm>
        </p:grpSpPr>
        <p:sp>
          <p:nvSpPr>
            <p:cNvPr id="6532" name="Google Shape;6532;p72"/>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3" name="Google Shape;6533;p72"/>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4" name="Google Shape;6534;p72"/>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5" name="Google Shape;6535;p72"/>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6" name="Google Shape;6536;p72"/>
          <p:cNvGrpSpPr/>
          <p:nvPr/>
        </p:nvGrpSpPr>
        <p:grpSpPr>
          <a:xfrm>
            <a:off x="1247198" y="3186183"/>
            <a:ext cx="339253" cy="218676"/>
            <a:chOff x="1492675" y="1520750"/>
            <a:chExt cx="481825" cy="310575"/>
          </a:xfrm>
        </p:grpSpPr>
        <p:sp>
          <p:nvSpPr>
            <p:cNvPr id="6537" name="Google Shape;6537;p72"/>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8" name="Google Shape;6538;p72"/>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9" name="Google Shape;6539;p72"/>
          <p:cNvGrpSpPr/>
          <p:nvPr/>
        </p:nvGrpSpPr>
        <p:grpSpPr>
          <a:xfrm>
            <a:off x="1654995" y="3125877"/>
            <a:ext cx="352332" cy="339288"/>
            <a:chOff x="2071000" y="1435025"/>
            <a:chExt cx="500400" cy="481875"/>
          </a:xfrm>
        </p:grpSpPr>
        <p:sp>
          <p:nvSpPr>
            <p:cNvPr id="6540" name="Google Shape;6540;p72"/>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1" name="Google Shape;6541;p72"/>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2" name="Google Shape;6542;p72"/>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3" name="Google Shape;6543;p72"/>
          <p:cNvGrpSpPr/>
          <p:nvPr/>
        </p:nvGrpSpPr>
        <p:grpSpPr>
          <a:xfrm>
            <a:off x="828875" y="2731810"/>
            <a:ext cx="340204" cy="298116"/>
            <a:chOff x="899850" y="871450"/>
            <a:chExt cx="483175" cy="423400"/>
          </a:xfrm>
        </p:grpSpPr>
        <p:sp>
          <p:nvSpPr>
            <p:cNvPr id="6544" name="Google Shape;6544;p72"/>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5" name="Google Shape;6545;p72"/>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6" name="Google Shape;6546;p72"/>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7" name="Google Shape;6547;p72"/>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8" name="Google Shape;6548;p72"/>
          <p:cNvGrpSpPr/>
          <p:nvPr/>
        </p:nvGrpSpPr>
        <p:grpSpPr>
          <a:xfrm>
            <a:off x="2083159" y="3146709"/>
            <a:ext cx="351874" cy="297623"/>
            <a:chOff x="2678350" y="1464650"/>
            <a:chExt cx="499750" cy="422700"/>
          </a:xfrm>
        </p:grpSpPr>
        <p:sp>
          <p:nvSpPr>
            <p:cNvPr id="6549" name="Google Shape;6549;p72"/>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0" name="Google Shape;6550;p72"/>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1" name="Google Shape;6551;p72"/>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2" name="Google Shape;6552;p72"/>
          <p:cNvGrpSpPr/>
          <p:nvPr/>
        </p:nvGrpSpPr>
        <p:grpSpPr>
          <a:xfrm>
            <a:off x="2506692" y="3125895"/>
            <a:ext cx="339253" cy="339253"/>
            <a:chOff x="3271200" y="1435075"/>
            <a:chExt cx="481825" cy="481825"/>
          </a:xfrm>
        </p:grpSpPr>
        <p:sp>
          <p:nvSpPr>
            <p:cNvPr id="6553" name="Google Shape;6553;p72"/>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4" name="Google Shape;6554;p72"/>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5" name="Google Shape;6555;p72"/>
          <p:cNvGrpSpPr/>
          <p:nvPr/>
        </p:nvGrpSpPr>
        <p:grpSpPr>
          <a:xfrm>
            <a:off x="2917165" y="3125877"/>
            <a:ext cx="343442" cy="339288"/>
            <a:chOff x="3858100" y="1435075"/>
            <a:chExt cx="487775" cy="481875"/>
          </a:xfrm>
        </p:grpSpPr>
        <p:sp>
          <p:nvSpPr>
            <p:cNvPr id="6556" name="Google Shape;6556;p72"/>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7" name="Google Shape;6557;p72"/>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8" name="Google Shape;6558;p72"/>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9" name="Google Shape;6559;p72"/>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0" name="Google Shape;6560;p72"/>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1" name="Google Shape;6561;p72"/>
          <p:cNvGrpSpPr/>
          <p:nvPr/>
        </p:nvGrpSpPr>
        <p:grpSpPr>
          <a:xfrm>
            <a:off x="3337249" y="3125895"/>
            <a:ext cx="339253" cy="339253"/>
            <a:chOff x="4456875" y="1435075"/>
            <a:chExt cx="481825" cy="481825"/>
          </a:xfrm>
        </p:grpSpPr>
        <p:sp>
          <p:nvSpPr>
            <p:cNvPr id="6562" name="Google Shape;6562;p72"/>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3" name="Google Shape;6563;p72"/>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4" name="Google Shape;6564;p72"/>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5" name="Google Shape;6565;p72"/>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6" name="Google Shape;6566;p72"/>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7" name="Google Shape;6567;p72"/>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8" name="Google Shape;6568;p72"/>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9" name="Google Shape;6569;p72"/>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0" name="Google Shape;6570;p72"/>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1" name="Google Shape;6571;p72"/>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2" name="Google Shape;6572;p72"/>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3" name="Google Shape;6573;p72"/>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4" name="Google Shape;6574;p72"/>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5" name="Google Shape;6575;p72"/>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6" name="Google Shape;6576;p72"/>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7" name="Google Shape;6577;p72"/>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8" name="Google Shape;6578;p72"/>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9" name="Google Shape;6579;p72"/>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0" name="Google Shape;6580;p72"/>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1" name="Google Shape;6581;p72"/>
          <p:cNvGrpSpPr/>
          <p:nvPr/>
        </p:nvGrpSpPr>
        <p:grpSpPr>
          <a:xfrm>
            <a:off x="3758239" y="3125886"/>
            <a:ext cx="342580" cy="339271"/>
            <a:chOff x="5049725" y="1435050"/>
            <a:chExt cx="486550" cy="481850"/>
          </a:xfrm>
        </p:grpSpPr>
        <p:sp>
          <p:nvSpPr>
            <p:cNvPr id="6582" name="Google Shape;6582;p72"/>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3" name="Google Shape;6583;p72"/>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4" name="Google Shape;6584;p72"/>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5" name="Google Shape;6585;p72"/>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6" name="Google Shape;6586;p72"/>
          <p:cNvGrpSpPr/>
          <p:nvPr/>
        </p:nvGrpSpPr>
        <p:grpSpPr>
          <a:xfrm>
            <a:off x="4173790" y="3125895"/>
            <a:ext cx="339359" cy="339253"/>
            <a:chOff x="5642475" y="1435075"/>
            <a:chExt cx="481975" cy="481825"/>
          </a:xfrm>
        </p:grpSpPr>
        <p:sp>
          <p:nvSpPr>
            <p:cNvPr id="6587" name="Google Shape;6587;p72"/>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8" name="Google Shape;6588;p72"/>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9" name="Google Shape;6589;p72"/>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0" name="Google Shape;6590;p72"/>
          <p:cNvGrpSpPr/>
          <p:nvPr/>
        </p:nvGrpSpPr>
        <p:grpSpPr>
          <a:xfrm>
            <a:off x="1661509" y="3559347"/>
            <a:ext cx="339306" cy="298186"/>
            <a:chOff x="2085450" y="2057100"/>
            <a:chExt cx="481900" cy="423500"/>
          </a:xfrm>
        </p:grpSpPr>
        <p:sp>
          <p:nvSpPr>
            <p:cNvPr id="6591" name="Google Shape;6591;p72"/>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2" name="Google Shape;6592;p72"/>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3" name="Google Shape;6593;p72"/>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4" name="Google Shape;6594;p72"/>
          <p:cNvGrpSpPr/>
          <p:nvPr/>
        </p:nvGrpSpPr>
        <p:grpSpPr>
          <a:xfrm>
            <a:off x="2089442" y="3582592"/>
            <a:ext cx="339306" cy="251698"/>
            <a:chOff x="2678275" y="2090100"/>
            <a:chExt cx="481900" cy="357475"/>
          </a:xfrm>
        </p:grpSpPr>
        <p:sp>
          <p:nvSpPr>
            <p:cNvPr id="6595" name="Google Shape;6595;p72"/>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6" name="Google Shape;6596;p72"/>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7" name="Google Shape;6597;p72"/>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8" name="Google Shape;6598;p72"/>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9" name="Google Shape;6599;p72"/>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0" name="Google Shape;6600;p72"/>
          <p:cNvGrpSpPr/>
          <p:nvPr/>
        </p:nvGrpSpPr>
        <p:grpSpPr>
          <a:xfrm>
            <a:off x="2566646" y="3594790"/>
            <a:ext cx="219345" cy="227301"/>
            <a:chOff x="3357325" y="2093500"/>
            <a:chExt cx="311525" cy="322825"/>
          </a:xfrm>
        </p:grpSpPr>
        <p:sp>
          <p:nvSpPr>
            <p:cNvPr id="6601" name="Google Shape;6601;p72"/>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2" name="Google Shape;6602;p72"/>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3" name="Google Shape;6603;p72"/>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04" name="Google Shape;6604;p72"/>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05" name="Google Shape;6605;p72"/>
          <p:cNvGrpSpPr/>
          <p:nvPr/>
        </p:nvGrpSpPr>
        <p:grpSpPr>
          <a:xfrm>
            <a:off x="3360836" y="3538814"/>
            <a:ext cx="292078" cy="339253"/>
            <a:chOff x="4492800" y="2027925"/>
            <a:chExt cx="414825" cy="481825"/>
          </a:xfrm>
        </p:grpSpPr>
        <p:sp>
          <p:nvSpPr>
            <p:cNvPr id="6606" name="Google Shape;6606;p72"/>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7" name="Google Shape;6607;p72"/>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8" name="Google Shape;6608;p72"/>
          <p:cNvGrpSpPr/>
          <p:nvPr/>
        </p:nvGrpSpPr>
        <p:grpSpPr>
          <a:xfrm>
            <a:off x="3759928" y="3538805"/>
            <a:ext cx="339200" cy="339271"/>
            <a:chOff x="5049725" y="2027900"/>
            <a:chExt cx="481750" cy="481850"/>
          </a:xfrm>
        </p:grpSpPr>
        <p:sp>
          <p:nvSpPr>
            <p:cNvPr id="6609" name="Google Shape;6609;p72"/>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0" name="Google Shape;6610;p72"/>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1" name="Google Shape;6611;p72"/>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2" name="Google Shape;6612;p72"/>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3" name="Google Shape;6613;p72"/>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4" name="Google Shape;6614;p72"/>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5" name="Google Shape;6615;p72"/>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6" name="Google Shape;6616;p72"/>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7" name="Google Shape;6617;p72"/>
          <p:cNvGrpSpPr/>
          <p:nvPr/>
        </p:nvGrpSpPr>
        <p:grpSpPr>
          <a:xfrm>
            <a:off x="4233524" y="3538893"/>
            <a:ext cx="219890" cy="339095"/>
            <a:chOff x="5726350" y="2028150"/>
            <a:chExt cx="312300" cy="481600"/>
          </a:xfrm>
        </p:grpSpPr>
        <p:sp>
          <p:nvSpPr>
            <p:cNvPr id="6618" name="Google Shape;6618;p72"/>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9" name="Google Shape;6619;p72"/>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0" name="Google Shape;6620;p72"/>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1" name="Google Shape;6621;p72"/>
          <p:cNvGrpSpPr/>
          <p:nvPr/>
        </p:nvGrpSpPr>
        <p:grpSpPr>
          <a:xfrm>
            <a:off x="4593715" y="3542000"/>
            <a:ext cx="332881" cy="332881"/>
            <a:chOff x="6239925" y="2032450"/>
            <a:chExt cx="472775" cy="472775"/>
          </a:xfrm>
        </p:grpSpPr>
        <p:sp>
          <p:nvSpPr>
            <p:cNvPr id="6622" name="Google Shape;6622;p72"/>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3" name="Google Shape;6623;p72"/>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4" name="Google Shape;6624;p72"/>
          <p:cNvGrpSpPr/>
          <p:nvPr/>
        </p:nvGrpSpPr>
        <p:grpSpPr>
          <a:xfrm>
            <a:off x="5042807" y="2364092"/>
            <a:ext cx="334641" cy="185425"/>
            <a:chOff x="903075" y="2730000"/>
            <a:chExt cx="475275" cy="263350"/>
          </a:xfrm>
        </p:grpSpPr>
        <p:sp>
          <p:nvSpPr>
            <p:cNvPr id="6625" name="Google Shape;6625;p72"/>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6" name="Google Shape;6626;p72"/>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7" name="Google Shape;6627;p72"/>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28" name="Google Shape;6628;p72"/>
          <p:cNvGrpSpPr/>
          <p:nvPr/>
        </p:nvGrpSpPr>
        <p:grpSpPr>
          <a:xfrm>
            <a:off x="1247198" y="3538814"/>
            <a:ext cx="339253" cy="339253"/>
            <a:chOff x="1492675" y="2027925"/>
            <a:chExt cx="481825" cy="481825"/>
          </a:xfrm>
        </p:grpSpPr>
        <p:sp>
          <p:nvSpPr>
            <p:cNvPr id="6629" name="Google Shape;6629;p72"/>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0" name="Google Shape;6630;p72"/>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1" name="Google Shape;6631;p72"/>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2" name="Google Shape;6632;p72"/>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3" name="Google Shape;6633;p72"/>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4" name="Google Shape;6634;p72"/>
          <p:cNvGrpSpPr/>
          <p:nvPr/>
        </p:nvGrpSpPr>
        <p:grpSpPr>
          <a:xfrm>
            <a:off x="829359" y="2307635"/>
            <a:ext cx="339235" cy="298186"/>
            <a:chOff x="898875" y="244725"/>
            <a:chExt cx="481800" cy="423500"/>
          </a:xfrm>
        </p:grpSpPr>
        <p:sp>
          <p:nvSpPr>
            <p:cNvPr id="6635" name="Google Shape;6635;p72"/>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6" name="Google Shape;6636;p72"/>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7" name="Google Shape;6637;p72"/>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8" name="Google Shape;6638;p72"/>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9" name="Google Shape;6639;p72"/>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0" name="Google Shape;6640;p72"/>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1" name="Google Shape;6641;p72"/>
          <p:cNvGrpSpPr/>
          <p:nvPr/>
        </p:nvGrpSpPr>
        <p:grpSpPr>
          <a:xfrm>
            <a:off x="5473575" y="2287178"/>
            <a:ext cx="339253" cy="339253"/>
            <a:chOff x="1492675" y="2620775"/>
            <a:chExt cx="481825" cy="481825"/>
          </a:xfrm>
        </p:grpSpPr>
        <p:sp>
          <p:nvSpPr>
            <p:cNvPr id="6642" name="Google Shape;6642;p72"/>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3" name="Google Shape;6643;p72"/>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44" name="Google Shape;6644;p72"/>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45" name="Google Shape;6645;p72"/>
          <p:cNvGrpSpPr/>
          <p:nvPr/>
        </p:nvGrpSpPr>
        <p:grpSpPr>
          <a:xfrm>
            <a:off x="6297328" y="2303161"/>
            <a:ext cx="333585" cy="307287"/>
            <a:chOff x="2682350" y="2643425"/>
            <a:chExt cx="473775" cy="436425"/>
          </a:xfrm>
        </p:grpSpPr>
        <p:sp>
          <p:nvSpPr>
            <p:cNvPr id="6646" name="Google Shape;6646;p72"/>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7" name="Google Shape;6647;p72"/>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8" name="Google Shape;6648;p72"/>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9" name="Google Shape;6649;p72"/>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0" name="Google Shape;6650;p72"/>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1" name="Google Shape;6651;p72"/>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2" name="Google Shape;6652;p72"/>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3" name="Google Shape;6653;p72"/>
          <p:cNvGrpSpPr/>
          <p:nvPr/>
        </p:nvGrpSpPr>
        <p:grpSpPr>
          <a:xfrm>
            <a:off x="6762818" y="2287178"/>
            <a:ext cx="238531" cy="339253"/>
            <a:chOff x="3342725" y="2620775"/>
            <a:chExt cx="338775" cy="481825"/>
          </a:xfrm>
        </p:grpSpPr>
        <p:sp>
          <p:nvSpPr>
            <p:cNvPr id="6654" name="Google Shape;6654;p72"/>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5" name="Google Shape;6655;p72"/>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6" name="Google Shape;6656;p72"/>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7" name="Google Shape;6657;p72"/>
          <p:cNvGrpSpPr/>
          <p:nvPr/>
        </p:nvGrpSpPr>
        <p:grpSpPr>
          <a:xfrm>
            <a:off x="7156568" y="2287178"/>
            <a:ext cx="278296" cy="339253"/>
            <a:chOff x="3907325" y="2620775"/>
            <a:chExt cx="395250" cy="481825"/>
          </a:xfrm>
        </p:grpSpPr>
        <p:sp>
          <p:nvSpPr>
            <p:cNvPr id="6658" name="Google Shape;6658;p72"/>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9" name="Google Shape;6659;p72"/>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0" name="Google Shape;6660;p72"/>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1" name="Google Shape;6661;p72"/>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2" name="Google Shape;6662;p72"/>
          <p:cNvGrpSpPr/>
          <p:nvPr/>
        </p:nvGrpSpPr>
        <p:grpSpPr>
          <a:xfrm>
            <a:off x="7974679" y="2297783"/>
            <a:ext cx="339253" cy="318042"/>
            <a:chOff x="5049725" y="2635825"/>
            <a:chExt cx="481825" cy="451700"/>
          </a:xfrm>
        </p:grpSpPr>
        <p:sp>
          <p:nvSpPr>
            <p:cNvPr id="6663" name="Google Shape;6663;p72"/>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4" name="Google Shape;6664;p72"/>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5" name="Google Shape;6665;p72"/>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6" name="Google Shape;6666;p72"/>
          <p:cNvGrpSpPr/>
          <p:nvPr/>
        </p:nvGrpSpPr>
        <p:grpSpPr>
          <a:xfrm>
            <a:off x="2375386" y="3952243"/>
            <a:ext cx="338566" cy="338373"/>
            <a:chOff x="5643000" y="2621375"/>
            <a:chExt cx="480850" cy="480575"/>
          </a:xfrm>
        </p:grpSpPr>
        <p:sp>
          <p:nvSpPr>
            <p:cNvPr id="6667" name="Google Shape;6667;p72"/>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8" name="Google Shape;6668;p72"/>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9" name="Google Shape;6669;p72"/>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0" name="Google Shape;6670;p72"/>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1" name="Google Shape;6671;p72"/>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2" name="Google Shape;6672;p72"/>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3" name="Google Shape;6673;p72"/>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4" name="Google Shape;6674;p72"/>
          <p:cNvGrpSpPr/>
          <p:nvPr/>
        </p:nvGrpSpPr>
        <p:grpSpPr>
          <a:xfrm>
            <a:off x="4192782" y="3951803"/>
            <a:ext cx="339359" cy="339253"/>
            <a:chOff x="6235250" y="2620775"/>
            <a:chExt cx="481975" cy="481825"/>
          </a:xfrm>
        </p:grpSpPr>
        <p:sp>
          <p:nvSpPr>
            <p:cNvPr id="6675" name="Google Shape;6675;p72"/>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6" name="Google Shape;6676;p72"/>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7" name="Google Shape;6677;p72"/>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8" name="Google Shape;6678;p72"/>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9" name="Google Shape;6679;p72"/>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80" name="Google Shape;6680;p72"/>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81" name="Google Shape;6681;p72"/>
          <p:cNvGrpSpPr/>
          <p:nvPr/>
        </p:nvGrpSpPr>
        <p:grpSpPr>
          <a:xfrm>
            <a:off x="5472652" y="2711317"/>
            <a:ext cx="341101" cy="339253"/>
            <a:chOff x="1535000" y="3223325"/>
            <a:chExt cx="484450" cy="481825"/>
          </a:xfrm>
        </p:grpSpPr>
        <p:sp>
          <p:nvSpPr>
            <p:cNvPr id="6682" name="Google Shape;6682;p72"/>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3" name="Google Shape;6683;p72"/>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4" name="Google Shape;6684;p72"/>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5" name="Google Shape;6685;p72"/>
          <p:cNvGrpSpPr/>
          <p:nvPr/>
        </p:nvGrpSpPr>
        <p:grpSpPr>
          <a:xfrm>
            <a:off x="5880219" y="2746618"/>
            <a:ext cx="339253" cy="268649"/>
            <a:chOff x="2085525" y="3263750"/>
            <a:chExt cx="481825" cy="381550"/>
          </a:xfrm>
        </p:grpSpPr>
        <p:sp>
          <p:nvSpPr>
            <p:cNvPr id="6686" name="Google Shape;6686;p72"/>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7" name="Google Shape;6687;p72"/>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88" name="Google Shape;6688;p72"/>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89" name="Google Shape;6689;p72"/>
          <p:cNvGrpSpPr/>
          <p:nvPr/>
        </p:nvGrpSpPr>
        <p:grpSpPr>
          <a:xfrm>
            <a:off x="6711982" y="2711308"/>
            <a:ext cx="340204" cy="339271"/>
            <a:chOff x="3270450" y="3213625"/>
            <a:chExt cx="483175" cy="481850"/>
          </a:xfrm>
        </p:grpSpPr>
        <p:sp>
          <p:nvSpPr>
            <p:cNvPr id="6690" name="Google Shape;6690;p72"/>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1" name="Google Shape;6691;p72"/>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2" name="Google Shape;6692;p72"/>
          <p:cNvGrpSpPr/>
          <p:nvPr/>
        </p:nvGrpSpPr>
        <p:grpSpPr>
          <a:xfrm>
            <a:off x="7211250" y="2711317"/>
            <a:ext cx="168931" cy="339253"/>
            <a:chOff x="3984950" y="3213600"/>
            <a:chExt cx="239925" cy="481825"/>
          </a:xfrm>
        </p:grpSpPr>
        <p:sp>
          <p:nvSpPr>
            <p:cNvPr id="6693" name="Google Shape;6693;p72"/>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4" name="Google Shape;6694;p72"/>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95" name="Google Shape;6695;p72"/>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6" name="Google Shape;6696;p72"/>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97" name="Google Shape;6697;p72"/>
          <p:cNvGrpSpPr/>
          <p:nvPr/>
        </p:nvGrpSpPr>
        <p:grpSpPr>
          <a:xfrm>
            <a:off x="1874281" y="3981487"/>
            <a:ext cx="355218" cy="279880"/>
            <a:chOff x="5629975" y="3255775"/>
            <a:chExt cx="504500" cy="397500"/>
          </a:xfrm>
        </p:grpSpPr>
        <p:sp>
          <p:nvSpPr>
            <p:cNvPr id="6698" name="Google Shape;6698;p72"/>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9" name="Google Shape;6699;p72"/>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0" name="Google Shape;6700;p72"/>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1" name="Google Shape;6701;p72"/>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2" name="Google Shape;6702;p72"/>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3" name="Google Shape;6703;p72"/>
          <p:cNvGrpSpPr/>
          <p:nvPr/>
        </p:nvGrpSpPr>
        <p:grpSpPr>
          <a:xfrm>
            <a:off x="3755839" y="3981593"/>
            <a:ext cx="340256" cy="279669"/>
            <a:chOff x="6234950" y="3255925"/>
            <a:chExt cx="483250" cy="397200"/>
          </a:xfrm>
        </p:grpSpPr>
        <p:sp>
          <p:nvSpPr>
            <p:cNvPr id="6704" name="Google Shape;6704;p72"/>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5" name="Google Shape;6705;p72"/>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6" name="Google Shape;6706;p72"/>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7" name="Google Shape;6707;p72"/>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8" name="Google Shape;6708;p72"/>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9" name="Google Shape;6709;p72"/>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0" name="Google Shape;6710;p72"/>
          <p:cNvGrpSpPr/>
          <p:nvPr/>
        </p:nvGrpSpPr>
        <p:grpSpPr>
          <a:xfrm>
            <a:off x="5051107" y="3125970"/>
            <a:ext cx="318042" cy="339253"/>
            <a:chOff x="914900" y="3806450"/>
            <a:chExt cx="451700" cy="481825"/>
          </a:xfrm>
        </p:grpSpPr>
        <p:sp>
          <p:nvSpPr>
            <p:cNvPr id="6711" name="Google Shape;6711;p72"/>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2" name="Google Shape;6712;p72"/>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3" name="Google Shape;6713;p72"/>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4" name="Google Shape;6714;p72"/>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5" name="Google Shape;6715;p72"/>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6" name="Google Shape;6716;p72"/>
          <p:cNvGrpSpPr/>
          <p:nvPr/>
        </p:nvGrpSpPr>
        <p:grpSpPr>
          <a:xfrm>
            <a:off x="5470028" y="3125785"/>
            <a:ext cx="346347" cy="339623"/>
            <a:chOff x="1490050" y="3805975"/>
            <a:chExt cx="491900" cy="482350"/>
          </a:xfrm>
        </p:grpSpPr>
        <p:sp>
          <p:nvSpPr>
            <p:cNvPr id="6717" name="Google Shape;6717;p72"/>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8" name="Google Shape;6718;p72"/>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9" name="Google Shape;6719;p72"/>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0" name="Google Shape;6720;p72"/>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1" name="Google Shape;6721;p72"/>
          <p:cNvGrpSpPr/>
          <p:nvPr/>
        </p:nvGrpSpPr>
        <p:grpSpPr>
          <a:xfrm>
            <a:off x="5893896" y="3125970"/>
            <a:ext cx="311899" cy="339253"/>
            <a:chOff x="2104275" y="3806450"/>
            <a:chExt cx="442975" cy="481825"/>
          </a:xfrm>
        </p:grpSpPr>
        <p:sp>
          <p:nvSpPr>
            <p:cNvPr id="6722" name="Google Shape;6722;p72"/>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3" name="Google Shape;6723;p72"/>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4" name="Google Shape;6724;p72"/>
          <p:cNvGrpSpPr/>
          <p:nvPr/>
        </p:nvGrpSpPr>
        <p:grpSpPr>
          <a:xfrm>
            <a:off x="6317413" y="3125970"/>
            <a:ext cx="293416" cy="339253"/>
            <a:chOff x="2710875" y="3806450"/>
            <a:chExt cx="416725" cy="481825"/>
          </a:xfrm>
        </p:grpSpPr>
        <p:sp>
          <p:nvSpPr>
            <p:cNvPr id="6725" name="Google Shape;6725;p72"/>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6" name="Google Shape;6726;p72"/>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7" name="Google Shape;6727;p72"/>
          <p:cNvGrpSpPr/>
          <p:nvPr/>
        </p:nvGrpSpPr>
        <p:grpSpPr>
          <a:xfrm>
            <a:off x="7147952" y="3126199"/>
            <a:ext cx="295528" cy="338795"/>
            <a:chOff x="3895050" y="3806775"/>
            <a:chExt cx="419725" cy="481175"/>
          </a:xfrm>
        </p:grpSpPr>
        <p:sp>
          <p:nvSpPr>
            <p:cNvPr id="6728" name="Google Shape;6728;p72"/>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9" name="Google Shape;6729;p72"/>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0" name="Google Shape;6730;p72"/>
          <p:cNvGrpSpPr/>
          <p:nvPr/>
        </p:nvGrpSpPr>
        <p:grpSpPr>
          <a:xfrm>
            <a:off x="7974679" y="3125970"/>
            <a:ext cx="339253" cy="339253"/>
            <a:chOff x="5049725" y="3806450"/>
            <a:chExt cx="481825" cy="481825"/>
          </a:xfrm>
        </p:grpSpPr>
        <p:sp>
          <p:nvSpPr>
            <p:cNvPr id="6731" name="Google Shape;6731;p72"/>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2" name="Google Shape;6732;p72"/>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3" name="Google Shape;6733;p72"/>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4" name="Google Shape;6734;p72"/>
          <p:cNvGrpSpPr/>
          <p:nvPr/>
        </p:nvGrpSpPr>
        <p:grpSpPr>
          <a:xfrm>
            <a:off x="1461983" y="3951798"/>
            <a:ext cx="339253" cy="339253"/>
            <a:chOff x="5651375" y="3806450"/>
            <a:chExt cx="481825" cy="481825"/>
          </a:xfrm>
        </p:grpSpPr>
        <p:sp>
          <p:nvSpPr>
            <p:cNvPr id="6735" name="Google Shape;6735;p72"/>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6" name="Google Shape;6736;p72"/>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7" name="Google Shape;6737;p72"/>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8" name="Google Shape;6738;p72"/>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9" name="Google Shape;6739;p72"/>
          <p:cNvGrpSpPr/>
          <p:nvPr/>
        </p:nvGrpSpPr>
        <p:grpSpPr>
          <a:xfrm>
            <a:off x="3360663" y="3953787"/>
            <a:ext cx="298503" cy="335275"/>
            <a:chOff x="6264300" y="3809300"/>
            <a:chExt cx="423950" cy="476175"/>
          </a:xfrm>
        </p:grpSpPr>
        <p:sp>
          <p:nvSpPr>
            <p:cNvPr id="6740" name="Google Shape;6740;p72"/>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1" name="Google Shape;6741;p72"/>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2" name="Google Shape;6742;p72"/>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43" name="Google Shape;6743;p72"/>
          <p:cNvGrpSpPr/>
          <p:nvPr/>
        </p:nvGrpSpPr>
        <p:grpSpPr>
          <a:xfrm>
            <a:off x="5039841" y="3538881"/>
            <a:ext cx="340573" cy="339271"/>
            <a:chOff x="898875" y="4399275"/>
            <a:chExt cx="483700" cy="481850"/>
          </a:xfrm>
        </p:grpSpPr>
        <p:sp>
          <p:nvSpPr>
            <p:cNvPr id="6744" name="Google Shape;6744;p72"/>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5" name="Google Shape;6745;p72"/>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6" name="Google Shape;6746;p72"/>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7" name="Google Shape;6747;p72"/>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8" name="Google Shape;6748;p72"/>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9" name="Google Shape;6749;p72"/>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0" name="Google Shape;6750;p72"/>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1" name="Google Shape;6751;p72"/>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52" name="Google Shape;6752;p72"/>
          <p:cNvGrpSpPr/>
          <p:nvPr/>
        </p:nvGrpSpPr>
        <p:grpSpPr>
          <a:xfrm>
            <a:off x="5473575" y="3554133"/>
            <a:ext cx="339253" cy="308765"/>
            <a:chOff x="1492675" y="4420975"/>
            <a:chExt cx="481825" cy="438525"/>
          </a:xfrm>
        </p:grpSpPr>
        <p:sp>
          <p:nvSpPr>
            <p:cNvPr id="6753" name="Google Shape;6753;p72"/>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4" name="Google Shape;6754;p72"/>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5" name="Google Shape;6755;p72"/>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6" name="Google Shape;6756;p72"/>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7" name="Google Shape;6757;p72"/>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58" name="Google Shape;6758;p72"/>
          <p:cNvGrpSpPr/>
          <p:nvPr/>
        </p:nvGrpSpPr>
        <p:grpSpPr>
          <a:xfrm>
            <a:off x="4588276" y="3125886"/>
            <a:ext cx="343759" cy="339271"/>
            <a:chOff x="6232000" y="1435050"/>
            <a:chExt cx="488225" cy="481850"/>
          </a:xfrm>
        </p:grpSpPr>
        <p:sp>
          <p:nvSpPr>
            <p:cNvPr id="6759" name="Google Shape;6759;p72"/>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0" name="Google Shape;6760;p72"/>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1" name="Google Shape;6761;p72"/>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2" name="Google Shape;6762;p72"/>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3" name="Google Shape;6763;p72"/>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4" name="Google Shape;6764;p72"/>
          <p:cNvGrpSpPr/>
          <p:nvPr/>
        </p:nvGrpSpPr>
        <p:grpSpPr>
          <a:xfrm>
            <a:off x="849012" y="3539545"/>
            <a:ext cx="299929" cy="337792"/>
            <a:chOff x="924450" y="2028975"/>
            <a:chExt cx="425975" cy="479750"/>
          </a:xfrm>
        </p:grpSpPr>
        <p:sp>
          <p:nvSpPr>
            <p:cNvPr id="6765" name="Google Shape;6765;p72"/>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6" name="Google Shape;6766;p72"/>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7" name="Google Shape;6767;p72"/>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8" name="Google Shape;6768;p72"/>
          <p:cNvGrpSpPr/>
          <p:nvPr/>
        </p:nvGrpSpPr>
        <p:grpSpPr>
          <a:xfrm>
            <a:off x="5878556" y="3539558"/>
            <a:ext cx="342580" cy="337915"/>
            <a:chOff x="2084100" y="4400250"/>
            <a:chExt cx="486550" cy="479925"/>
          </a:xfrm>
        </p:grpSpPr>
        <p:sp>
          <p:nvSpPr>
            <p:cNvPr id="6769" name="Google Shape;6769;p72"/>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0" name="Google Shape;6770;p72"/>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1" name="Google Shape;6771;p72"/>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2" name="Google Shape;6772;p72"/>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3" name="Google Shape;6773;p72"/>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4" name="Google Shape;6774;p72"/>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5" name="Google Shape;6775;p72"/>
          <p:cNvGrpSpPr/>
          <p:nvPr/>
        </p:nvGrpSpPr>
        <p:grpSpPr>
          <a:xfrm>
            <a:off x="6744555" y="3538881"/>
            <a:ext cx="275057" cy="339271"/>
            <a:chOff x="3330525" y="4399275"/>
            <a:chExt cx="390650" cy="481850"/>
          </a:xfrm>
        </p:grpSpPr>
        <p:sp>
          <p:nvSpPr>
            <p:cNvPr id="6776" name="Google Shape;6776;p72"/>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7" name="Google Shape;6777;p72"/>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8" name="Google Shape;6778;p72"/>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9" name="Google Shape;6779;p72"/>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0" name="Google Shape;6780;p72"/>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1" name="Google Shape;6781;p72"/>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2" name="Google Shape;6782;p72"/>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3" name="Google Shape;6783;p72"/>
          <p:cNvGrpSpPr/>
          <p:nvPr/>
        </p:nvGrpSpPr>
        <p:grpSpPr>
          <a:xfrm>
            <a:off x="7169084" y="3538890"/>
            <a:ext cx="253265" cy="339253"/>
            <a:chOff x="3938800" y="4399275"/>
            <a:chExt cx="359700" cy="481825"/>
          </a:xfrm>
        </p:grpSpPr>
        <p:sp>
          <p:nvSpPr>
            <p:cNvPr id="6784" name="Google Shape;6784;p72"/>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5" name="Google Shape;6785;p72"/>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6" name="Google Shape;6786;p72"/>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7" name="Google Shape;6787;p72"/>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8" name="Google Shape;6788;p72"/>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9" name="Google Shape;6789;p72"/>
          <p:cNvGrpSpPr/>
          <p:nvPr/>
        </p:nvGrpSpPr>
        <p:grpSpPr>
          <a:xfrm>
            <a:off x="7639862" y="3538890"/>
            <a:ext cx="159039" cy="339253"/>
            <a:chOff x="4584850" y="4399275"/>
            <a:chExt cx="225875" cy="481825"/>
          </a:xfrm>
        </p:grpSpPr>
        <p:sp>
          <p:nvSpPr>
            <p:cNvPr id="6790" name="Google Shape;6790;p72"/>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1" name="Google Shape;6791;p72"/>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2" name="Google Shape;6792;p72"/>
          <p:cNvGrpSpPr/>
          <p:nvPr/>
        </p:nvGrpSpPr>
        <p:grpSpPr>
          <a:xfrm>
            <a:off x="6712457" y="3166412"/>
            <a:ext cx="339253" cy="258369"/>
            <a:chOff x="3271200" y="3863875"/>
            <a:chExt cx="481825" cy="366950"/>
          </a:xfrm>
        </p:grpSpPr>
        <p:sp>
          <p:nvSpPr>
            <p:cNvPr id="6793" name="Google Shape;6793;p72"/>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4" name="Google Shape;6794;p72"/>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95" name="Google Shape;6795;p72"/>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96" name="Google Shape;6796;p72"/>
          <p:cNvGrpSpPr/>
          <p:nvPr/>
        </p:nvGrpSpPr>
        <p:grpSpPr>
          <a:xfrm>
            <a:off x="1049680" y="3951795"/>
            <a:ext cx="339253" cy="339253"/>
            <a:chOff x="5642550" y="4399275"/>
            <a:chExt cx="481825" cy="481825"/>
          </a:xfrm>
        </p:grpSpPr>
        <p:sp>
          <p:nvSpPr>
            <p:cNvPr id="6797" name="Google Shape;6797;p72"/>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8" name="Google Shape;6798;p72"/>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9" name="Google Shape;6799;p72"/>
          <p:cNvGrpSpPr/>
          <p:nvPr/>
        </p:nvGrpSpPr>
        <p:grpSpPr>
          <a:xfrm>
            <a:off x="2859815" y="3963703"/>
            <a:ext cx="363316" cy="315437"/>
            <a:chOff x="6218300" y="4416175"/>
            <a:chExt cx="516000" cy="448000"/>
          </a:xfrm>
        </p:grpSpPr>
        <p:sp>
          <p:nvSpPr>
            <p:cNvPr id="6800" name="Google Shape;6800;p72"/>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1" name="Google Shape;6801;p72"/>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2" name="Google Shape;6802;p72"/>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3" name="Google Shape;6803;p72"/>
          <p:cNvGrpSpPr/>
          <p:nvPr/>
        </p:nvGrpSpPr>
        <p:grpSpPr>
          <a:xfrm>
            <a:off x="5918879" y="3951792"/>
            <a:ext cx="339253" cy="339253"/>
            <a:chOff x="899850" y="4992125"/>
            <a:chExt cx="481825" cy="481825"/>
          </a:xfrm>
        </p:grpSpPr>
        <p:sp>
          <p:nvSpPr>
            <p:cNvPr id="6804" name="Google Shape;6804;p72"/>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5" name="Google Shape;6805;p72"/>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6" name="Google Shape;6806;p72"/>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7" name="Google Shape;6807;p72"/>
          <p:cNvGrpSpPr/>
          <p:nvPr/>
        </p:nvGrpSpPr>
        <p:grpSpPr>
          <a:xfrm>
            <a:off x="5461708" y="3951792"/>
            <a:ext cx="339253" cy="339253"/>
            <a:chOff x="1492675" y="4992125"/>
            <a:chExt cx="481825" cy="481825"/>
          </a:xfrm>
        </p:grpSpPr>
        <p:sp>
          <p:nvSpPr>
            <p:cNvPr id="6808" name="Google Shape;6808;p72"/>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9" name="Google Shape;6809;p72"/>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0" name="Google Shape;6810;p72"/>
          <p:cNvGrpSpPr/>
          <p:nvPr/>
        </p:nvGrpSpPr>
        <p:grpSpPr>
          <a:xfrm>
            <a:off x="5004462" y="3951792"/>
            <a:ext cx="339253" cy="339253"/>
            <a:chOff x="2085525" y="4992125"/>
            <a:chExt cx="481825" cy="481825"/>
          </a:xfrm>
        </p:grpSpPr>
        <p:sp>
          <p:nvSpPr>
            <p:cNvPr id="6811" name="Google Shape;6811;p72"/>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2" name="Google Shape;6812;p72"/>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3" name="Google Shape;6813;p72"/>
          <p:cNvGrpSpPr/>
          <p:nvPr/>
        </p:nvGrpSpPr>
        <p:grpSpPr>
          <a:xfrm>
            <a:off x="6833221" y="3951792"/>
            <a:ext cx="339253" cy="339253"/>
            <a:chOff x="2678350" y="4992125"/>
            <a:chExt cx="481825" cy="481825"/>
          </a:xfrm>
        </p:grpSpPr>
        <p:sp>
          <p:nvSpPr>
            <p:cNvPr id="6814" name="Google Shape;6814;p72"/>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5" name="Google Shape;6815;p72"/>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6" name="Google Shape;6816;p72"/>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7" name="Google Shape;6817;p72"/>
          <p:cNvGrpSpPr/>
          <p:nvPr/>
        </p:nvGrpSpPr>
        <p:grpSpPr>
          <a:xfrm>
            <a:off x="4628816" y="3951792"/>
            <a:ext cx="339253" cy="339253"/>
            <a:chOff x="3271200" y="4992125"/>
            <a:chExt cx="481825" cy="481825"/>
          </a:xfrm>
        </p:grpSpPr>
        <p:sp>
          <p:nvSpPr>
            <p:cNvPr id="6818" name="Google Shape;6818;p72"/>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9" name="Google Shape;6819;p72"/>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0" name="Google Shape;6820;p72"/>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21" name="Google Shape;6821;p72"/>
          <p:cNvGrpSpPr/>
          <p:nvPr/>
        </p:nvGrpSpPr>
        <p:grpSpPr>
          <a:xfrm>
            <a:off x="7290263" y="3952822"/>
            <a:ext cx="339411" cy="337193"/>
            <a:chOff x="3863900" y="4993625"/>
            <a:chExt cx="482050" cy="478900"/>
          </a:xfrm>
        </p:grpSpPr>
        <p:sp>
          <p:nvSpPr>
            <p:cNvPr id="6822" name="Google Shape;6822;p72"/>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3" name="Google Shape;6823;p72"/>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4" name="Google Shape;6824;p72"/>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5" name="Google Shape;6825;p72"/>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26" name="Google Shape;6826;p72"/>
          <p:cNvGrpSpPr/>
          <p:nvPr/>
        </p:nvGrpSpPr>
        <p:grpSpPr>
          <a:xfrm>
            <a:off x="7747437" y="3952822"/>
            <a:ext cx="339411" cy="337193"/>
            <a:chOff x="4456725" y="4993625"/>
            <a:chExt cx="482050" cy="478900"/>
          </a:xfrm>
        </p:grpSpPr>
        <p:sp>
          <p:nvSpPr>
            <p:cNvPr id="6827" name="Google Shape;6827;p72"/>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8" name="Google Shape;6828;p72"/>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9" name="Google Shape;6829;p72"/>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0" name="Google Shape;6830;p72"/>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1" name="Google Shape;6831;p72"/>
          <p:cNvGrpSpPr/>
          <p:nvPr/>
        </p:nvGrpSpPr>
        <p:grpSpPr>
          <a:xfrm>
            <a:off x="7549755" y="2297783"/>
            <a:ext cx="339253" cy="318042"/>
            <a:chOff x="4456875" y="2635825"/>
            <a:chExt cx="481825" cy="451700"/>
          </a:xfrm>
        </p:grpSpPr>
        <p:sp>
          <p:nvSpPr>
            <p:cNvPr id="6832" name="Google Shape;6832;p72"/>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3" name="Google Shape;6833;p72"/>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4" name="Google Shape;6834;p72"/>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5" name="Google Shape;6835;p72"/>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6" name="Google Shape;6836;p72"/>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7" name="Google Shape;6837;p72"/>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8" name="Google Shape;6838;p72"/>
          <p:cNvGrpSpPr/>
          <p:nvPr/>
        </p:nvGrpSpPr>
        <p:grpSpPr>
          <a:xfrm>
            <a:off x="6376030" y="3952813"/>
            <a:ext cx="339411" cy="337211"/>
            <a:chOff x="5049575" y="4993600"/>
            <a:chExt cx="482050" cy="478925"/>
          </a:xfrm>
        </p:grpSpPr>
        <p:sp>
          <p:nvSpPr>
            <p:cNvPr id="6839" name="Google Shape;6839;p72"/>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0" name="Google Shape;6840;p72"/>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1" name="Google Shape;6841;p72"/>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2" name="Google Shape;6842;p72"/>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43" name="Google Shape;6843;p72"/>
          <p:cNvGrpSpPr/>
          <p:nvPr/>
        </p:nvGrpSpPr>
        <p:grpSpPr>
          <a:xfrm>
            <a:off x="7551234" y="3125979"/>
            <a:ext cx="336296" cy="339235"/>
            <a:chOff x="4464775" y="3806475"/>
            <a:chExt cx="477625" cy="481800"/>
          </a:xfrm>
        </p:grpSpPr>
        <p:sp>
          <p:nvSpPr>
            <p:cNvPr id="6844" name="Google Shape;6844;p72"/>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5" name="Google Shape;6845;p72"/>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6" name="Google Shape;6846;p72"/>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7" name="Google Shape;6847;p72"/>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8" name="Google Shape;6848;p72"/>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9" name="Google Shape;6849;p72"/>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50" name="Google Shape;6850;p72"/>
          <p:cNvGrpSpPr/>
          <p:nvPr/>
        </p:nvGrpSpPr>
        <p:grpSpPr>
          <a:xfrm>
            <a:off x="6315036" y="3538907"/>
            <a:ext cx="298169" cy="339218"/>
            <a:chOff x="2707950" y="4399325"/>
            <a:chExt cx="423475" cy="481775"/>
          </a:xfrm>
        </p:grpSpPr>
        <p:sp>
          <p:nvSpPr>
            <p:cNvPr id="6851" name="Google Shape;6851;p72"/>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2" name="Google Shape;6852;p72"/>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3" name="Google Shape;6853;p72"/>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4" name="Google Shape;6854;p72"/>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5" name="Google Shape;6855;p72"/>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6" name="Google Shape;6856;p72"/>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7" name="Google Shape;6857;p72"/>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8" name="Google Shape;6858;p72"/>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9" name="Google Shape;6859;p72"/>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0" name="Google Shape;6860;p72"/>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1" name="Google Shape;6861;p72"/>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2" name="Google Shape;6862;p72"/>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866" name="Shape 6866"/>
        <p:cNvGrpSpPr/>
        <p:nvPr/>
      </p:nvGrpSpPr>
      <p:grpSpPr>
        <a:xfrm>
          <a:off x="0" y="0"/>
          <a:ext cx="0" cy="0"/>
          <a:chOff x="0" y="0"/>
          <a:chExt cx="0" cy="0"/>
        </a:xfrm>
      </p:grpSpPr>
      <p:sp>
        <p:nvSpPr>
          <p:cNvPr id="6867" name="Google Shape;6867;p73"/>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868" name="Google Shape;6868;p73"/>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869" name="Google Shape;6869;p73"/>
          <p:cNvGrpSpPr/>
          <p:nvPr/>
        </p:nvGrpSpPr>
        <p:grpSpPr>
          <a:xfrm>
            <a:off x="876361" y="1533504"/>
            <a:ext cx="322099" cy="370529"/>
            <a:chOff x="-42971725" y="3217825"/>
            <a:chExt cx="275675" cy="317125"/>
          </a:xfrm>
        </p:grpSpPr>
        <p:sp>
          <p:nvSpPr>
            <p:cNvPr id="6870" name="Google Shape;6870;p73"/>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3"/>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3"/>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73"/>
          <p:cNvGrpSpPr/>
          <p:nvPr/>
        </p:nvGrpSpPr>
        <p:grpSpPr>
          <a:xfrm>
            <a:off x="848276" y="2002160"/>
            <a:ext cx="378270" cy="337551"/>
            <a:chOff x="-42996150" y="3612600"/>
            <a:chExt cx="323750" cy="288900"/>
          </a:xfrm>
        </p:grpSpPr>
        <p:sp>
          <p:nvSpPr>
            <p:cNvPr id="6874" name="Google Shape;6874;p73"/>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3"/>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3"/>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7" name="Google Shape;6877;p73"/>
          <p:cNvGrpSpPr/>
          <p:nvPr/>
        </p:nvGrpSpPr>
        <p:grpSpPr>
          <a:xfrm>
            <a:off x="851036" y="2411530"/>
            <a:ext cx="372749" cy="370909"/>
            <a:chOff x="-42994575" y="3950300"/>
            <a:chExt cx="319025" cy="317450"/>
          </a:xfrm>
        </p:grpSpPr>
        <p:sp>
          <p:nvSpPr>
            <p:cNvPr id="6878" name="Google Shape;6878;p73"/>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3"/>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3"/>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73"/>
          <p:cNvGrpSpPr/>
          <p:nvPr/>
        </p:nvGrpSpPr>
        <p:grpSpPr>
          <a:xfrm>
            <a:off x="3004431" y="1558362"/>
            <a:ext cx="371785" cy="370879"/>
            <a:chOff x="-41111350" y="3239100"/>
            <a:chExt cx="318200" cy="317425"/>
          </a:xfrm>
        </p:grpSpPr>
        <p:sp>
          <p:nvSpPr>
            <p:cNvPr id="6882" name="Google Shape;6882;p73"/>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3"/>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3"/>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3"/>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6" name="Google Shape;6886;p73"/>
          <p:cNvGrpSpPr/>
          <p:nvPr/>
        </p:nvGrpSpPr>
        <p:grpSpPr>
          <a:xfrm>
            <a:off x="3000751" y="1993894"/>
            <a:ext cx="379146" cy="370967"/>
            <a:chOff x="-41117650" y="3605525"/>
            <a:chExt cx="324500" cy="317500"/>
          </a:xfrm>
        </p:grpSpPr>
        <p:sp>
          <p:nvSpPr>
            <p:cNvPr id="6887" name="Google Shape;6887;p73"/>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3"/>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3"/>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0" name="Google Shape;6890;p73"/>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1" name="Google Shape;6891;p73"/>
          <p:cNvGrpSpPr/>
          <p:nvPr/>
        </p:nvGrpSpPr>
        <p:grpSpPr>
          <a:xfrm>
            <a:off x="1827005" y="2885417"/>
            <a:ext cx="216271" cy="371814"/>
            <a:chOff x="-39205300" y="3220175"/>
            <a:chExt cx="185100" cy="318225"/>
          </a:xfrm>
        </p:grpSpPr>
        <p:sp>
          <p:nvSpPr>
            <p:cNvPr id="6892" name="Google Shape;6892;p73"/>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3"/>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73"/>
          <p:cNvGrpSpPr/>
          <p:nvPr/>
        </p:nvGrpSpPr>
        <p:grpSpPr>
          <a:xfrm>
            <a:off x="1792533" y="3345488"/>
            <a:ext cx="300016" cy="369273"/>
            <a:chOff x="-39248625" y="3588600"/>
            <a:chExt cx="256775" cy="316050"/>
          </a:xfrm>
        </p:grpSpPr>
        <p:sp>
          <p:nvSpPr>
            <p:cNvPr id="6895" name="Google Shape;6895;p73"/>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3"/>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7" name="Google Shape;6897;p73"/>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3"/>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9" name="Google Shape;6899;p73"/>
          <p:cNvGrpSpPr/>
          <p:nvPr/>
        </p:nvGrpSpPr>
        <p:grpSpPr>
          <a:xfrm>
            <a:off x="1243246" y="1533504"/>
            <a:ext cx="429504" cy="370879"/>
            <a:chOff x="-42651700" y="3217825"/>
            <a:chExt cx="367600" cy="317425"/>
          </a:xfrm>
        </p:grpSpPr>
        <p:sp>
          <p:nvSpPr>
            <p:cNvPr id="6900" name="Google Shape;6900;p73"/>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3"/>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3"/>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3"/>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4" name="Google Shape;6904;p73"/>
          <p:cNvGrpSpPr/>
          <p:nvPr/>
        </p:nvGrpSpPr>
        <p:grpSpPr>
          <a:xfrm>
            <a:off x="1278678" y="1973154"/>
            <a:ext cx="358640" cy="363226"/>
            <a:chOff x="-42617300" y="3587775"/>
            <a:chExt cx="306950" cy="310875"/>
          </a:xfrm>
        </p:grpSpPr>
        <p:sp>
          <p:nvSpPr>
            <p:cNvPr id="6905" name="Google Shape;6905;p73"/>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3"/>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7" name="Google Shape;6907;p73"/>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8" name="Google Shape;6908;p73"/>
          <p:cNvGrpSpPr/>
          <p:nvPr/>
        </p:nvGrpSpPr>
        <p:grpSpPr>
          <a:xfrm>
            <a:off x="3450506" y="1557895"/>
            <a:ext cx="376926" cy="370324"/>
            <a:chOff x="-40748275" y="3238700"/>
            <a:chExt cx="322600" cy="316950"/>
          </a:xfrm>
        </p:grpSpPr>
        <p:sp>
          <p:nvSpPr>
            <p:cNvPr id="6909" name="Google Shape;6909;p73"/>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3"/>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3"/>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3"/>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3"/>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3"/>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73"/>
          <p:cNvGrpSpPr/>
          <p:nvPr/>
        </p:nvGrpSpPr>
        <p:grpSpPr>
          <a:xfrm>
            <a:off x="3453062" y="2025879"/>
            <a:ext cx="371814" cy="338690"/>
            <a:chOff x="-40745125" y="3632900"/>
            <a:chExt cx="318225" cy="289875"/>
          </a:xfrm>
        </p:grpSpPr>
        <p:sp>
          <p:nvSpPr>
            <p:cNvPr id="6916" name="Google Shape;6916;p73"/>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3"/>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3"/>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3"/>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3"/>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3"/>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3"/>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3" name="Google Shape;6923;p73"/>
          <p:cNvGrpSpPr/>
          <p:nvPr/>
        </p:nvGrpSpPr>
        <p:grpSpPr>
          <a:xfrm>
            <a:off x="3457209" y="2437089"/>
            <a:ext cx="363518" cy="370178"/>
            <a:chOff x="-40742750" y="3972175"/>
            <a:chExt cx="311125" cy="316825"/>
          </a:xfrm>
        </p:grpSpPr>
        <p:sp>
          <p:nvSpPr>
            <p:cNvPr id="6924" name="Google Shape;6924;p73"/>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3"/>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6" name="Google Shape;6926;p73"/>
          <p:cNvGrpSpPr/>
          <p:nvPr/>
        </p:nvGrpSpPr>
        <p:grpSpPr>
          <a:xfrm>
            <a:off x="2239871" y="2887257"/>
            <a:ext cx="266892" cy="369974"/>
            <a:chOff x="-38860325" y="3221750"/>
            <a:chExt cx="228425" cy="316650"/>
          </a:xfrm>
        </p:grpSpPr>
        <p:sp>
          <p:nvSpPr>
            <p:cNvPr id="6927" name="Google Shape;6927;p73"/>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3"/>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3"/>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3"/>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1" name="Google Shape;6931;p73"/>
          <p:cNvGrpSpPr/>
          <p:nvPr/>
        </p:nvGrpSpPr>
        <p:grpSpPr>
          <a:xfrm>
            <a:off x="2190678" y="3349314"/>
            <a:ext cx="380081" cy="367111"/>
            <a:chOff x="-38905225" y="3591875"/>
            <a:chExt cx="325300" cy="314200"/>
          </a:xfrm>
        </p:grpSpPr>
        <p:sp>
          <p:nvSpPr>
            <p:cNvPr id="6932" name="Google Shape;6932;p73"/>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3"/>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3"/>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35" name="Google Shape;6935;p73"/>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6" name="Google Shape;6936;p73"/>
          <p:cNvGrpSpPr/>
          <p:nvPr/>
        </p:nvGrpSpPr>
        <p:grpSpPr>
          <a:xfrm>
            <a:off x="3997427" y="3334394"/>
            <a:ext cx="290815" cy="369740"/>
            <a:chOff x="-37370925" y="3579105"/>
            <a:chExt cx="248900" cy="316450"/>
          </a:xfrm>
        </p:grpSpPr>
        <p:sp>
          <p:nvSpPr>
            <p:cNvPr id="6937" name="Google Shape;6937;p73"/>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3"/>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39" name="Google Shape;6939;p73"/>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3"/>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1" name="Google Shape;6941;p73"/>
          <p:cNvGrpSpPr/>
          <p:nvPr/>
        </p:nvGrpSpPr>
        <p:grpSpPr>
          <a:xfrm>
            <a:off x="1690803" y="2412465"/>
            <a:ext cx="371814" cy="369974"/>
            <a:chOff x="-42259725" y="3951100"/>
            <a:chExt cx="318225" cy="316650"/>
          </a:xfrm>
        </p:grpSpPr>
        <p:sp>
          <p:nvSpPr>
            <p:cNvPr id="6942" name="Google Shape;6942;p73"/>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3"/>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73"/>
          <p:cNvGrpSpPr/>
          <p:nvPr/>
        </p:nvGrpSpPr>
        <p:grpSpPr>
          <a:xfrm>
            <a:off x="3889164" y="1591486"/>
            <a:ext cx="370879" cy="337755"/>
            <a:chOff x="-40378075" y="3267450"/>
            <a:chExt cx="317425" cy="289075"/>
          </a:xfrm>
        </p:grpSpPr>
        <p:sp>
          <p:nvSpPr>
            <p:cNvPr id="6945" name="Google Shape;6945;p73"/>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3"/>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3"/>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3"/>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9" name="Google Shape;6949;p73"/>
          <p:cNvGrpSpPr/>
          <p:nvPr/>
        </p:nvGrpSpPr>
        <p:grpSpPr>
          <a:xfrm>
            <a:off x="3892830" y="1992754"/>
            <a:ext cx="363548" cy="369974"/>
            <a:chOff x="-40372575" y="3604550"/>
            <a:chExt cx="311150" cy="316650"/>
          </a:xfrm>
        </p:grpSpPr>
        <p:sp>
          <p:nvSpPr>
            <p:cNvPr id="6950" name="Google Shape;6950;p73"/>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3"/>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3"/>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3" name="Google Shape;6953;p73"/>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4" name="Google Shape;6954;p73"/>
          <p:cNvGrpSpPr/>
          <p:nvPr/>
        </p:nvGrpSpPr>
        <p:grpSpPr>
          <a:xfrm>
            <a:off x="2616780" y="2885417"/>
            <a:ext cx="399038" cy="372165"/>
            <a:chOff x="-38542250" y="3220175"/>
            <a:chExt cx="341525" cy="318525"/>
          </a:xfrm>
        </p:grpSpPr>
        <p:sp>
          <p:nvSpPr>
            <p:cNvPr id="6955" name="Google Shape;6955;p73"/>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3"/>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3"/>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73"/>
          <p:cNvGrpSpPr/>
          <p:nvPr/>
        </p:nvGrpSpPr>
        <p:grpSpPr>
          <a:xfrm>
            <a:off x="2638712" y="3344787"/>
            <a:ext cx="369974" cy="369068"/>
            <a:chOff x="-38537400" y="3588000"/>
            <a:chExt cx="316650" cy="315875"/>
          </a:xfrm>
        </p:grpSpPr>
        <p:sp>
          <p:nvSpPr>
            <p:cNvPr id="6959" name="Google Shape;6959;p73"/>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3"/>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3"/>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3"/>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73"/>
          <p:cNvGrpSpPr/>
          <p:nvPr/>
        </p:nvGrpSpPr>
        <p:grpSpPr>
          <a:xfrm>
            <a:off x="2637792" y="3802316"/>
            <a:ext cx="371814" cy="369974"/>
            <a:chOff x="-38538975" y="3954250"/>
            <a:chExt cx="318225" cy="316650"/>
          </a:xfrm>
        </p:grpSpPr>
        <p:sp>
          <p:nvSpPr>
            <p:cNvPr id="6964" name="Google Shape;6964;p73"/>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3"/>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6" name="Google Shape;6966;p73"/>
          <p:cNvGrpSpPr/>
          <p:nvPr/>
        </p:nvGrpSpPr>
        <p:grpSpPr>
          <a:xfrm>
            <a:off x="3955104" y="3797243"/>
            <a:ext cx="375465" cy="371814"/>
            <a:chOff x="-37385100" y="3949908"/>
            <a:chExt cx="321350" cy="318225"/>
          </a:xfrm>
        </p:grpSpPr>
        <p:sp>
          <p:nvSpPr>
            <p:cNvPr id="6967" name="Google Shape;6967;p73"/>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3"/>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73"/>
          <p:cNvGrpSpPr/>
          <p:nvPr/>
        </p:nvGrpSpPr>
        <p:grpSpPr>
          <a:xfrm>
            <a:off x="2130763" y="1532803"/>
            <a:ext cx="370909" cy="370675"/>
            <a:chOff x="-41895050" y="3217225"/>
            <a:chExt cx="317450" cy="317250"/>
          </a:xfrm>
        </p:grpSpPr>
        <p:sp>
          <p:nvSpPr>
            <p:cNvPr id="6970" name="Google Shape;6970;p73"/>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3"/>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3"/>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3"/>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3"/>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73"/>
          <p:cNvGrpSpPr/>
          <p:nvPr/>
        </p:nvGrpSpPr>
        <p:grpSpPr>
          <a:xfrm>
            <a:off x="2130310" y="1969737"/>
            <a:ext cx="371814" cy="369974"/>
            <a:chOff x="-41893475" y="3584850"/>
            <a:chExt cx="318225" cy="316650"/>
          </a:xfrm>
        </p:grpSpPr>
        <p:sp>
          <p:nvSpPr>
            <p:cNvPr id="6976" name="Google Shape;6976;p73"/>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3"/>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3"/>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3"/>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0" name="Google Shape;6980;p73"/>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3"/>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2" name="Google Shape;6982;p73"/>
          <p:cNvGrpSpPr/>
          <p:nvPr/>
        </p:nvGrpSpPr>
        <p:grpSpPr>
          <a:xfrm>
            <a:off x="900338" y="3365029"/>
            <a:ext cx="337522" cy="370909"/>
            <a:chOff x="-39998250" y="3605325"/>
            <a:chExt cx="288875" cy="317450"/>
          </a:xfrm>
        </p:grpSpPr>
        <p:sp>
          <p:nvSpPr>
            <p:cNvPr id="6983" name="Google Shape;6983;p73"/>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3"/>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73"/>
          <p:cNvGrpSpPr/>
          <p:nvPr/>
        </p:nvGrpSpPr>
        <p:grpSpPr>
          <a:xfrm>
            <a:off x="884112" y="3823493"/>
            <a:ext cx="369974" cy="369945"/>
            <a:chOff x="-40011050" y="3972375"/>
            <a:chExt cx="316650" cy="316625"/>
          </a:xfrm>
        </p:grpSpPr>
        <p:sp>
          <p:nvSpPr>
            <p:cNvPr id="6986" name="Google Shape;6986;p73"/>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3"/>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8" name="Google Shape;6988;p73"/>
          <p:cNvGrpSpPr/>
          <p:nvPr/>
        </p:nvGrpSpPr>
        <p:grpSpPr>
          <a:xfrm>
            <a:off x="3116043" y="2888192"/>
            <a:ext cx="266921" cy="369039"/>
            <a:chOff x="-38129425" y="3222550"/>
            <a:chExt cx="228450" cy="315850"/>
          </a:xfrm>
        </p:grpSpPr>
        <p:sp>
          <p:nvSpPr>
            <p:cNvPr id="6989" name="Google Shape;6989;p73"/>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3"/>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1" name="Google Shape;6991;p73"/>
          <p:cNvGrpSpPr/>
          <p:nvPr/>
        </p:nvGrpSpPr>
        <p:grpSpPr>
          <a:xfrm>
            <a:off x="3071012" y="3344787"/>
            <a:ext cx="371785" cy="369974"/>
            <a:chOff x="-38172725" y="3588000"/>
            <a:chExt cx="318200" cy="316650"/>
          </a:xfrm>
        </p:grpSpPr>
        <p:sp>
          <p:nvSpPr>
            <p:cNvPr id="6992" name="Google Shape;6992;p73"/>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3"/>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3"/>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3"/>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3"/>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3"/>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3"/>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3"/>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0" name="Google Shape;7000;p73"/>
          <p:cNvGrpSpPr/>
          <p:nvPr/>
        </p:nvGrpSpPr>
        <p:grpSpPr>
          <a:xfrm>
            <a:off x="3146914" y="3803222"/>
            <a:ext cx="219981" cy="369974"/>
            <a:chOff x="-38109725" y="3955025"/>
            <a:chExt cx="188275" cy="316650"/>
          </a:xfrm>
        </p:grpSpPr>
        <p:sp>
          <p:nvSpPr>
            <p:cNvPr id="7001" name="Google Shape;7001;p73"/>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3"/>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3" name="Google Shape;7003;p73"/>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4" name="Google Shape;7004;p73"/>
          <p:cNvGrpSpPr/>
          <p:nvPr/>
        </p:nvGrpSpPr>
        <p:grpSpPr>
          <a:xfrm>
            <a:off x="2562313" y="1534643"/>
            <a:ext cx="373654" cy="369068"/>
            <a:chOff x="-41530375" y="3218800"/>
            <a:chExt cx="319800" cy="315875"/>
          </a:xfrm>
        </p:grpSpPr>
        <p:sp>
          <p:nvSpPr>
            <p:cNvPr id="7005" name="Google Shape;7005;p73"/>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3"/>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73"/>
          <p:cNvGrpSpPr/>
          <p:nvPr/>
        </p:nvGrpSpPr>
        <p:grpSpPr>
          <a:xfrm>
            <a:off x="2564607" y="2049801"/>
            <a:ext cx="369068" cy="289004"/>
            <a:chOff x="-41526450" y="3653375"/>
            <a:chExt cx="315875" cy="247350"/>
          </a:xfrm>
        </p:grpSpPr>
        <p:sp>
          <p:nvSpPr>
            <p:cNvPr id="7008" name="Google Shape;7008;p73"/>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3"/>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73"/>
          <p:cNvGrpSpPr/>
          <p:nvPr/>
        </p:nvGrpSpPr>
        <p:grpSpPr>
          <a:xfrm>
            <a:off x="2565994" y="2412465"/>
            <a:ext cx="366293" cy="369974"/>
            <a:chOff x="-41526450" y="3951100"/>
            <a:chExt cx="313500" cy="316650"/>
          </a:xfrm>
        </p:grpSpPr>
        <p:sp>
          <p:nvSpPr>
            <p:cNvPr id="7011" name="Google Shape;7011;p73"/>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3"/>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3"/>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73"/>
          <p:cNvGrpSpPr/>
          <p:nvPr/>
        </p:nvGrpSpPr>
        <p:grpSpPr>
          <a:xfrm>
            <a:off x="1331249" y="2906594"/>
            <a:ext cx="339595" cy="371814"/>
            <a:chOff x="-39625900" y="3238300"/>
            <a:chExt cx="290650" cy="318225"/>
          </a:xfrm>
        </p:grpSpPr>
        <p:sp>
          <p:nvSpPr>
            <p:cNvPr id="7015" name="Google Shape;7015;p73"/>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3"/>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7" name="Google Shape;7017;p73"/>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8" name="Google Shape;7018;p73"/>
          <p:cNvGrpSpPr/>
          <p:nvPr/>
        </p:nvGrpSpPr>
        <p:grpSpPr>
          <a:xfrm>
            <a:off x="1325300" y="3823055"/>
            <a:ext cx="366293" cy="370441"/>
            <a:chOff x="-39647175" y="3972000"/>
            <a:chExt cx="313500" cy="317050"/>
          </a:xfrm>
        </p:grpSpPr>
        <p:sp>
          <p:nvSpPr>
            <p:cNvPr id="7019" name="Google Shape;7019;p73"/>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3"/>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3"/>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73"/>
          <p:cNvGrpSpPr/>
          <p:nvPr/>
        </p:nvGrpSpPr>
        <p:grpSpPr>
          <a:xfrm>
            <a:off x="3494427" y="2887053"/>
            <a:ext cx="375495" cy="370879"/>
            <a:chOff x="-37808850" y="3221575"/>
            <a:chExt cx="321375" cy="317425"/>
          </a:xfrm>
        </p:grpSpPr>
        <p:sp>
          <p:nvSpPr>
            <p:cNvPr id="7023" name="Google Shape;7023;p73"/>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3"/>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73"/>
          <p:cNvGrpSpPr/>
          <p:nvPr/>
        </p:nvGrpSpPr>
        <p:grpSpPr>
          <a:xfrm>
            <a:off x="3503201" y="3409084"/>
            <a:ext cx="372749" cy="241158"/>
            <a:chOff x="-37806500" y="3643030"/>
            <a:chExt cx="319025" cy="206400"/>
          </a:xfrm>
        </p:grpSpPr>
        <p:sp>
          <p:nvSpPr>
            <p:cNvPr id="7026" name="Google Shape;7026;p73"/>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3"/>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73"/>
          <p:cNvGrpSpPr/>
          <p:nvPr/>
        </p:nvGrpSpPr>
        <p:grpSpPr>
          <a:xfrm>
            <a:off x="3505508" y="3801381"/>
            <a:ext cx="368134" cy="371814"/>
            <a:chOff x="-37804925" y="3953450"/>
            <a:chExt cx="315075" cy="318225"/>
          </a:xfrm>
        </p:grpSpPr>
        <p:sp>
          <p:nvSpPr>
            <p:cNvPr id="7029" name="Google Shape;7029;p73"/>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3"/>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3"/>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2" name="Google Shape;7032;p73"/>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3" name="Google Shape;7033;p73"/>
          <p:cNvGrpSpPr/>
          <p:nvPr/>
        </p:nvGrpSpPr>
        <p:grpSpPr>
          <a:xfrm>
            <a:off x="4860977" y="1553988"/>
            <a:ext cx="355663" cy="308725"/>
            <a:chOff x="-28462125" y="3199700"/>
            <a:chExt cx="298550" cy="259150"/>
          </a:xfrm>
        </p:grpSpPr>
        <p:sp>
          <p:nvSpPr>
            <p:cNvPr id="7034" name="Google Shape;7034;p73"/>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3"/>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3"/>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73"/>
          <p:cNvGrpSpPr/>
          <p:nvPr/>
        </p:nvGrpSpPr>
        <p:grpSpPr>
          <a:xfrm>
            <a:off x="4861930" y="1988678"/>
            <a:ext cx="353757" cy="352833"/>
            <a:chOff x="-28461325" y="3545475"/>
            <a:chExt cx="296950" cy="296175"/>
          </a:xfrm>
        </p:grpSpPr>
        <p:sp>
          <p:nvSpPr>
            <p:cNvPr id="7038" name="Google Shape;7038;p73"/>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3"/>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3"/>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3"/>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3"/>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3"/>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73"/>
          <p:cNvGrpSpPr/>
          <p:nvPr/>
        </p:nvGrpSpPr>
        <p:grpSpPr>
          <a:xfrm>
            <a:off x="4858162" y="2438722"/>
            <a:ext cx="361292" cy="352803"/>
            <a:chOff x="-28463700" y="3914875"/>
            <a:chExt cx="303275" cy="296150"/>
          </a:xfrm>
        </p:grpSpPr>
        <p:sp>
          <p:nvSpPr>
            <p:cNvPr id="7045" name="Google Shape;7045;p73"/>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3"/>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73"/>
          <p:cNvGrpSpPr/>
          <p:nvPr/>
        </p:nvGrpSpPr>
        <p:grpSpPr>
          <a:xfrm>
            <a:off x="7092947" y="1594805"/>
            <a:ext cx="351880" cy="227092"/>
            <a:chOff x="-26573400" y="3224125"/>
            <a:chExt cx="295375" cy="190625"/>
          </a:xfrm>
        </p:grpSpPr>
        <p:sp>
          <p:nvSpPr>
            <p:cNvPr id="7048" name="Google Shape;7048;p73"/>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3"/>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73"/>
          <p:cNvGrpSpPr/>
          <p:nvPr/>
        </p:nvGrpSpPr>
        <p:grpSpPr>
          <a:xfrm>
            <a:off x="7092947" y="1989140"/>
            <a:ext cx="351880" cy="351910"/>
            <a:chOff x="-26573400" y="3546250"/>
            <a:chExt cx="295375" cy="295400"/>
          </a:xfrm>
        </p:grpSpPr>
        <p:sp>
          <p:nvSpPr>
            <p:cNvPr id="7051" name="Google Shape;7051;p73"/>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3"/>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3"/>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3"/>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3"/>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6" name="Google Shape;7056;p73"/>
          <p:cNvGrpSpPr/>
          <p:nvPr/>
        </p:nvGrpSpPr>
        <p:grpSpPr>
          <a:xfrm>
            <a:off x="7081228" y="2439049"/>
            <a:ext cx="375319" cy="352148"/>
            <a:chOff x="-26583625" y="3917025"/>
            <a:chExt cx="315050" cy="295600"/>
          </a:xfrm>
        </p:grpSpPr>
        <p:sp>
          <p:nvSpPr>
            <p:cNvPr id="7057" name="Google Shape;7057;p73"/>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3"/>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3"/>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3"/>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1" name="Google Shape;7061;p73"/>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2" name="Google Shape;7062;p73"/>
          <p:cNvGrpSpPr/>
          <p:nvPr/>
        </p:nvGrpSpPr>
        <p:grpSpPr>
          <a:xfrm>
            <a:off x="5779742" y="3398079"/>
            <a:ext cx="289039" cy="352833"/>
            <a:chOff x="-24694925" y="3518700"/>
            <a:chExt cx="242625" cy="296175"/>
          </a:xfrm>
        </p:grpSpPr>
        <p:sp>
          <p:nvSpPr>
            <p:cNvPr id="7063" name="Google Shape;7063;p73"/>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3"/>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3"/>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3"/>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73"/>
          <p:cNvGrpSpPr/>
          <p:nvPr/>
        </p:nvGrpSpPr>
        <p:grpSpPr>
          <a:xfrm>
            <a:off x="5779280" y="3848107"/>
            <a:ext cx="289962" cy="352833"/>
            <a:chOff x="-24709100" y="3888875"/>
            <a:chExt cx="243400" cy="296175"/>
          </a:xfrm>
        </p:grpSpPr>
        <p:sp>
          <p:nvSpPr>
            <p:cNvPr id="7068" name="Google Shape;7068;p73"/>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3"/>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3"/>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1" name="Google Shape;7071;p73"/>
          <p:cNvGrpSpPr/>
          <p:nvPr/>
        </p:nvGrpSpPr>
        <p:grpSpPr>
          <a:xfrm>
            <a:off x="7979280" y="2920770"/>
            <a:ext cx="356556" cy="349557"/>
            <a:chOff x="-22863675" y="3131775"/>
            <a:chExt cx="299300" cy="293425"/>
          </a:xfrm>
        </p:grpSpPr>
        <p:sp>
          <p:nvSpPr>
            <p:cNvPr id="7072" name="Google Shape;7072;p73"/>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3"/>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3"/>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73"/>
          <p:cNvGrpSpPr/>
          <p:nvPr/>
        </p:nvGrpSpPr>
        <p:grpSpPr>
          <a:xfrm>
            <a:off x="5322144" y="1531949"/>
            <a:ext cx="310602" cy="352803"/>
            <a:chOff x="-28069875" y="3175300"/>
            <a:chExt cx="260725" cy="296150"/>
          </a:xfrm>
        </p:grpSpPr>
        <p:sp>
          <p:nvSpPr>
            <p:cNvPr id="7076" name="Google Shape;7076;p73"/>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3"/>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3"/>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3"/>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3"/>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3"/>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3"/>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3"/>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3"/>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5" name="Google Shape;7085;p73"/>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6" name="Google Shape;7086;p73"/>
          <p:cNvGrpSpPr/>
          <p:nvPr/>
        </p:nvGrpSpPr>
        <p:grpSpPr>
          <a:xfrm>
            <a:off x="5363423" y="2439183"/>
            <a:ext cx="228045" cy="351880"/>
            <a:chOff x="-28032075" y="3916450"/>
            <a:chExt cx="191425" cy="295375"/>
          </a:xfrm>
        </p:grpSpPr>
        <p:sp>
          <p:nvSpPr>
            <p:cNvPr id="7087" name="Google Shape;7087;p73"/>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3"/>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3"/>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73"/>
          <p:cNvGrpSpPr/>
          <p:nvPr/>
        </p:nvGrpSpPr>
        <p:grpSpPr>
          <a:xfrm>
            <a:off x="7528769" y="1531934"/>
            <a:ext cx="352833" cy="352833"/>
            <a:chOff x="-26201650" y="3176075"/>
            <a:chExt cx="296175" cy="296175"/>
          </a:xfrm>
        </p:grpSpPr>
        <p:sp>
          <p:nvSpPr>
            <p:cNvPr id="7091" name="Google Shape;7091;p73"/>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3"/>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3" name="Google Shape;7093;p73"/>
          <p:cNvGrpSpPr/>
          <p:nvPr/>
        </p:nvGrpSpPr>
        <p:grpSpPr>
          <a:xfrm>
            <a:off x="7528293" y="1989155"/>
            <a:ext cx="353786" cy="351880"/>
            <a:chOff x="-26204800" y="3547050"/>
            <a:chExt cx="296975" cy="295375"/>
          </a:xfrm>
        </p:grpSpPr>
        <p:sp>
          <p:nvSpPr>
            <p:cNvPr id="7094" name="Google Shape;7094;p73"/>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3"/>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6" name="Google Shape;7096;p73"/>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7" name="Google Shape;7097;p73"/>
          <p:cNvGrpSpPr/>
          <p:nvPr/>
        </p:nvGrpSpPr>
        <p:grpSpPr>
          <a:xfrm>
            <a:off x="6199548" y="2919133"/>
            <a:ext cx="345328" cy="352833"/>
            <a:chOff x="-24353875" y="3147725"/>
            <a:chExt cx="289875" cy="296175"/>
          </a:xfrm>
        </p:grpSpPr>
        <p:sp>
          <p:nvSpPr>
            <p:cNvPr id="7098" name="Google Shape;7098;p73"/>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3"/>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0" name="Google Shape;7100;p73"/>
          <p:cNvGrpSpPr/>
          <p:nvPr/>
        </p:nvGrpSpPr>
        <p:grpSpPr>
          <a:xfrm>
            <a:off x="6207530" y="3398540"/>
            <a:ext cx="329365" cy="351910"/>
            <a:chOff x="-24344425" y="3519475"/>
            <a:chExt cx="276475" cy="295400"/>
          </a:xfrm>
        </p:grpSpPr>
        <p:sp>
          <p:nvSpPr>
            <p:cNvPr id="7101" name="Google Shape;7101;p73"/>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3"/>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73"/>
          <p:cNvGrpSpPr/>
          <p:nvPr/>
        </p:nvGrpSpPr>
        <p:grpSpPr>
          <a:xfrm>
            <a:off x="6197210" y="3850460"/>
            <a:ext cx="350004" cy="348128"/>
            <a:chOff x="-24353075" y="3891250"/>
            <a:chExt cx="293800" cy="292225"/>
          </a:xfrm>
        </p:grpSpPr>
        <p:sp>
          <p:nvSpPr>
            <p:cNvPr id="7104" name="Google Shape;7104;p73"/>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3"/>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73"/>
          <p:cNvGrpSpPr/>
          <p:nvPr/>
        </p:nvGrpSpPr>
        <p:grpSpPr>
          <a:xfrm>
            <a:off x="7980681" y="3398763"/>
            <a:ext cx="353757" cy="351463"/>
            <a:chOff x="-22845575" y="3504075"/>
            <a:chExt cx="296950" cy="295025"/>
          </a:xfrm>
        </p:grpSpPr>
        <p:sp>
          <p:nvSpPr>
            <p:cNvPr id="7107" name="Google Shape;7107;p73"/>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3"/>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9" name="Google Shape;7109;p73"/>
          <p:cNvGrpSpPr/>
          <p:nvPr/>
        </p:nvGrpSpPr>
        <p:grpSpPr>
          <a:xfrm>
            <a:off x="5773862" y="1532411"/>
            <a:ext cx="299344" cy="351880"/>
            <a:chOff x="-27691025" y="3175300"/>
            <a:chExt cx="251275" cy="295375"/>
          </a:xfrm>
        </p:grpSpPr>
        <p:sp>
          <p:nvSpPr>
            <p:cNvPr id="7110" name="Google Shape;7110;p73"/>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3"/>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3"/>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3"/>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73"/>
          <p:cNvGrpSpPr/>
          <p:nvPr/>
        </p:nvGrpSpPr>
        <p:grpSpPr>
          <a:xfrm>
            <a:off x="5746179" y="2051087"/>
            <a:ext cx="354710" cy="228015"/>
            <a:chOff x="-27721750" y="3598250"/>
            <a:chExt cx="297750" cy="191400"/>
          </a:xfrm>
        </p:grpSpPr>
        <p:sp>
          <p:nvSpPr>
            <p:cNvPr id="7115" name="Google Shape;7115;p73"/>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3"/>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73"/>
          <p:cNvGrpSpPr/>
          <p:nvPr/>
        </p:nvGrpSpPr>
        <p:grpSpPr>
          <a:xfrm>
            <a:off x="5747579" y="2444633"/>
            <a:ext cx="351910" cy="340980"/>
            <a:chOff x="-27719400" y="3925600"/>
            <a:chExt cx="295400" cy="286225"/>
          </a:xfrm>
        </p:grpSpPr>
        <p:sp>
          <p:nvSpPr>
            <p:cNvPr id="7118" name="Google Shape;7118;p73"/>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3"/>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0" name="Google Shape;7120;p73"/>
          <p:cNvGrpSpPr/>
          <p:nvPr/>
        </p:nvGrpSpPr>
        <p:grpSpPr>
          <a:xfrm>
            <a:off x="7968851" y="1531473"/>
            <a:ext cx="353757" cy="353757"/>
            <a:chOff x="-25834600" y="3176875"/>
            <a:chExt cx="296950" cy="296950"/>
          </a:xfrm>
        </p:grpSpPr>
        <p:sp>
          <p:nvSpPr>
            <p:cNvPr id="7121" name="Google Shape;7121;p73"/>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3"/>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3"/>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3"/>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3"/>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73"/>
          <p:cNvGrpSpPr/>
          <p:nvPr/>
        </p:nvGrpSpPr>
        <p:grpSpPr>
          <a:xfrm>
            <a:off x="7968851" y="1999474"/>
            <a:ext cx="353757" cy="331241"/>
            <a:chOff x="-25834600" y="3564375"/>
            <a:chExt cx="296950" cy="278050"/>
          </a:xfrm>
        </p:grpSpPr>
        <p:sp>
          <p:nvSpPr>
            <p:cNvPr id="7127" name="Google Shape;7127;p73"/>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3"/>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3"/>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3"/>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3"/>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3"/>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3"/>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3"/>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73"/>
          <p:cNvGrpSpPr/>
          <p:nvPr/>
        </p:nvGrpSpPr>
        <p:grpSpPr>
          <a:xfrm>
            <a:off x="7966974" y="2438826"/>
            <a:ext cx="357509" cy="352595"/>
            <a:chOff x="-25834600" y="3915850"/>
            <a:chExt cx="300100" cy="295975"/>
          </a:xfrm>
        </p:grpSpPr>
        <p:sp>
          <p:nvSpPr>
            <p:cNvPr id="7136" name="Google Shape;7136;p73"/>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3"/>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3"/>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73"/>
          <p:cNvGrpSpPr/>
          <p:nvPr/>
        </p:nvGrpSpPr>
        <p:grpSpPr>
          <a:xfrm>
            <a:off x="6702402" y="2920056"/>
            <a:ext cx="228968" cy="350987"/>
            <a:chOff x="-23930925" y="3149300"/>
            <a:chExt cx="192200" cy="294625"/>
          </a:xfrm>
        </p:grpSpPr>
        <p:sp>
          <p:nvSpPr>
            <p:cNvPr id="7140" name="Google Shape;7140;p73"/>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3"/>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3"/>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3"/>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4" name="Google Shape;7144;p73"/>
          <p:cNvGrpSpPr/>
          <p:nvPr/>
        </p:nvGrpSpPr>
        <p:grpSpPr>
          <a:xfrm>
            <a:off x="6659232" y="3398540"/>
            <a:ext cx="315307" cy="351910"/>
            <a:chOff x="-23962425" y="3519475"/>
            <a:chExt cx="264675" cy="295400"/>
          </a:xfrm>
        </p:grpSpPr>
        <p:sp>
          <p:nvSpPr>
            <p:cNvPr id="7145" name="Google Shape;7145;p73"/>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3"/>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7" name="Google Shape;7147;p73"/>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8" name="Google Shape;7148;p73"/>
          <p:cNvGrpSpPr/>
          <p:nvPr/>
        </p:nvGrpSpPr>
        <p:grpSpPr>
          <a:xfrm>
            <a:off x="8037908" y="3848584"/>
            <a:ext cx="239302" cy="351880"/>
            <a:chOff x="-22788075" y="3904625"/>
            <a:chExt cx="200875" cy="295375"/>
          </a:xfrm>
        </p:grpSpPr>
        <p:sp>
          <p:nvSpPr>
            <p:cNvPr id="7149" name="Google Shape;7149;p73"/>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3"/>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3"/>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3"/>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73"/>
          <p:cNvGrpSpPr/>
          <p:nvPr/>
        </p:nvGrpSpPr>
        <p:grpSpPr>
          <a:xfrm>
            <a:off x="6193206" y="1531949"/>
            <a:ext cx="354710" cy="352803"/>
            <a:chOff x="-27351575" y="3175300"/>
            <a:chExt cx="297750" cy="296150"/>
          </a:xfrm>
        </p:grpSpPr>
        <p:sp>
          <p:nvSpPr>
            <p:cNvPr id="7154" name="Google Shape;7154;p73"/>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3"/>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3"/>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3"/>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73"/>
          <p:cNvGrpSpPr/>
          <p:nvPr/>
        </p:nvGrpSpPr>
        <p:grpSpPr>
          <a:xfrm>
            <a:off x="6235914" y="1988559"/>
            <a:ext cx="269293" cy="353072"/>
            <a:chOff x="-27313750" y="3545275"/>
            <a:chExt cx="226050" cy="296375"/>
          </a:xfrm>
        </p:grpSpPr>
        <p:sp>
          <p:nvSpPr>
            <p:cNvPr id="7159" name="Google Shape;7159;p73"/>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3"/>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3"/>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73"/>
          <p:cNvGrpSpPr/>
          <p:nvPr/>
        </p:nvGrpSpPr>
        <p:grpSpPr>
          <a:xfrm>
            <a:off x="6193206" y="2436830"/>
            <a:ext cx="354710" cy="356586"/>
            <a:chOff x="-27351575" y="3915650"/>
            <a:chExt cx="297750" cy="299325"/>
          </a:xfrm>
        </p:grpSpPr>
        <p:sp>
          <p:nvSpPr>
            <p:cNvPr id="7163" name="Google Shape;7163;p73"/>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3"/>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73"/>
          <p:cNvGrpSpPr/>
          <p:nvPr/>
        </p:nvGrpSpPr>
        <p:grpSpPr>
          <a:xfrm>
            <a:off x="4880696" y="2919029"/>
            <a:ext cx="319060" cy="353042"/>
            <a:chOff x="-25445525" y="3175900"/>
            <a:chExt cx="267825" cy="296350"/>
          </a:xfrm>
        </p:grpSpPr>
        <p:sp>
          <p:nvSpPr>
            <p:cNvPr id="7166" name="Google Shape;7166;p73"/>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3"/>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3"/>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73"/>
          <p:cNvGrpSpPr/>
          <p:nvPr/>
        </p:nvGrpSpPr>
        <p:grpSpPr>
          <a:xfrm>
            <a:off x="4862410" y="3409352"/>
            <a:ext cx="355633" cy="330288"/>
            <a:chOff x="-25465200" y="3565175"/>
            <a:chExt cx="298525" cy="277250"/>
          </a:xfrm>
        </p:grpSpPr>
        <p:sp>
          <p:nvSpPr>
            <p:cNvPr id="7170" name="Google Shape;7170;p73"/>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3"/>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73"/>
          <p:cNvGrpSpPr/>
          <p:nvPr/>
        </p:nvGrpSpPr>
        <p:grpSpPr>
          <a:xfrm>
            <a:off x="4861948" y="3848882"/>
            <a:ext cx="356556" cy="351285"/>
            <a:chOff x="-25465200" y="3916150"/>
            <a:chExt cx="299300" cy="294875"/>
          </a:xfrm>
        </p:grpSpPr>
        <p:sp>
          <p:nvSpPr>
            <p:cNvPr id="7173" name="Google Shape;7173;p73"/>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3"/>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5" name="Google Shape;7175;p73"/>
          <p:cNvGrpSpPr/>
          <p:nvPr/>
        </p:nvGrpSpPr>
        <p:grpSpPr>
          <a:xfrm>
            <a:off x="7089388" y="2919148"/>
            <a:ext cx="351880" cy="352803"/>
            <a:chOff x="-23615075" y="3148525"/>
            <a:chExt cx="295375" cy="296150"/>
          </a:xfrm>
        </p:grpSpPr>
        <p:sp>
          <p:nvSpPr>
            <p:cNvPr id="7176" name="Google Shape;7176;p73"/>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3"/>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3"/>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3"/>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0" name="Google Shape;7180;p73"/>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1" name="Google Shape;7181;p73"/>
          <p:cNvGrpSpPr/>
          <p:nvPr/>
        </p:nvGrpSpPr>
        <p:grpSpPr>
          <a:xfrm>
            <a:off x="7088911" y="3858427"/>
            <a:ext cx="352833" cy="332194"/>
            <a:chOff x="-23615075" y="3906200"/>
            <a:chExt cx="296175" cy="278850"/>
          </a:xfrm>
        </p:grpSpPr>
        <p:sp>
          <p:nvSpPr>
            <p:cNvPr id="7182" name="Google Shape;7182;p73"/>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3"/>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3"/>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5" name="Google Shape;7185;p73"/>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6" name="Google Shape;7186;p73"/>
          <p:cNvGrpSpPr/>
          <p:nvPr/>
        </p:nvGrpSpPr>
        <p:grpSpPr>
          <a:xfrm>
            <a:off x="6637880" y="1532068"/>
            <a:ext cx="353757" cy="352565"/>
            <a:chOff x="-26980600" y="3175500"/>
            <a:chExt cx="296950" cy="295950"/>
          </a:xfrm>
        </p:grpSpPr>
        <p:sp>
          <p:nvSpPr>
            <p:cNvPr id="7187" name="Google Shape;7187;p73"/>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3"/>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3"/>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0" name="Google Shape;7190;p73"/>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1" name="Google Shape;7191;p73"/>
          <p:cNvGrpSpPr/>
          <p:nvPr/>
        </p:nvGrpSpPr>
        <p:grpSpPr>
          <a:xfrm>
            <a:off x="6638357" y="2470604"/>
            <a:ext cx="352803" cy="289039"/>
            <a:chOff x="-26981375" y="3951875"/>
            <a:chExt cx="296150" cy="242625"/>
          </a:xfrm>
        </p:grpSpPr>
        <p:sp>
          <p:nvSpPr>
            <p:cNvPr id="7192" name="Google Shape;7192;p73"/>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3"/>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3"/>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3"/>
          <p:cNvGrpSpPr/>
          <p:nvPr/>
        </p:nvGrpSpPr>
        <p:grpSpPr>
          <a:xfrm>
            <a:off x="5303399" y="2918195"/>
            <a:ext cx="351910" cy="354710"/>
            <a:chOff x="-25094250" y="3176075"/>
            <a:chExt cx="295400" cy="297750"/>
          </a:xfrm>
        </p:grpSpPr>
        <p:sp>
          <p:nvSpPr>
            <p:cNvPr id="7196" name="Google Shape;7196;p73"/>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3"/>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3"/>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73"/>
          <p:cNvGrpSpPr/>
          <p:nvPr/>
        </p:nvGrpSpPr>
        <p:grpSpPr>
          <a:xfrm>
            <a:off x="5303399" y="3398556"/>
            <a:ext cx="351910" cy="351880"/>
            <a:chOff x="-25094250" y="3547050"/>
            <a:chExt cx="295400" cy="295375"/>
          </a:xfrm>
        </p:grpSpPr>
        <p:sp>
          <p:nvSpPr>
            <p:cNvPr id="7200" name="Google Shape;7200;p73"/>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3"/>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3"/>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3"/>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3"/>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5" name="Google Shape;7205;p73"/>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6" name="Google Shape;7206;p73"/>
          <p:cNvGrpSpPr/>
          <p:nvPr/>
        </p:nvGrpSpPr>
        <p:grpSpPr>
          <a:xfrm>
            <a:off x="7535476" y="2919148"/>
            <a:ext cx="352803" cy="352803"/>
            <a:chOff x="-23245675" y="3148525"/>
            <a:chExt cx="296150" cy="296150"/>
          </a:xfrm>
        </p:grpSpPr>
        <p:sp>
          <p:nvSpPr>
            <p:cNvPr id="7207" name="Google Shape;7207;p73"/>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3"/>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3"/>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0" name="Google Shape;7210;p73"/>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1" name="Google Shape;7211;p73"/>
          <p:cNvGrpSpPr/>
          <p:nvPr/>
        </p:nvGrpSpPr>
        <p:grpSpPr>
          <a:xfrm>
            <a:off x="7535938" y="3848122"/>
            <a:ext cx="351880" cy="352803"/>
            <a:chOff x="-23244900" y="3888100"/>
            <a:chExt cx="295375" cy="296150"/>
          </a:xfrm>
        </p:grpSpPr>
        <p:sp>
          <p:nvSpPr>
            <p:cNvPr id="7212" name="Google Shape;7212;p73"/>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3"/>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3"/>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3"/>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3"/>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3"/>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3"/>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3"/>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3"/>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3"/>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3"/>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3" name="Google Shape;7223;p73"/>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227" name="Shape 7227"/>
        <p:cNvGrpSpPr/>
        <p:nvPr/>
      </p:nvGrpSpPr>
      <p:grpSpPr>
        <a:xfrm>
          <a:off x="0" y="0"/>
          <a:ext cx="0" cy="0"/>
          <a:chOff x="0" y="0"/>
          <a:chExt cx="0" cy="0"/>
        </a:xfrm>
      </p:grpSpPr>
      <p:sp>
        <p:nvSpPr>
          <p:cNvPr id="7228" name="Google Shape;7228;p74"/>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29" name="Google Shape;7229;p74"/>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230" name="Google Shape;7230;p74"/>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1" name="Google Shape;7231;p74"/>
          <p:cNvGrpSpPr/>
          <p:nvPr/>
        </p:nvGrpSpPr>
        <p:grpSpPr>
          <a:xfrm>
            <a:off x="850004" y="1975418"/>
            <a:ext cx="367261" cy="367261"/>
            <a:chOff x="-65145700" y="3727425"/>
            <a:chExt cx="317425" cy="317425"/>
          </a:xfrm>
        </p:grpSpPr>
        <p:sp>
          <p:nvSpPr>
            <p:cNvPr id="7232" name="Google Shape;7232;p74"/>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4"/>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4" name="Google Shape;7234;p74"/>
          <p:cNvGrpSpPr/>
          <p:nvPr/>
        </p:nvGrpSpPr>
        <p:grpSpPr>
          <a:xfrm>
            <a:off x="853201" y="2404333"/>
            <a:ext cx="360868" cy="367261"/>
            <a:chOff x="-65144125" y="4094450"/>
            <a:chExt cx="311900" cy="317425"/>
          </a:xfrm>
        </p:grpSpPr>
        <p:sp>
          <p:nvSpPr>
            <p:cNvPr id="7235" name="Google Shape;7235;p74"/>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4"/>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4"/>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8" name="Google Shape;7238;p74"/>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9" name="Google Shape;7239;p74"/>
          <p:cNvGrpSpPr/>
          <p:nvPr/>
        </p:nvGrpSpPr>
        <p:grpSpPr>
          <a:xfrm>
            <a:off x="3056770" y="1975028"/>
            <a:ext cx="370645" cy="368042"/>
            <a:chOff x="-63250675" y="3744075"/>
            <a:chExt cx="320350" cy="318100"/>
          </a:xfrm>
        </p:grpSpPr>
        <p:sp>
          <p:nvSpPr>
            <p:cNvPr id="7240" name="Google Shape;7240;p74"/>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4"/>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4"/>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74"/>
          <p:cNvGrpSpPr/>
          <p:nvPr/>
        </p:nvGrpSpPr>
        <p:grpSpPr>
          <a:xfrm>
            <a:off x="3058462" y="2404333"/>
            <a:ext cx="367261" cy="367261"/>
            <a:chOff x="-63250675" y="4110200"/>
            <a:chExt cx="317425" cy="317425"/>
          </a:xfrm>
        </p:grpSpPr>
        <p:sp>
          <p:nvSpPr>
            <p:cNvPr id="7244" name="Google Shape;7244;p74"/>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4"/>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4"/>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4"/>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4"/>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4"/>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4"/>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4"/>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4"/>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74"/>
          <p:cNvGrpSpPr/>
          <p:nvPr/>
        </p:nvGrpSpPr>
        <p:grpSpPr>
          <a:xfrm>
            <a:off x="1737509" y="2901428"/>
            <a:ext cx="359075" cy="358844"/>
            <a:chOff x="-61351725" y="3372400"/>
            <a:chExt cx="310350" cy="310150"/>
          </a:xfrm>
        </p:grpSpPr>
        <p:sp>
          <p:nvSpPr>
            <p:cNvPr id="7254" name="Google Shape;7254;p74"/>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4"/>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4"/>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7" name="Google Shape;7257;p74"/>
          <p:cNvGrpSpPr/>
          <p:nvPr/>
        </p:nvGrpSpPr>
        <p:grpSpPr>
          <a:xfrm>
            <a:off x="1733864" y="3364484"/>
            <a:ext cx="366364" cy="333534"/>
            <a:chOff x="-61354875" y="3751050"/>
            <a:chExt cx="316650" cy="288275"/>
          </a:xfrm>
        </p:grpSpPr>
        <p:sp>
          <p:nvSpPr>
            <p:cNvPr id="7258" name="Google Shape;7258;p74"/>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4"/>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4"/>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74"/>
          <p:cNvGrpSpPr/>
          <p:nvPr/>
        </p:nvGrpSpPr>
        <p:grpSpPr>
          <a:xfrm>
            <a:off x="1733864" y="3806124"/>
            <a:ext cx="366364" cy="367290"/>
            <a:chOff x="-61354875" y="4101525"/>
            <a:chExt cx="316650" cy="317450"/>
          </a:xfrm>
        </p:grpSpPr>
        <p:sp>
          <p:nvSpPr>
            <p:cNvPr id="7262" name="Google Shape;7262;p74"/>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4"/>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74"/>
          <p:cNvGrpSpPr/>
          <p:nvPr/>
        </p:nvGrpSpPr>
        <p:grpSpPr>
          <a:xfrm>
            <a:off x="3950299" y="2898000"/>
            <a:ext cx="368157" cy="365699"/>
            <a:chOff x="-59470075" y="3308975"/>
            <a:chExt cx="318200" cy="316075"/>
          </a:xfrm>
        </p:grpSpPr>
        <p:sp>
          <p:nvSpPr>
            <p:cNvPr id="7265" name="Google Shape;7265;p74"/>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4"/>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4"/>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4"/>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4"/>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4"/>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4"/>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4"/>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4"/>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4" name="Google Shape;7274;p74"/>
          <p:cNvGrpSpPr/>
          <p:nvPr/>
        </p:nvGrpSpPr>
        <p:grpSpPr>
          <a:xfrm>
            <a:off x="1295729" y="1533705"/>
            <a:ext cx="367261" cy="364686"/>
            <a:chOff x="-64781025" y="3361050"/>
            <a:chExt cx="317425" cy="315200"/>
          </a:xfrm>
        </p:grpSpPr>
        <p:sp>
          <p:nvSpPr>
            <p:cNvPr id="7275" name="Google Shape;7275;p74"/>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4"/>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4"/>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4"/>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9" name="Google Shape;7279;p74"/>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4"/>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4"/>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2" name="Google Shape;7282;p74"/>
          <p:cNvGrpSpPr/>
          <p:nvPr/>
        </p:nvGrpSpPr>
        <p:grpSpPr>
          <a:xfrm>
            <a:off x="3500129" y="1975144"/>
            <a:ext cx="382765" cy="367810"/>
            <a:chOff x="-62890750" y="3747425"/>
            <a:chExt cx="330825" cy="317900"/>
          </a:xfrm>
        </p:grpSpPr>
        <p:sp>
          <p:nvSpPr>
            <p:cNvPr id="7283" name="Google Shape;7283;p74"/>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4"/>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4"/>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4"/>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4"/>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4"/>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4"/>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4"/>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4"/>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4"/>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4"/>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4"/>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4"/>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4"/>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74"/>
          <p:cNvGrpSpPr/>
          <p:nvPr/>
        </p:nvGrpSpPr>
        <p:grpSpPr>
          <a:xfrm>
            <a:off x="3507881" y="2404781"/>
            <a:ext cx="367261" cy="366364"/>
            <a:chOff x="-62884425" y="4111775"/>
            <a:chExt cx="317425" cy="316650"/>
          </a:xfrm>
        </p:grpSpPr>
        <p:sp>
          <p:nvSpPr>
            <p:cNvPr id="7298" name="Google Shape;7298;p74"/>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4"/>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74"/>
          <p:cNvGrpSpPr/>
          <p:nvPr/>
        </p:nvGrpSpPr>
        <p:grpSpPr>
          <a:xfrm>
            <a:off x="2180515" y="2900850"/>
            <a:ext cx="365438" cy="360001"/>
            <a:chOff x="-60991775" y="3376900"/>
            <a:chExt cx="315850" cy="311150"/>
          </a:xfrm>
        </p:grpSpPr>
        <p:sp>
          <p:nvSpPr>
            <p:cNvPr id="7301" name="Google Shape;7301;p74"/>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4"/>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4"/>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74"/>
          <p:cNvGrpSpPr/>
          <p:nvPr/>
        </p:nvGrpSpPr>
        <p:grpSpPr>
          <a:xfrm>
            <a:off x="2180052" y="3351714"/>
            <a:ext cx="366364" cy="359075"/>
            <a:chOff x="-60988625" y="3740800"/>
            <a:chExt cx="316650" cy="310350"/>
          </a:xfrm>
        </p:grpSpPr>
        <p:sp>
          <p:nvSpPr>
            <p:cNvPr id="7305" name="Google Shape;7305;p74"/>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4"/>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4"/>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8" name="Google Shape;7308;p74"/>
          <p:cNvGrpSpPr/>
          <p:nvPr/>
        </p:nvGrpSpPr>
        <p:grpSpPr>
          <a:xfrm>
            <a:off x="2180052" y="3807165"/>
            <a:ext cx="366364" cy="365207"/>
            <a:chOff x="-60987850" y="4100950"/>
            <a:chExt cx="316650" cy="315650"/>
          </a:xfrm>
        </p:grpSpPr>
        <p:sp>
          <p:nvSpPr>
            <p:cNvPr id="7309" name="Google Shape;7309;p74"/>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4"/>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4"/>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4"/>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4"/>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4" name="Google Shape;7314;p74"/>
          <p:cNvGrpSpPr/>
          <p:nvPr/>
        </p:nvGrpSpPr>
        <p:grpSpPr>
          <a:xfrm>
            <a:off x="3949836" y="3352625"/>
            <a:ext cx="369083" cy="357253"/>
            <a:chOff x="-59447250" y="3706150"/>
            <a:chExt cx="319000" cy="308775"/>
          </a:xfrm>
        </p:grpSpPr>
        <p:sp>
          <p:nvSpPr>
            <p:cNvPr id="7315" name="Google Shape;7315;p74"/>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4"/>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4"/>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4"/>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9" name="Google Shape;7319;p74"/>
          <p:cNvGrpSpPr/>
          <p:nvPr/>
        </p:nvGrpSpPr>
        <p:grpSpPr>
          <a:xfrm>
            <a:off x="1738564" y="1545199"/>
            <a:ext cx="368186" cy="364224"/>
            <a:chOff x="-64406125" y="3362225"/>
            <a:chExt cx="318225" cy="314800"/>
          </a:xfrm>
        </p:grpSpPr>
        <p:sp>
          <p:nvSpPr>
            <p:cNvPr id="7320" name="Google Shape;7320;p74"/>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4"/>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2" name="Google Shape;7322;p74"/>
          <p:cNvSpPr/>
          <p:nvPr/>
        </p:nvSpPr>
        <p:spPr>
          <a:xfrm>
            <a:off x="1801771" y="1986663"/>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3" name="Google Shape;7323;p74"/>
          <p:cNvGrpSpPr/>
          <p:nvPr/>
        </p:nvGrpSpPr>
        <p:grpSpPr>
          <a:xfrm>
            <a:off x="1739027" y="2416044"/>
            <a:ext cx="367261" cy="366364"/>
            <a:chOff x="-64410850" y="4094450"/>
            <a:chExt cx="317425" cy="316650"/>
          </a:xfrm>
        </p:grpSpPr>
        <p:sp>
          <p:nvSpPr>
            <p:cNvPr id="7324" name="Google Shape;7324;p74"/>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4"/>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4"/>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7" name="Google Shape;7327;p74"/>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8" name="Google Shape;7328;p74"/>
          <p:cNvGrpSpPr/>
          <p:nvPr/>
        </p:nvGrpSpPr>
        <p:grpSpPr>
          <a:xfrm>
            <a:off x="3960575" y="1974854"/>
            <a:ext cx="365467" cy="368389"/>
            <a:chOff x="-62516625" y="3743175"/>
            <a:chExt cx="315875" cy="318400"/>
          </a:xfrm>
        </p:grpSpPr>
        <p:sp>
          <p:nvSpPr>
            <p:cNvPr id="7329" name="Google Shape;7329;p74"/>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4"/>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74"/>
          <p:cNvGrpSpPr/>
          <p:nvPr/>
        </p:nvGrpSpPr>
        <p:grpSpPr>
          <a:xfrm>
            <a:off x="3967415" y="2424826"/>
            <a:ext cx="351786" cy="326274"/>
            <a:chOff x="-62511900" y="4129100"/>
            <a:chExt cx="304050" cy="282000"/>
          </a:xfrm>
        </p:grpSpPr>
        <p:sp>
          <p:nvSpPr>
            <p:cNvPr id="7332" name="Google Shape;7332;p74"/>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4"/>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4"/>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4"/>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4"/>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74"/>
          <p:cNvGrpSpPr/>
          <p:nvPr/>
        </p:nvGrpSpPr>
        <p:grpSpPr>
          <a:xfrm>
            <a:off x="2645537" y="2897220"/>
            <a:ext cx="310770" cy="367261"/>
            <a:chOff x="-60597975" y="3367475"/>
            <a:chExt cx="268600" cy="317425"/>
          </a:xfrm>
        </p:grpSpPr>
        <p:sp>
          <p:nvSpPr>
            <p:cNvPr id="7338" name="Google Shape;7338;p74"/>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4"/>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4"/>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4"/>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4"/>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3" name="Google Shape;7343;p74"/>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4" name="Google Shape;7344;p74"/>
          <p:cNvGrpSpPr/>
          <p:nvPr/>
        </p:nvGrpSpPr>
        <p:grpSpPr>
          <a:xfrm>
            <a:off x="2617740" y="3858536"/>
            <a:ext cx="366364" cy="262465"/>
            <a:chOff x="-60621600" y="4145650"/>
            <a:chExt cx="316650" cy="226850"/>
          </a:xfrm>
        </p:grpSpPr>
        <p:sp>
          <p:nvSpPr>
            <p:cNvPr id="7345" name="Google Shape;7345;p74"/>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4"/>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4"/>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74"/>
          <p:cNvGrpSpPr/>
          <p:nvPr/>
        </p:nvGrpSpPr>
        <p:grpSpPr>
          <a:xfrm>
            <a:off x="3954392" y="3807035"/>
            <a:ext cx="359972" cy="365467"/>
            <a:chOff x="-59400775" y="4084200"/>
            <a:chExt cx="311125" cy="315875"/>
          </a:xfrm>
        </p:grpSpPr>
        <p:sp>
          <p:nvSpPr>
            <p:cNvPr id="7349" name="Google Shape;7349;p74"/>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4"/>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4"/>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4"/>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4"/>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4"/>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74"/>
          <p:cNvGrpSpPr/>
          <p:nvPr/>
        </p:nvGrpSpPr>
        <p:grpSpPr>
          <a:xfrm>
            <a:off x="2178486" y="1532866"/>
            <a:ext cx="365438" cy="366364"/>
            <a:chOff x="-64044600" y="3360375"/>
            <a:chExt cx="315850" cy="316650"/>
          </a:xfrm>
        </p:grpSpPr>
        <p:sp>
          <p:nvSpPr>
            <p:cNvPr id="7356" name="Google Shape;7356;p74"/>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4"/>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4"/>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74"/>
          <p:cNvGrpSpPr/>
          <p:nvPr/>
        </p:nvGrpSpPr>
        <p:grpSpPr>
          <a:xfrm>
            <a:off x="2204909" y="1975418"/>
            <a:ext cx="312592" cy="367261"/>
            <a:chOff x="-64022550" y="3727425"/>
            <a:chExt cx="270175" cy="317425"/>
          </a:xfrm>
        </p:grpSpPr>
        <p:sp>
          <p:nvSpPr>
            <p:cNvPr id="7360" name="Google Shape;7360;p74"/>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4"/>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4"/>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74"/>
          <p:cNvGrpSpPr/>
          <p:nvPr/>
        </p:nvGrpSpPr>
        <p:grpSpPr>
          <a:xfrm>
            <a:off x="2229047" y="2404318"/>
            <a:ext cx="264317" cy="367290"/>
            <a:chOff x="-64001300" y="4093650"/>
            <a:chExt cx="228450" cy="317450"/>
          </a:xfrm>
        </p:grpSpPr>
        <p:sp>
          <p:nvSpPr>
            <p:cNvPr id="7364" name="Google Shape;7364;p74"/>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4"/>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4"/>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4"/>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8" name="Google Shape;7368;p74"/>
          <p:cNvGrpSpPr/>
          <p:nvPr/>
        </p:nvGrpSpPr>
        <p:grpSpPr>
          <a:xfrm>
            <a:off x="848051" y="2897610"/>
            <a:ext cx="359972" cy="366480"/>
            <a:chOff x="-62148800" y="3377700"/>
            <a:chExt cx="311125" cy="316750"/>
          </a:xfrm>
        </p:grpSpPr>
        <p:sp>
          <p:nvSpPr>
            <p:cNvPr id="7369" name="Google Shape;7369;p74"/>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4"/>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74"/>
          <p:cNvGrpSpPr/>
          <p:nvPr/>
        </p:nvGrpSpPr>
        <p:grpSpPr>
          <a:xfrm>
            <a:off x="843958" y="3347607"/>
            <a:ext cx="368157" cy="367290"/>
            <a:chOff x="-62154300" y="3743950"/>
            <a:chExt cx="318200" cy="317450"/>
          </a:xfrm>
        </p:grpSpPr>
        <p:sp>
          <p:nvSpPr>
            <p:cNvPr id="7372" name="Google Shape;7372;p74"/>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4"/>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4" name="Google Shape;7374;p74"/>
          <p:cNvGrpSpPr/>
          <p:nvPr/>
        </p:nvGrpSpPr>
        <p:grpSpPr>
          <a:xfrm>
            <a:off x="843944" y="3806587"/>
            <a:ext cx="368186" cy="366364"/>
            <a:chOff x="-62151950" y="4111775"/>
            <a:chExt cx="318225" cy="316650"/>
          </a:xfrm>
        </p:grpSpPr>
        <p:sp>
          <p:nvSpPr>
            <p:cNvPr id="7375" name="Google Shape;7375;p74"/>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4"/>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4"/>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4"/>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9" name="Google Shape;7379;p74"/>
          <p:cNvGrpSpPr/>
          <p:nvPr/>
        </p:nvGrpSpPr>
        <p:grpSpPr>
          <a:xfrm>
            <a:off x="3062568" y="2897133"/>
            <a:ext cx="368157" cy="367434"/>
            <a:chOff x="-60254550" y="3367325"/>
            <a:chExt cx="318200" cy="317575"/>
          </a:xfrm>
        </p:grpSpPr>
        <p:sp>
          <p:nvSpPr>
            <p:cNvPr id="7380" name="Google Shape;7380;p74"/>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4"/>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4"/>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4"/>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74"/>
          <p:cNvGrpSpPr/>
          <p:nvPr/>
        </p:nvGrpSpPr>
        <p:grpSpPr>
          <a:xfrm>
            <a:off x="3063465" y="3348127"/>
            <a:ext cx="366364" cy="366248"/>
            <a:chOff x="-60255350" y="3733825"/>
            <a:chExt cx="316650" cy="316550"/>
          </a:xfrm>
        </p:grpSpPr>
        <p:sp>
          <p:nvSpPr>
            <p:cNvPr id="7385" name="Google Shape;7385;p74"/>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4"/>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4"/>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4"/>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4"/>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4"/>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4"/>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74"/>
          <p:cNvGrpSpPr/>
          <p:nvPr/>
        </p:nvGrpSpPr>
        <p:grpSpPr>
          <a:xfrm>
            <a:off x="3091262" y="3807035"/>
            <a:ext cx="310770" cy="365467"/>
            <a:chOff x="-60232500" y="4101525"/>
            <a:chExt cx="268600" cy="315875"/>
          </a:xfrm>
        </p:grpSpPr>
        <p:sp>
          <p:nvSpPr>
            <p:cNvPr id="7393" name="Google Shape;7393;p74"/>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4"/>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5" name="Google Shape;7395;p74"/>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6" name="Google Shape;7396;p74"/>
          <p:cNvGrpSpPr/>
          <p:nvPr/>
        </p:nvGrpSpPr>
        <p:grpSpPr>
          <a:xfrm>
            <a:off x="2624262" y="1532866"/>
            <a:ext cx="368186" cy="366364"/>
            <a:chOff x="-63679950" y="3360375"/>
            <a:chExt cx="318225" cy="316650"/>
          </a:xfrm>
        </p:grpSpPr>
        <p:sp>
          <p:nvSpPr>
            <p:cNvPr id="7397" name="Google Shape;7397;p74"/>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4"/>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4"/>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4"/>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1" name="Google Shape;7401;p74"/>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2" name="Google Shape;7402;p74"/>
          <p:cNvGrpSpPr/>
          <p:nvPr/>
        </p:nvGrpSpPr>
        <p:grpSpPr>
          <a:xfrm>
            <a:off x="2622889" y="2404203"/>
            <a:ext cx="370934" cy="367521"/>
            <a:chOff x="-63679950" y="4093450"/>
            <a:chExt cx="320600" cy="317650"/>
          </a:xfrm>
        </p:grpSpPr>
        <p:sp>
          <p:nvSpPr>
            <p:cNvPr id="7403" name="Google Shape;7403;p74"/>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4"/>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4"/>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74"/>
          <p:cNvGrpSpPr/>
          <p:nvPr/>
        </p:nvGrpSpPr>
        <p:grpSpPr>
          <a:xfrm>
            <a:off x="1283006" y="2897205"/>
            <a:ext cx="366364" cy="367290"/>
            <a:chOff x="-61784125" y="3377700"/>
            <a:chExt cx="316650" cy="317450"/>
          </a:xfrm>
        </p:grpSpPr>
        <p:sp>
          <p:nvSpPr>
            <p:cNvPr id="7407" name="Google Shape;7407;p74"/>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4"/>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4"/>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4"/>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4"/>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4"/>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4"/>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4"/>
          <p:cNvGrpSpPr/>
          <p:nvPr/>
        </p:nvGrpSpPr>
        <p:grpSpPr>
          <a:xfrm>
            <a:off x="1283006" y="3347607"/>
            <a:ext cx="366364" cy="367290"/>
            <a:chOff x="-61783350" y="3743950"/>
            <a:chExt cx="316650" cy="317450"/>
          </a:xfrm>
        </p:grpSpPr>
        <p:sp>
          <p:nvSpPr>
            <p:cNvPr id="7415" name="Google Shape;7415;p74"/>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4"/>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7" name="Google Shape;7417;p74"/>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4"/>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4"/>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0" name="Google Shape;7420;p74"/>
          <p:cNvGrpSpPr/>
          <p:nvPr/>
        </p:nvGrpSpPr>
        <p:grpSpPr>
          <a:xfrm>
            <a:off x="3504430" y="3807440"/>
            <a:ext cx="369112" cy="364657"/>
            <a:chOff x="-59869425" y="4102225"/>
            <a:chExt cx="319025" cy="315175"/>
          </a:xfrm>
        </p:grpSpPr>
        <p:sp>
          <p:nvSpPr>
            <p:cNvPr id="7421" name="Google Shape;7421;p74"/>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4"/>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4"/>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4"/>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74"/>
          <p:cNvGrpSpPr/>
          <p:nvPr/>
        </p:nvGrpSpPr>
        <p:grpSpPr>
          <a:xfrm>
            <a:off x="2623233" y="4276262"/>
            <a:ext cx="366364" cy="365467"/>
            <a:chOff x="-59029025" y="3711650"/>
            <a:chExt cx="316650" cy="315875"/>
          </a:xfrm>
        </p:grpSpPr>
        <p:sp>
          <p:nvSpPr>
            <p:cNvPr id="7426" name="Google Shape;7426;p74"/>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4"/>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4"/>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4"/>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4"/>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4"/>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4"/>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74"/>
          <p:cNvGrpSpPr/>
          <p:nvPr/>
        </p:nvGrpSpPr>
        <p:grpSpPr>
          <a:xfrm>
            <a:off x="4859311" y="1532317"/>
            <a:ext cx="351940" cy="348188"/>
            <a:chOff x="581525" y="3254850"/>
            <a:chExt cx="297750" cy="294575"/>
          </a:xfrm>
        </p:grpSpPr>
        <p:sp>
          <p:nvSpPr>
            <p:cNvPr id="7434" name="Google Shape;7434;p74"/>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4"/>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4"/>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7" name="Google Shape;7437;p74"/>
          <p:cNvGrpSpPr/>
          <p:nvPr/>
        </p:nvGrpSpPr>
        <p:grpSpPr>
          <a:xfrm>
            <a:off x="4858380" y="1971253"/>
            <a:ext cx="353802" cy="351497"/>
            <a:chOff x="580725" y="3617925"/>
            <a:chExt cx="299325" cy="297375"/>
          </a:xfrm>
        </p:grpSpPr>
        <p:sp>
          <p:nvSpPr>
            <p:cNvPr id="7438" name="Google Shape;7438;p74"/>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4"/>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4"/>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4"/>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4"/>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74"/>
          <p:cNvGrpSpPr/>
          <p:nvPr/>
        </p:nvGrpSpPr>
        <p:grpSpPr>
          <a:xfrm>
            <a:off x="4860242" y="2418443"/>
            <a:ext cx="350079" cy="350079"/>
            <a:chOff x="583100" y="3982600"/>
            <a:chExt cx="296175" cy="296175"/>
          </a:xfrm>
        </p:grpSpPr>
        <p:sp>
          <p:nvSpPr>
            <p:cNvPr id="7444" name="Google Shape;7444;p74"/>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4"/>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4"/>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4"/>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4"/>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4"/>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4"/>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74"/>
          <p:cNvGrpSpPr/>
          <p:nvPr/>
        </p:nvGrpSpPr>
        <p:grpSpPr>
          <a:xfrm>
            <a:off x="7092856" y="1532067"/>
            <a:ext cx="307231" cy="348690"/>
            <a:chOff x="2423775" y="3226875"/>
            <a:chExt cx="259925" cy="295000"/>
          </a:xfrm>
        </p:grpSpPr>
        <p:sp>
          <p:nvSpPr>
            <p:cNvPr id="7452" name="Google Shape;7452;p74"/>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4"/>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4"/>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5" name="Google Shape;7455;p74"/>
          <p:cNvGrpSpPr/>
          <p:nvPr/>
        </p:nvGrpSpPr>
        <p:grpSpPr>
          <a:xfrm>
            <a:off x="7070043" y="1973352"/>
            <a:ext cx="352857" cy="347301"/>
            <a:chOff x="2404875" y="3592725"/>
            <a:chExt cx="298525" cy="293825"/>
          </a:xfrm>
        </p:grpSpPr>
        <p:sp>
          <p:nvSpPr>
            <p:cNvPr id="7456" name="Google Shape;7456;p74"/>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4"/>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4"/>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74"/>
          <p:cNvGrpSpPr/>
          <p:nvPr/>
        </p:nvGrpSpPr>
        <p:grpSpPr>
          <a:xfrm>
            <a:off x="7070974" y="2418917"/>
            <a:ext cx="350995" cy="349133"/>
            <a:chOff x="2404875" y="3955825"/>
            <a:chExt cx="296950" cy="295375"/>
          </a:xfrm>
        </p:grpSpPr>
        <p:sp>
          <p:nvSpPr>
            <p:cNvPr id="7460" name="Google Shape;7460;p74"/>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4"/>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4"/>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4"/>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4" name="Google Shape;7464;p74"/>
          <p:cNvGrpSpPr/>
          <p:nvPr/>
        </p:nvGrpSpPr>
        <p:grpSpPr>
          <a:xfrm>
            <a:off x="5764954" y="2883111"/>
            <a:ext cx="349163" cy="350079"/>
            <a:chOff x="4263650" y="3235150"/>
            <a:chExt cx="295400" cy="296175"/>
          </a:xfrm>
        </p:grpSpPr>
        <p:sp>
          <p:nvSpPr>
            <p:cNvPr id="7465" name="Google Shape;7465;p74"/>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4"/>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4"/>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4"/>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4"/>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0" name="Google Shape;7470;p74"/>
          <p:cNvGrpSpPr/>
          <p:nvPr/>
        </p:nvGrpSpPr>
        <p:grpSpPr>
          <a:xfrm>
            <a:off x="5762634" y="3342272"/>
            <a:ext cx="353802" cy="327739"/>
            <a:chOff x="4266025" y="3609275"/>
            <a:chExt cx="299325" cy="277275"/>
          </a:xfrm>
        </p:grpSpPr>
        <p:sp>
          <p:nvSpPr>
            <p:cNvPr id="7471" name="Google Shape;7471;p74"/>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4"/>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74"/>
          <p:cNvGrpSpPr/>
          <p:nvPr/>
        </p:nvGrpSpPr>
        <p:grpSpPr>
          <a:xfrm>
            <a:off x="5763092" y="3807659"/>
            <a:ext cx="352886" cy="349133"/>
            <a:chOff x="4263650" y="3963700"/>
            <a:chExt cx="298550" cy="295375"/>
          </a:xfrm>
        </p:grpSpPr>
        <p:sp>
          <p:nvSpPr>
            <p:cNvPr id="7474" name="Google Shape;7474;p74"/>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4"/>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4"/>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4"/>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4"/>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4"/>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4"/>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74"/>
          <p:cNvGrpSpPr/>
          <p:nvPr/>
        </p:nvGrpSpPr>
        <p:grpSpPr>
          <a:xfrm>
            <a:off x="8041429" y="2883111"/>
            <a:ext cx="226264" cy="350079"/>
            <a:chOff x="6164975" y="3211525"/>
            <a:chExt cx="191425" cy="296175"/>
          </a:xfrm>
        </p:grpSpPr>
        <p:sp>
          <p:nvSpPr>
            <p:cNvPr id="7482" name="Google Shape;7482;p74"/>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4"/>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4"/>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4"/>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4"/>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4"/>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4"/>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74"/>
          <p:cNvGrpSpPr/>
          <p:nvPr/>
        </p:nvGrpSpPr>
        <p:grpSpPr>
          <a:xfrm>
            <a:off x="5303466" y="1531387"/>
            <a:ext cx="352886" cy="350049"/>
            <a:chOff x="946175" y="3253275"/>
            <a:chExt cx="298550" cy="296150"/>
          </a:xfrm>
        </p:grpSpPr>
        <p:sp>
          <p:nvSpPr>
            <p:cNvPr id="7490" name="Google Shape;7490;p74"/>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4"/>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4"/>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4"/>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4"/>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74"/>
          <p:cNvGrpSpPr/>
          <p:nvPr/>
        </p:nvGrpSpPr>
        <p:grpSpPr>
          <a:xfrm>
            <a:off x="5304397" y="1973351"/>
            <a:ext cx="351024" cy="347301"/>
            <a:chOff x="946175" y="3619500"/>
            <a:chExt cx="296975" cy="293825"/>
          </a:xfrm>
        </p:grpSpPr>
        <p:sp>
          <p:nvSpPr>
            <p:cNvPr id="7496" name="Google Shape;7496;p74"/>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4"/>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4"/>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4"/>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4"/>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4"/>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74"/>
          <p:cNvGrpSpPr/>
          <p:nvPr/>
        </p:nvGrpSpPr>
        <p:grpSpPr>
          <a:xfrm>
            <a:off x="5303939" y="2417985"/>
            <a:ext cx="351940" cy="350995"/>
            <a:chOff x="944600" y="3981825"/>
            <a:chExt cx="297750" cy="296950"/>
          </a:xfrm>
        </p:grpSpPr>
        <p:sp>
          <p:nvSpPr>
            <p:cNvPr id="7503" name="Google Shape;7503;p74"/>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4"/>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4"/>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4"/>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74"/>
          <p:cNvGrpSpPr/>
          <p:nvPr/>
        </p:nvGrpSpPr>
        <p:grpSpPr>
          <a:xfrm>
            <a:off x="7520875" y="1531845"/>
            <a:ext cx="350079" cy="349133"/>
            <a:chOff x="2768750" y="3227275"/>
            <a:chExt cx="296175" cy="295375"/>
          </a:xfrm>
        </p:grpSpPr>
        <p:sp>
          <p:nvSpPr>
            <p:cNvPr id="7508" name="Google Shape;7508;p74"/>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4"/>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4"/>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4"/>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4"/>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4"/>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4"/>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4"/>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74"/>
          <p:cNvGrpSpPr/>
          <p:nvPr/>
        </p:nvGrpSpPr>
        <p:grpSpPr>
          <a:xfrm>
            <a:off x="7541826" y="1972717"/>
            <a:ext cx="308177" cy="348572"/>
            <a:chOff x="2786075" y="3591800"/>
            <a:chExt cx="260725" cy="294900"/>
          </a:xfrm>
        </p:grpSpPr>
        <p:sp>
          <p:nvSpPr>
            <p:cNvPr id="7517" name="Google Shape;7517;p74"/>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4"/>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4"/>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4"/>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4"/>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74"/>
          <p:cNvGrpSpPr/>
          <p:nvPr/>
        </p:nvGrpSpPr>
        <p:grpSpPr>
          <a:xfrm>
            <a:off x="7582324" y="2418444"/>
            <a:ext cx="227180" cy="350079"/>
            <a:chOff x="2819150" y="3955025"/>
            <a:chExt cx="192200" cy="296175"/>
          </a:xfrm>
        </p:grpSpPr>
        <p:sp>
          <p:nvSpPr>
            <p:cNvPr id="7523" name="Google Shape;7523;p74"/>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4"/>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4"/>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4"/>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74"/>
          <p:cNvGrpSpPr/>
          <p:nvPr/>
        </p:nvGrpSpPr>
        <p:grpSpPr>
          <a:xfrm>
            <a:off x="6206097" y="2884042"/>
            <a:ext cx="349133" cy="348217"/>
            <a:chOff x="4629125" y="3235150"/>
            <a:chExt cx="295375" cy="294600"/>
          </a:xfrm>
        </p:grpSpPr>
        <p:sp>
          <p:nvSpPr>
            <p:cNvPr id="7528" name="Google Shape;7528;p74"/>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4"/>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4"/>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4"/>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4"/>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74"/>
          <p:cNvGrpSpPr/>
          <p:nvPr/>
        </p:nvGrpSpPr>
        <p:grpSpPr>
          <a:xfrm>
            <a:off x="6206082" y="3331575"/>
            <a:ext cx="349163" cy="349133"/>
            <a:chOff x="4628325" y="3599825"/>
            <a:chExt cx="295400" cy="295375"/>
          </a:xfrm>
        </p:grpSpPr>
        <p:sp>
          <p:nvSpPr>
            <p:cNvPr id="7534" name="Google Shape;7534;p74"/>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4"/>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4"/>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4"/>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4"/>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4"/>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4"/>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4"/>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4"/>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4"/>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4"/>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4"/>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74"/>
          <p:cNvGrpSpPr/>
          <p:nvPr/>
        </p:nvGrpSpPr>
        <p:grpSpPr>
          <a:xfrm>
            <a:off x="6227033" y="3807186"/>
            <a:ext cx="307261" cy="350079"/>
            <a:chOff x="4645650" y="3962900"/>
            <a:chExt cx="259950" cy="296175"/>
          </a:xfrm>
        </p:grpSpPr>
        <p:sp>
          <p:nvSpPr>
            <p:cNvPr id="7547" name="Google Shape;7547;p74"/>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4"/>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4"/>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4"/>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4"/>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4"/>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74"/>
          <p:cNvGrpSpPr/>
          <p:nvPr/>
        </p:nvGrpSpPr>
        <p:grpSpPr>
          <a:xfrm>
            <a:off x="7979994" y="3332048"/>
            <a:ext cx="349133" cy="348188"/>
            <a:chOff x="6143725" y="3582500"/>
            <a:chExt cx="295375" cy="294575"/>
          </a:xfrm>
        </p:grpSpPr>
        <p:sp>
          <p:nvSpPr>
            <p:cNvPr id="7554" name="Google Shape;7554;p74"/>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4"/>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4"/>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4"/>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4"/>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4"/>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4"/>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74"/>
          <p:cNvGrpSpPr/>
          <p:nvPr/>
        </p:nvGrpSpPr>
        <p:grpSpPr>
          <a:xfrm>
            <a:off x="5748820" y="1531387"/>
            <a:ext cx="350995" cy="350049"/>
            <a:chOff x="1310075" y="3253275"/>
            <a:chExt cx="296950" cy="296150"/>
          </a:xfrm>
        </p:grpSpPr>
        <p:sp>
          <p:nvSpPr>
            <p:cNvPr id="7562" name="Google Shape;7562;p74"/>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4"/>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4"/>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5" name="Google Shape;7565;p74"/>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6" name="Google Shape;7566;p74"/>
          <p:cNvGrpSpPr/>
          <p:nvPr/>
        </p:nvGrpSpPr>
        <p:grpSpPr>
          <a:xfrm>
            <a:off x="5748347" y="2417646"/>
            <a:ext cx="351941" cy="351675"/>
            <a:chOff x="1310075" y="3980250"/>
            <a:chExt cx="297750" cy="297525"/>
          </a:xfrm>
        </p:grpSpPr>
        <p:sp>
          <p:nvSpPr>
            <p:cNvPr id="7567" name="Google Shape;7567;p74"/>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4"/>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4"/>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4"/>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74"/>
          <p:cNvGrpSpPr/>
          <p:nvPr/>
        </p:nvGrpSpPr>
        <p:grpSpPr>
          <a:xfrm>
            <a:off x="8013136" y="1531845"/>
            <a:ext cx="266305" cy="349133"/>
            <a:chOff x="3167275" y="3227275"/>
            <a:chExt cx="225300" cy="295375"/>
          </a:xfrm>
        </p:grpSpPr>
        <p:sp>
          <p:nvSpPr>
            <p:cNvPr id="7572" name="Google Shape;7572;p74"/>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4"/>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4"/>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4"/>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4"/>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7" name="Google Shape;7577;p74"/>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8" name="Google Shape;7578;p74"/>
          <p:cNvGrpSpPr/>
          <p:nvPr/>
        </p:nvGrpSpPr>
        <p:grpSpPr>
          <a:xfrm>
            <a:off x="7970318" y="2418902"/>
            <a:ext cx="351940" cy="349163"/>
            <a:chOff x="3133425" y="3955025"/>
            <a:chExt cx="297750" cy="295400"/>
          </a:xfrm>
        </p:grpSpPr>
        <p:sp>
          <p:nvSpPr>
            <p:cNvPr id="7579" name="Google Shape;7579;p74"/>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4"/>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4"/>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74"/>
          <p:cNvGrpSpPr/>
          <p:nvPr/>
        </p:nvGrpSpPr>
        <p:grpSpPr>
          <a:xfrm>
            <a:off x="6650491" y="2882490"/>
            <a:ext cx="350079" cy="351320"/>
            <a:chOff x="4991425" y="3234750"/>
            <a:chExt cx="296175" cy="297225"/>
          </a:xfrm>
        </p:grpSpPr>
        <p:sp>
          <p:nvSpPr>
            <p:cNvPr id="7583" name="Google Shape;7583;p74"/>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4"/>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4"/>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4"/>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4"/>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4"/>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9" name="Google Shape;7589;p74"/>
          <p:cNvGrpSpPr/>
          <p:nvPr/>
        </p:nvGrpSpPr>
        <p:grpSpPr>
          <a:xfrm>
            <a:off x="6650491" y="3352053"/>
            <a:ext cx="350079" cy="308177"/>
            <a:chOff x="4991425" y="3617150"/>
            <a:chExt cx="296175" cy="260725"/>
          </a:xfrm>
        </p:grpSpPr>
        <p:sp>
          <p:nvSpPr>
            <p:cNvPr id="7590" name="Google Shape;7590;p74"/>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4"/>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4"/>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4"/>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4"/>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4"/>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4"/>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74"/>
          <p:cNvGrpSpPr/>
          <p:nvPr/>
        </p:nvGrpSpPr>
        <p:grpSpPr>
          <a:xfrm>
            <a:off x="6727764" y="3807644"/>
            <a:ext cx="195532" cy="349163"/>
            <a:chOff x="5056800" y="3962900"/>
            <a:chExt cx="165425" cy="295400"/>
          </a:xfrm>
        </p:grpSpPr>
        <p:sp>
          <p:nvSpPr>
            <p:cNvPr id="7598" name="Google Shape;7598;p74"/>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4"/>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4"/>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1" name="Google Shape;7601;p74"/>
          <p:cNvGrpSpPr/>
          <p:nvPr/>
        </p:nvGrpSpPr>
        <p:grpSpPr>
          <a:xfrm>
            <a:off x="7979062" y="3807660"/>
            <a:ext cx="350995" cy="349133"/>
            <a:chOff x="6168925" y="3936925"/>
            <a:chExt cx="296950" cy="295375"/>
          </a:xfrm>
        </p:grpSpPr>
        <p:sp>
          <p:nvSpPr>
            <p:cNvPr id="7602" name="Google Shape;7602;p74"/>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4"/>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4"/>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4"/>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4"/>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4"/>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8" name="Google Shape;7608;p74"/>
          <p:cNvGrpSpPr/>
          <p:nvPr/>
        </p:nvGrpSpPr>
        <p:grpSpPr>
          <a:xfrm>
            <a:off x="6192756" y="1531845"/>
            <a:ext cx="348188" cy="349133"/>
            <a:chOff x="1674750" y="3254050"/>
            <a:chExt cx="294575" cy="295375"/>
          </a:xfrm>
        </p:grpSpPr>
        <p:sp>
          <p:nvSpPr>
            <p:cNvPr id="7609" name="Google Shape;7609;p74"/>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4"/>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4"/>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74"/>
          <p:cNvGrpSpPr/>
          <p:nvPr/>
        </p:nvGrpSpPr>
        <p:grpSpPr>
          <a:xfrm>
            <a:off x="6207177" y="1972435"/>
            <a:ext cx="319347" cy="349133"/>
            <a:chOff x="1687350" y="3618725"/>
            <a:chExt cx="270175" cy="295375"/>
          </a:xfrm>
        </p:grpSpPr>
        <p:sp>
          <p:nvSpPr>
            <p:cNvPr id="7613" name="Google Shape;7613;p74"/>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4"/>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4"/>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74"/>
          <p:cNvGrpSpPr/>
          <p:nvPr/>
        </p:nvGrpSpPr>
        <p:grpSpPr>
          <a:xfrm>
            <a:off x="6190880" y="2418916"/>
            <a:ext cx="351940" cy="349133"/>
            <a:chOff x="1672375" y="3982600"/>
            <a:chExt cx="297750" cy="295375"/>
          </a:xfrm>
        </p:grpSpPr>
        <p:sp>
          <p:nvSpPr>
            <p:cNvPr id="7617" name="Google Shape;7617;p74"/>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4"/>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4"/>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74"/>
          <p:cNvGrpSpPr/>
          <p:nvPr/>
        </p:nvGrpSpPr>
        <p:grpSpPr>
          <a:xfrm>
            <a:off x="4882872" y="2883111"/>
            <a:ext cx="350079" cy="350079"/>
            <a:chOff x="3497300" y="3227275"/>
            <a:chExt cx="296175" cy="296175"/>
          </a:xfrm>
        </p:grpSpPr>
        <p:sp>
          <p:nvSpPr>
            <p:cNvPr id="7621" name="Google Shape;7621;p74"/>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4"/>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4"/>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4"/>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4"/>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4"/>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4"/>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4"/>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74"/>
          <p:cNvGrpSpPr/>
          <p:nvPr/>
        </p:nvGrpSpPr>
        <p:grpSpPr>
          <a:xfrm>
            <a:off x="4883345" y="3332506"/>
            <a:ext cx="349133" cy="347272"/>
            <a:chOff x="3497300" y="3591950"/>
            <a:chExt cx="295375" cy="293800"/>
          </a:xfrm>
        </p:grpSpPr>
        <p:sp>
          <p:nvSpPr>
            <p:cNvPr id="7630" name="Google Shape;7630;p74"/>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4"/>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4"/>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4"/>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4"/>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4"/>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4"/>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4"/>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74"/>
          <p:cNvGrpSpPr/>
          <p:nvPr/>
        </p:nvGrpSpPr>
        <p:grpSpPr>
          <a:xfrm>
            <a:off x="4883345" y="3807644"/>
            <a:ext cx="349133" cy="349163"/>
            <a:chOff x="3497300" y="3955025"/>
            <a:chExt cx="295375" cy="295400"/>
          </a:xfrm>
        </p:grpSpPr>
        <p:sp>
          <p:nvSpPr>
            <p:cNvPr id="7639" name="Google Shape;7639;p74"/>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4"/>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4"/>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74"/>
          <p:cNvGrpSpPr/>
          <p:nvPr/>
        </p:nvGrpSpPr>
        <p:grpSpPr>
          <a:xfrm>
            <a:off x="7107917" y="2883835"/>
            <a:ext cx="327739" cy="348631"/>
            <a:chOff x="5364750" y="3235150"/>
            <a:chExt cx="277275" cy="294950"/>
          </a:xfrm>
        </p:grpSpPr>
        <p:sp>
          <p:nvSpPr>
            <p:cNvPr id="7643" name="Google Shape;7643;p74"/>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4"/>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4"/>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4"/>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4"/>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4"/>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4"/>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4"/>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74"/>
          <p:cNvGrpSpPr/>
          <p:nvPr/>
        </p:nvGrpSpPr>
        <p:grpSpPr>
          <a:xfrm>
            <a:off x="7096274" y="3330171"/>
            <a:ext cx="351024" cy="351940"/>
            <a:chOff x="5355300" y="3598250"/>
            <a:chExt cx="296975" cy="297750"/>
          </a:xfrm>
        </p:grpSpPr>
        <p:sp>
          <p:nvSpPr>
            <p:cNvPr id="7652" name="Google Shape;7652;p74"/>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4"/>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4"/>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4"/>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4"/>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4"/>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4"/>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4"/>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0" name="Google Shape;7660;p74"/>
          <p:cNvGrpSpPr/>
          <p:nvPr/>
        </p:nvGrpSpPr>
        <p:grpSpPr>
          <a:xfrm>
            <a:off x="7100470" y="3869093"/>
            <a:ext cx="342632" cy="226264"/>
            <a:chOff x="5358450" y="4015675"/>
            <a:chExt cx="289875" cy="191425"/>
          </a:xfrm>
        </p:grpSpPr>
        <p:sp>
          <p:nvSpPr>
            <p:cNvPr id="7661" name="Google Shape;7661;p74"/>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4"/>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4"/>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4"/>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74"/>
          <p:cNvGrpSpPr/>
          <p:nvPr/>
        </p:nvGrpSpPr>
        <p:grpSpPr>
          <a:xfrm>
            <a:off x="6226953" y="4251624"/>
            <a:ext cx="351024" cy="325464"/>
            <a:chOff x="6543825" y="3202075"/>
            <a:chExt cx="296975" cy="275350"/>
          </a:xfrm>
        </p:grpSpPr>
        <p:sp>
          <p:nvSpPr>
            <p:cNvPr id="7666" name="Google Shape;7666;p74"/>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4"/>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4"/>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4"/>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4"/>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4"/>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4"/>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3" name="Google Shape;7673;p74"/>
          <p:cNvGrpSpPr/>
          <p:nvPr/>
        </p:nvGrpSpPr>
        <p:grpSpPr>
          <a:xfrm>
            <a:off x="6633934" y="1531372"/>
            <a:ext cx="350079" cy="350079"/>
            <a:chOff x="2037825" y="3254050"/>
            <a:chExt cx="296175" cy="296175"/>
          </a:xfrm>
        </p:grpSpPr>
        <p:sp>
          <p:nvSpPr>
            <p:cNvPr id="7674" name="Google Shape;7674;p74"/>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4"/>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4"/>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4"/>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4"/>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4"/>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74"/>
          <p:cNvGrpSpPr/>
          <p:nvPr/>
        </p:nvGrpSpPr>
        <p:grpSpPr>
          <a:xfrm>
            <a:off x="6632072" y="1972539"/>
            <a:ext cx="353802" cy="348926"/>
            <a:chOff x="2034675" y="3617925"/>
            <a:chExt cx="299325" cy="295200"/>
          </a:xfrm>
        </p:grpSpPr>
        <p:sp>
          <p:nvSpPr>
            <p:cNvPr id="7681" name="Google Shape;7681;p74"/>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4"/>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4"/>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4"/>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4"/>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74"/>
          <p:cNvGrpSpPr/>
          <p:nvPr/>
        </p:nvGrpSpPr>
        <p:grpSpPr>
          <a:xfrm>
            <a:off x="6633934" y="2418916"/>
            <a:ext cx="350079" cy="349133"/>
            <a:chOff x="2037825" y="3981825"/>
            <a:chExt cx="296175" cy="295375"/>
          </a:xfrm>
        </p:grpSpPr>
        <p:sp>
          <p:nvSpPr>
            <p:cNvPr id="7687" name="Google Shape;7687;p74"/>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4"/>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4"/>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74"/>
          <p:cNvGrpSpPr/>
          <p:nvPr/>
        </p:nvGrpSpPr>
        <p:grpSpPr>
          <a:xfrm>
            <a:off x="5318952" y="2915232"/>
            <a:ext cx="350079" cy="285837"/>
            <a:chOff x="3860400" y="3254050"/>
            <a:chExt cx="296175" cy="241825"/>
          </a:xfrm>
        </p:grpSpPr>
        <p:sp>
          <p:nvSpPr>
            <p:cNvPr id="7691" name="Google Shape;7691;p74"/>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4"/>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4"/>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4"/>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4"/>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4"/>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4"/>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8" name="Google Shape;7698;p74"/>
          <p:cNvGrpSpPr/>
          <p:nvPr/>
        </p:nvGrpSpPr>
        <p:grpSpPr>
          <a:xfrm>
            <a:off x="5318479" y="3331102"/>
            <a:ext cx="351024" cy="350079"/>
            <a:chOff x="3859600" y="3591950"/>
            <a:chExt cx="296975" cy="296175"/>
          </a:xfrm>
        </p:grpSpPr>
        <p:sp>
          <p:nvSpPr>
            <p:cNvPr id="7699" name="Google Shape;7699;p74"/>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4"/>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4"/>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2" name="Google Shape;7702;p74"/>
          <p:cNvGrpSpPr/>
          <p:nvPr/>
        </p:nvGrpSpPr>
        <p:grpSpPr>
          <a:xfrm>
            <a:off x="5318952" y="3807186"/>
            <a:ext cx="350079" cy="350079"/>
            <a:chOff x="3860400" y="3955025"/>
            <a:chExt cx="296175" cy="296175"/>
          </a:xfrm>
        </p:grpSpPr>
        <p:sp>
          <p:nvSpPr>
            <p:cNvPr id="7703" name="Google Shape;7703;p74"/>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4"/>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4"/>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4"/>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4"/>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74"/>
          <p:cNvGrpSpPr/>
          <p:nvPr/>
        </p:nvGrpSpPr>
        <p:grpSpPr>
          <a:xfrm>
            <a:off x="7534167" y="2883584"/>
            <a:ext cx="355664" cy="349133"/>
            <a:chOff x="5716825" y="3235950"/>
            <a:chExt cx="300900" cy="295375"/>
          </a:xfrm>
        </p:grpSpPr>
        <p:sp>
          <p:nvSpPr>
            <p:cNvPr id="7709" name="Google Shape;7709;p74"/>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4"/>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4"/>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4"/>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74"/>
          <p:cNvGrpSpPr/>
          <p:nvPr/>
        </p:nvGrpSpPr>
        <p:grpSpPr>
          <a:xfrm>
            <a:off x="7547199" y="3342272"/>
            <a:ext cx="329601" cy="327739"/>
            <a:chOff x="5727850" y="3609275"/>
            <a:chExt cx="278850" cy="277275"/>
          </a:xfrm>
        </p:grpSpPr>
        <p:sp>
          <p:nvSpPr>
            <p:cNvPr id="7714" name="Google Shape;7714;p74"/>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4"/>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4"/>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4"/>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4"/>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74"/>
          <p:cNvGrpSpPr/>
          <p:nvPr/>
        </p:nvGrpSpPr>
        <p:grpSpPr>
          <a:xfrm>
            <a:off x="7558383" y="3807659"/>
            <a:ext cx="307231" cy="349133"/>
            <a:chOff x="5736525" y="3963700"/>
            <a:chExt cx="259925" cy="295375"/>
          </a:xfrm>
        </p:grpSpPr>
        <p:sp>
          <p:nvSpPr>
            <p:cNvPr id="7720" name="Google Shape;7720;p74"/>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4"/>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4"/>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4"/>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4"/>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4"/>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4"/>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74"/>
          <p:cNvGrpSpPr/>
          <p:nvPr/>
        </p:nvGrpSpPr>
        <p:grpSpPr>
          <a:xfrm>
            <a:off x="6649963" y="4256985"/>
            <a:ext cx="351024" cy="350079"/>
            <a:chOff x="6553275" y="3604550"/>
            <a:chExt cx="296975" cy="296175"/>
          </a:xfrm>
        </p:grpSpPr>
        <p:sp>
          <p:nvSpPr>
            <p:cNvPr id="7728" name="Google Shape;7728;p74"/>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4"/>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4"/>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4"/>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4"/>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4"/>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37" name="Shape 7737"/>
        <p:cNvGrpSpPr/>
        <p:nvPr/>
      </p:nvGrpSpPr>
      <p:grpSpPr>
        <a:xfrm>
          <a:off x="0" y="0"/>
          <a:ext cx="0" cy="0"/>
          <a:chOff x="0" y="0"/>
          <a:chExt cx="0" cy="0"/>
        </a:xfrm>
      </p:grpSpPr>
      <p:sp>
        <p:nvSpPr>
          <p:cNvPr id="7738" name="Google Shape;7738;p7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739" name="Google Shape;7739;p7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740" name="Google Shape;7740;p75"/>
          <p:cNvGrpSpPr/>
          <p:nvPr/>
        </p:nvGrpSpPr>
        <p:grpSpPr>
          <a:xfrm>
            <a:off x="877057" y="1532946"/>
            <a:ext cx="294401" cy="353645"/>
            <a:chOff x="-35814600" y="3202075"/>
            <a:chExt cx="242625" cy="291450"/>
          </a:xfrm>
        </p:grpSpPr>
        <p:sp>
          <p:nvSpPr>
            <p:cNvPr id="7741" name="Google Shape;7741;p75"/>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5"/>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5"/>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5"/>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5"/>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5"/>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5"/>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8" name="Google Shape;7748;p75"/>
          <p:cNvGrpSpPr/>
          <p:nvPr/>
        </p:nvGrpSpPr>
        <p:grpSpPr>
          <a:xfrm>
            <a:off x="847435" y="1973866"/>
            <a:ext cx="353645" cy="353888"/>
            <a:chOff x="-35839800" y="3561025"/>
            <a:chExt cx="291450" cy="291650"/>
          </a:xfrm>
        </p:grpSpPr>
        <p:sp>
          <p:nvSpPr>
            <p:cNvPr id="7749" name="Google Shape;7749;p75"/>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5"/>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5"/>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5"/>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5"/>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5"/>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5"/>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6" name="Google Shape;7756;p75"/>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7" name="Google Shape;7757;p75"/>
          <p:cNvGrpSpPr/>
          <p:nvPr/>
        </p:nvGrpSpPr>
        <p:grpSpPr>
          <a:xfrm>
            <a:off x="3084980" y="1532946"/>
            <a:ext cx="353645" cy="353645"/>
            <a:chOff x="-34003850" y="3227275"/>
            <a:chExt cx="291450" cy="291450"/>
          </a:xfrm>
        </p:grpSpPr>
        <p:sp>
          <p:nvSpPr>
            <p:cNvPr id="7758" name="Google Shape;7758;p75"/>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5"/>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5"/>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5"/>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5"/>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3" name="Google Shape;7763;p75"/>
          <p:cNvGrpSpPr/>
          <p:nvPr/>
        </p:nvGrpSpPr>
        <p:grpSpPr>
          <a:xfrm>
            <a:off x="3084510" y="1973638"/>
            <a:ext cx="354586" cy="354343"/>
            <a:chOff x="-34004625" y="3585850"/>
            <a:chExt cx="292225" cy="292025"/>
          </a:xfrm>
        </p:grpSpPr>
        <p:sp>
          <p:nvSpPr>
            <p:cNvPr id="7764" name="Google Shape;7764;p75"/>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5"/>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5"/>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5"/>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5"/>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9" name="Google Shape;7769;p75"/>
          <p:cNvGrpSpPr/>
          <p:nvPr/>
        </p:nvGrpSpPr>
        <p:grpSpPr>
          <a:xfrm>
            <a:off x="3084025" y="2408839"/>
            <a:ext cx="355557" cy="354616"/>
            <a:chOff x="-34005425" y="3945575"/>
            <a:chExt cx="293025" cy="292250"/>
          </a:xfrm>
        </p:grpSpPr>
        <p:sp>
          <p:nvSpPr>
            <p:cNvPr id="7770" name="Google Shape;7770;p75"/>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5"/>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5"/>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3" name="Google Shape;7773;p75"/>
          <p:cNvGrpSpPr/>
          <p:nvPr/>
        </p:nvGrpSpPr>
        <p:grpSpPr>
          <a:xfrm>
            <a:off x="1731124" y="2882015"/>
            <a:ext cx="358408" cy="355557"/>
            <a:chOff x="-32174975" y="3192625"/>
            <a:chExt cx="295375" cy="293025"/>
          </a:xfrm>
        </p:grpSpPr>
        <p:sp>
          <p:nvSpPr>
            <p:cNvPr id="7774" name="Google Shape;7774;p75"/>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5"/>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5"/>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5"/>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8" name="Google Shape;7778;p75"/>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5"/>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0" name="Google Shape;7780;p75"/>
          <p:cNvGrpSpPr/>
          <p:nvPr/>
        </p:nvGrpSpPr>
        <p:grpSpPr>
          <a:xfrm>
            <a:off x="3970274" y="2882970"/>
            <a:ext cx="354586" cy="353645"/>
            <a:chOff x="-30345325" y="3184750"/>
            <a:chExt cx="292225" cy="291450"/>
          </a:xfrm>
        </p:grpSpPr>
        <p:sp>
          <p:nvSpPr>
            <p:cNvPr id="7781" name="Google Shape;7781;p75"/>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5"/>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5"/>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5"/>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5"/>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75"/>
          <p:cNvGrpSpPr/>
          <p:nvPr/>
        </p:nvGrpSpPr>
        <p:grpSpPr>
          <a:xfrm>
            <a:off x="1295026" y="1532946"/>
            <a:ext cx="353645" cy="353645"/>
            <a:chOff x="-35481425" y="3202075"/>
            <a:chExt cx="291450" cy="291450"/>
          </a:xfrm>
        </p:grpSpPr>
        <p:sp>
          <p:nvSpPr>
            <p:cNvPr id="7787" name="Google Shape;7787;p75"/>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5"/>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5"/>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5"/>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5"/>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5"/>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5"/>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75"/>
          <p:cNvGrpSpPr/>
          <p:nvPr/>
        </p:nvGrpSpPr>
        <p:grpSpPr>
          <a:xfrm>
            <a:off x="1294556" y="1974472"/>
            <a:ext cx="354586" cy="352675"/>
            <a:chOff x="-35482200" y="3561225"/>
            <a:chExt cx="292225" cy="290650"/>
          </a:xfrm>
        </p:grpSpPr>
        <p:sp>
          <p:nvSpPr>
            <p:cNvPr id="7795" name="Google Shape;7795;p75"/>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5"/>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5"/>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75"/>
          <p:cNvGrpSpPr/>
          <p:nvPr/>
        </p:nvGrpSpPr>
        <p:grpSpPr>
          <a:xfrm>
            <a:off x="1295026" y="2409340"/>
            <a:ext cx="353645" cy="353615"/>
            <a:chOff x="-35481425" y="3919600"/>
            <a:chExt cx="291450" cy="291425"/>
          </a:xfrm>
        </p:grpSpPr>
        <p:sp>
          <p:nvSpPr>
            <p:cNvPr id="7799" name="Google Shape;7799;p75"/>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5"/>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5"/>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5"/>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5"/>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5"/>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5"/>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5"/>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75"/>
          <p:cNvGrpSpPr/>
          <p:nvPr/>
        </p:nvGrpSpPr>
        <p:grpSpPr>
          <a:xfrm>
            <a:off x="3530661" y="1533431"/>
            <a:ext cx="357468" cy="352675"/>
            <a:chOff x="-33645475" y="3228075"/>
            <a:chExt cx="294600" cy="290650"/>
          </a:xfrm>
        </p:grpSpPr>
        <p:sp>
          <p:nvSpPr>
            <p:cNvPr id="7808" name="Google Shape;7808;p75"/>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5"/>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5"/>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5"/>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5"/>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5"/>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5"/>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75"/>
          <p:cNvGrpSpPr/>
          <p:nvPr/>
        </p:nvGrpSpPr>
        <p:grpSpPr>
          <a:xfrm>
            <a:off x="3531631" y="1973516"/>
            <a:ext cx="355526" cy="354586"/>
            <a:chOff x="-33646250" y="3586425"/>
            <a:chExt cx="293000" cy="292225"/>
          </a:xfrm>
        </p:grpSpPr>
        <p:sp>
          <p:nvSpPr>
            <p:cNvPr id="7816" name="Google Shape;7816;p75"/>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5"/>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75"/>
          <p:cNvGrpSpPr/>
          <p:nvPr/>
        </p:nvGrpSpPr>
        <p:grpSpPr>
          <a:xfrm>
            <a:off x="3532101" y="2408369"/>
            <a:ext cx="354586" cy="355557"/>
            <a:chOff x="-33645475" y="3944800"/>
            <a:chExt cx="292225" cy="293025"/>
          </a:xfrm>
        </p:grpSpPr>
        <p:sp>
          <p:nvSpPr>
            <p:cNvPr id="7819" name="Google Shape;7819;p75"/>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5"/>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5"/>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5"/>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5"/>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5"/>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5"/>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5"/>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5"/>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5"/>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75"/>
          <p:cNvGrpSpPr/>
          <p:nvPr/>
        </p:nvGrpSpPr>
        <p:grpSpPr>
          <a:xfrm>
            <a:off x="2185320" y="2882106"/>
            <a:ext cx="352675" cy="355375"/>
            <a:chOff x="-31809525" y="3192625"/>
            <a:chExt cx="290650" cy="292875"/>
          </a:xfrm>
        </p:grpSpPr>
        <p:sp>
          <p:nvSpPr>
            <p:cNvPr id="7830" name="Google Shape;7830;p75"/>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5"/>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5"/>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5"/>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75"/>
          <p:cNvGrpSpPr/>
          <p:nvPr/>
        </p:nvGrpSpPr>
        <p:grpSpPr>
          <a:xfrm>
            <a:off x="2184835" y="3352658"/>
            <a:ext cx="353645" cy="355557"/>
            <a:chOff x="-31811100" y="3550975"/>
            <a:chExt cx="291450" cy="293025"/>
          </a:xfrm>
        </p:grpSpPr>
        <p:sp>
          <p:nvSpPr>
            <p:cNvPr id="7835" name="Google Shape;7835;p75"/>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5"/>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5"/>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5"/>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5"/>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5"/>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5"/>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75"/>
          <p:cNvGrpSpPr/>
          <p:nvPr/>
        </p:nvGrpSpPr>
        <p:grpSpPr>
          <a:xfrm>
            <a:off x="2178631" y="3816962"/>
            <a:ext cx="366052" cy="356831"/>
            <a:chOff x="-31817400" y="3910025"/>
            <a:chExt cx="301675" cy="294075"/>
          </a:xfrm>
        </p:grpSpPr>
        <p:sp>
          <p:nvSpPr>
            <p:cNvPr id="7843" name="Google Shape;7843;p75"/>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5"/>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5"/>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75"/>
          <p:cNvGrpSpPr/>
          <p:nvPr/>
        </p:nvGrpSpPr>
        <p:grpSpPr>
          <a:xfrm>
            <a:off x="3970259" y="3353143"/>
            <a:ext cx="354616" cy="354586"/>
            <a:chOff x="-30354000" y="3569100"/>
            <a:chExt cx="292250" cy="292225"/>
          </a:xfrm>
        </p:grpSpPr>
        <p:sp>
          <p:nvSpPr>
            <p:cNvPr id="7847" name="Google Shape;7847;p75"/>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5"/>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5"/>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5"/>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5"/>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5"/>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3" name="Google Shape;7853;p75"/>
          <p:cNvGrpSpPr/>
          <p:nvPr/>
        </p:nvGrpSpPr>
        <p:grpSpPr>
          <a:xfrm>
            <a:off x="1748837" y="1532946"/>
            <a:ext cx="342148" cy="353645"/>
            <a:chOff x="-35118325" y="3202075"/>
            <a:chExt cx="281975" cy="291450"/>
          </a:xfrm>
        </p:grpSpPr>
        <p:sp>
          <p:nvSpPr>
            <p:cNvPr id="7854" name="Google Shape;7854;p75"/>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5"/>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5"/>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5"/>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75"/>
          <p:cNvGrpSpPr/>
          <p:nvPr/>
        </p:nvGrpSpPr>
        <p:grpSpPr>
          <a:xfrm>
            <a:off x="1742618" y="1974199"/>
            <a:ext cx="354586" cy="353221"/>
            <a:chOff x="-35123050" y="3561225"/>
            <a:chExt cx="292225" cy="291100"/>
          </a:xfrm>
        </p:grpSpPr>
        <p:sp>
          <p:nvSpPr>
            <p:cNvPr id="7859" name="Google Shape;7859;p75"/>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5"/>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75"/>
          <p:cNvGrpSpPr/>
          <p:nvPr/>
        </p:nvGrpSpPr>
        <p:grpSpPr>
          <a:xfrm>
            <a:off x="1784677" y="2409340"/>
            <a:ext cx="270467" cy="353615"/>
            <a:chOff x="-35089175" y="3919600"/>
            <a:chExt cx="222900" cy="291425"/>
          </a:xfrm>
        </p:grpSpPr>
        <p:sp>
          <p:nvSpPr>
            <p:cNvPr id="7862" name="Google Shape;7862;p75"/>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5"/>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75"/>
          <p:cNvGrpSpPr/>
          <p:nvPr/>
        </p:nvGrpSpPr>
        <p:grpSpPr>
          <a:xfrm>
            <a:off x="3981673" y="1532703"/>
            <a:ext cx="336445" cy="354131"/>
            <a:chOff x="-33277650" y="3226875"/>
            <a:chExt cx="277275" cy="291850"/>
          </a:xfrm>
        </p:grpSpPr>
        <p:sp>
          <p:nvSpPr>
            <p:cNvPr id="7865" name="Google Shape;7865;p75"/>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5"/>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5"/>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5"/>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5"/>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5"/>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5"/>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2" name="Google Shape;7872;p75"/>
          <p:cNvGrpSpPr/>
          <p:nvPr/>
        </p:nvGrpSpPr>
        <p:grpSpPr>
          <a:xfrm>
            <a:off x="3973073" y="1973987"/>
            <a:ext cx="353645" cy="353645"/>
            <a:chOff x="-33286325" y="3586425"/>
            <a:chExt cx="291450" cy="291450"/>
          </a:xfrm>
        </p:grpSpPr>
        <p:sp>
          <p:nvSpPr>
            <p:cNvPr id="7873" name="Google Shape;7873;p75"/>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5"/>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5"/>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5"/>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5"/>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8" name="Google Shape;7878;p75"/>
          <p:cNvGrpSpPr/>
          <p:nvPr/>
        </p:nvGrpSpPr>
        <p:grpSpPr>
          <a:xfrm>
            <a:off x="3973073" y="2408369"/>
            <a:ext cx="353645" cy="355557"/>
            <a:chOff x="-33286325" y="3944800"/>
            <a:chExt cx="291450" cy="293025"/>
          </a:xfrm>
        </p:grpSpPr>
        <p:sp>
          <p:nvSpPr>
            <p:cNvPr id="7879" name="Google Shape;7879;p75"/>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5"/>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5"/>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5"/>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3" name="Google Shape;7883;p75"/>
          <p:cNvGrpSpPr/>
          <p:nvPr/>
        </p:nvGrpSpPr>
        <p:grpSpPr>
          <a:xfrm>
            <a:off x="2631470" y="2881529"/>
            <a:ext cx="353645" cy="356527"/>
            <a:chOff x="-31452725" y="3191825"/>
            <a:chExt cx="291450" cy="293825"/>
          </a:xfrm>
        </p:grpSpPr>
        <p:sp>
          <p:nvSpPr>
            <p:cNvPr id="7884" name="Google Shape;7884;p75"/>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5"/>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5"/>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5"/>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75"/>
          <p:cNvGrpSpPr/>
          <p:nvPr/>
        </p:nvGrpSpPr>
        <p:grpSpPr>
          <a:xfrm>
            <a:off x="2631000" y="3353144"/>
            <a:ext cx="354586" cy="354586"/>
            <a:chOff x="-31452725" y="3551775"/>
            <a:chExt cx="292225" cy="292225"/>
          </a:xfrm>
        </p:grpSpPr>
        <p:sp>
          <p:nvSpPr>
            <p:cNvPr id="7889" name="Google Shape;7889;p75"/>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5"/>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5"/>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5"/>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3" name="Google Shape;7893;p75"/>
          <p:cNvGrpSpPr/>
          <p:nvPr/>
        </p:nvGrpSpPr>
        <p:grpSpPr>
          <a:xfrm>
            <a:off x="2629559" y="3817129"/>
            <a:ext cx="357468" cy="356497"/>
            <a:chOff x="-31455100" y="3909350"/>
            <a:chExt cx="294600" cy="293800"/>
          </a:xfrm>
        </p:grpSpPr>
        <p:sp>
          <p:nvSpPr>
            <p:cNvPr id="7894" name="Google Shape;7894;p75"/>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5"/>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75"/>
          <p:cNvGrpSpPr/>
          <p:nvPr/>
        </p:nvGrpSpPr>
        <p:grpSpPr>
          <a:xfrm>
            <a:off x="3970744" y="3818084"/>
            <a:ext cx="353645" cy="354586"/>
            <a:chOff x="-30345325" y="3918800"/>
            <a:chExt cx="291450" cy="292225"/>
          </a:xfrm>
        </p:grpSpPr>
        <p:sp>
          <p:nvSpPr>
            <p:cNvPr id="7897" name="Google Shape;7897;p75"/>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5"/>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5"/>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5"/>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5"/>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75"/>
          <p:cNvGrpSpPr/>
          <p:nvPr/>
        </p:nvGrpSpPr>
        <p:grpSpPr>
          <a:xfrm>
            <a:off x="2200736" y="1532946"/>
            <a:ext cx="332593" cy="353645"/>
            <a:chOff x="-34755225" y="3202075"/>
            <a:chExt cx="274100" cy="291450"/>
          </a:xfrm>
        </p:grpSpPr>
        <p:sp>
          <p:nvSpPr>
            <p:cNvPr id="7903" name="Google Shape;7903;p75"/>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5"/>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5"/>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5"/>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5"/>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5"/>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5"/>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75"/>
          <p:cNvGrpSpPr/>
          <p:nvPr/>
        </p:nvGrpSpPr>
        <p:grpSpPr>
          <a:xfrm>
            <a:off x="2190209" y="1973987"/>
            <a:ext cx="353645" cy="353645"/>
            <a:chOff x="-34763900" y="3561225"/>
            <a:chExt cx="291450" cy="291450"/>
          </a:xfrm>
        </p:grpSpPr>
        <p:sp>
          <p:nvSpPr>
            <p:cNvPr id="7911" name="Google Shape;7911;p75"/>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5"/>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5"/>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4" name="Google Shape;7914;p75"/>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5" name="Google Shape;7915;p75"/>
          <p:cNvGrpSpPr/>
          <p:nvPr/>
        </p:nvGrpSpPr>
        <p:grpSpPr>
          <a:xfrm>
            <a:off x="845106" y="2882499"/>
            <a:ext cx="354586" cy="354586"/>
            <a:chOff x="-32927950" y="3227275"/>
            <a:chExt cx="292225" cy="292225"/>
          </a:xfrm>
        </p:grpSpPr>
        <p:sp>
          <p:nvSpPr>
            <p:cNvPr id="7916" name="Google Shape;7916;p75"/>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5"/>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5"/>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5"/>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5"/>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75"/>
          <p:cNvGrpSpPr/>
          <p:nvPr/>
        </p:nvGrpSpPr>
        <p:grpSpPr>
          <a:xfrm>
            <a:off x="844621" y="3353613"/>
            <a:ext cx="355557" cy="353645"/>
            <a:chOff x="-32927950" y="3586425"/>
            <a:chExt cx="293025" cy="291450"/>
          </a:xfrm>
        </p:grpSpPr>
        <p:sp>
          <p:nvSpPr>
            <p:cNvPr id="7922" name="Google Shape;7922;p75"/>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5"/>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5"/>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5"/>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5"/>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7" name="Google Shape;7927;p75"/>
          <p:cNvGrpSpPr/>
          <p:nvPr/>
        </p:nvGrpSpPr>
        <p:grpSpPr>
          <a:xfrm>
            <a:off x="845106" y="3817598"/>
            <a:ext cx="354586" cy="355557"/>
            <a:chOff x="-32927950" y="3944800"/>
            <a:chExt cx="292225" cy="293025"/>
          </a:xfrm>
        </p:grpSpPr>
        <p:sp>
          <p:nvSpPr>
            <p:cNvPr id="7928" name="Google Shape;7928;p75"/>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5"/>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5"/>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5"/>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5"/>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5"/>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5"/>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5"/>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5"/>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75"/>
          <p:cNvGrpSpPr/>
          <p:nvPr/>
        </p:nvGrpSpPr>
        <p:grpSpPr>
          <a:xfrm>
            <a:off x="3073898" y="2882849"/>
            <a:ext cx="354586" cy="353888"/>
            <a:chOff x="-31094350" y="3194000"/>
            <a:chExt cx="292225" cy="291650"/>
          </a:xfrm>
        </p:grpSpPr>
        <p:sp>
          <p:nvSpPr>
            <p:cNvPr id="7938" name="Google Shape;7938;p75"/>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5"/>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5"/>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5"/>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5"/>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5"/>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5"/>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5"/>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6" name="Google Shape;7946;p75"/>
          <p:cNvGrpSpPr/>
          <p:nvPr/>
        </p:nvGrpSpPr>
        <p:grpSpPr>
          <a:xfrm>
            <a:off x="3074368" y="3353341"/>
            <a:ext cx="353645" cy="354191"/>
            <a:chOff x="-31093575" y="3552550"/>
            <a:chExt cx="291450" cy="291900"/>
          </a:xfrm>
        </p:grpSpPr>
        <p:sp>
          <p:nvSpPr>
            <p:cNvPr id="7947" name="Google Shape;7947;p75"/>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5"/>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5"/>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5"/>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75"/>
          <p:cNvGrpSpPr/>
          <p:nvPr/>
        </p:nvGrpSpPr>
        <p:grpSpPr>
          <a:xfrm>
            <a:off x="3074368" y="3818569"/>
            <a:ext cx="353645" cy="353615"/>
            <a:chOff x="-31093575" y="3911725"/>
            <a:chExt cx="291450" cy="291425"/>
          </a:xfrm>
        </p:grpSpPr>
        <p:sp>
          <p:nvSpPr>
            <p:cNvPr id="7952" name="Google Shape;7952;p75"/>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5"/>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75"/>
          <p:cNvGrpSpPr/>
          <p:nvPr/>
        </p:nvGrpSpPr>
        <p:grpSpPr>
          <a:xfrm>
            <a:off x="2183798" y="4275536"/>
            <a:ext cx="356497" cy="354586"/>
            <a:chOff x="-29946000" y="3183175"/>
            <a:chExt cx="293800" cy="292225"/>
          </a:xfrm>
        </p:grpSpPr>
        <p:sp>
          <p:nvSpPr>
            <p:cNvPr id="7955" name="Google Shape;7955;p75"/>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5"/>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5"/>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5"/>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5"/>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5"/>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75"/>
          <p:cNvGrpSpPr/>
          <p:nvPr/>
        </p:nvGrpSpPr>
        <p:grpSpPr>
          <a:xfrm>
            <a:off x="2628330" y="1532689"/>
            <a:ext cx="358408" cy="354161"/>
            <a:chOff x="-34408675" y="3202075"/>
            <a:chExt cx="295375" cy="291875"/>
          </a:xfrm>
        </p:grpSpPr>
        <p:sp>
          <p:nvSpPr>
            <p:cNvPr id="7962" name="Google Shape;7962;p75"/>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5"/>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5"/>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5"/>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75"/>
          <p:cNvGrpSpPr/>
          <p:nvPr/>
        </p:nvGrpSpPr>
        <p:grpSpPr>
          <a:xfrm>
            <a:off x="2630241" y="1972683"/>
            <a:ext cx="354586" cy="356254"/>
            <a:chOff x="-34405525" y="3558075"/>
            <a:chExt cx="292225" cy="293600"/>
          </a:xfrm>
        </p:grpSpPr>
        <p:sp>
          <p:nvSpPr>
            <p:cNvPr id="7967" name="Google Shape;7967;p75"/>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5"/>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5"/>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0" name="Google Shape;7970;p75"/>
          <p:cNvGrpSpPr/>
          <p:nvPr/>
        </p:nvGrpSpPr>
        <p:grpSpPr>
          <a:xfrm>
            <a:off x="2629755" y="2409340"/>
            <a:ext cx="355557" cy="353615"/>
            <a:chOff x="-34406325" y="3919600"/>
            <a:chExt cx="293025" cy="291425"/>
          </a:xfrm>
        </p:grpSpPr>
        <p:sp>
          <p:nvSpPr>
            <p:cNvPr id="7971" name="Google Shape;7971;p75"/>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5"/>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5"/>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5"/>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5"/>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5"/>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5"/>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75"/>
          <p:cNvGrpSpPr/>
          <p:nvPr/>
        </p:nvGrpSpPr>
        <p:grpSpPr>
          <a:xfrm>
            <a:off x="1293653" y="2888703"/>
            <a:ext cx="353645" cy="342179"/>
            <a:chOff x="-32568800" y="3232000"/>
            <a:chExt cx="291450" cy="282000"/>
          </a:xfrm>
        </p:grpSpPr>
        <p:sp>
          <p:nvSpPr>
            <p:cNvPr id="7979" name="Google Shape;7979;p75"/>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5"/>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75"/>
          <p:cNvGrpSpPr/>
          <p:nvPr/>
        </p:nvGrpSpPr>
        <p:grpSpPr>
          <a:xfrm>
            <a:off x="1293183" y="3353613"/>
            <a:ext cx="354586" cy="353645"/>
            <a:chOff x="-32569575" y="3586425"/>
            <a:chExt cx="292225" cy="291450"/>
          </a:xfrm>
        </p:grpSpPr>
        <p:sp>
          <p:nvSpPr>
            <p:cNvPr id="7982" name="Google Shape;7982;p75"/>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5"/>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75"/>
          <p:cNvGrpSpPr/>
          <p:nvPr/>
        </p:nvGrpSpPr>
        <p:grpSpPr>
          <a:xfrm>
            <a:off x="1284098" y="3818205"/>
            <a:ext cx="372756" cy="354343"/>
            <a:chOff x="-32576675" y="3944600"/>
            <a:chExt cx="307200" cy="292025"/>
          </a:xfrm>
        </p:grpSpPr>
        <p:sp>
          <p:nvSpPr>
            <p:cNvPr id="7985" name="Google Shape;7985;p75"/>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5"/>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75"/>
          <p:cNvGrpSpPr/>
          <p:nvPr/>
        </p:nvGrpSpPr>
        <p:grpSpPr>
          <a:xfrm>
            <a:off x="3529065" y="2882500"/>
            <a:ext cx="354586" cy="354586"/>
            <a:chOff x="-30735200" y="3192625"/>
            <a:chExt cx="292225" cy="292225"/>
          </a:xfrm>
        </p:grpSpPr>
        <p:sp>
          <p:nvSpPr>
            <p:cNvPr id="7988" name="Google Shape;7988;p75"/>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5"/>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5"/>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5"/>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5"/>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5"/>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5"/>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75"/>
          <p:cNvGrpSpPr/>
          <p:nvPr/>
        </p:nvGrpSpPr>
        <p:grpSpPr>
          <a:xfrm>
            <a:off x="3529065" y="3353932"/>
            <a:ext cx="354586" cy="353008"/>
            <a:chOff x="-30735200" y="3552550"/>
            <a:chExt cx="292225" cy="290925"/>
          </a:xfrm>
        </p:grpSpPr>
        <p:sp>
          <p:nvSpPr>
            <p:cNvPr id="7996" name="Google Shape;7996;p75"/>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5"/>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75"/>
          <p:cNvGrpSpPr/>
          <p:nvPr/>
        </p:nvGrpSpPr>
        <p:grpSpPr>
          <a:xfrm>
            <a:off x="3529065" y="3818554"/>
            <a:ext cx="354586" cy="353645"/>
            <a:chOff x="-30735200" y="3910925"/>
            <a:chExt cx="292225" cy="291450"/>
          </a:xfrm>
        </p:grpSpPr>
        <p:sp>
          <p:nvSpPr>
            <p:cNvPr id="7999" name="Google Shape;7999;p75"/>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5"/>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1" name="Google Shape;8001;p75"/>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2" name="Google Shape;8002;p75"/>
          <p:cNvGrpSpPr/>
          <p:nvPr/>
        </p:nvGrpSpPr>
        <p:grpSpPr>
          <a:xfrm>
            <a:off x="4882910" y="1531421"/>
            <a:ext cx="358971" cy="359224"/>
            <a:chOff x="-57956275" y="3197925"/>
            <a:chExt cx="319000" cy="319225"/>
          </a:xfrm>
        </p:grpSpPr>
        <p:sp>
          <p:nvSpPr>
            <p:cNvPr id="8003" name="Google Shape;8003;p75"/>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5"/>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5"/>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5"/>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5"/>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5"/>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5"/>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75"/>
          <p:cNvGrpSpPr/>
          <p:nvPr/>
        </p:nvGrpSpPr>
        <p:grpSpPr>
          <a:xfrm>
            <a:off x="4905064" y="1987846"/>
            <a:ext cx="314662" cy="358971"/>
            <a:chOff x="-57940525" y="3590375"/>
            <a:chExt cx="279625" cy="319000"/>
          </a:xfrm>
        </p:grpSpPr>
        <p:sp>
          <p:nvSpPr>
            <p:cNvPr id="8011" name="Google Shape;8011;p75"/>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5"/>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5"/>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5"/>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5"/>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75"/>
          <p:cNvGrpSpPr/>
          <p:nvPr/>
        </p:nvGrpSpPr>
        <p:grpSpPr>
          <a:xfrm>
            <a:off x="4875945" y="2429217"/>
            <a:ext cx="358099" cy="358999"/>
            <a:chOff x="-57959425" y="3982600"/>
            <a:chExt cx="318225" cy="319025"/>
          </a:xfrm>
        </p:grpSpPr>
        <p:sp>
          <p:nvSpPr>
            <p:cNvPr id="8017" name="Google Shape;8017;p75"/>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5"/>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5"/>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5"/>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75"/>
          <p:cNvGrpSpPr/>
          <p:nvPr/>
        </p:nvGrpSpPr>
        <p:grpSpPr>
          <a:xfrm>
            <a:off x="7076112" y="1532546"/>
            <a:ext cx="357226" cy="357226"/>
            <a:chOff x="-55987225" y="3198925"/>
            <a:chExt cx="317450" cy="317450"/>
          </a:xfrm>
        </p:grpSpPr>
        <p:sp>
          <p:nvSpPr>
            <p:cNvPr id="8022" name="Google Shape;8022;p75"/>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5"/>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5"/>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5"/>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75"/>
          <p:cNvGrpSpPr/>
          <p:nvPr/>
        </p:nvGrpSpPr>
        <p:grpSpPr>
          <a:xfrm>
            <a:off x="7076112" y="1988578"/>
            <a:ext cx="357226" cy="357367"/>
            <a:chOff x="-55987225" y="3591025"/>
            <a:chExt cx="317450" cy="317575"/>
          </a:xfrm>
        </p:grpSpPr>
        <p:sp>
          <p:nvSpPr>
            <p:cNvPr id="8027" name="Google Shape;8027;p75"/>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5"/>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5"/>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5"/>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5"/>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75"/>
          <p:cNvGrpSpPr/>
          <p:nvPr/>
        </p:nvGrpSpPr>
        <p:grpSpPr>
          <a:xfrm>
            <a:off x="7090027" y="2429217"/>
            <a:ext cx="358999" cy="358999"/>
            <a:chOff x="-55988800" y="3982600"/>
            <a:chExt cx="319025" cy="319025"/>
          </a:xfrm>
        </p:grpSpPr>
        <p:sp>
          <p:nvSpPr>
            <p:cNvPr id="8033" name="Google Shape;8033;p75"/>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5"/>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5"/>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5"/>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5"/>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75"/>
          <p:cNvGrpSpPr/>
          <p:nvPr/>
        </p:nvGrpSpPr>
        <p:grpSpPr>
          <a:xfrm>
            <a:off x="5748546" y="2887174"/>
            <a:ext cx="356326" cy="358971"/>
            <a:chOff x="-54026025" y="3192625"/>
            <a:chExt cx="316650" cy="319000"/>
          </a:xfrm>
        </p:grpSpPr>
        <p:sp>
          <p:nvSpPr>
            <p:cNvPr id="8039" name="Google Shape;8039;p75"/>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5"/>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5"/>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5"/>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5"/>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5"/>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5"/>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5"/>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75"/>
          <p:cNvGrpSpPr/>
          <p:nvPr/>
        </p:nvGrpSpPr>
        <p:grpSpPr>
          <a:xfrm>
            <a:off x="5768492" y="3358148"/>
            <a:ext cx="316434" cy="358099"/>
            <a:chOff x="-54007925" y="3584850"/>
            <a:chExt cx="281200" cy="318225"/>
          </a:xfrm>
        </p:grpSpPr>
        <p:sp>
          <p:nvSpPr>
            <p:cNvPr id="8048" name="Google Shape;8048;p75"/>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5"/>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5"/>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5"/>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5"/>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5"/>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75"/>
          <p:cNvGrpSpPr/>
          <p:nvPr/>
        </p:nvGrpSpPr>
        <p:grpSpPr>
          <a:xfrm>
            <a:off x="5768492" y="3820033"/>
            <a:ext cx="316434" cy="358914"/>
            <a:chOff x="-54007925" y="3975575"/>
            <a:chExt cx="281200" cy="318950"/>
          </a:xfrm>
        </p:grpSpPr>
        <p:sp>
          <p:nvSpPr>
            <p:cNvPr id="8055" name="Google Shape;8055;p75"/>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5"/>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5"/>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5"/>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9" name="Google Shape;8059;p75"/>
          <p:cNvGrpSpPr/>
          <p:nvPr/>
        </p:nvGrpSpPr>
        <p:grpSpPr>
          <a:xfrm>
            <a:off x="8003359" y="2904504"/>
            <a:ext cx="274770" cy="358492"/>
            <a:chOff x="-52005775" y="3208025"/>
            <a:chExt cx="244175" cy="318575"/>
          </a:xfrm>
        </p:grpSpPr>
        <p:sp>
          <p:nvSpPr>
            <p:cNvPr id="8060" name="Google Shape;8060;p75"/>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5"/>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5"/>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5"/>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5"/>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5"/>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5"/>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5"/>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5"/>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5"/>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5"/>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75"/>
          <p:cNvGrpSpPr/>
          <p:nvPr/>
        </p:nvGrpSpPr>
        <p:grpSpPr>
          <a:xfrm>
            <a:off x="5309825" y="1532546"/>
            <a:ext cx="358099" cy="358099"/>
            <a:chOff x="-57568775" y="3198925"/>
            <a:chExt cx="318225" cy="318225"/>
          </a:xfrm>
        </p:grpSpPr>
        <p:sp>
          <p:nvSpPr>
            <p:cNvPr id="8072" name="Google Shape;8072;p75"/>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5"/>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5"/>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5"/>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5"/>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5"/>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75"/>
          <p:cNvGrpSpPr/>
          <p:nvPr/>
        </p:nvGrpSpPr>
        <p:grpSpPr>
          <a:xfrm>
            <a:off x="5331543" y="1987846"/>
            <a:ext cx="314662" cy="358099"/>
            <a:chOff x="-57549075" y="3590375"/>
            <a:chExt cx="279625" cy="318225"/>
          </a:xfrm>
        </p:grpSpPr>
        <p:sp>
          <p:nvSpPr>
            <p:cNvPr id="8079" name="Google Shape;8079;p75"/>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5"/>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5"/>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5"/>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75"/>
          <p:cNvGrpSpPr/>
          <p:nvPr/>
        </p:nvGrpSpPr>
        <p:grpSpPr>
          <a:xfrm>
            <a:off x="5323740" y="2429217"/>
            <a:ext cx="359871" cy="359871"/>
            <a:chOff x="-57570350" y="3982600"/>
            <a:chExt cx="319800" cy="319800"/>
          </a:xfrm>
        </p:grpSpPr>
        <p:sp>
          <p:nvSpPr>
            <p:cNvPr id="8084" name="Google Shape;8084;p75"/>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5"/>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5"/>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5"/>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75"/>
          <p:cNvGrpSpPr/>
          <p:nvPr/>
        </p:nvGrpSpPr>
        <p:grpSpPr>
          <a:xfrm>
            <a:off x="7538779" y="1531646"/>
            <a:ext cx="314662" cy="358999"/>
            <a:chOff x="-55576850" y="3198125"/>
            <a:chExt cx="279625" cy="319025"/>
          </a:xfrm>
        </p:grpSpPr>
        <p:sp>
          <p:nvSpPr>
            <p:cNvPr id="8089" name="Google Shape;8089;p75"/>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5"/>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5"/>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5"/>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75"/>
          <p:cNvGrpSpPr/>
          <p:nvPr/>
        </p:nvGrpSpPr>
        <p:grpSpPr>
          <a:xfrm>
            <a:off x="7516174" y="1987621"/>
            <a:ext cx="359871" cy="358324"/>
            <a:chOff x="-55596550" y="3590175"/>
            <a:chExt cx="319800" cy="318425"/>
          </a:xfrm>
        </p:grpSpPr>
        <p:sp>
          <p:nvSpPr>
            <p:cNvPr id="8094" name="Google Shape;8094;p75"/>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5"/>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5"/>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5"/>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75"/>
          <p:cNvGrpSpPr/>
          <p:nvPr/>
        </p:nvGrpSpPr>
        <p:grpSpPr>
          <a:xfrm>
            <a:off x="7531412" y="2428964"/>
            <a:ext cx="358999" cy="359252"/>
            <a:chOff x="-55595775" y="3982375"/>
            <a:chExt cx="319025" cy="319250"/>
          </a:xfrm>
        </p:grpSpPr>
        <p:sp>
          <p:nvSpPr>
            <p:cNvPr id="8099" name="Google Shape;8099;p75"/>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5"/>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5"/>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5"/>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5"/>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5"/>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75"/>
          <p:cNvGrpSpPr/>
          <p:nvPr/>
        </p:nvGrpSpPr>
        <p:grpSpPr>
          <a:xfrm>
            <a:off x="6188595" y="2887174"/>
            <a:ext cx="358999" cy="358099"/>
            <a:chOff x="-53635375" y="3192625"/>
            <a:chExt cx="319025" cy="318225"/>
          </a:xfrm>
        </p:grpSpPr>
        <p:sp>
          <p:nvSpPr>
            <p:cNvPr id="8106" name="Google Shape;8106;p75"/>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5"/>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5"/>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9" name="Google Shape;8109;p75"/>
          <p:cNvGrpSpPr/>
          <p:nvPr/>
        </p:nvGrpSpPr>
        <p:grpSpPr>
          <a:xfrm>
            <a:off x="6210763" y="3358148"/>
            <a:ext cx="314662" cy="358999"/>
            <a:chOff x="-53615675" y="3584850"/>
            <a:chExt cx="279625" cy="319025"/>
          </a:xfrm>
        </p:grpSpPr>
        <p:sp>
          <p:nvSpPr>
            <p:cNvPr id="8110" name="Google Shape;8110;p75"/>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5"/>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5"/>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75"/>
          <p:cNvGrpSpPr/>
          <p:nvPr/>
        </p:nvGrpSpPr>
        <p:grpSpPr>
          <a:xfrm>
            <a:off x="6188609" y="3821074"/>
            <a:ext cx="358971" cy="357874"/>
            <a:chOff x="-53634575" y="3976500"/>
            <a:chExt cx="319000" cy="318025"/>
          </a:xfrm>
        </p:grpSpPr>
        <p:sp>
          <p:nvSpPr>
            <p:cNvPr id="8114" name="Google Shape;8114;p75"/>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5"/>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5"/>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5"/>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5"/>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5"/>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5"/>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5"/>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75"/>
          <p:cNvGrpSpPr/>
          <p:nvPr/>
        </p:nvGrpSpPr>
        <p:grpSpPr>
          <a:xfrm>
            <a:off x="7983413" y="3364028"/>
            <a:ext cx="314662" cy="358436"/>
            <a:chOff x="-52023900" y="3590075"/>
            <a:chExt cx="279625" cy="318525"/>
          </a:xfrm>
        </p:grpSpPr>
        <p:sp>
          <p:nvSpPr>
            <p:cNvPr id="8123" name="Google Shape;8123;p75"/>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5"/>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5"/>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5"/>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5"/>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5"/>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5"/>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0" name="Google Shape;8130;p75"/>
          <p:cNvGrpSpPr/>
          <p:nvPr/>
        </p:nvGrpSpPr>
        <p:grpSpPr>
          <a:xfrm>
            <a:off x="5746654" y="1532546"/>
            <a:ext cx="358971" cy="358971"/>
            <a:chOff x="-57173375" y="3198925"/>
            <a:chExt cx="319000" cy="319000"/>
          </a:xfrm>
        </p:grpSpPr>
        <p:sp>
          <p:nvSpPr>
            <p:cNvPr id="8131" name="Google Shape;8131;p75"/>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5"/>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5"/>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5"/>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75"/>
          <p:cNvGrpSpPr/>
          <p:nvPr/>
        </p:nvGrpSpPr>
        <p:grpSpPr>
          <a:xfrm>
            <a:off x="5747541" y="2009987"/>
            <a:ext cx="357198" cy="314690"/>
            <a:chOff x="-57176525" y="3610050"/>
            <a:chExt cx="317425" cy="279650"/>
          </a:xfrm>
        </p:grpSpPr>
        <p:sp>
          <p:nvSpPr>
            <p:cNvPr id="8136" name="Google Shape;8136;p75"/>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5"/>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5"/>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5"/>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5"/>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75"/>
          <p:cNvGrpSpPr/>
          <p:nvPr/>
        </p:nvGrpSpPr>
        <p:grpSpPr>
          <a:xfrm>
            <a:off x="5779179" y="2428542"/>
            <a:ext cx="323524" cy="358774"/>
            <a:chOff x="-57162350" y="3982000"/>
            <a:chExt cx="287500" cy="318825"/>
          </a:xfrm>
        </p:grpSpPr>
        <p:sp>
          <p:nvSpPr>
            <p:cNvPr id="8142" name="Google Shape;8142;p75"/>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5"/>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5"/>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5"/>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5"/>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5"/>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5"/>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5"/>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0" name="Google Shape;8150;p75"/>
          <p:cNvGrpSpPr/>
          <p:nvPr/>
        </p:nvGrpSpPr>
        <p:grpSpPr>
          <a:xfrm>
            <a:off x="7957995" y="1532546"/>
            <a:ext cx="358099" cy="356326"/>
            <a:chOff x="-55202750" y="3198925"/>
            <a:chExt cx="318225" cy="316650"/>
          </a:xfrm>
        </p:grpSpPr>
        <p:sp>
          <p:nvSpPr>
            <p:cNvPr id="8151" name="Google Shape;8151;p75"/>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5"/>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75"/>
          <p:cNvGrpSpPr/>
          <p:nvPr/>
        </p:nvGrpSpPr>
        <p:grpSpPr>
          <a:xfrm>
            <a:off x="7968629" y="1987846"/>
            <a:ext cx="336830" cy="358099"/>
            <a:chOff x="-55194875" y="3590375"/>
            <a:chExt cx="299325" cy="318225"/>
          </a:xfrm>
        </p:grpSpPr>
        <p:sp>
          <p:nvSpPr>
            <p:cNvPr id="8154" name="Google Shape;8154;p75"/>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5"/>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5"/>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5"/>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5"/>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75"/>
          <p:cNvGrpSpPr/>
          <p:nvPr/>
        </p:nvGrpSpPr>
        <p:grpSpPr>
          <a:xfrm>
            <a:off x="7973247" y="2430117"/>
            <a:ext cx="357198" cy="357198"/>
            <a:chOff x="-55203525" y="3983400"/>
            <a:chExt cx="317425" cy="317425"/>
          </a:xfrm>
        </p:grpSpPr>
        <p:sp>
          <p:nvSpPr>
            <p:cNvPr id="8160" name="Google Shape;8160;p75"/>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5"/>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5"/>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75"/>
          <p:cNvGrpSpPr/>
          <p:nvPr/>
        </p:nvGrpSpPr>
        <p:grpSpPr>
          <a:xfrm>
            <a:off x="6639727" y="2887174"/>
            <a:ext cx="335930" cy="358971"/>
            <a:chOff x="-53232900" y="3192625"/>
            <a:chExt cx="298525" cy="319000"/>
          </a:xfrm>
        </p:grpSpPr>
        <p:sp>
          <p:nvSpPr>
            <p:cNvPr id="8164" name="Google Shape;8164;p75"/>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5"/>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5"/>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5"/>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5"/>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5"/>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5"/>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5"/>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2" name="Google Shape;8172;p75"/>
          <p:cNvGrpSpPr/>
          <p:nvPr/>
        </p:nvGrpSpPr>
        <p:grpSpPr>
          <a:xfrm>
            <a:off x="6629093" y="3358148"/>
            <a:ext cx="357198" cy="356326"/>
            <a:chOff x="-53242350" y="3584850"/>
            <a:chExt cx="317425" cy="316650"/>
          </a:xfrm>
        </p:grpSpPr>
        <p:sp>
          <p:nvSpPr>
            <p:cNvPr id="8173" name="Google Shape;8173;p75"/>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5"/>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5"/>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5"/>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5"/>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75"/>
          <p:cNvGrpSpPr/>
          <p:nvPr/>
        </p:nvGrpSpPr>
        <p:grpSpPr>
          <a:xfrm>
            <a:off x="6650362" y="3820849"/>
            <a:ext cx="314662" cy="358999"/>
            <a:chOff x="-53224225" y="3976300"/>
            <a:chExt cx="279625" cy="319025"/>
          </a:xfrm>
        </p:grpSpPr>
        <p:sp>
          <p:nvSpPr>
            <p:cNvPr id="8179" name="Google Shape;8179;p75"/>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5"/>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5"/>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5"/>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5"/>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5"/>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5"/>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75"/>
          <p:cNvGrpSpPr/>
          <p:nvPr/>
        </p:nvGrpSpPr>
        <p:grpSpPr>
          <a:xfrm>
            <a:off x="7961258" y="3828529"/>
            <a:ext cx="358971" cy="358408"/>
            <a:chOff x="-52043575" y="3983125"/>
            <a:chExt cx="319000" cy="318500"/>
          </a:xfrm>
        </p:grpSpPr>
        <p:sp>
          <p:nvSpPr>
            <p:cNvPr id="8187" name="Google Shape;8187;p75"/>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5"/>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5"/>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5"/>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5"/>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5"/>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5"/>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5"/>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5"/>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75"/>
          <p:cNvGrpSpPr/>
          <p:nvPr/>
        </p:nvGrpSpPr>
        <p:grpSpPr>
          <a:xfrm>
            <a:off x="6215199" y="1532546"/>
            <a:ext cx="314662" cy="358971"/>
            <a:chOff x="-56766175" y="3198925"/>
            <a:chExt cx="279625" cy="319000"/>
          </a:xfrm>
        </p:grpSpPr>
        <p:sp>
          <p:nvSpPr>
            <p:cNvPr id="8197" name="Google Shape;8197;p75"/>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5"/>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5"/>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5"/>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5"/>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5"/>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5"/>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75"/>
          <p:cNvGrpSpPr/>
          <p:nvPr/>
        </p:nvGrpSpPr>
        <p:grpSpPr>
          <a:xfrm>
            <a:off x="6214313" y="1987846"/>
            <a:ext cx="316434" cy="358099"/>
            <a:chOff x="-56766175" y="3590375"/>
            <a:chExt cx="281200" cy="318225"/>
          </a:xfrm>
        </p:grpSpPr>
        <p:sp>
          <p:nvSpPr>
            <p:cNvPr id="8205" name="Google Shape;8205;p75"/>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5"/>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5"/>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5"/>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75"/>
          <p:cNvGrpSpPr/>
          <p:nvPr/>
        </p:nvGrpSpPr>
        <p:grpSpPr>
          <a:xfrm>
            <a:off x="6251269" y="2429217"/>
            <a:ext cx="272126" cy="358099"/>
            <a:chOff x="-56747275" y="3982600"/>
            <a:chExt cx="241825" cy="318225"/>
          </a:xfrm>
        </p:grpSpPr>
        <p:sp>
          <p:nvSpPr>
            <p:cNvPr id="8210" name="Google Shape;8210;p75"/>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5"/>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5"/>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5"/>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5"/>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5"/>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5"/>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7" name="Google Shape;8217;p75"/>
          <p:cNvGrpSpPr/>
          <p:nvPr/>
        </p:nvGrpSpPr>
        <p:grpSpPr>
          <a:xfrm>
            <a:off x="4881188" y="2894264"/>
            <a:ext cx="314662" cy="358971"/>
            <a:chOff x="-54793175" y="3198925"/>
            <a:chExt cx="279625" cy="319000"/>
          </a:xfrm>
        </p:grpSpPr>
        <p:sp>
          <p:nvSpPr>
            <p:cNvPr id="8218" name="Google Shape;8218;p75"/>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5"/>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5"/>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5"/>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5"/>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5"/>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5"/>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5" name="Google Shape;8225;p75"/>
          <p:cNvGrpSpPr/>
          <p:nvPr/>
        </p:nvGrpSpPr>
        <p:grpSpPr>
          <a:xfrm>
            <a:off x="4859020" y="3371455"/>
            <a:ext cx="358999" cy="342991"/>
            <a:chOff x="-54812875" y="3596675"/>
            <a:chExt cx="319025" cy="304800"/>
          </a:xfrm>
        </p:grpSpPr>
        <p:sp>
          <p:nvSpPr>
            <p:cNvPr id="8226" name="Google Shape;8226;p75"/>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5"/>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5"/>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5"/>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5"/>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5"/>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5"/>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3" name="Google Shape;8233;p75"/>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5"/>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5" name="Google Shape;8235;p75"/>
          <p:cNvGrpSpPr/>
          <p:nvPr/>
        </p:nvGrpSpPr>
        <p:grpSpPr>
          <a:xfrm>
            <a:off x="4881188" y="3827938"/>
            <a:ext cx="314662" cy="358099"/>
            <a:chOff x="-54793175" y="3982600"/>
            <a:chExt cx="279625" cy="318225"/>
          </a:xfrm>
        </p:grpSpPr>
        <p:sp>
          <p:nvSpPr>
            <p:cNvPr id="8236" name="Google Shape;8236;p75"/>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5"/>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5"/>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5"/>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5"/>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5"/>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5"/>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3" name="Google Shape;8243;p75"/>
          <p:cNvGrpSpPr/>
          <p:nvPr/>
        </p:nvGrpSpPr>
        <p:grpSpPr>
          <a:xfrm>
            <a:off x="7092647" y="2887174"/>
            <a:ext cx="314662" cy="358099"/>
            <a:chOff x="-52832000" y="3192625"/>
            <a:chExt cx="279625" cy="318225"/>
          </a:xfrm>
        </p:grpSpPr>
        <p:sp>
          <p:nvSpPr>
            <p:cNvPr id="8244" name="Google Shape;8244;p75"/>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5"/>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5"/>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5"/>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5"/>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5"/>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5"/>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5"/>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2" name="Google Shape;8252;p75"/>
          <p:cNvGrpSpPr/>
          <p:nvPr/>
        </p:nvGrpSpPr>
        <p:grpSpPr>
          <a:xfrm>
            <a:off x="7070492" y="3359048"/>
            <a:ext cx="358971" cy="357198"/>
            <a:chOff x="-52851675" y="3585650"/>
            <a:chExt cx="319000" cy="317425"/>
          </a:xfrm>
        </p:grpSpPr>
        <p:sp>
          <p:nvSpPr>
            <p:cNvPr id="8253" name="Google Shape;8253;p75"/>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5"/>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5"/>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5"/>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5"/>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5"/>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9" name="Google Shape;8259;p75"/>
          <p:cNvGrpSpPr/>
          <p:nvPr/>
        </p:nvGrpSpPr>
        <p:grpSpPr>
          <a:xfrm>
            <a:off x="7092647" y="3820849"/>
            <a:ext cx="314662" cy="358999"/>
            <a:chOff x="-52832000" y="3976300"/>
            <a:chExt cx="279625" cy="319025"/>
          </a:xfrm>
        </p:grpSpPr>
        <p:sp>
          <p:nvSpPr>
            <p:cNvPr id="8260" name="Google Shape;8260;p75"/>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5"/>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5"/>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5"/>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5"/>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5" name="Google Shape;8265;p75"/>
          <p:cNvGrpSpPr/>
          <p:nvPr/>
        </p:nvGrpSpPr>
        <p:grpSpPr>
          <a:xfrm>
            <a:off x="6209853" y="4275497"/>
            <a:ext cx="316434" cy="358099"/>
            <a:chOff x="-51633225" y="3198925"/>
            <a:chExt cx="281200" cy="318225"/>
          </a:xfrm>
        </p:grpSpPr>
        <p:sp>
          <p:nvSpPr>
            <p:cNvPr id="8266" name="Google Shape;8266;p75"/>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5"/>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5"/>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5"/>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5"/>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5"/>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5"/>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75"/>
          <p:cNvGrpSpPr/>
          <p:nvPr/>
        </p:nvGrpSpPr>
        <p:grpSpPr>
          <a:xfrm>
            <a:off x="6628676" y="1533418"/>
            <a:ext cx="365188" cy="357226"/>
            <a:chOff x="-56396775" y="3199700"/>
            <a:chExt cx="324525" cy="317450"/>
          </a:xfrm>
        </p:grpSpPr>
        <p:sp>
          <p:nvSpPr>
            <p:cNvPr id="8274" name="Google Shape;8274;p75"/>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5"/>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5"/>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5"/>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5"/>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5"/>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75"/>
          <p:cNvGrpSpPr/>
          <p:nvPr/>
        </p:nvGrpSpPr>
        <p:grpSpPr>
          <a:xfrm>
            <a:off x="6631771" y="1999353"/>
            <a:ext cx="358999" cy="335958"/>
            <a:chOff x="-56394425" y="3600600"/>
            <a:chExt cx="319025" cy="298550"/>
          </a:xfrm>
        </p:grpSpPr>
        <p:sp>
          <p:nvSpPr>
            <p:cNvPr id="8281" name="Google Shape;8281;p75"/>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5"/>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5"/>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75"/>
          <p:cNvGrpSpPr/>
          <p:nvPr/>
        </p:nvGrpSpPr>
        <p:grpSpPr>
          <a:xfrm>
            <a:off x="6662538" y="2430117"/>
            <a:ext cx="327068" cy="357198"/>
            <a:chOff x="-56379450" y="3983400"/>
            <a:chExt cx="290650" cy="317425"/>
          </a:xfrm>
        </p:grpSpPr>
        <p:sp>
          <p:nvSpPr>
            <p:cNvPr id="8285" name="Google Shape;8285;p75"/>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5"/>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5"/>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5"/>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5"/>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5"/>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5"/>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5"/>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3" name="Google Shape;8293;p75"/>
          <p:cNvGrpSpPr/>
          <p:nvPr/>
        </p:nvGrpSpPr>
        <p:grpSpPr>
          <a:xfrm>
            <a:off x="5326242" y="2894264"/>
            <a:ext cx="316434" cy="358971"/>
            <a:chOff x="-54401725" y="3198925"/>
            <a:chExt cx="281200" cy="319000"/>
          </a:xfrm>
        </p:grpSpPr>
        <p:sp>
          <p:nvSpPr>
            <p:cNvPr id="8294" name="Google Shape;8294;p75"/>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5"/>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5"/>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5"/>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5"/>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5"/>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5"/>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5"/>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5"/>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5"/>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5"/>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75"/>
          <p:cNvGrpSpPr/>
          <p:nvPr/>
        </p:nvGrpSpPr>
        <p:grpSpPr>
          <a:xfrm>
            <a:off x="5327128" y="3364365"/>
            <a:ext cx="314662" cy="358099"/>
            <a:chOff x="-54401725" y="3590375"/>
            <a:chExt cx="279625" cy="318225"/>
          </a:xfrm>
        </p:grpSpPr>
        <p:sp>
          <p:nvSpPr>
            <p:cNvPr id="8306" name="Google Shape;8306;p75"/>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5"/>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5"/>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5"/>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5"/>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5"/>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75"/>
          <p:cNvGrpSpPr/>
          <p:nvPr/>
        </p:nvGrpSpPr>
        <p:grpSpPr>
          <a:xfrm>
            <a:off x="5324920" y="3827938"/>
            <a:ext cx="319079" cy="358099"/>
            <a:chOff x="-54403300" y="3982600"/>
            <a:chExt cx="283550" cy="318225"/>
          </a:xfrm>
        </p:grpSpPr>
        <p:sp>
          <p:nvSpPr>
            <p:cNvPr id="8313" name="Google Shape;8313;p75"/>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5"/>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5"/>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5"/>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5"/>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75"/>
          <p:cNvGrpSpPr/>
          <p:nvPr/>
        </p:nvGrpSpPr>
        <p:grpSpPr>
          <a:xfrm>
            <a:off x="7512313" y="2889172"/>
            <a:ext cx="356298" cy="356973"/>
            <a:chOff x="-52458650" y="3194400"/>
            <a:chExt cx="316625" cy="317225"/>
          </a:xfrm>
        </p:grpSpPr>
        <p:sp>
          <p:nvSpPr>
            <p:cNvPr id="8319" name="Google Shape;8319;p75"/>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5"/>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5"/>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5"/>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5"/>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5"/>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5"/>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5"/>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7" name="Google Shape;8327;p75"/>
          <p:cNvGrpSpPr/>
          <p:nvPr/>
        </p:nvGrpSpPr>
        <p:grpSpPr>
          <a:xfrm>
            <a:off x="7521611" y="3358148"/>
            <a:ext cx="337703" cy="357845"/>
            <a:chOff x="-52450000" y="3584850"/>
            <a:chExt cx="300100" cy="318000"/>
          </a:xfrm>
        </p:grpSpPr>
        <p:sp>
          <p:nvSpPr>
            <p:cNvPr id="8328" name="Google Shape;8328;p75"/>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5"/>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5"/>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5"/>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5"/>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5"/>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5"/>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75"/>
          <p:cNvGrpSpPr/>
          <p:nvPr/>
        </p:nvGrpSpPr>
        <p:grpSpPr>
          <a:xfrm>
            <a:off x="7533131" y="3822621"/>
            <a:ext cx="314662" cy="357226"/>
            <a:chOff x="-52440550" y="3977875"/>
            <a:chExt cx="279625" cy="317450"/>
          </a:xfrm>
        </p:grpSpPr>
        <p:sp>
          <p:nvSpPr>
            <p:cNvPr id="8336" name="Google Shape;8336;p75"/>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5"/>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5"/>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5"/>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5"/>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5"/>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5"/>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5"/>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75"/>
          <p:cNvGrpSpPr/>
          <p:nvPr/>
        </p:nvGrpSpPr>
        <p:grpSpPr>
          <a:xfrm>
            <a:off x="6645066" y="4278827"/>
            <a:ext cx="314662" cy="358999"/>
            <a:chOff x="-51623775" y="3584850"/>
            <a:chExt cx="279625" cy="319025"/>
          </a:xfrm>
        </p:grpSpPr>
        <p:sp>
          <p:nvSpPr>
            <p:cNvPr id="8345" name="Google Shape;8345;p75"/>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5"/>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5"/>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5"/>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5"/>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5"/>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5"/>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5"/>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5"/>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357" name="Shape 8357"/>
        <p:cNvGrpSpPr/>
        <p:nvPr/>
      </p:nvGrpSpPr>
      <p:grpSpPr>
        <a:xfrm>
          <a:off x="0" y="0"/>
          <a:ext cx="0" cy="0"/>
          <a:chOff x="0" y="0"/>
          <a:chExt cx="0" cy="0"/>
        </a:xfrm>
      </p:grpSpPr>
      <p:sp>
        <p:nvSpPr>
          <p:cNvPr id="8358" name="Google Shape;8358;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359" name="Google Shape;8359;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360" name="Google Shape;8360;p76"/>
          <p:cNvGrpSpPr/>
          <p:nvPr/>
        </p:nvGrpSpPr>
        <p:grpSpPr>
          <a:xfrm>
            <a:off x="885675" y="1539249"/>
            <a:ext cx="276003" cy="357300"/>
            <a:chOff x="-50469125" y="3183175"/>
            <a:chExt cx="233150" cy="301825"/>
          </a:xfrm>
        </p:grpSpPr>
        <p:sp>
          <p:nvSpPr>
            <p:cNvPr id="8361" name="Google Shape;8361;p76"/>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6"/>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6"/>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76"/>
          <p:cNvGrpSpPr/>
          <p:nvPr/>
        </p:nvGrpSpPr>
        <p:grpSpPr>
          <a:xfrm>
            <a:off x="845574" y="1974651"/>
            <a:ext cx="356205" cy="355288"/>
            <a:chOff x="-50504575" y="3550975"/>
            <a:chExt cx="300900" cy="300125"/>
          </a:xfrm>
        </p:grpSpPr>
        <p:sp>
          <p:nvSpPr>
            <p:cNvPr id="8365" name="Google Shape;8365;p76"/>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6"/>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6"/>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6"/>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76"/>
          <p:cNvGrpSpPr/>
          <p:nvPr/>
        </p:nvGrpSpPr>
        <p:grpSpPr>
          <a:xfrm>
            <a:off x="845574" y="2412893"/>
            <a:ext cx="356205" cy="354341"/>
            <a:chOff x="-50503000" y="3921175"/>
            <a:chExt cx="300900" cy="299325"/>
          </a:xfrm>
        </p:grpSpPr>
        <p:sp>
          <p:nvSpPr>
            <p:cNvPr id="8370" name="Google Shape;8370;p76"/>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6"/>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6"/>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6"/>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6"/>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76"/>
          <p:cNvGrpSpPr/>
          <p:nvPr/>
        </p:nvGrpSpPr>
        <p:grpSpPr>
          <a:xfrm>
            <a:off x="3049627" y="1558811"/>
            <a:ext cx="355258" cy="356205"/>
            <a:chOff x="-48630025" y="3199700"/>
            <a:chExt cx="300100" cy="300900"/>
          </a:xfrm>
        </p:grpSpPr>
        <p:sp>
          <p:nvSpPr>
            <p:cNvPr id="8376" name="Google Shape;8376;p76"/>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6"/>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6"/>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76"/>
          <p:cNvGrpSpPr/>
          <p:nvPr/>
        </p:nvGrpSpPr>
        <p:grpSpPr>
          <a:xfrm>
            <a:off x="3049627" y="1996107"/>
            <a:ext cx="355258" cy="355258"/>
            <a:chOff x="-48630025" y="3569100"/>
            <a:chExt cx="300100" cy="300100"/>
          </a:xfrm>
        </p:grpSpPr>
        <p:sp>
          <p:nvSpPr>
            <p:cNvPr id="8380" name="Google Shape;8380;p76"/>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6"/>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6"/>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6"/>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6"/>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6"/>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6"/>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6"/>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6"/>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6"/>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76"/>
          <p:cNvGrpSpPr/>
          <p:nvPr/>
        </p:nvGrpSpPr>
        <p:grpSpPr>
          <a:xfrm>
            <a:off x="3050101" y="2433403"/>
            <a:ext cx="354311" cy="353394"/>
            <a:chOff x="-48629225" y="3938500"/>
            <a:chExt cx="299300" cy="298525"/>
          </a:xfrm>
        </p:grpSpPr>
        <p:sp>
          <p:nvSpPr>
            <p:cNvPr id="8391" name="Google Shape;8391;p76"/>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6"/>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6"/>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6"/>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5" name="Google Shape;8395;p76"/>
          <p:cNvGrpSpPr/>
          <p:nvPr/>
        </p:nvGrpSpPr>
        <p:grpSpPr>
          <a:xfrm>
            <a:off x="1785504" y="2904744"/>
            <a:ext cx="311458" cy="354341"/>
            <a:chOff x="-46762575" y="3200500"/>
            <a:chExt cx="263100" cy="299325"/>
          </a:xfrm>
        </p:grpSpPr>
        <p:sp>
          <p:nvSpPr>
            <p:cNvPr id="8396" name="Google Shape;8396;p76"/>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6"/>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6"/>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6"/>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6"/>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1" name="Google Shape;8401;p76"/>
          <p:cNvGrpSpPr/>
          <p:nvPr/>
        </p:nvGrpSpPr>
        <p:grpSpPr>
          <a:xfrm>
            <a:off x="1763589" y="3363466"/>
            <a:ext cx="355288" cy="312375"/>
            <a:chOff x="-46779900" y="3588000"/>
            <a:chExt cx="300125" cy="263875"/>
          </a:xfrm>
        </p:grpSpPr>
        <p:sp>
          <p:nvSpPr>
            <p:cNvPr id="8402" name="Google Shape;8402;p76"/>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6"/>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6"/>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6"/>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76"/>
          <p:cNvGrpSpPr/>
          <p:nvPr/>
        </p:nvGrpSpPr>
        <p:grpSpPr>
          <a:xfrm>
            <a:off x="1764062" y="3778388"/>
            <a:ext cx="354341" cy="353394"/>
            <a:chOff x="-46779100" y="3938500"/>
            <a:chExt cx="299325" cy="298525"/>
          </a:xfrm>
        </p:grpSpPr>
        <p:sp>
          <p:nvSpPr>
            <p:cNvPr id="8407" name="Google Shape;8407;p76"/>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6"/>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76"/>
          <p:cNvGrpSpPr/>
          <p:nvPr/>
        </p:nvGrpSpPr>
        <p:grpSpPr>
          <a:xfrm>
            <a:off x="3971800" y="2911255"/>
            <a:ext cx="355258" cy="355288"/>
            <a:chOff x="-44924250" y="3206000"/>
            <a:chExt cx="300100" cy="300125"/>
          </a:xfrm>
        </p:grpSpPr>
        <p:sp>
          <p:nvSpPr>
            <p:cNvPr id="8410" name="Google Shape;8410;p76"/>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6"/>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6"/>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6"/>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6"/>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76"/>
          <p:cNvGrpSpPr/>
          <p:nvPr/>
        </p:nvGrpSpPr>
        <p:grpSpPr>
          <a:xfrm>
            <a:off x="1286286" y="1539249"/>
            <a:ext cx="355258" cy="355258"/>
            <a:chOff x="-50134375" y="3183175"/>
            <a:chExt cx="300100" cy="300100"/>
          </a:xfrm>
        </p:grpSpPr>
        <p:sp>
          <p:nvSpPr>
            <p:cNvPr id="8416" name="Google Shape;8416;p76"/>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6"/>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6"/>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6"/>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6"/>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6"/>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6"/>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6"/>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6"/>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6"/>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76"/>
          <p:cNvGrpSpPr/>
          <p:nvPr/>
        </p:nvGrpSpPr>
        <p:grpSpPr>
          <a:xfrm>
            <a:off x="1286286" y="1974651"/>
            <a:ext cx="355258" cy="355288"/>
            <a:chOff x="-50134375" y="3550975"/>
            <a:chExt cx="300100" cy="300125"/>
          </a:xfrm>
        </p:grpSpPr>
        <p:sp>
          <p:nvSpPr>
            <p:cNvPr id="8427" name="Google Shape;8427;p76"/>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6"/>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76"/>
          <p:cNvGrpSpPr/>
          <p:nvPr/>
        </p:nvGrpSpPr>
        <p:grpSpPr>
          <a:xfrm>
            <a:off x="1286286" y="2412183"/>
            <a:ext cx="355258" cy="355051"/>
            <a:chOff x="-50134375" y="3920575"/>
            <a:chExt cx="300100" cy="299925"/>
          </a:xfrm>
        </p:grpSpPr>
        <p:sp>
          <p:nvSpPr>
            <p:cNvPr id="8430" name="Google Shape;8430;p76"/>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6"/>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6"/>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76"/>
          <p:cNvGrpSpPr/>
          <p:nvPr/>
        </p:nvGrpSpPr>
        <p:grpSpPr>
          <a:xfrm>
            <a:off x="3497010" y="1559758"/>
            <a:ext cx="357123" cy="355258"/>
            <a:chOff x="-48262200" y="3200500"/>
            <a:chExt cx="301675" cy="300100"/>
          </a:xfrm>
        </p:grpSpPr>
        <p:sp>
          <p:nvSpPr>
            <p:cNvPr id="8434" name="Google Shape;8434;p76"/>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6"/>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6"/>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6"/>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6"/>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6"/>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6"/>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6"/>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6"/>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76"/>
          <p:cNvGrpSpPr/>
          <p:nvPr/>
        </p:nvGrpSpPr>
        <p:grpSpPr>
          <a:xfrm>
            <a:off x="3526383" y="1996847"/>
            <a:ext cx="298377" cy="354519"/>
            <a:chOff x="-48233050" y="3569725"/>
            <a:chExt cx="252050" cy="299475"/>
          </a:xfrm>
        </p:grpSpPr>
        <p:sp>
          <p:nvSpPr>
            <p:cNvPr id="8444" name="Google Shape;8444;p76"/>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6"/>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6"/>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7" name="Google Shape;8447;p76"/>
          <p:cNvGrpSpPr/>
          <p:nvPr/>
        </p:nvGrpSpPr>
        <p:grpSpPr>
          <a:xfrm>
            <a:off x="3550148" y="2430591"/>
            <a:ext cx="250847" cy="358070"/>
            <a:chOff x="-48216525" y="3936125"/>
            <a:chExt cx="211900" cy="302475"/>
          </a:xfrm>
        </p:grpSpPr>
        <p:sp>
          <p:nvSpPr>
            <p:cNvPr id="8448" name="Google Shape;8448;p76"/>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6"/>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6"/>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6"/>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76"/>
          <p:cNvGrpSpPr/>
          <p:nvPr/>
        </p:nvGrpSpPr>
        <p:grpSpPr>
          <a:xfrm>
            <a:off x="2205866" y="2905661"/>
            <a:ext cx="355258" cy="355288"/>
            <a:chOff x="-46410500" y="3201275"/>
            <a:chExt cx="300100" cy="300125"/>
          </a:xfrm>
        </p:grpSpPr>
        <p:sp>
          <p:nvSpPr>
            <p:cNvPr id="8453" name="Google Shape;8453;p76"/>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6"/>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6"/>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6"/>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6"/>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76"/>
          <p:cNvGrpSpPr/>
          <p:nvPr/>
        </p:nvGrpSpPr>
        <p:grpSpPr>
          <a:xfrm>
            <a:off x="2205866" y="3341092"/>
            <a:ext cx="355258" cy="356205"/>
            <a:chOff x="-46409700" y="3569100"/>
            <a:chExt cx="300100" cy="300900"/>
          </a:xfrm>
        </p:grpSpPr>
        <p:sp>
          <p:nvSpPr>
            <p:cNvPr id="8459" name="Google Shape;8459;p76"/>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6"/>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6"/>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6"/>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6"/>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4" name="Google Shape;8464;p76"/>
          <p:cNvGrpSpPr/>
          <p:nvPr/>
        </p:nvGrpSpPr>
        <p:grpSpPr>
          <a:xfrm>
            <a:off x="2193747" y="3776524"/>
            <a:ext cx="379497" cy="358070"/>
            <a:chOff x="-46422300" y="3936925"/>
            <a:chExt cx="320575" cy="302475"/>
          </a:xfrm>
        </p:grpSpPr>
        <p:sp>
          <p:nvSpPr>
            <p:cNvPr id="8465" name="Google Shape;8465;p76"/>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6"/>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76"/>
          <p:cNvGrpSpPr/>
          <p:nvPr/>
        </p:nvGrpSpPr>
        <p:grpSpPr>
          <a:xfrm>
            <a:off x="3971326" y="3330852"/>
            <a:ext cx="356205" cy="355258"/>
            <a:chOff x="-44914800" y="3560450"/>
            <a:chExt cx="300900" cy="300100"/>
          </a:xfrm>
        </p:grpSpPr>
        <p:sp>
          <p:nvSpPr>
            <p:cNvPr id="8468" name="Google Shape;8468;p76"/>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6"/>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6"/>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6"/>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6"/>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76"/>
          <p:cNvGrpSpPr/>
          <p:nvPr/>
        </p:nvGrpSpPr>
        <p:grpSpPr>
          <a:xfrm>
            <a:off x="1726378" y="1539486"/>
            <a:ext cx="354311" cy="354104"/>
            <a:chOff x="-49764975" y="3183375"/>
            <a:chExt cx="299300" cy="299125"/>
          </a:xfrm>
        </p:grpSpPr>
        <p:sp>
          <p:nvSpPr>
            <p:cNvPr id="8474" name="Google Shape;8474;p76"/>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6"/>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6"/>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6"/>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6"/>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6"/>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6"/>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6"/>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6"/>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76"/>
          <p:cNvGrpSpPr/>
          <p:nvPr/>
        </p:nvGrpSpPr>
        <p:grpSpPr>
          <a:xfrm>
            <a:off x="1726378" y="1974947"/>
            <a:ext cx="354311" cy="355909"/>
            <a:chOff x="-49764975" y="3551225"/>
            <a:chExt cx="299300" cy="300650"/>
          </a:xfrm>
        </p:grpSpPr>
        <p:sp>
          <p:nvSpPr>
            <p:cNvPr id="8484" name="Google Shape;8484;p76"/>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6"/>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6"/>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6"/>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6"/>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6"/>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6"/>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6"/>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6"/>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6"/>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6"/>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5" name="Google Shape;8495;p76"/>
          <p:cNvGrpSpPr/>
          <p:nvPr/>
        </p:nvGrpSpPr>
        <p:grpSpPr>
          <a:xfrm>
            <a:off x="1724040" y="2411710"/>
            <a:ext cx="358987" cy="355525"/>
            <a:chOff x="-49766550" y="3920175"/>
            <a:chExt cx="303250" cy="300325"/>
          </a:xfrm>
        </p:grpSpPr>
        <p:sp>
          <p:nvSpPr>
            <p:cNvPr id="8496" name="Google Shape;8496;p76"/>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6"/>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6"/>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6"/>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76"/>
          <p:cNvGrpSpPr/>
          <p:nvPr/>
        </p:nvGrpSpPr>
        <p:grpSpPr>
          <a:xfrm>
            <a:off x="3939571" y="1559758"/>
            <a:ext cx="357123" cy="354341"/>
            <a:chOff x="-47892800" y="3200500"/>
            <a:chExt cx="301675" cy="299325"/>
          </a:xfrm>
        </p:grpSpPr>
        <p:sp>
          <p:nvSpPr>
            <p:cNvPr id="8501" name="Google Shape;8501;p76"/>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6"/>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6"/>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6"/>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6"/>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6"/>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7" name="Google Shape;8507;p76"/>
          <p:cNvGrpSpPr/>
          <p:nvPr/>
        </p:nvGrpSpPr>
        <p:grpSpPr>
          <a:xfrm>
            <a:off x="4003437" y="1996107"/>
            <a:ext cx="229391" cy="355258"/>
            <a:chOff x="-47839250" y="3569100"/>
            <a:chExt cx="193775" cy="300100"/>
          </a:xfrm>
        </p:grpSpPr>
        <p:sp>
          <p:nvSpPr>
            <p:cNvPr id="8508" name="Google Shape;8508;p76"/>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6"/>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6"/>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6"/>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6"/>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6"/>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4" name="Google Shape;8514;p76"/>
          <p:cNvGrpSpPr/>
          <p:nvPr/>
        </p:nvGrpSpPr>
        <p:grpSpPr>
          <a:xfrm>
            <a:off x="3940503" y="2432456"/>
            <a:ext cx="355258" cy="356205"/>
            <a:chOff x="-47892800" y="3937700"/>
            <a:chExt cx="300100" cy="300900"/>
          </a:xfrm>
        </p:grpSpPr>
        <p:sp>
          <p:nvSpPr>
            <p:cNvPr id="8515" name="Google Shape;8515;p76"/>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6"/>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6"/>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6"/>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6"/>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6"/>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6"/>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6"/>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76"/>
          <p:cNvGrpSpPr/>
          <p:nvPr/>
        </p:nvGrpSpPr>
        <p:grpSpPr>
          <a:xfrm>
            <a:off x="2645798" y="2926170"/>
            <a:ext cx="355258" cy="311458"/>
            <a:chOff x="-46042675" y="3218600"/>
            <a:chExt cx="300100" cy="263100"/>
          </a:xfrm>
        </p:grpSpPr>
        <p:sp>
          <p:nvSpPr>
            <p:cNvPr id="8524" name="Google Shape;8524;p76"/>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6"/>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6"/>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6"/>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6"/>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6"/>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0" name="Google Shape;8530;p76"/>
          <p:cNvGrpSpPr/>
          <p:nvPr/>
        </p:nvGrpSpPr>
        <p:grpSpPr>
          <a:xfrm>
            <a:off x="2645798" y="3340619"/>
            <a:ext cx="355258" cy="323118"/>
            <a:chOff x="-46042675" y="3568700"/>
            <a:chExt cx="300100" cy="272950"/>
          </a:xfrm>
        </p:grpSpPr>
        <p:sp>
          <p:nvSpPr>
            <p:cNvPr id="8531" name="Google Shape;8531;p76"/>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6"/>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6"/>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6"/>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76"/>
          <p:cNvGrpSpPr/>
          <p:nvPr/>
        </p:nvGrpSpPr>
        <p:grpSpPr>
          <a:xfrm>
            <a:off x="2687749" y="3777589"/>
            <a:ext cx="271357" cy="356057"/>
            <a:chOff x="-46007225" y="3937825"/>
            <a:chExt cx="229225" cy="300775"/>
          </a:xfrm>
        </p:grpSpPr>
        <p:sp>
          <p:nvSpPr>
            <p:cNvPr id="8536" name="Google Shape;8536;p76"/>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6"/>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6"/>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6"/>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6"/>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6"/>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6"/>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6"/>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6"/>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6"/>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76"/>
          <p:cNvGrpSpPr/>
          <p:nvPr/>
        </p:nvGrpSpPr>
        <p:grpSpPr>
          <a:xfrm>
            <a:off x="3993241" y="3767675"/>
            <a:ext cx="312375" cy="357596"/>
            <a:chOff x="-44895900" y="3929450"/>
            <a:chExt cx="263875" cy="302075"/>
          </a:xfrm>
        </p:grpSpPr>
        <p:sp>
          <p:nvSpPr>
            <p:cNvPr id="8547" name="Google Shape;8547;p76"/>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6"/>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6"/>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6"/>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6"/>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6"/>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76"/>
          <p:cNvGrpSpPr/>
          <p:nvPr/>
        </p:nvGrpSpPr>
        <p:grpSpPr>
          <a:xfrm>
            <a:off x="2167060" y="1550436"/>
            <a:ext cx="356205" cy="332885"/>
            <a:chOff x="-49397175" y="3192625"/>
            <a:chExt cx="300900" cy="281200"/>
          </a:xfrm>
        </p:grpSpPr>
        <p:sp>
          <p:nvSpPr>
            <p:cNvPr id="8554" name="Google Shape;8554;p76"/>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6"/>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6"/>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6"/>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6"/>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6"/>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6"/>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1" name="Google Shape;8561;p76"/>
          <p:cNvGrpSpPr/>
          <p:nvPr/>
        </p:nvGrpSpPr>
        <p:grpSpPr>
          <a:xfrm>
            <a:off x="2193163" y="1974651"/>
            <a:ext cx="304000" cy="356205"/>
            <a:chOff x="-49375900" y="3550975"/>
            <a:chExt cx="256800" cy="300900"/>
          </a:xfrm>
        </p:grpSpPr>
        <p:sp>
          <p:nvSpPr>
            <p:cNvPr id="8562" name="Google Shape;8562;p76"/>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6"/>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6"/>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6"/>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6"/>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6"/>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6"/>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6"/>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6"/>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6"/>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6"/>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76"/>
          <p:cNvGrpSpPr/>
          <p:nvPr/>
        </p:nvGrpSpPr>
        <p:grpSpPr>
          <a:xfrm>
            <a:off x="2188516" y="2411946"/>
            <a:ext cx="313293" cy="356205"/>
            <a:chOff x="-49378250" y="3920375"/>
            <a:chExt cx="264650" cy="300900"/>
          </a:xfrm>
        </p:grpSpPr>
        <p:sp>
          <p:nvSpPr>
            <p:cNvPr id="8574" name="Google Shape;8574;p76"/>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6"/>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6"/>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6"/>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6"/>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6"/>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6"/>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1" name="Google Shape;8581;p76"/>
          <p:cNvGrpSpPr/>
          <p:nvPr/>
        </p:nvGrpSpPr>
        <p:grpSpPr>
          <a:xfrm>
            <a:off x="907504" y="2904744"/>
            <a:ext cx="312375" cy="357123"/>
            <a:chOff x="-47505300" y="3200500"/>
            <a:chExt cx="263875" cy="301675"/>
          </a:xfrm>
        </p:grpSpPr>
        <p:sp>
          <p:nvSpPr>
            <p:cNvPr id="8582" name="Google Shape;8582;p76"/>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6"/>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6"/>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6"/>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6"/>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6"/>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6"/>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6"/>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6"/>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6"/>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6"/>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6"/>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6"/>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76"/>
          <p:cNvGrpSpPr/>
          <p:nvPr/>
        </p:nvGrpSpPr>
        <p:grpSpPr>
          <a:xfrm>
            <a:off x="885604" y="3341092"/>
            <a:ext cx="356176" cy="355051"/>
            <a:chOff x="-47524975" y="3569100"/>
            <a:chExt cx="300875" cy="299925"/>
          </a:xfrm>
        </p:grpSpPr>
        <p:sp>
          <p:nvSpPr>
            <p:cNvPr id="8596" name="Google Shape;8596;p76"/>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6"/>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6"/>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6"/>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6"/>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76"/>
          <p:cNvGrpSpPr/>
          <p:nvPr/>
        </p:nvGrpSpPr>
        <p:grpSpPr>
          <a:xfrm>
            <a:off x="886062" y="3820354"/>
            <a:ext cx="355258" cy="270410"/>
            <a:chOff x="-47523400" y="3973950"/>
            <a:chExt cx="300100" cy="228425"/>
          </a:xfrm>
        </p:grpSpPr>
        <p:sp>
          <p:nvSpPr>
            <p:cNvPr id="8602" name="Google Shape;8602;p76"/>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6"/>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6"/>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6"/>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6"/>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76"/>
          <p:cNvGrpSpPr/>
          <p:nvPr/>
        </p:nvGrpSpPr>
        <p:grpSpPr>
          <a:xfrm>
            <a:off x="3091183" y="2903353"/>
            <a:ext cx="354341" cy="357596"/>
            <a:chOff x="-45673275" y="3199325"/>
            <a:chExt cx="299325" cy="302075"/>
          </a:xfrm>
        </p:grpSpPr>
        <p:sp>
          <p:nvSpPr>
            <p:cNvPr id="8608" name="Google Shape;8608;p76"/>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6"/>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6"/>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76"/>
          <p:cNvGrpSpPr/>
          <p:nvPr/>
        </p:nvGrpSpPr>
        <p:grpSpPr>
          <a:xfrm>
            <a:off x="3090251" y="3361602"/>
            <a:ext cx="356205" cy="314240"/>
            <a:chOff x="-45674075" y="3586425"/>
            <a:chExt cx="300900" cy="265450"/>
          </a:xfrm>
        </p:grpSpPr>
        <p:sp>
          <p:nvSpPr>
            <p:cNvPr id="8612" name="Google Shape;8612;p76"/>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6"/>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76"/>
          <p:cNvGrpSpPr/>
          <p:nvPr/>
        </p:nvGrpSpPr>
        <p:grpSpPr>
          <a:xfrm>
            <a:off x="3091183" y="3777441"/>
            <a:ext cx="354341" cy="356205"/>
            <a:chOff x="-45673275" y="3937700"/>
            <a:chExt cx="299325" cy="300900"/>
          </a:xfrm>
        </p:grpSpPr>
        <p:sp>
          <p:nvSpPr>
            <p:cNvPr id="8615" name="Google Shape;8615;p76"/>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6"/>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6"/>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6"/>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6"/>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6"/>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76"/>
          <p:cNvGrpSpPr/>
          <p:nvPr/>
        </p:nvGrpSpPr>
        <p:grpSpPr>
          <a:xfrm>
            <a:off x="2205349" y="4270225"/>
            <a:ext cx="356205" cy="356205"/>
            <a:chOff x="-44512325" y="3176075"/>
            <a:chExt cx="300900" cy="300900"/>
          </a:xfrm>
        </p:grpSpPr>
        <p:sp>
          <p:nvSpPr>
            <p:cNvPr id="8622" name="Google Shape;8622;p76"/>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6"/>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6"/>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76"/>
          <p:cNvGrpSpPr/>
          <p:nvPr/>
        </p:nvGrpSpPr>
        <p:grpSpPr>
          <a:xfrm>
            <a:off x="2608689" y="1539249"/>
            <a:ext cx="354341" cy="354341"/>
            <a:chOff x="-49027775" y="3183175"/>
            <a:chExt cx="299325" cy="299325"/>
          </a:xfrm>
        </p:grpSpPr>
        <p:sp>
          <p:nvSpPr>
            <p:cNvPr id="8626" name="Google Shape;8626;p76"/>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6"/>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6"/>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6"/>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76"/>
          <p:cNvGrpSpPr/>
          <p:nvPr/>
        </p:nvGrpSpPr>
        <p:grpSpPr>
          <a:xfrm>
            <a:off x="2608230" y="1974651"/>
            <a:ext cx="355258" cy="357152"/>
            <a:chOff x="-49027775" y="3550975"/>
            <a:chExt cx="300100" cy="301700"/>
          </a:xfrm>
        </p:grpSpPr>
        <p:sp>
          <p:nvSpPr>
            <p:cNvPr id="8631" name="Google Shape;8631;p76"/>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6"/>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6"/>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6"/>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6"/>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6"/>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6"/>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6"/>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6"/>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6"/>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76"/>
          <p:cNvGrpSpPr/>
          <p:nvPr/>
        </p:nvGrpSpPr>
        <p:grpSpPr>
          <a:xfrm>
            <a:off x="2606306" y="2411710"/>
            <a:ext cx="359106" cy="355525"/>
            <a:chOff x="-49031025" y="3920175"/>
            <a:chExt cx="303350" cy="300325"/>
          </a:xfrm>
        </p:grpSpPr>
        <p:sp>
          <p:nvSpPr>
            <p:cNvPr id="8642" name="Google Shape;8642;p76"/>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6"/>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6"/>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6"/>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6"/>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6"/>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76"/>
          <p:cNvGrpSpPr/>
          <p:nvPr/>
        </p:nvGrpSpPr>
        <p:grpSpPr>
          <a:xfrm>
            <a:off x="1322411" y="2904744"/>
            <a:ext cx="356176" cy="354341"/>
            <a:chOff x="-47155575" y="3200500"/>
            <a:chExt cx="300875" cy="299325"/>
          </a:xfrm>
        </p:grpSpPr>
        <p:sp>
          <p:nvSpPr>
            <p:cNvPr id="8649" name="Google Shape;8649;p76"/>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6"/>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6"/>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6"/>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6"/>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6"/>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5" name="Google Shape;8655;p76"/>
          <p:cNvGrpSpPr/>
          <p:nvPr/>
        </p:nvGrpSpPr>
        <p:grpSpPr>
          <a:xfrm>
            <a:off x="1322870" y="3341092"/>
            <a:ext cx="355258" cy="355258"/>
            <a:chOff x="-47154800" y="3569100"/>
            <a:chExt cx="300100" cy="300100"/>
          </a:xfrm>
        </p:grpSpPr>
        <p:sp>
          <p:nvSpPr>
            <p:cNvPr id="8656" name="Google Shape;8656;p76"/>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6"/>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6"/>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6"/>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6"/>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6"/>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76"/>
          <p:cNvGrpSpPr/>
          <p:nvPr/>
        </p:nvGrpSpPr>
        <p:grpSpPr>
          <a:xfrm>
            <a:off x="1323343" y="3779305"/>
            <a:ext cx="354311" cy="353423"/>
            <a:chOff x="-47154000" y="3939275"/>
            <a:chExt cx="299300" cy="298550"/>
          </a:xfrm>
        </p:grpSpPr>
        <p:sp>
          <p:nvSpPr>
            <p:cNvPr id="8663" name="Google Shape;8663;p76"/>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6"/>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6"/>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6"/>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76"/>
          <p:cNvGrpSpPr/>
          <p:nvPr/>
        </p:nvGrpSpPr>
        <p:grpSpPr>
          <a:xfrm>
            <a:off x="3548633" y="2904744"/>
            <a:ext cx="312375" cy="354341"/>
            <a:chOff x="-45286550" y="3200500"/>
            <a:chExt cx="263875" cy="299325"/>
          </a:xfrm>
        </p:grpSpPr>
        <p:sp>
          <p:nvSpPr>
            <p:cNvPr id="8668" name="Google Shape;8668;p76"/>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6"/>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6"/>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76"/>
          <p:cNvGrpSpPr/>
          <p:nvPr/>
        </p:nvGrpSpPr>
        <p:grpSpPr>
          <a:xfrm>
            <a:off x="3548633" y="3342039"/>
            <a:ext cx="312375" cy="354311"/>
            <a:chOff x="-45286550" y="3569900"/>
            <a:chExt cx="263875" cy="299300"/>
          </a:xfrm>
        </p:grpSpPr>
        <p:sp>
          <p:nvSpPr>
            <p:cNvPr id="8672" name="Google Shape;8672;p76"/>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6"/>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6"/>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6"/>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6"/>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6"/>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76"/>
          <p:cNvGrpSpPr/>
          <p:nvPr/>
        </p:nvGrpSpPr>
        <p:grpSpPr>
          <a:xfrm>
            <a:off x="3559820" y="3778388"/>
            <a:ext cx="290001" cy="355258"/>
            <a:chOff x="-45277900" y="3938500"/>
            <a:chExt cx="244975" cy="300100"/>
          </a:xfrm>
        </p:grpSpPr>
        <p:sp>
          <p:nvSpPr>
            <p:cNvPr id="8679" name="Google Shape;8679;p76"/>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6"/>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6"/>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6"/>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76"/>
          <p:cNvGrpSpPr/>
          <p:nvPr/>
        </p:nvGrpSpPr>
        <p:grpSpPr>
          <a:xfrm>
            <a:off x="2645769" y="4247490"/>
            <a:ext cx="355258" cy="355258"/>
            <a:chOff x="-44502875" y="3576975"/>
            <a:chExt cx="300100" cy="300100"/>
          </a:xfrm>
        </p:grpSpPr>
        <p:sp>
          <p:nvSpPr>
            <p:cNvPr id="8684" name="Google Shape;8684;p76"/>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6"/>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6"/>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76"/>
          <p:cNvGrpSpPr/>
          <p:nvPr/>
        </p:nvGrpSpPr>
        <p:grpSpPr>
          <a:xfrm>
            <a:off x="4858968" y="1532275"/>
            <a:ext cx="356221" cy="354973"/>
            <a:chOff x="-13947000" y="3212800"/>
            <a:chExt cx="353675" cy="352400"/>
          </a:xfrm>
        </p:grpSpPr>
        <p:sp>
          <p:nvSpPr>
            <p:cNvPr id="8688" name="Google Shape;8688;p76"/>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6"/>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76"/>
          <p:cNvGrpSpPr/>
          <p:nvPr/>
        </p:nvGrpSpPr>
        <p:grpSpPr>
          <a:xfrm>
            <a:off x="4858981" y="1973145"/>
            <a:ext cx="356196" cy="354670"/>
            <a:chOff x="-13946200" y="3647075"/>
            <a:chExt cx="353650" cy="352100"/>
          </a:xfrm>
        </p:grpSpPr>
        <p:sp>
          <p:nvSpPr>
            <p:cNvPr id="8691" name="Google Shape;8691;p76"/>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6"/>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6"/>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6"/>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6"/>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6"/>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7" name="Google Shape;8697;p76"/>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8" name="Google Shape;8698;p76"/>
          <p:cNvGrpSpPr/>
          <p:nvPr/>
        </p:nvGrpSpPr>
        <p:grpSpPr>
          <a:xfrm>
            <a:off x="6642374" y="1532628"/>
            <a:ext cx="357002" cy="354267"/>
            <a:chOff x="-12163025" y="3214275"/>
            <a:chExt cx="354450" cy="351700"/>
          </a:xfrm>
        </p:grpSpPr>
        <p:sp>
          <p:nvSpPr>
            <p:cNvPr id="8699" name="Google Shape;8699;p76"/>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6"/>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6"/>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76"/>
          <p:cNvGrpSpPr/>
          <p:nvPr/>
        </p:nvGrpSpPr>
        <p:grpSpPr>
          <a:xfrm>
            <a:off x="6643154" y="1972365"/>
            <a:ext cx="355441" cy="356232"/>
            <a:chOff x="-12160675" y="3647875"/>
            <a:chExt cx="352900" cy="353650"/>
          </a:xfrm>
        </p:grpSpPr>
        <p:sp>
          <p:nvSpPr>
            <p:cNvPr id="8703" name="Google Shape;8703;p76"/>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6"/>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6"/>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6"/>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6"/>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6"/>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6"/>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0" name="Google Shape;8710;p76"/>
          <p:cNvGrpSpPr/>
          <p:nvPr/>
        </p:nvGrpSpPr>
        <p:grpSpPr>
          <a:xfrm>
            <a:off x="6653870" y="2416821"/>
            <a:ext cx="354635" cy="356232"/>
            <a:chOff x="-12160675" y="4081850"/>
            <a:chExt cx="352100" cy="353650"/>
          </a:xfrm>
        </p:grpSpPr>
        <p:sp>
          <p:nvSpPr>
            <p:cNvPr id="8711" name="Google Shape;8711;p76"/>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6"/>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6"/>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6"/>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6"/>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6"/>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76"/>
          <p:cNvGrpSpPr/>
          <p:nvPr/>
        </p:nvGrpSpPr>
        <p:grpSpPr>
          <a:xfrm>
            <a:off x="4858836" y="2891264"/>
            <a:ext cx="355416" cy="355652"/>
            <a:chOff x="-10391650" y="3180600"/>
            <a:chExt cx="352875" cy="353075"/>
          </a:xfrm>
        </p:grpSpPr>
        <p:sp>
          <p:nvSpPr>
            <p:cNvPr id="8718" name="Google Shape;8718;p76"/>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6"/>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6"/>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6"/>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6"/>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6"/>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4" name="Google Shape;8724;p76"/>
          <p:cNvGrpSpPr/>
          <p:nvPr/>
        </p:nvGrpSpPr>
        <p:grpSpPr>
          <a:xfrm>
            <a:off x="4858835" y="3368062"/>
            <a:ext cx="354635" cy="353890"/>
            <a:chOff x="-10390875" y="3616350"/>
            <a:chExt cx="352100" cy="351325"/>
          </a:xfrm>
        </p:grpSpPr>
        <p:sp>
          <p:nvSpPr>
            <p:cNvPr id="8725" name="Google Shape;8725;p76"/>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6"/>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6"/>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8" name="Google Shape;8728;p76"/>
          <p:cNvGrpSpPr/>
          <p:nvPr/>
        </p:nvGrpSpPr>
        <p:grpSpPr>
          <a:xfrm>
            <a:off x="7525810" y="2892727"/>
            <a:ext cx="312585" cy="354670"/>
            <a:chOff x="-10370400" y="4049550"/>
            <a:chExt cx="310350" cy="352100"/>
          </a:xfrm>
        </p:grpSpPr>
        <p:sp>
          <p:nvSpPr>
            <p:cNvPr id="8729" name="Google Shape;8729;p76"/>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6"/>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6"/>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6"/>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6"/>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76"/>
          <p:cNvGrpSpPr/>
          <p:nvPr/>
        </p:nvGrpSpPr>
        <p:grpSpPr>
          <a:xfrm>
            <a:off x="6630066" y="2891668"/>
            <a:ext cx="379236" cy="354847"/>
            <a:chOff x="-8674650" y="3210975"/>
            <a:chExt cx="376525" cy="352275"/>
          </a:xfrm>
        </p:grpSpPr>
        <p:sp>
          <p:nvSpPr>
            <p:cNvPr id="8735" name="Google Shape;8735;p76"/>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6"/>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6"/>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6"/>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6"/>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6"/>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76"/>
          <p:cNvGrpSpPr/>
          <p:nvPr/>
        </p:nvGrpSpPr>
        <p:grpSpPr>
          <a:xfrm>
            <a:off x="5301563" y="1531633"/>
            <a:ext cx="356221" cy="356257"/>
            <a:chOff x="-13512225" y="3211525"/>
            <a:chExt cx="353675" cy="353675"/>
          </a:xfrm>
        </p:grpSpPr>
        <p:sp>
          <p:nvSpPr>
            <p:cNvPr id="8742" name="Google Shape;8742;p76"/>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6"/>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6"/>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6"/>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6"/>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76"/>
          <p:cNvGrpSpPr/>
          <p:nvPr/>
        </p:nvGrpSpPr>
        <p:grpSpPr>
          <a:xfrm>
            <a:off x="5301563" y="1973145"/>
            <a:ext cx="356221" cy="354670"/>
            <a:chOff x="-13512225" y="3647075"/>
            <a:chExt cx="353675" cy="352100"/>
          </a:xfrm>
        </p:grpSpPr>
        <p:sp>
          <p:nvSpPr>
            <p:cNvPr id="8748" name="Google Shape;8748;p76"/>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6"/>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6"/>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6"/>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6"/>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6"/>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6"/>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6"/>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6"/>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6"/>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8" name="Google Shape;8758;p76"/>
          <p:cNvGrpSpPr/>
          <p:nvPr/>
        </p:nvGrpSpPr>
        <p:grpSpPr>
          <a:xfrm>
            <a:off x="5311876" y="2417211"/>
            <a:ext cx="356221" cy="355451"/>
            <a:chOff x="-13512225" y="4080275"/>
            <a:chExt cx="353675" cy="352875"/>
          </a:xfrm>
        </p:grpSpPr>
        <p:sp>
          <p:nvSpPr>
            <p:cNvPr id="8759" name="Google Shape;8759;p76"/>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6"/>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6"/>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6"/>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6"/>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6"/>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6"/>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6"/>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6"/>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6"/>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6"/>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76"/>
          <p:cNvGrpSpPr/>
          <p:nvPr/>
        </p:nvGrpSpPr>
        <p:grpSpPr>
          <a:xfrm>
            <a:off x="7084956" y="1564572"/>
            <a:ext cx="356196" cy="290379"/>
            <a:chOff x="-11728250" y="3245400"/>
            <a:chExt cx="353650" cy="288275"/>
          </a:xfrm>
        </p:grpSpPr>
        <p:sp>
          <p:nvSpPr>
            <p:cNvPr id="8771" name="Google Shape;8771;p76"/>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6"/>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6"/>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6"/>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6"/>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6" name="Google Shape;8776;p76"/>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7" name="Google Shape;8777;p76"/>
          <p:cNvGrpSpPr/>
          <p:nvPr/>
        </p:nvGrpSpPr>
        <p:grpSpPr>
          <a:xfrm>
            <a:off x="7083760" y="1971660"/>
            <a:ext cx="358588" cy="357642"/>
            <a:chOff x="-11729050" y="3646475"/>
            <a:chExt cx="356025" cy="355050"/>
          </a:xfrm>
        </p:grpSpPr>
        <p:sp>
          <p:nvSpPr>
            <p:cNvPr id="8778" name="Google Shape;8778;p76"/>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6"/>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6"/>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6"/>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6"/>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6"/>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6"/>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6"/>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6"/>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6"/>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6"/>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9" name="Google Shape;8789;p76"/>
          <p:cNvGrpSpPr/>
          <p:nvPr/>
        </p:nvGrpSpPr>
        <p:grpSpPr>
          <a:xfrm>
            <a:off x="7117464" y="2417211"/>
            <a:ext cx="311804" cy="355451"/>
            <a:chOff x="-11703850" y="4081850"/>
            <a:chExt cx="309575" cy="352875"/>
          </a:xfrm>
        </p:grpSpPr>
        <p:sp>
          <p:nvSpPr>
            <p:cNvPr id="8790" name="Google Shape;8790;p76"/>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6"/>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6"/>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6"/>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6"/>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6"/>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6"/>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6"/>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76"/>
          <p:cNvGrpSpPr/>
          <p:nvPr/>
        </p:nvGrpSpPr>
        <p:grpSpPr>
          <a:xfrm>
            <a:off x="5306120" y="2891364"/>
            <a:ext cx="357002" cy="355451"/>
            <a:chOff x="-9958475" y="3180025"/>
            <a:chExt cx="354450" cy="352875"/>
          </a:xfrm>
        </p:grpSpPr>
        <p:sp>
          <p:nvSpPr>
            <p:cNvPr id="8799" name="Google Shape;8799;p76"/>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6"/>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6"/>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2" name="Google Shape;8802;p76"/>
          <p:cNvGrpSpPr/>
          <p:nvPr/>
        </p:nvGrpSpPr>
        <p:grpSpPr>
          <a:xfrm>
            <a:off x="5315247" y="3367345"/>
            <a:ext cx="337966" cy="355325"/>
            <a:chOff x="-9949025" y="3615575"/>
            <a:chExt cx="335550" cy="352750"/>
          </a:xfrm>
        </p:grpSpPr>
        <p:sp>
          <p:nvSpPr>
            <p:cNvPr id="8803" name="Google Shape;8803;p76"/>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6"/>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6"/>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6" name="Google Shape;8806;p76"/>
          <p:cNvGrpSpPr/>
          <p:nvPr/>
        </p:nvGrpSpPr>
        <p:grpSpPr>
          <a:xfrm>
            <a:off x="7950093" y="2890851"/>
            <a:ext cx="360175" cy="358423"/>
            <a:chOff x="-9961625" y="4048175"/>
            <a:chExt cx="357600" cy="355825"/>
          </a:xfrm>
        </p:grpSpPr>
        <p:sp>
          <p:nvSpPr>
            <p:cNvPr id="8807" name="Google Shape;8807;p76"/>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6"/>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6"/>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6"/>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6"/>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6"/>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76"/>
          <p:cNvGrpSpPr/>
          <p:nvPr/>
        </p:nvGrpSpPr>
        <p:grpSpPr>
          <a:xfrm>
            <a:off x="6636814" y="3366363"/>
            <a:ext cx="364959" cy="357289"/>
            <a:chOff x="-8680950" y="3624225"/>
            <a:chExt cx="362350" cy="354700"/>
          </a:xfrm>
        </p:grpSpPr>
        <p:sp>
          <p:nvSpPr>
            <p:cNvPr id="8814" name="Google Shape;8814;p76"/>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6"/>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6"/>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6"/>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6"/>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6"/>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76"/>
          <p:cNvGrpSpPr/>
          <p:nvPr/>
        </p:nvGrpSpPr>
        <p:grpSpPr>
          <a:xfrm>
            <a:off x="5773058" y="1532024"/>
            <a:ext cx="313365" cy="355476"/>
            <a:chOff x="-13056975" y="3212300"/>
            <a:chExt cx="311125" cy="352900"/>
          </a:xfrm>
        </p:grpSpPr>
        <p:sp>
          <p:nvSpPr>
            <p:cNvPr id="8821" name="Google Shape;8821;p76"/>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6"/>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6"/>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6"/>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76"/>
          <p:cNvGrpSpPr/>
          <p:nvPr/>
        </p:nvGrpSpPr>
        <p:grpSpPr>
          <a:xfrm>
            <a:off x="5750446" y="1972818"/>
            <a:ext cx="358588" cy="355325"/>
            <a:chOff x="-13077450" y="3647075"/>
            <a:chExt cx="356025" cy="352750"/>
          </a:xfrm>
        </p:grpSpPr>
        <p:sp>
          <p:nvSpPr>
            <p:cNvPr id="8826" name="Google Shape;8826;p76"/>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6"/>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6"/>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9" name="Google Shape;8829;p76"/>
          <p:cNvGrpSpPr/>
          <p:nvPr/>
        </p:nvGrpSpPr>
        <p:grpSpPr>
          <a:xfrm>
            <a:off x="5761552" y="2416418"/>
            <a:ext cx="357002" cy="357037"/>
            <a:chOff x="-13079025" y="4079475"/>
            <a:chExt cx="354450" cy="354450"/>
          </a:xfrm>
        </p:grpSpPr>
        <p:sp>
          <p:nvSpPr>
            <p:cNvPr id="8830" name="Google Shape;8830;p76"/>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6"/>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6"/>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6"/>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4" name="Google Shape;8834;p76"/>
          <p:cNvGrpSpPr/>
          <p:nvPr/>
        </p:nvGrpSpPr>
        <p:grpSpPr>
          <a:xfrm>
            <a:off x="7534619" y="1532427"/>
            <a:ext cx="356221" cy="354670"/>
            <a:chOff x="-11292700" y="3213875"/>
            <a:chExt cx="353675" cy="352100"/>
          </a:xfrm>
        </p:grpSpPr>
        <p:sp>
          <p:nvSpPr>
            <p:cNvPr id="8835" name="Google Shape;8835;p76"/>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6"/>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6"/>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6"/>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6"/>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6"/>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6"/>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2" name="Google Shape;8842;p76"/>
          <p:cNvGrpSpPr/>
          <p:nvPr/>
        </p:nvGrpSpPr>
        <p:grpSpPr>
          <a:xfrm>
            <a:off x="7528677" y="1972365"/>
            <a:ext cx="368106" cy="356232"/>
            <a:chOff x="-11299000" y="3647875"/>
            <a:chExt cx="365475" cy="353650"/>
          </a:xfrm>
        </p:grpSpPr>
        <p:sp>
          <p:nvSpPr>
            <p:cNvPr id="8843" name="Google Shape;8843;p76"/>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6"/>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6"/>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6"/>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6"/>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6"/>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76"/>
          <p:cNvGrpSpPr/>
          <p:nvPr/>
        </p:nvGrpSpPr>
        <p:grpSpPr>
          <a:xfrm>
            <a:off x="7544139" y="2428316"/>
            <a:ext cx="357808" cy="333240"/>
            <a:chOff x="-11295075" y="4092875"/>
            <a:chExt cx="355250" cy="330825"/>
          </a:xfrm>
        </p:grpSpPr>
        <p:sp>
          <p:nvSpPr>
            <p:cNvPr id="8850" name="Google Shape;8850;p76"/>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6"/>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6"/>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6"/>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6"/>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76"/>
          <p:cNvGrpSpPr/>
          <p:nvPr/>
        </p:nvGrpSpPr>
        <p:grpSpPr>
          <a:xfrm>
            <a:off x="5769739" y="2891364"/>
            <a:ext cx="312585" cy="355451"/>
            <a:chOff x="-9500075" y="3180800"/>
            <a:chExt cx="310350" cy="352875"/>
          </a:xfrm>
        </p:grpSpPr>
        <p:sp>
          <p:nvSpPr>
            <p:cNvPr id="8856" name="Google Shape;8856;p76"/>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6"/>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6"/>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6"/>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6"/>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6"/>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6"/>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6"/>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6"/>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76"/>
          <p:cNvGrpSpPr/>
          <p:nvPr/>
        </p:nvGrpSpPr>
        <p:grpSpPr>
          <a:xfrm>
            <a:off x="5747530" y="3366879"/>
            <a:ext cx="356221" cy="356257"/>
            <a:chOff x="-9523700" y="3614000"/>
            <a:chExt cx="353675" cy="353675"/>
          </a:xfrm>
        </p:grpSpPr>
        <p:sp>
          <p:nvSpPr>
            <p:cNvPr id="8866" name="Google Shape;8866;p76"/>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6"/>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6"/>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6"/>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6"/>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6"/>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6"/>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6"/>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6"/>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76"/>
          <p:cNvGrpSpPr/>
          <p:nvPr/>
        </p:nvGrpSpPr>
        <p:grpSpPr>
          <a:xfrm>
            <a:off x="7532481" y="3389521"/>
            <a:ext cx="356221" cy="354670"/>
            <a:chOff x="-9523700" y="4049550"/>
            <a:chExt cx="353675" cy="352100"/>
          </a:xfrm>
        </p:grpSpPr>
        <p:sp>
          <p:nvSpPr>
            <p:cNvPr id="8876" name="Google Shape;8876;p76"/>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6"/>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6"/>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6"/>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6"/>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6"/>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6"/>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76"/>
          <p:cNvGrpSpPr/>
          <p:nvPr/>
        </p:nvGrpSpPr>
        <p:grpSpPr>
          <a:xfrm>
            <a:off x="7088596" y="3389494"/>
            <a:ext cx="357002" cy="311029"/>
            <a:chOff x="-8209150" y="3659675"/>
            <a:chExt cx="354450" cy="308775"/>
          </a:xfrm>
        </p:grpSpPr>
        <p:sp>
          <p:nvSpPr>
            <p:cNvPr id="8884" name="Google Shape;8884;p76"/>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6"/>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6"/>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6"/>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6"/>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6"/>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0" name="Google Shape;8890;p76"/>
          <p:cNvGrpSpPr/>
          <p:nvPr/>
        </p:nvGrpSpPr>
        <p:grpSpPr>
          <a:xfrm>
            <a:off x="6191845" y="1532024"/>
            <a:ext cx="356221" cy="355476"/>
            <a:chOff x="-12643475" y="3212300"/>
            <a:chExt cx="353675" cy="352900"/>
          </a:xfrm>
        </p:grpSpPr>
        <p:sp>
          <p:nvSpPr>
            <p:cNvPr id="8891" name="Google Shape;8891;p76"/>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6"/>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6"/>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6"/>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6"/>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6"/>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6"/>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6"/>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6"/>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0" name="Google Shape;8900;p76"/>
          <p:cNvGrpSpPr/>
          <p:nvPr/>
        </p:nvGrpSpPr>
        <p:grpSpPr>
          <a:xfrm>
            <a:off x="6191845" y="1983798"/>
            <a:ext cx="356221" cy="333366"/>
            <a:chOff x="-12643475" y="3657325"/>
            <a:chExt cx="353675" cy="330950"/>
          </a:xfrm>
        </p:grpSpPr>
        <p:sp>
          <p:nvSpPr>
            <p:cNvPr id="8901" name="Google Shape;8901;p76"/>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6"/>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6"/>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6"/>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6"/>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6"/>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76"/>
          <p:cNvGrpSpPr/>
          <p:nvPr/>
        </p:nvGrpSpPr>
        <p:grpSpPr>
          <a:xfrm>
            <a:off x="6202157" y="2418407"/>
            <a:ext cx="356221" cy="353059"/>
            <a:chOff x="-12643475" y="4081850"/>
            <a:chExt cx="353675" cy="350500"/>
          </a:xfrm>
        </p:grpSpPr>
        <p:sp>
          <p:nvSpPr>
            <p:cNvPr id="8908" name="Google Shape;8908;p76"/>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6"/>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6"/>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6"/>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76"/>
          <p:cNvGrpSpPr/>
          <p:nvPr/>
        </p:nvGrpSpPr>
        <p:grpSpPr>
          <a:xfrm>
            <a:off x="7974847" y="1532427"/>
            <a:ext cx="355416" cy="354670"/>
            <a:chOff x="-10857925" y="3213875"/>
            <a:chExt cx="352875" cy="352100"/>
          </a:xfrm>
        </p:grpSpPr>
        <p:sp>
          <p:nvSpPr>
            <p:cNvPr id="8913" name="Google Shape;8913;p76"/>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6"/>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6"/>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6"/>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6"/>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6"/>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6"/>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6"/>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6"/>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6"/>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3" name="Google Shape;8923;p76"/>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4" name="Google Shape;8924;p76"/>
          <p:cNvGrpSpPr/>
          <p:nvPr/>
        </p:nvGrpSpPr>
        <p:grpSpPr>
          <a:xfrm>
            <a:off x="7984757" y="2428316"/>
            <a:ext cx="356221" cy="333240"/>
            <a:chOff x="-10858725" y="4092875"/>
            <a:chExt cx="353675" cy="330825"/>
          </a:xfrm>
        </p:grpSpPr>
        <p:sp>
          <p:nvSpPr>
            <p:cNvPr id="8925" name="Google Shape;8925;p76"/>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6"/>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6"/>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6"/>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6"/>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6"/>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76"/>
          <p:cNvGrpSpPr/>
          <p:nvPr/>
        </p:nvGrpSpPr>
        <p:grpSpPr>
          <a:xfrm>
            <a:off x="6191762" y="2891855"/>
            <a:ext cx="356096" cy="354469"/>
            <a:chOff x="-9089725" y="3180200"/>
            <a:chExt cx="353550" cy="351900"/>
          </a:xfrm>
        </p:grpSpPr>
        <p:sp>
          <p:nvSpPr>
            <p:cNvPr id="8932" name="Google Shape;8932;p76"/>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6"/>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76"/>
          <p:cNvGrpSpPr/>
          <p:nvPr/>
        </p:nvGrpSpPr>
        <p:grpSpPr>
          <a:xfrm>
            <a:off x="6243280" y="3367282"/>
            <a:ext cx="252278" cy="355451"/>
            <a:chOff x="-9039300" y="3614000"/>
            <a:chExt cx="250475" cy="352875"/>
          </a:xfrm>
        </p:grpSpPr>
        <p:sp>
          <p:nvSpPr>
            <p:cNvPr id="8935" name="Google Shape;8935;p76"/>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6"/>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76"/>
          <p:cNvGrpSpPr/>
          <p:nvPr/>
        </p:nvGrpSpPr>
        <p:grpSpPr>
          <a:xfrm>
            <a:off x="7975246" y="3389521"/>
            <a:ext cx="354635" cy="354670"/>
            <a:chOff x="-9088150" y="4049550"/>
            <a:chExt cx="352100" cy="352100"/>
          </a:xfrm>
        </p:grpSpPr>
        <p:sp>
          <p:nvSpPr>
            <p:cNvPr id="8938" name="Google Shape;8938;p76"/>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6"/>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6"/>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6"/>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6"/>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6"/>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76"/>
          <p:cNvGrpSpPr/>
          <p:nvPr/>
        </p:nvGrpSpPr>
        <p:grpSpPr>
          <a:xfrm>
            <a:off x="7109610" y="2891754"/>
            <a:ext cx="315757" cy="354670"/>
            <a:chOff x="-8191825" y="3174500"/>
            <a:chExt cx="313500" cy="352100"/>
          </a:xfrm>
        </p:grpSpPr>
        <p:sp>
          <p:nvSpPr>
            <p:cNvPr id="8945" name="Google Shape;8945;p76"/>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6"/>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6"/>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51" name="Shape 8951"/>
        <p:cNvGrpSpPr/>
        <p:nvPr/>
      </p:nvGrpSpPr>
      <p:grpSpPr>
        <a:xfrm>
          <a:off x="0" y="0"/>
          <a:ext cx="0" cy="0"/>
          <a:chOff x="0" y="0"/>
          <a:chExt cx="0" cy="0"/>
        </a:xfrm>
      </p:grpSpPr>
      <p:sp>
        <p:nvSpPr>
          <p:cNvPr id="8952" name="Google Shape;8952;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953" name="Google Shape;8953;p77"/>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4" name="Google Shape;8954;p77"/>
          <p:cNvGrpSpPr/>
          <p:nvPr/>
        </p:nvGrpSpPr>
        <p:grpSpPr>
          <a:xfrm>
            <a:off x="748855" y="2243507"/>
            <a:ext cx="452798" cy="449473"/>
            <a:chOff x="-21322300" y="3693325"/>
            <a:chExt cx="306400" cy="304150"/>
          </a:xfrm>
        </p:grpSpPr>
        <p:sp>
          <p:nvSpPr>
            <p:cNvPr id="8955" name="Google Shape;8955;p77"/>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7"/>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7"/>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7"/>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9" name="Google Shape;8959;p77"/>
          <p:cNvGrpSpPr/>
          <p:nvPr/>
        </p:nvGrpSpPr>
        <p:grpSpPr>
          <a:xfrm>
            <a:off x="748263" y="2810244"/>
            <a:ext cx="453980" cy="422540"/>
            <a:chOff x="-21322300" y="4077125"/>
            <a:chExt cx="307200" cy="285925"/>
          </a:xfrm>
        </p:grpSpPr>
        <p:sp>
          <p:nvSpPr>
            <p:cNvPr id="8960" name="Google Shape;8960;p77"/>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7"/>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7"/>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7"/>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7"/>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7"/>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7"/>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7"/>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7"/>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7"/>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7"/>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7"/>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77"/>
          <p:cNvGrpSpPr/>
          <p:nvPr/>
        </p:nvGrpSpPr>
        <p:grpSpPr>
          <a:xfrm>
            <a:off x="3525440" y="1689128"/>
            <a:ext cx="451653" cy="450212"/>
            <a:chOff x="-19394200" y="3333800"/>
            <a:chExt cx="305625" cy="304650"/>
          </a:xfrm>
        </p:grpSpPr>
        <p:sp>
          <p:nvSpPr>
            <p:cNvPr id="8973" name="Google Shape;8973;p77"/>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7"/>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7"/>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7"/>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7"/>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7"/>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7"/>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7"/>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7"/>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77"/>
          <p:cNvGrpSpPr/>
          <p:nvPr/>
        </p:nvGrpSpPr>
        <p:grpSpPr>
          <a:xfrm>
            <a:off x="3524276" y="2243580"/>
            <a:ext cx="453980" cy="449325"/>
            <a:chOff x="-19396575" y="3708500"/>
            <a:chExt cx="307200" cy="304050"/>
          </a:xfrm>
        </p:grpSpPr>
        <p:sp>
          <p:nvSpPr>
            <p:cNvPr id="8983" name="Google Shape;8983;p77"/>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7"/>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7"/>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77"/>
          <p:cNvGrpSpPr/>
          <p:nvPr/>
        </p:nvGrpSpPr>
        <p:grpSpPr>
          <a:xfrm>
            <a:off x="3518457" y="2796461"/>
            <a:ext cx="465618" cy="450101"/>
            <a:chOff x="-19394200" y="4084200"/>
            <a:chExt cx="315075" cy="304575"/>
          </a:xfrm>
        </p:grpSpPr>
        <p:sp>
          <p:nvSpPr>
            <p:cNvPr id="8987" name="Google Shape;8987;p77"/>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7"/>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7"/>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7"/>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7"/>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7"/>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3" name="Google Shape;8993;p77"/>
          <p:cNvGrpSpPr/>
          <p:nvPr/>
        </p:nvGrpSpPr>
        <p:grpSpPr>
          <a:xfrm>
            <a:off x="6324167" y="1689001"/>
            <a:ext cx="400447" cy="450470"/>
            <a:chOff x="-17526750" y="3309200"/>
            <a:chExt cx="270975" cy="304825"/>
          </a:xfrm>
        </p:grpSpPr>
        <p:sp>
          <p:nvSpPr>
            <p:cNvPr id="8994" name="Google Shape;8994;p77"/>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7"/>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7"/>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7"/>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7"/>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9" name="Google Shape;8999;p77"/>
          <p:cNvGrpSpPr/>
          <p:nvPr/>
        </p:nvGrpSpPr>
        <p:grpSpPr>
          <a:xfrm>
            <a:off x="6300319" y="2244173"/>
            <a:ext cx="448143" cy="448143"/>
            <a:chOff x="-17542500" y="3684100"/>
            <a:chExt cx="303250" cy="303250"/>
          </a:xfrm>
        </p:grpSpPr>
        <p:sp>
          <p:nvSpPr>
            <p:cNvPr id="9000" name="Google Shape;9000;p77"/>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7"/>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7"/>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7"/>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7"/>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7"/>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7"/>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77"/>
          <p:cNvGrpSpPr/>
          <p:nvPr/>
        </p:nvGrpSpPr>
        <p:grpSpPr>
          <a:xfrm>
            <a:off x="6299728" y="2810817"/>
            <a:ext cx="449325" cy="421395"/>
            <a:chOff x="-17542500" y="4068450"/>
            <a:chExt cx="304050" cy="285150"/>
          </a:xfrm>
        </p:grpSpPr>
        <p:sp>
          <p:nvSpPr>
            <p:cNvPr id="9008" name="Google Shape;9008;p77"/>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7"/>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7"/>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7"/>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7"/>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7"/>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4" name="Google Shape;9014;p77"/>
          <p:cNvGrpSpPr/>
          <p:nvPr/>
        </p:nvGrpSpPr>
        <p:grpSpPr>
          <a:xfrm>
            <a:off x="3530150" y="3342211"/>
            <a:ext cx="343404" cy="449325"/>
            <a:chOff x="-15652200" y="3335975"/>
            <a:chExt cx="232375" cy="304050"/>
          </a:xfrm>
        </p:grpSpPr>
        <p:sp>
          <p:nvSpPr>
            <p:cNvPr id="9015" name="Google Shape;9015;p77"/>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7"/>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7"/>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7"/>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7"/>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7"/>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7"/>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7"/>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7"/>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4" name="Google Shape;9024;p77"/>
          <p:cNvGrpSpPr/>
          <p:nvPr/>
        </p:nvGrpSpPr>
        <p:grpSpPr>
          <a:xfrm>
            <a:off x="1303491" y="1689573"/>
            <a:ext cx="450470" cy="449325"/>
            <a:chOff x="-20946600" y="3317850"/>
            <a:chExt cx="304825" cy="304050"/>
          </a:xfrm>
        </p:grpSpPr>
        <p:sp>
          <p:nvSpPr>
            <p:cNvPr id="9025" name="Google Shape;9025;p77"/>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7"/>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7"/>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8" name="Google Shape;9028;p77"/>
          <p:cNvGrpSpPr/>
          <p:nvPr/>
        </p:nvGrpSpPr>
        <p:grpSpPr>
          <a:xfrm>
            <a:off x="1304064" y="2243729"/>
            <a:ext cx="449325" cy="449030"/>
            <a:chOff x="-20945825" y="3692175"/>
            <a:chExt cx="304050" cy="303850"/>
          </a:xfrm>
        </p:grpSpPr>
        <p:sp>
          <p:nvSpPr>
            <p:cNvPr id="9029" name="Google Shape;9029;p77"/>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7"/>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7"/>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7"/>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77"/>
          <p:cNvGrpSpPr/>
          <p:nvPr/>
        </p:nvGrpSpPr>
        <p:grpSpPr>
          <a:xfrm>
            <a:off x="1329667" y="2797442"/>
            <a:ext cx="398119" cy="448143"/>
            <a:chOff x="-20930075" y="4066100"/>
            <a:chExt cx="269400" cy="303250"/>
          </a:xfrm>
        </p:grpSpPr>
        <p:sp>
          <p:nvSpPr>
            <p:cNvPr id="9034" name="Google Shape;9034;p77"/>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7"/>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77"/>
          <p:cNvGrpSpPr/>
          <p:nvPr/>
        </p:nvGrpSpPr>
        <p:grpSpPr>
          <a:xfrm>
            <a:off x="4110888" y="1689848"/>
            <a:ext cx="372516" cy="448771"/>
            <a:chOff x="-18994100" y="3334775"/>
            <a:chExt cx="252075" cy="303675"/>
          </a:xfrm>
        </p:grpSpPr>
        <p:sp>
          <p:nvSpPr>
            <p:cNvPr id="9037" name="Google Shape;9037;p77"/>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7"/>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7"/>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7"/>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1" name="Google Shape;9041;p77"/>
          <p:cNvGrpSpPr/>
          <p:nvPr/>
        </p:nvGrpSpPr>
        <p:grpSpPr>
          <a:xfrm>
            <a:off x="4125445" y="2244743"/>
            <a:ext cx="343404" cy="446998"/>
            <a:chOff x="-18983850" y="3710075"/>
            <a:chExt cx="232375" cy="302475"/>
          </a:xfrm>
        </p:grpSpPr>
        <p:sp>
          <p:nvSpPr>
            <p:cNvPr id="9042" name="Google Shape;9042;p77"/>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7"/>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7"/>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7"/>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77"/>
          <p:cNvGrpSpPr/>
          <p:nvPr/>
        </p:nvGrpSpPr>
        <p:grpSpPr>
          <a:xfrm>
            <a:off x="4071911" y="2797422"/>
            <a:ext cx="450470" cy="448180"/>
            <a:chOff x="-19020075" y="4084200"/>
            <a:chExt cx="304825" cy="303275"/>
          </a:xfrm>
        </p:grpSpPr>
        <p:sp>
          <p:nvSpPr>
            <p:cNvPr id="9047" name="Google Shape;9047;p77"/>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7"/>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7"/>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7"/>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7"/>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7"/>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7"/>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7"/>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7"/>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6" name="Google Shape;9056;p77"/>
          <p:cNvGrpSpPr/>
          <p:nvPr/>
        </p:nvGrpSpPr>
        <p:grpSpPr>
          <a:xfrm>
            <a:off x="6889176" y="1689001"/>
            <a:ext cx="396937" cy="450470"/>
            <a:chOff x="-17149475" y="3309200"/>
            <a:chExt cx="268600" cy="304825"/>
          </a:xfrm>
        </p:grpSpPr>
        <p:sp>
          <p:nvSpPr>
            <p:cNvPr id="9057" name="Google Shape;9057;p77"/>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7"/>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77"/>
          <p:cNvGrpSpPr/>
          <p:nvPr/>
        </p:nvGrpSpPr>
        <p:grpSpPr>
          <a:xfrm>
            <a:off x="6862982" y="2258120"/>
            <a:ext cx="449325" cy="420249"/>
            <a:chOff x="-17168375" y="3692750"/>
            <a:chExt cx="304050" cy="284375"/>
          </a:xfrm>
        </p:grpSpPr>
        <p:sp>
          <p:nvSpPr>
            <p:cNvPr id="9060" name="Google Shape;9060;p77"/>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7"/>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7"/>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7"/>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7"/>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7"/>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7"/>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77"/>
          <p:cNvGrpSpPr/>
          <p:nvPr/>
        </p:nvGrpSpPr>
        <p:grpSpPr>
          <a:xfrm>
            <a:off x="6859491" y="2796852"/>
            <a:ext cx="456308" cy="449325"/>
            <a:chOff x="-17170750" y="4058800"/>
            <a:chExt cx="308775" cy="304050"/>
          </a:xfrm>
        </p:grpSpPr>
        <p:sp>
          <p:nvSpPr>
            <p:cNvPr id="9068" name="Google Shape;9068;p77"/>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7"/>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7"/>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7"/>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7"/>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7"/>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7"/>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7"/>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7"/>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7"/>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7"/>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7"/>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7"/>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7"/>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7"/>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7"/>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7"/>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77"/>
          <p:cNvGrpSpPr/>
          <p:nvPr/>
        </p:nvGrpSpPr>
        <p:grpSpPr>
          <a:xfrm>
            <a:off x="5721388" y="3343358"/>
            <a:ext cx="450470" cy="446998"/>
            <a:chOff x="-15688425" y="3707725"/>
            <a:chExt cx="304825" cy="302475"/>
          </a:xfrm>
        </p:grpSpPr>
        <p:sp>
          <p:nvSpPr>
            <p:cNvPr id="9086" name="Google Shape;9086;p77"/>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7"/>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7"/>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7"/>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7"/>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7"/>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77"/>
          <p:cNvGrpSpPr/>
          <p:nvPr/>
        </p:nvGrpSpPr>
        <p:grpSpPr>
          <a:xfrm>
            <a:off x="1865544" y="1690441"/>
            <a:ext cx="451653" cy="447589"/>
            <a:chOff x="-20572500" y="3319025"/>
            <a:chExt cx="305625" cy="302875"/>
          </a:xfrm>
        </p:grpSpPr>
        <p:sp>
          <p:nvSpPr>
            <p:cNvPr id="9093" name="Google Shape;9093;p77"/>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7"/>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5" name="Google Shape;9095;p77"/>
          <p:cNvGrpSpPr/>
          <p:nvPr/>
        </p:nvGrpSpPr>
        <p:grpSpPr>
          <a:xfrm>
            <a:off x="1866708" y="2305410"/>
            <a:ext cx="449325" cy="325670"/>
            <a:chOff x="-20571700" y="3722875"/>
            <a:chExt cx="304050" cy="220375"/>
          </a:xfrm>
        </p:grpSpPr>
        <p:sp>
          <p:nvSpPr>
            <p:cNvPr id="9096" name="Google Shape;9096;p77"/>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7"/>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7"/>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7"/>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7"/>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7"/>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7"/>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77"/>
          <p:cNvGrpSpPr/>
          <p:nvPr/>
        </p:nvGrpSpPr>
        <p:grpSpPr>
          <a:xfrm>
            <a:off x="1866135" y="2796278"/>
            <a:ext cx="450470" cy="450470"/>
            <a:chOff x="-20571700" y="4066875"/>
            <a:chExt cx="304825" cy="304825"/>
          </a:xfrm>
        </p:grpSpPr>
        <p:sp>
          <p:nvSpPr>
            <p:cNvPr id="9104" name="Google Shape;9104;p77"/>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7"/>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7"/>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7"/>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7"/>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7"/>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0" name="Google Shape;9110;p77"/>
          <p:cNvGrpSpPr/>
          <p:nvPr/>
        </p:nvGrpSpPr>
        <p:grpSpPr>
          <a:xfrm>
            <a:off x="4632837" y="1688259"/>
            <a:ext cx="453980" cy="451948"/>
            <a:chOff x="-18645175" y="3334200"/>
            <a:chExt cx="307200" cy="305825"/>
          </a:xfrm>
        </p:grpSpPr>
        <p:sp>
          <p:nvSpPr>
            <p:cNvPr id="9111" name="Google Shape;9111;p77"/>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7"/>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7"/>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7"/>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7"/>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77"/>
          <p:cNvGrpSpPr/>
          <p:nvPr/>
        </p:nvGrpSpPr>
        <p:grpSpPr>
          <a:xfrm>
            <a:off x="4633429" y="2242989"/>
            <a:ext cx="452798" cy="450507"/>
            <a:chOff x="-18645175" y="3708500"/>
            <a:chExt cx="306400" cy="304850"/>
          </a:xfrm>
        </p:grpSpPr>
        <p:sp>
          <p:nvSpPr>
            <p:cNvPr id="9117" name="Google Shape;9117;p77"/>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7"/>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7"/>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7"/>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7"/>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7"/>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7"/>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77"/>
          <p:cNvGrpSpPr/>
          <p:nvPr/>
        </p:nvGrpSpPr>
        <p:grpSpPr>
          <a:xfrm>
            <a:off x="4631101" y="2795630"/>
            <a:ext cx="457453" cy="451763"/>
            <a:chOff x="-18647525" y="4082625"/>
            <a:chExt cx="309550" cy="305700"/>
          </a:xfrm>
        </p:grpSpPr>
        <p:sp>
          <p:nvSpPr>
            <p:cNvPr id="9125" name="Google Shape;9125;p77"/>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7"/>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7"/>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7"/>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77"/>
          <p:cNvGrpSpPr/>
          <p:nvPr/>
        </p:nvGrpSpPr>
        <p:grpSpPr>
          <a:xfrm>
            <a:off x="7441485" y="1689592"/>
            <a:ext cx="395755" cy="449288"/>
            <a:chOff x="-16775350" y="3309200"/>
            <a:chExt cx="267800" cy="304025"/>
          </a:xfrm>
        </p:grpSpPr>
        <p:sp>
          <p:nvSpPr>
            <p:cNvPr id="9130" name="Google Shape;9130;p77"/>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7"/>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7"/>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3" name="Google Shape;9133;p77"/>
          <p:cNvGrpSpPr/>
          <p:nvPr/>
        </p:nvGrpSpPr>
        <p:grpSpPr>
          <a:xfrm>
            <a:off x="7441485" y="2241827"/>
            <a:ext cx="395755" cy="452835"/>
            <a:chOff x="-16775350" y="3683300"/>
            <a:chExt cx="267800" cy="306425"/>
          </a:xfrm>
        </p:grpSpPr>
        <p:sp>
          <p:nvSpPr>
            <p:cNvPr id="9134" name="Google Shape;9134;p77"/>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7"/>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7"/>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7" name="Google Shape;9137;p77"/>
          <p:cNvGrpSpPr/>
          <p:nvPr/>
        </p:nvGrpSpPr>
        <p:grpSpPr>
          <a:xfrm>
            <a:off x="7413536" y="2796870"/>
            <a:ext cx="451653" cy="449288"/>
            <a:chOff x="-16794250" y="4058225"/>
            <a:chExt cx="305625" cy="304025"/>
          </a:xfrm>
        </p:grpSpPr>
        <p:sp>
          <p:nvSpPr>
            <p:cNvPr id="9138" name="Google Shape;9138;p77"/>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7"/>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7"/>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7"/>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7"/>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7"/>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7"/>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7"/>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7"/>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7" name="Google Shape;9147;p77"/>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8" name="Google Shape;9148;p77"/>
          <p:cNvGrpSpPr/>
          <p:nvPr/>
        </p:nvGrpSpPr>
        <p:grpSpPr>
          <a:xfrm>
            <a:off x="2414953" y="1689573"/>
            <a:ext cx="457453" cy="449325"/>
            <a:chOff x="-20199150" y="3317850"/>
            <a:chExt cx="309550" cy="304050"/>
          </a:xfrm>
        </p:grpSpPr>
        <p:sp>
          <p:nvSpPr>
            <p:cNvPr id="9149" name="Google Shape;9149;p77"/>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7"/>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7"/>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7"/>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7"/>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7"/>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7"/>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77"/>
          <p:cNvGrpSpPr/>
          <p:nvPr/>
        </p:nvGrpSpPr>
        <p:grpSpPr>
          <a:xfrm>
            <a:off x="2417281" y="2242861"/>
            <a:ext cx="452798" cy="450766"/>
            <a:chOff x="-20199150" y="3693150"/>
            <a:chExt cx="306400" cy="305025"/>
          </a:xfrm>
        </p:grpSpPr>
        <p:sp>
          <p:nvSpPr>
            <p:cNvPr id="9157" name="Google Shape;9157;p77"/>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7"/>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7"/>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7"/>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7"/>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7"/>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77"/>
          <p:cNvGrpSpPr/>
          <p:nvPr/>
        </p:nvGrpSpPr>
        <p:grpSpPr>
          <a:xfrm>
            <a:off x="2417854" y="2795687"/>
            <a:ext cx="451653" cy="451653"/>
            <a:chOff x="-20197575" y="4066875"/>
            <a:chExt cx="305625" cy="305625"/>
          </a:xfrm>
        </p:grpSpPr>
        <p:sp>
          <p:nvSpPr>
            <p:cNvPr id="9164" name="Google Shape;9164;p77"/>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7"/>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7"/>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7"/>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7"/>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7"/>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7"/>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7"/>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2" name="Google Shape;9172;p77"/>
          <p:cNvGrpSpPr/>
          <p:nvPr/>
        </p:nvGrpSpPr>
        <p:grpSpPr>
          <a:xfrm>
            <a:off x="5200071" y="1687520"/>
            <a:ext cx="449325" cy="453426"/>
            <a:chOff x="-18271050" y="3333200"/>
            <a:chExt cx="304050" cy="306825"/>
          </a:xfrm>
        </p:grpSpPr>
        <p:sp>
          <p:nvSpPr>
            <p:cNvPr id="9173" name="Google Shape;9173;p77"/>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7"/>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7"/>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7"/>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7"/>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8" name="Google Shape;9178;p77"/>
          <p:cNvGrpSpPr/>
          <p:nvPr/>
        </p:nvGrpSpPr>
        <p:grpSpPr>
          <a:xfrm>
            <a:off x="5200644" y="2244171"/>
            <a:ext cx="448180" cy="448143"/>
            <a:chOff x="-18270275" y="3710875"/>
            <a:chExt cx="303275" cy="303250"/>
          </a:xfrm>
        </p:grpSpPr>
        <p:sp>
          <p:nvSpPr>
            <p:cNvPr id="9179" name="Google Shape;9179;p77"/>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7"/>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7"/>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7"/>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7"/>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7"/>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77"/>
          <p:cNvGrpSpPr/>
          <p:nvPr/>
        </p:nvGrpSpPr>
        <p:grpSpPr>
          <a:xfrm>
            <a:off x="5254196" y="2797422"/>
            <a:ext cx="341076" cy="448180"/>
            <a:chOff x="-18234025" y="4084200"/>
            <a:chExt cx="230800" cy="303275"/>
          </a:xfrm>
        </p:grpSpPr>
        <p:sp>
          <p:nvSpPr>
            <p:cNvPr id="9186" name="Google Shape;9186;p77"/>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7"/>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7"/>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77"/>
          <p:cNvGrpSpPr/>
          <p:nvPr/>
        </p:nvGrpSpPr>
        <p:grpSpPr>
          <a:xfrm>
            <a:off x="2366751" y="3341641"/>
            <a:ext cx="449325" cy="450470"/>
            <a:chOff x="-16419350" y="3308400"/>
            <a:chExt cx="304050" cy="304825"/>
          </a:xfrm>
        </p:grpSpPr>
        <p:sp>
          <p:nvSpPr>
            <p:cNvPr id="9190" name="Google Shape;9190;p77"/>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7"/>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7"/>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7"/>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7"/>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7"/>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7"/>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77"/>
          <p:cNvGrpSpPr/>
          <p:nvPr/>
        </p:nvGrpSpPr>
        <p:grpSpPr>
          <a:xfrm>
            <a:off x="4638306" y="3340423"/>
            <a:ext cx="395755" cy="452872"/>
            <a:chOff x="-16401225" y="3683275"/>
            <a:chExt cx="267800" cy="306450"/>
          </a:xfrm>
        </p:grpSpPr>
        <p:sp>
          <p:nvSpPr>
            <p:cNvPr id="9198" name="Google Shape;9198;p77"/>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7"/>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7"/>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7"/>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7"/>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7"/>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7"/>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77"/>
          <p:cNvGrpSpPr/>
          <p:nvPr/>
        </p:nvGrpSpPr>
        <p:grpSpPr>
          <a:xfrm>
            <a:off x="8003755" y="2797062"/>
            <a:ext cx="450470" cy="448180"/>
            <a:chOff x="-16419350" y="4058200"/>
            <a:chExt cx="304825" cy="303275"/>
          </a:xfrm>
        </p:grpSpPr>
        <p:sp>
          <p:nvSpPr>
            <p:cNvPr id="9206" name="Google Shape;9206;p77"/>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7"/>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7"/>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7"/>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7"/>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7"/>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7"/>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3" name="Google Shape;9213;p77"/>
          <p:cNvGrpSpPr/>
          <p:nvPr/>
        </p:nvGrpSpPr>
        <p:grpSpPr>
          <a:xfrm>
            <a:off x="4030643" y="3343080"/>
            <a:ext cx="450507" cy="447589"/>
            <a:chOff x="-15296200" y="3326900"/>
            <a:chExt cx="304850" cy="302875"/>
          </a:xfrm>
        </p:grpSpPr>
        <p:sp>
          <p:nvSpPr>
            <p:cNvPr id="9214" name="Google Shape;9214;p77"/>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7"/>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7"/>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7"/>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7"/>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77"/>
          <p:cNvGrpSpPr/>
          <p:nvPr/>
        </p:nvGrpSpPr>
        <p:grpSpPr>
          <a:xfrm>
            <a:off x="2946296" y="1706881"/>
            <a:ext cx="486566" cy="414708"/>
            <a:chOff x="-19835275" y="3330250"/>
            <a:chExt cx="329250" cy="280625"/>
          </a:xfrm>
        </p:grpSpPr>
        <p:sp>
          <p:nvSpPr>
            <p:cNvPr id="9220" name="Google Shape;9220;p77"/>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7"/>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7"/>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77"/>
          <p:cNvGrpSpPr/>
          <p:nvPr/>
        </p:nvGrpSpPr>
        <p:grpSpPr>
          <a:xfrm>
            <a:off x="2964325" y="2243470"/>
            <a:ext cx="450507" cy="449547"/>
            <a:chOff x="-19822675" y="3692750"/>
            <a:chExt cx="304850" cy="304200"/>
          </a:xfrm>
        </p:grpSpPr>
        <p:sp>
          <p:nvSpPr>
            <p:cNvPr id="9224" name="Google Shape;9224;p77"/>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7"/>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7"/>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7"/>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7"/>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77"/>
          <p:cNvGrpSpPr/>
          <p:nvPr/>
        </p:nvGrpSpPr>
        <p:grpSpPr>
          <a:xfrm>
            <a:off x="2964916" y="2796278"/>
            <a:ext cx="449325" cy="450470"/>
            <a:chOff x="-19822675" y="4066875"/>
            <a:chExt cx="304050" cy="304825"/>
          </a:xfrm>
        </p:grpSpPr>
        <p:sp>
          <p:nvSpPr>
            <p:cNvPr id="9230" name="Google Shape;9230;p77"/>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7"/>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7"/>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7"/>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7"/>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7"/>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77"/>
          <p:cNvGrpSpPr/>
          <p:nvPr/>
        </p:nvGrpSpPr>
        <p:grpSpPr>
          <a:xfrm>
            <a:off x="5773985" y="1689571"/>
            <a:ext cx="399302" cy="449325"/>
            <a:chOff x="-17878825" y="3334400"/>
            <a:chExt cx="270200" cy="304050"/>
          </a:xfrm>
        </p:grpSpPr>
        <p:sp>
          <p:nvSpPr>
            <p:cNvPr id="9237" name="Google Shape;9237;p77"/>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7"/>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7"/>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7"/>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7"/>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7"/>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7"/>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77"/>
          <p:cNvGrpSpPr/>
          <p:nvPr/>
        </p:nvGrpSpPr>
        <p:grpSpPr>
          <a:xfrm>
            <a:off x="5747809" y="2242416"/>
            <a:ext cx="451653" cy="451653"/>
            <a:chOff x="-17896150" y="3709300"/>
            <a:chExt cx="305625" cy="305625"/>
          </a:xfrm>
        </p:grpSpPr>
        <p:sp>
          <p:nvSpPr>
            <p:cNvPr id="9245" name="Google Shape;9245;p77"/>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7"/>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7"/>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7"/>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77"/>
          <p:cNvGrpSpPr/>
          <p:nvPr/>
        </p:nvGrpSpPr>
        <p:grpSpPr>
          <a:xfrm>
            <a:off x="5775740" y="2795686"/>
            <a:ext cx="395792" cy="451653"/>
            <a:chOff x="-17878025" y="4082625"/>
            <a:chExt cx="267825" cy="305625"/>
          </a:xfrm>
        </p:grpSpPr>
        <p:sp>
          <p:nvSpPr>
            <p:cNvPr id="9250" name="Google Shape;9250;p77"/>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7"/>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7"/>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7"/>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7"/>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7"/>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7"/>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77"/>
          <p:cNvGrpSpPr/>
          <p:nvPr/>
        </p:nvGrpSpPr>
        <p:grpSpPr>
          <a:xfrm>
            <a:off x="2919632" y="3355015"/>
            <a:ext cx="450507" cy="423722"/>
            <a:chOff x="-16044450" y="3317850"/>
            <a:chExt cx="304850" cy="286725"/>
          </a:xfrm>
        </p:grpSpPr>
        <p:sp>
          <p:nvSpPr>
            <p:cNvPr id="9258" name="Google Shape;9258;p77"/>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7"/>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7"/>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7"/>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2" name="Google Shape;9262;p77"/>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3" name="Google Shape;9263;p77"/>
          <p:cNvGrpSpPr/>
          <p:nvPr/>
        </p:nvGrpSpPr>
        <p:grpSpPr>
          <a:xfrm>
            <a:off x="8042149" y="2243724"/>
            <a:ext cx="373662" cy="449030"/>
            <a:chOff x="-16018450" y="4058400"/>
            <a:chExt cx="252850" cy="303850"/>
          </a:xfrm>
        </p:grpSpPr>
        <p:sp>
          <p:nvSpPr>
            <p:cNvPr id="9264" name="Google Shape;9264;p77"/>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7"/>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7"/>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7"/>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8" name="Google Shape;9268;p77"/>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72" name="Shape 9272"/>
        <p:cNvGrpSpPr/>
        <p:nvPr/>
      </p:nvGrpSpPr>
      <p:grpSpPr>
        <a:xfrm>
          <a:off x="0" y="0"/>
          <a:ext cx="0" cy="0"/>
          <a:chOff x="0" y="0"/>
          <a:chExt cx="0" cy="0"/>
        </a:xfrm>
      </p:grpSpPr>
      <p:sp>
        <p:nvSpPr>
          <p:cNvPr id="9273" name="Google Shape;9273;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274" name="Google Shape;9274;p78"/>
          <p:cNvGrpSpPr/>
          <p:nvPr/>
        </p:nvGrpSpPr>
        <p:grpSpPr>
          <a:xfrm>
            <a:off x="845901" y="1689241"/>
            <a:ext cx="442337" cy="419623"/>
            <a:chOff x="-6696925" y="3272575"/>
            <a:chExt cx="307200" cy="291425"/>
          </a:xfrm>
        </p:grpSpPr>
        <p:sp>
          <p:nvSpPr>
            <p:cNvPr id="9275" name="Google Shape;9275;p78"/>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8"/>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78"/>
          <p:cNvGrpSpPr/>
          <p:nvPr/>
        </p:nvGrpSpPr>
        <p:grpSpPr>
          <a:xfrm>
            <a:off x="845884" y="2204636"/>
            <a:ext cx="442373" cy="420775"/>
            <a:chOff x="-6690625" y="3631325"/>
            <a:chExt cx="307225" cy="292225"/>
          </a:xfrm>
        </p:grpSpPr>
        <p:sp>
          <p:nvSpPr>
            <p:cNvPr id="9278" name="Google Shape;9278;p78"/>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8"/>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8"/>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8"/>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8"/>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78"/>
          <p:cNvGrpSpPr/>
          <p:nvPr/>
        </p:nvGrpSpPr>
        <p:grpSpPr>
          <a:xfrm>
            <a:off x="868005" y="2756972"/>
            <a:ext cx="421927" cy="419371"/>
            <a:chOff x="-6689825" y="3992050"/>
            <a:chExt cx="293025" cy="291250"/>
          </a:xfrm>
        </p:grpSpPr>
        <p:sp>
          <p:nvSpPr>
            <p:cNvPr id="9284" name="Google Shape;9284;p78"/>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8"/>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8"/>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8"/>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8"/>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8"/>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8"/>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8"/>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8"/>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8"/>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8"/>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8"/>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6" name="Google Shape;9296;p78"/>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7" name="Google Shape;9297;p78"/>
          <p:cNvGrpSpPr/>
          <p:nvPr/>
        </p:nvGrpSpPr>
        <p:grpSpPr>
          <a:xfrm>
            <a:off x="3551317" y="2205192"/>
            <a:ext cx="423043" cy="419659"/>
            <a:chOff x="-4837325" y="3612425"/>
            <a:chExt cx="293800" cy="291450"/>
          </a:xfrm>
        </p:grpSpPr>
        <p:sp>
          <p:nvSpPr>
            <p:cNvPr id="9298" name="Google Shape;9298;p78"/>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8"/>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8"/>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78"/>
          <p:cNvGrpSpPr/>
          <p:nvPr/>
        </p:nvGrpSpPr>
        <p:grpSpPr>
          <a:xfrm>
            <a:off x="3564349" y="2756826"/>
            <a:ext cx="420775" cy="419659"/>
            <a:chOff x="-4837325" y="3971575"/>
            <a:chExt cx="292225" cy="291450"/>
          </a:xfrm>
        </p:grpSpPr>
        <p:sp>
          <p:nvSpPr>
            <p:cNvPr id="9302" name="Google Shape;9302;p78"/>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8"/>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8"/>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8"/>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8"/>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8"/>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78"/>
          <p:cNvGrpSpPr/>
          <p:nvPr/>
        </p:nvGrpSpPr>
        <p:grpSpPr>
          <a:xfrm>
            <a:off x="6256364" y="1714185"/>
            <a:ext cx="430998" cy="369730"/>
            <a:chOff x="-3037625" y="3254850"/>
            <a:chExt cx="299325" cy="256775"/>
          </a:xfrm>
        </p:grpSpPr>
        <p:sp>
          <p:nvSpPr>
            <p:cNvPr id="9309" name="Google Shape;9309;p78"/>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8"/>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8"/>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8"/>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3" name="Google Shape;9313;p78"/>
          <p:cNvGrpSpPr/>
          <p:nvPr/>
        </p:nvGrpSpPr>
        <p:grpSpPr>
          <a:xfrm>
            <a:off x="6260324" y="2204615"/>
            <a:ext cx="423079" cy="420811"/>
            <a:chOff x="-3031325" y="3597450"/>
            <a:chExt cx="293825" cy="292250"/>
          </a:xfrm>
        </p:grpSpPr>
        <p:sp>
          <p:nvSpPr>
            <p:cNvPr id="9314" name="Google Shape;9314;p78"/>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8"/>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8"/>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8"/>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78"/>
          <p:cNvGrpSpPr/>
          <p:nvPr/>
        </p:nvGrpSpPr>
        <p:grpSpPr>
          <a:xfrm>
            <a:off x="6272798" y="2781214"/>
            <a:ext cx="421927" cy="370882"/>
            <a:chOff x="-3030525" y="3973150"/>
            <a:chExt cx="293025" cy="257575"/>
          </a:xfrm>
        </p:grpSpPr>
        <p:sp>
          <p:nvSpPr>
            <p:cNvPr id="9319" name="Google Shape;9319;p78"/>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8"/>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78"/>
          <p:cNvGrpSpPr/>
          <p:nvPr/>
        </p:nvGrpSpPr>
        <p:grpSpPr>
          <a:xfrm>
            <a:off x="1374391" y="3369426"/>
            <a:ext cx="421927" cy="297195"/>
            <a:chOff x="-1199300" y="3279250"/>
            <a:chExt cx="293025" cy="206400"/>
          </a:xfrm>
        </p:grpSpPr>
        <p:sp>
          <p:nvSpPr>
            <p:cNvPr id="9322" name="Google Shape;9322;p78"/>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8"/>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8"/>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8"/>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78"/>
          <p:cNvGrpSpPr/>
          <p:nvPr/>
        </p:nvGrpSpPr>
        <p:grpSpPr>
          <a:xfrm>
            <a:off x="1381477" y="1688773"/>
            <a:ext cx="444605" cy="420559"/>
            <a:chOff x="-6338550" y="3272950"/>
            <a:chExt cx="308775" cy="292075"/>
          </a:xfrm>
        </p:grpSpPr>
        <p:sp>
          <p:nvSpPr>
            <p:cNvPr id="9327" name="Google Shape;9327;p78"/>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8"/>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8"/>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78"/>
          <p:cNvGrpSpPr/>
          <p:nvPr/>
        </p:nvGrpSpPr>
        <p:grpSpPr>
          <a:xfrm>
            <a:off x="1392817" y="2205194"/>
            <a:ext cx="421927" cy="419659"/>
            <a:chOff x="-6329100" y="3632100"/>
            <a:chExt cx="293025" cy="291450"/>
          </a:xfrm>
        </p:grpSpPr>
        <p:sp>
          <p:nvSpPr>
            <p:cNvPr id="9331" name="Google Shape;9331;p78"/>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8"/>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8"/>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78"/>
          <p:cNvGrpSpPr/>
          <p:nvPr/>
        </p:nvGrpSpPr>
        <p:grpSpPr>
          <a:xfrm>
            <a:off x="1405867" y="2756828"/>
            <a:ext cx="419623" cy="419659"/>
            <a:chOff x="-6329875" y="3992050"/>
            <a:chExt cx="291425" cy="291450"/>
          </a:xfrm>
        </p:grpSpPr>
        <p:sp>
          <p:nvSpPr>
            <p:cNvPr id="9335" name="Google Shape;9335;p78"/>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8"/>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8"/>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8"/>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9" name="Google Shape;9339;p78"/>
          <p:cNvGrpSpPr/>
          <p:nvPr/>
        </p:nvGrpSpPr>
        <p:grpSpPr>
          <a:xfrm>
            <a:off x="4092004" y="1687530"/>
            <a:ext cx="423079" cy="423043"/>
            <a:chOff x="-4478975" y="3251700"/>
            <a:chExt cx="293825" cy="293800"/>
          </a:xfrm>
        </p:grpSpPr>
        <p:sp>
          <p:nvSpPr>
            <p:cNvPr id="9340" name="Google Shape;9340;p78"/>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8"/>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8"/>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78"/>
          <p:cNvGrpSpPr/>
          <p:nvPr/>
        </p:nvGrpSpPr>
        <p:grpSpPr>
          <a:xfrm>
            <a:off x="4092004" y="2205192"/>
            <a:ext cx="423079" cy="419659"/>
            <a:chOff x="-4475825" y="3612425"/>
            <a:chExt cx="293825" cy="291450"/>
          </a:xfrm>
        </p:grpSpPr>
        <p:sp>
          <p:nvSpPr>
            <p:cNvPr id="9344" name="Google Shape;9344;p78"/>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8"/>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8"/>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78"/>
          <p:cNvGrpSpPr/>
          <p:nvPr/>
        </p:nvGrpSpPr>
        <p:grpSpPr>
          <a:xfrm>
            <a:off x="4101077" y="2756844"/>
            <a:ext cx="428730" cy="419623"/>
            <a:chOff x="-4480550" y="3970800"/>
            <a:chExt cx="297750" cy="291425"/>
          </a:xfrm>
        </p:grpSpPr>
        <p:sp>
          <p:nvSpPr>
            <p:cNvPr id="9348" name="Google Shape;9348;p78"/>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8"/>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78"/>
          <p:cNvGrpSpPr/>
          <p:nvPr/>
        </p:nvGrpSpPr>
        <p:grpSpPr>
          <a:xfrm>
            <a:off x="6804910" y="1689221"/>
            <a:ext cx="415123" cy="419659"/>
            <a:chOff x="-2668225" y="3239075"/>
            <a:chExt cx="288300" cy="291450"/>
          </a:xfrm>
        </p:grpSpPr>
        <p:sp>
          <p:nvSpPr>
            <p:cNvPr id="9351" name="Google Shape;9351;p78"/>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8"/>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8"/>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8"/>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8"/>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78"/>
          <p:cNvGrpSpPr/>
          <p:nvPr/>
        </p:nvGrpSpPr>
        <p:grpSpPr>
          <a:xfrm>
            <a:off x="6802066" y="2205191"/>
            <a:ext cx="420811" cy="419659"/>
            <a:chOff x="-2671375" y="3597450"/>
            <a:chExt cx="292250" cy="291450"/>
          </a:xfrm>
        </p:grpSpPr>
        <p:sp>
          <p:nvSpPr>
            <p:cNvPr id="9357" name="Google Shape;9357;p78"/>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8"/>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78"/>
          <p:cNvGrpSpPr/>
          <p:nvPr/>
        </p:nvGrpSpPr>
        <p:grpSpPr>
          <a:xfrm>
            <a:off x="6812849" y="2755691"/>
            <a:ext cx="423043" cy="421927"/>
            <a:chOff x="-2670575" y="3956600"/>
            <a:chExt cx="293800" cy="293025"/>
          </a:xfrm>
        </p:grpSpPr>
        <p:sp>
          <p:nvSpPr>
            <p:cNvPr id="9360" name="Google Shape;9360;p78"/>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8"/>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8"/>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8"/>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78"/>
          <p:cNvGrpSpPr/>
          <p:nvPr/>
        </p:nvGrpSpPr>
        <p:grpSpPr>
          <a:xfrm>
            <a:off x="3070370" y="3311947"/>
            <a:ext cx="426462" cy="418363"/>
            <a:chOff x="-1183550" y="3586525"/>
            <a:chExt cx="296175" cy="290550"/>
          </a:xfrm>
        </p:grpSpPr>
        <p:sp>
          <p:nvSpPr>
            <p:cNvPr id="9365" name="Google Shape;9365;p78"/>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8"/>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8"/>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8"/>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8"/>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8"/>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8"/>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8"/>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8"/>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78"/>
          <p:cNvGrpSpPr/>
          <p:nvPr/>
        </p:nvGrpSpPr>
        <p:grpSpPr>
          <a:xfrm>
            <a:off x="1928310" y="2203826"/>
            <a:ext cx="432150" cy="422395"/>
            <a:chOff x="-5974675" y="3632100"/>
            <a:chExt cx="300125" cy="293350"/>
          </a:xfrm>
        </p:grpSpPr>
        <p:sp>
          <p:nvSpPr>
            <p:cNvPr id="9375" name="Google Shape;9375;p78"/>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8"/>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8"/>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78"/>
          <p:cNvGrpSpPr/>
          <p:nvPr/>
        </p:nvGrpSpPr>
        <p:grpSpPr>
          <a:xfrm>
            <a:off x="1958351" y="2755694"/>
            <a:ext cx="395865" cy="421927"/>
            <a:chOff x="-5971525" y="3990475"/>
            <a:chExt cx="274925" cy="293025"/>
          </a:xfrm>
        </p:grpSpPr>
        <p:sp>
          <p:nvSpPr>
            <p:cNvPr id="9379" name="Google Shape;9379;p78"/>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8"/>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8"/>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8"/>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78"/>
          <p:cNvGrpSpPr/>
          <p:nvPr/>
        </p:nvGrpSpPr>
        <p:grpSpPr>
          <a:xfrm>
            <a:off x="4631558" y="1689798"/>
            <a:ext cx="420775" cy="418507"/>
            <a:chOff x="-4118225" y="3253275"/>
            <a:chExt cx="292225" cy="290650"/>
          </a:xfrm>
        </p:grpSpPr>
        <p:sp>
          <p:nvSpPr>
            <p:cNvPr id="9384" name="Google Shape;9384;p78"/>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8"/>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6" name="Google Shape;9386;p78"/>
          <p:cNvGrpSpPr/>
          <p:nvPr/>
        </p:nvGrpSpPr>
        <p:grpSpPr>
          <a:xfrm>
            <a:off x="4682008" y="2204922"/>
            <a:ext cx="319874" cy="420199"/>
            <a:chOff x="-4082800" y="3612425"/>
            <a:chExt cx="222150" cy="291825"/>
          </a:xfrm>
        </p:grpSpPr>
        <p:sp>
          <p:nvSpPr>
            <p:cNvPr id="9387" name="Google Shape;9387;p78"/>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8"/>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8"/>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78"/>
          <p:cNvGrpSpPr/>
          <p:nvPr/>
        </p:nvGrpSpPr>
        <p:grpSpPr>
          <a:xfrm>
            <a:off x="4643456" y="2769876"/>
            <a:ext cx="420775" cy="393561"/>
            <a:chOff x="-4118225" y="3990475"/>
            <a:chExt cx="292225" cy="273325"/>
          </a:xfrm>
        </p:grpSpPr>
        <p:sp>
          <p:nvSpPr>
            <p:cNvPr id="9391" name="Google Shape;9391;p78"/>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8"/>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8"/>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8"/>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5" name="Google Shape;9395;p78"/>
          <p:cNvGrpSpPr/>
          <p:nvPr/>
        </p:nvGrpSpPr>
        <p:grpSpPr>
          <a:xfrm>
            <a:off x="7354110" y="1688087"/>
            <a:ext cx="394713" cy="421927"/>
            <a:chOff x="-2312225" y="3238300"/>
            <a:chExt cx="274125" cy="293025"/>
          </a:xfrm>
        </p:grpSpPr>
        <p:sp>
          <p:nvSpPr>
            <p:cNvPr id="9396" name="Google Shape;9396;p78"/>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8"/>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78"/>
          <p:cNvGrpSpPr/>
          <p:nvPr/>
        </p:nvGrpSpPr>
        <p:grpSpPr>
          <a:xfrm>
            <a:off x="7341062" y="2153586"/>
            <a:ext cx="420811" cy="522864"/>
            <a:chOff x="-2310650" y="3525775"/>
            <a:chExt cx="292250" cy="363125"/>
          </a:xfrm>
        </p:grpSpPr>
        <p:sp>
          <p:nvSpPr>
            <p:cNvPr id="9399" name="Google Shape;9399;p78"/>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8"/>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8"/>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8"/>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3" name="Google Shape;9403;p78"/>
          <p:cNvGrpSpPr/>
          <p:nvPr/>
        </p:nvGrpSpPr>
        <p:grpSpPr>
          <a:xfrm>
            <a:off x="7351827" y="2756825"/>
            <a:ext cx="423079" cy="419659"/>
            <a:chOff x="-2310650" y="3958175"/>
            <a:chExt cx="293825" cy="291450"/>
          </a:xfrm>
        </p:grpSpPr>
        <p:sp>
          <p:nvSpPr>
            <p:cNvPr id="9404" name="Google Shape;9404;p78"/>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8"/>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78"/>
          <p:cNvGrpSpPr/>
          <p:nvPr/>
        </p:nvGrpSpPr>
        <p:grpSpPr>
          <a:xfrm>
            <a:off x="4718688" y="3308459"/>
            <a:ext cx="424159" cy="419659"/>
            <a:chOff x="-1182750" y="3962900"/>
            <a:chExt cx="294575" cy="291450"/>
          </a:xfrm>
        </p:grpSpPr>
        <p:sp>
          <p:nvSpPr>
            <p:cNvPr id="9407" name="Google Shape;9407;p78"/>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8"/>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8"/>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8"/>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8"/>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8"/>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8"/>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78"/>
          <p:cNvGrpSpPr/>
          <p:nvPr/>
        </p:nvGrpSpPr>
        <p:grpSpPr>
          <a:xfrm>
            <a:off x="2471824" y="1689223"/>
            <a:ext cx="424195" cy="419659"/>
            <a:chOff x="-5611575" y="3272950"/>
            <a:chExt cx="294600" cy="291450"/>
          </a:xfrm>
        </p:grpSpPr>
        <p:sp>
          <p:nvSpPr>
            <p:cNvPr id="9415" name="Google Shape;9415;p78"/>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8"/>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8"/>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8"/>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8"/>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78"/>
          <p:cNvGrpSpPr/>
          <p:nvPr/>
        </p:nvGrpSpPr>
        <p:grpSpPr>
          <a:xfrm>
            <a:off x="2471824" y="2205770"/>
            <a:ext cx="424195" cy="418507"/>
            <a:chOff x="-5613150" y="3632900"/>
            <a:chExt cx="294600" cy="290650"/>
          </a:xfrm>
        </p:grpSpPr>
        <p:sp>
          <p:nvSpPr>
            <p:cNvPr id="9421" name="Google Shape;9421;p78"/>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8"/>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78"/>
          <p:cNvGrpSpPr/>
          <p:nvPr/>
        </p:nvGrpSpPr>
        <p:grpSpPr>
          <a:xfrm>
            <a:off x="5155210" y="1689438"/>
            <a:ext cx="434634" cy="419227"/>
            <a:chOff x="-3768700" y="3253275"/>
            <a:chExt cx="301850" cy="291150"/>
          </a:xfrm>
        </p:grpSpPr>
        <p:sp>
          <p:nvSpPr>
            <p:cNvPr id="9424" name="Google Shape;9424;p78"/>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8"/>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8"/>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78"/>
          <p:cNvGrpSpPr/>
          <p:nvPr/>
        </p:nvGrpSpPr>
        <p:grpSpPr>
          <a:xfrm>
            <a:off x="5159293" y="2217090"/>
            <a:ext cx="426462" cy="395865"/>
            <a:chOff x="-3808700" y="3628950"/>
            <a:chExt cx="296175" cy="274925"/>
          </a:xfrm>
        </p:grpSpPr>
        <p:sp>
          <p:nvSpPr>
            <p:cNvPr id="9428" name="Google Shape;9428;p78"/>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8"/>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8"/>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78"/>
          <p:cNvGrpSpPr/>
          <p:nvPr/>
        </p:nvGrpSpPr>
        <p:grpSpPr>
          <a:xfrm>
            <a:off x="5224504" y="2756412"/>
            <a:ext cx="419443" cy="420487"/>
            <a:chOff x="-3771675" y="3971775"/>
            <a:chExt cx="291300" cy="292025"/>
          </a:xfrm>
        </p:grpSpPr>
        <p:sp>
          <p:nvSpPr>
            <p:cNvPr id="9432" name="Google Shape;9432;p78"/>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8"/>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8"/>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8"/>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8"/>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78"/>
          <p:cNvGrpSpPr/>
          <p:nvPr/>
        </p:nvGrpSpPr>
        <p:grpSpPr>
          <a:xfrm>
            <a:off x="7885948" y="1716461"/>
            <a:ext cx="420271" cy="320774"/>
            <a:chOff x="-1951475" y="3273100"/>
            <a:chExt cx="291875" cy="222775"/>
          </a:xfrm>
        </p:grpSpPr>
        <p:sp>
          <p:nvSpPr>
            <p:cNvPr id="9438" name="Google Shape;9438;p78"/>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8"/>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8"/>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78"/>
          <p:cNvGrpSpPr/>
          <p:nvPr/>
        </p:nvGrpSpPr>
        <p:grpSpPr>
          <a:xfrm>
            <a:off x="7883429" y="2205191"/>
            <a:ext cx="425310" cy="419659"/>
            <a:chOff x="-1951475" y="3597450"/>
            <a:chExt cx="295375" cy="291450"/>
          </a:xfrm>
        </p:grpSpPr>
        <p:sp>
          <p:nvSpPr>
            <p:cNvPr id="9442" name="Google Shape;9442;p78"/>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8"/>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8"/>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8"/>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78"/>
          <p:cNvGrpSpPr/>
          <p:nvPr/>
        </p:nvGrpSpPr>
        <p:grpSpPr>
          <a:xfrm>
            <a:off x="7885680" y="2756825"/>
            <a:ext cx="444605" cy="419659"/>
            <a:chOff x="-1960150" y="3956600"/>
            <a:chExt cx="308775" cy="291450"/>
          </a:xfrm>
        </p:grpSpPr>
        <p:sp>
          <p:nvSpPr>
            <p:cNvPr id="9447" name="Google Shape;9447;p78"/>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8"/>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9" name="Google Shape;9449;p78"/>
          <p:cNvGrpSpPr/>
          <p:nvPr/>
        </p:nvGrpSpPr>
        <p:grpSpPr>
          <a:xfrm>
            <a:off x="1939718" y="3307636"/>
            <a:ext cx="420775" cy="420775"/>
            <a:chOff x="-804700" y="3226500"/>
            <a:chExt cx="292225" cy="292225"/>
          </a:xfrm>
        </p:grpSpPr>
        <p:sp>
          <p:nvSpPr>
            <p:cNvPr id="9450" name="Google Shape;9450;p78"/>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8"/>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8"/>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8"/>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8"/>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8"/>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8"/>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78"/>
          <p:cNvGrpSpPr/>
          <p:nvPr/>
        </p:nvGrpSpPr>
        <p:grpSpPr>
          <a:xfrm>
            <a:off x="3019809" y="1688647"/>
            <a:ext cx="420775" cy="420811"/>
            <a:chOff x="-5251625" y="3272950"/>
            <a:chExt cx="292225" cy="292250"/>
          </a:xfrm>
        </p:grpSpPr>
        <p:sp>
          <p:nvSpPr>
            <p:cNvPr id="9458" name="Google Shape;9458;p78"/>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8"/>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8"/>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1" name="Google Shape;9461;p78"/>
          <p:cNvGrpSpPr/>
          <p:nvPr/>
        </p:nvGrpSpPr>
        <p:grpSpPr>
          <a:xfrm>
            <a:off x="3032265" y="2756270"/>
            <a:ext cx="419659" cy="420775"/>
            <a:chOff x="-5251625" y="3991275"/>
            <a:chExt cx="291450" cy="292225"/>
          </a:xfrm>
        </p:grpSpPr>
        <p:sp>
          <p:nvSpPr>
            <p:cNvPr id="9462" name="Google Shape;9462;p78"/>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8"/>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8"/>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8"/>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8"/>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78"/>
          <p:cNvGrpSpPr/>
          <p:nvPr/>
        </p:nvGrpSpPr>
        <p:grpSpPr>
          <a:xfrm>
            <a:off x="5772848" y="1689240"/>
            <a:ext cx="319874" cy="419623"/>
            <a:chOff x="-3365275" y="3253275"/>
            <a:chExt cx="222150" cy="291425"/>
          </a:xfrm>
        </p:grpSpPr>
        <p:sp>
          <p:nvSpPr>
            <p:cNvPr id="9468" name="Google Shape;9468;p78"/>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8"/>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78"/>
          <p:cNvGrpSpPr/>
          <p:nvPr/>
        </p:nvGrpSpPr>
        <p:grpSpPr>
          <a:xfrm>
            <a:off x="1933980" y="1689799"/>
            <a:ext cx="420811" cy="418507"/>
            <a:chOff x="-5971525" y="3273750"/>
            <a:chExt cx="292250" cy="290650"/>
          </a:xfrm>
        </p:grpSpPr>
        <p:sp>
          <p:nvSpPr>
            <p:cNvPr id="9471" name="Google Shape;9471;p78"/>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8"/>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78"/>
          <p:cNvGrpSpPr/>
          <p:nvPr/>
        </p:nvGrpSpPr>
        <p:grpSpPr>
          <a:xfrm>
            <a:off x="5746786" y="2204058"/>
            <a:ext cx="371998" cy="421927"/>
            <a:chOff x="-3383375" y="3611625"/>
            <a:chExt cx="258350" cy="293025"/>
          </a:xfrm>
        </p:grpSpPr>
        <p:sp>
          <p:nvSpPr>
            <p:cNvPr id="9474" name="Google Shape;9474;p78"/>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8"/>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78"/>
          <p:cNvGrpSpPr/>
          <p:nvPr/>
        </p:nvGrpSpPr>
        <p:grpSpPr>
          <a:xfrm>
            <a:off x="5809135" y="2756826"/>
            <a:ext cx="271097" cy="419659"/>
            <a:chOff x="-3347950" y="3971575"/>
            <a:chExt cx="188275" cy="291450"/>
          </a:xfrm>
        </p:grpSpPr>
        <p:sp>
          <p:nvSpPr>
            <p:cNvPr id="9477" name="Google Shape;9477;p78"/>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8"/>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8"/>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0" name="Google Shape;9480;p78"/>
          <p:cNvGrpSpPr/>
          <p:nvPr/>
        </p:nvGrpSpPr>
        <p:grpSpPr>
          <a:xfrm>
            <a:off x="858994" y="3307061"/>
            <a:ext cx="371998" cy="421927"/>
            <a:chOff x="-1575775" y="3238300"/>
            <a:chExt cx="258350" cy="293025"/>
          </a:xfrm>
        </p:grpSpPr>
        <p:sp>
          <p:nvSpPr>
            <p:cNvPr id="9481" name="Google Shape;9481;p78"/>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8"/>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8"/>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8"/>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8"/>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78"/>
          <p:cNvGrpSpPr/>
          <p:nvPr/>
        </p:nvGrpSpPr>
        <p:grpSpPr>
          <a:xfrm>
            <a:off x="4153362" y="3318663"/>
            <a:ext cx="421927" cy="399248"/>
            <a:chOff x="-1592325" y="3957400"/>
            <a:chExt cx="293025" cy="277275"/>
          </a:xfrm>
        </p:grpSpPr>
        <p:sp>
          <p:nvSpPr>
            <p:cNvPr id="9487" name="Google Shape;9487;p78"/>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8"/>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8"/>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8"/>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78"/>
          <p:cNvGrpSpPr/>
          <p:nvPr/>
        </p:nvGrpSpPr>
        <p:grpSpPr>
          <a:xfrm>
            <a:off x="3640232" y="3310744"/>
            <a:ext cx="369730" cy="420775"/>
            <a:chOff x="-778700" y="3612425"/>
            <a:chExt cx="256775" cy="292225"/>
          </a:xfrm>
        </p:grpSpPr>
        <p:sp>
          <p:nvSpPr>
            <p:cNvPr id="9492" name="Google Shape;9492;p78"/>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8"/>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8"/>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8"/>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8"/>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8"/>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78"/>
          <p:cNvGrpSpPr/>
          <p:nvPr/>
        </p:nvGrpSpPr>
        <p:grpSpPr>
          <a:xfrm>
            <a:off x="6111733" y="3828305"/>
            <a:ext cx="340731" cy="387641"/>
            <a:chOff x="7728464" y="1561258"/>
            <a:chExt cx="349719" cy="397866"/>
          </a:xfrm>
        </p:grpSpPr>
        <p:sp>
          <p:nvSpPr>
            <p:cNvPr id="9499" name="Google Shape;9499;p78"/>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8"/>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78"/>
          <p:cNvGrpSpPr/>
          <p:nvPr/>
        </p:nvGrpSpPr>
        <p:grpSpPr>
          <a:xfrm>
            <a:off x="4034702" y="3828305"/>
            <a:ext cx="387681" cy="387641"/>
            <a:chOff x="5611350" y="1561258"/>
            <a:chExt cx="397907" cy="397866"/>
          </a:xfrm>
        </p:grpSpPr>
        <p:sp>
          <p:nvSpPr>
            <p:cNvPr id="9502" name="Google Shape;9502;p78"/>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8"/>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8"/>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8"/>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78"/>
          <p:cNvGrpSpPr/>
          <p:nvPr/>
        </p:nvGrpSpPr>
        <p:grpSpPr>
          <a:xfrm>
            <a:off x="4553987" y="3925571"/>
            <a:ext cx="387610" cy="193109"/>
            <a:chOff x="6140660" y="1661097"/>
            <a:chExt cx="397835" cy="198202"/>
          </a:xfrm>
        </p:grpSpPr>
        <p:sp>
          <p:nvSpPr>
            <p:cNvPr id="9507" name="Google Shape;9507;p78"/>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8"/>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8"/>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8"/>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1" name="Google Shape;9511;p78"/>
          <p:cNvGrpSpPr/>
          <p:nvPr/>
        </p:nvGrpSpPr>
        <p:grpSpPr>
          <a:xfrm>
            <a:off x="5073202" y="3828305"/>
            <a:ext cx="387681" cy="387641"/>
            <a:chOff x="6669907" y="1561258"/>
            <a:chExt cx="397907" cy="397866"/>
          </a:xfrm>
        </p:grpSpPr>
        <p:sp>
          <p:nvSpPr>
            <p:cNvPr id="9512" name="Google Shape;9512;p78"/>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8"/>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8"/>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8"/>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8"/>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78"/>
          <p:cNvGrpSpPr/>
          <p:nvPr/>
        </p:nvGrpSpPr>
        <p:grpSpPr>
          <a:xfrm>
            <a:off x="5592488" y="3828305"/>
            <a:ext cx="387641" cy="387641"/>
            <a:chOff x="7199196" y="1561258"/>
            <a:chExt cx="397866" cy="397866"/>
          </a:xfrm>
        </p:grpSpPr>
        <p:sp>
          <p:nvSpPr>
            <p:cNvPr id="9518" name="Google Shape;9518;p78"/>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8"/>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8"/>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1" name="Google Shape;9521;p78"/>
          <p:cNvGrpSpPr/>
          <p:nvPr/>
        </p:nvGrpSpPr>
        <p:grpSpPr>
          <a:xfrm>
            <a:off x="1958433" y="3885842"/>
            <a:ext cx="387681" cy="272572"/>
            <a:chOff x="3386036" y="1746339"/>
            <a:chExt cx="397907" cy="279762"/>
          </a:xfrm>
        </p:grpSpPr>
        <p:sp>
          <p:nvSpPr>
            <p:cNvPr id="9522" name="Google Shape;9522;p78"/>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8"/>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78"/>
          <p:cNvGrpSpPr/>
          <p:nvPr/>
        </p:nvGrpSpPr>
        <p:grpSpPr>
          <a:xfrm>
            <a:off x="2483722" y="2756270"/>
            <a:ext cx="424195" cy="420775"/>
            <a:chOff x="-5613150" y="3991275"/>
            <a:chExt cx="294600" cy="292225"/>
          </a:xfrm>
        </p:grpSpPr>
        <p:sp>
          <p:nvSpPr>
            <p:cNvPr id="9525" name="Google Shape;9525;p78"/>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8"/>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8"/>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8"/>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8"/>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8"/>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8"/>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8"/>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8"/>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78"/>
          <p:cNvGrpSpPr/>
          <p:nvPr/>
        </p:nvGrpSpPr>
        <p:grpSpPr>
          <a:xfrm>
            <a:off x="2996130" y="3828288"/>
            <a:ext cx="387681" cy="387681"/>
            <a:chOff x="4417380" y="1687279"/>
            <a:chExt cx="397907" cy="397907"/>
          </a:xfrm>
        </p:grpSpPr>
        <p:sp>
          <p:nvSpPr>
            <p:cNvPr id="9535" name="Google Shape;9535;p78"/>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8"/>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78"/>
          <p:cNvGrpSpPr/>
          <p:nvPr/>
        </p:nvGrpSpPr>
        <p:grpSpPr>
          <a:xfrm>
            <a:off x="7942611" y="3308537"/>
            <a:ext cx="387661" cy="387661"/>
            <a:chOff x="2869999" y="1687279"/>
            <a:chExt cx="397887" cy="397887"/>
          </a:xfrm>
        </p:grpSpPr>
        <p:sp>
          <p:nvSpPr>
            <p:cNvPr id="9538" name="Google Shape;9538;p78"/>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8"/>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78"/>
          <p:cNvGrpSpPr/>
          <p:nvPr/>
        </p:nvGrpSpPr>
        <p:grpSpPr>
          <a:xfrm>
            <a:off x="2477718" y="3828664"/>
            <a:ext cx="386807" cy="386929"/>
            <a:chOff x="3902887" y="1687655"/>
            <a:chExt cx="397010" cy="397135"/>
          </a:xfrm>
        </p:grpSpPr>
        <p:sp>
          <p:nvSpPr>
            <p:cNvPr id="9541" name="Google Shape;9541;p78"/>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8"/>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78"/>
          <p:cNvGrpSpPr/>
          <p:nvPr/>
        </p:nvGrpSpPr>
        <p:grpSpPr>
          <a:xfrm>
            <a:off x="3515416" y="3828288"/>
            <a:ext cx="387681" cy="387681"/>
            <a:chOff x="4933458" y="1687279"/>
            <a:chExt cx="397907" cy="397907"/>
          </a:xfrm>
        </p:grpSpPr>
        <p:sp>
          <p:nvSpPr>
            <p:cNvPr id="9544" name="Google Shape;9544;p78"/>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8"/>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78"/>
          <p:cNvGrpSpPr/>
          <p:nvPr/>
        </p:nvGrpSpPr>
        <p:grpSpPr>
          <a:xfrm>
            <a:off x="6348367" y="3308537"/>
            <a:ext cx="387661" cy="387661"/>
            <a:chOff x="1379798" y="1723250"/>
            <a:chExt cx="397887" cy="397887"/>
          </a:xfrm>
        </p:grpSpPr>
        <p:sp>
          <p:nvSpPr>
            <p:cNvPr id="9547" name="Google Shape;9547;p78"/>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8"/>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8"/>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8"/>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78"/>
          <p:cNvGrpSpPr/>
          <p:nvPr/>
        </p:nvGrpSpPr>
        <p:grpSpPr>
          <a:xfrm>
            <a:off x="5286246" y="3308537"/>
            <a:ext cx="387681" cy="387661"/>
            <a:chOff x="266768" y="1721375"/>
            <a:chExt cx="397907" cy="397887"/>
          </a:xfrm>
        </p:grpSpPr>
        <p:sp>
          <p:nvSpPr>
            <p:cNvPr id="9552" name="Google Shape;9552;p78"/>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8"/>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78"/>
          <p:cNvGrpSpPr/>
          <p:nvPr/>
        </p:nvGrpSpPr>
        <p:grpSpPr>
          <a:xfrm>
            <a:off x="5817327" y="3308537"/>
            <a:ext cx="387641" cy="387661"/>
            <a:chOff x="864491" y="1723250"/>
            <a:chExt cx="397866" cy="397887"/>
          </a:xfrm>
        </p:grpSpPr>
        <p:sp>
          <p:nvSpPr>
            <p:cNvPr id="9555" name="Google Shape;9555;p78"/>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8"/>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8"/>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8" name="Google Shape;9558;p78"/>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9" name="Google Shape;9559;p78"/>
          <p:cNvGrpSpPr/>
          <p:nvPr/>
        </p:nvGrpSpPr>
        <p:grpSpPr>
          <a:xfrm>
            <a:off x="3016407" y="2204348"/>
            <a:ext cx="427578" cy="421351"/>
            <a:chOff x="-5254775" y="3631325"/>
            <a:chExt cx="296950" cy="292625"/>
          </a:xfrm>
        </p:grpSpPr>
        <p:sp>
          <p:nvSpPr>
            <p:cNvPr id="9560" name="Google Shape;9560;p78"/>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8"/>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8"/>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8"/>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8"/>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8"/>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8"/>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78"/>
          <p:cNvGrpSpPr/>
          <p:nvPr/>
        </p:nvGrpSpPr>
        <p:grpSpPr>
          <a:xfrm>
            <a:off x="7411672" y="3308924"/>
            <a:ext cx="387539" cy="386888"/>
            <a:chOff x="2408992" y="1722875"/>
            <a:chExt cx="397761" cy="397093"/>
          </a:xfrm>
        </p:grpSpPr>
        <p:sp>
          <p:nvSpPr>
            <p:cNvPr id="9568" name="Google Shape;9568;p78"/>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8"/>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0" name="Google Shape;9570;p78"/>
          <p:cNvGrpSpPr/>
          <p:nvPr/>
        </p:nvGrpSpPr>
        <p:grpSpPr>
          <a:xfrm>
            <a:off x="2503892" y="3309051"/>
            <a:ext cx="423079" cy="424159"/>
            <a:chOff x="-1591550" y="3597475"/>
            <a:chExt cx="293825" cy="294575"/>
          </a:xfrm>
        </p:grpSpPr>
        <p:sp>
          <p:nvSpPr>
            <p:cNvPr id="9571" name="Google Shape;9571;p78"/>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8"/>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8"/>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77" name="Shape 9577"/>
        <p:cNvGrpSpPr/>
        <p:nvPr/>
      </p:nvGrpSpPr>
      <p:grpSpPr>
        <a:xfrm>
          <a:off x="0" y="0"/>
          <a:ext cx="0" cy="0"/>
          <a:chOff x="0" y="0"/>
          <a:chExt cx="0" cy="0"/>
        </a:xfrm>
      </p:grpSpPr>
      <p:pic>
        <p:nvPicPr>
          <p:cNvPr id="9578" name="Google Shape;9578;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 name="Shape 314"/>
        <p:cNvGrpSpPr/>
        <p:nvPr/>
      </p:nvGrpSpPr>
      <p:grpSpPr>
        <a:xfrm>
          <a:off x="0" y="0"/>
          <a:ext cx="0" cy="0"/>
          <a:chOff x="0" y="0"/>
          <a:chExt cx="0" cy="0"/>
        </a:xfrm>
      </p:grpSpPr>
      <p:sp>
        <p:nvSpPr>
          <p:cNvPr id="315" name="Google Shape;315;p36"/>
          <p:cNvSpPr txBox="1"/>
          <p:nvPr>
            <p:ph idx="2" type="subTitle"/>
          </p:nvPr>
        </p:nvSpPr>
        <p:spPr>
          <a:xfrm>
            <a:off x="5310600" y="1549325"/>
            <a:ext cx="2937600" cy="2312400"/>
          </a:xfrm>
          <a:prstGeom prst="rect">
            <a:avLst/>
          </a:prstGeom>
        </p:spPr>
        <p:txBody>
          <a:bodyPr anchorCtr="0" anchor="ctr" bIns="91425" lIns="91425" spcFirstLastPara="1" rIns="91425" wrap="square" tIns="91425">
            <a:noAutofit/>
          </a:bodyPr>
          <a:lstStyle/>
          <a:p>
            <a:pPr indent="-317500" lvl="0" marL="457200" rtl="0" algn="l">
              <a:lnSpc>
                <a:spcPct val="100000"/>
              </a:lnSpc>
              <a:spcBef>
                <a:spcPts val="0"/>
              </a:spcBef>
              <a:spcAft>
                <a:spcPts val="0"/>
              </a:spcAft>
              <a:buSzPts val="1400"/>
              <a:buChar char="●"/>
            </a:pPr>
            <a:r>
              <a:rPr lang="en"/>
              <a:t>90% of Earth’s population lives in the Northern Hemisphere</a:t>
            </a:r>
            <a:endParaRPr/>
          </a:p>
          <a:p>
            <a:pPr indent="-317500" lvl="0" marL="457200" rtl="0" algn="l">
              <a:lnSpc>
                <a:spcPct val="100000"/>
              </a:lnSpc>
              <a:spcBef>
                <a:spcPts val="700"/>
              </a:spcBef>
              <a:spcAft>
                <a:spcPts val="0"/>
              </a:spcAft>
              <a:buSzPts val="1400"/>
              <a:buChar char="●"/>
            </a:pPr>
            <a:r>
              <a:rPr lang="en"/>
              <a:t>Australia is wider than the Moon</a:t>
            </a:r>
            <a:endParaRPr/>
          </a:p>
          <a:p>
            <a:pPr indent="-317500" lvl="0" marL="457200" rtl="0" algn="l">
              <a:lnSpc>
                <a:spcPct val="100000"/>
              </a:lnSpc>
              <a:spcBef>
                <a:spcPts val="700"/>
              </a:spcBef>
              <a:spcAft>
                <a:spcPts val="700"/>
              </a:spcAft>
              <a:buSzPts val="1400"/>
              <a:buChar char="●"/>
            </a:pPr>
            <a:r>
              <a:rPr lang="en"/>
              <a:t>Africa is the only continent that lies in all four hemispheres</a:t>
            </a:r>
            <a:endParaRPr/>
          </a:p>
        </p:txBody>
      </p:sp>
      <p:sp>
        <p:nvSpPr>
          <p:cNvPr id="316" name="Google Shape;316;p36"/>
          <p:cNvSpPr txBox="1"/>
          <p:nvPr>
            <p:ph type="title"/>
          </p:nvPr>
        </p:nvSpPr>
        <p:spPr>
          <a:xfrm>
            <a:off x="1108325" y="527400"/>
            <a:ext cx="3174300" cy="613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the teacher</a:t>
            </a:r>
            <a:endParaRPr/>
          </a:p>
        </p:txBody>
      </p:sp>
      <p:grpSp>
        <p:nvGrpSpPr>
          <p:cNvPr id="317" name="Google Shape;317;p36"/>
          <p:cNvGrpSpPr/>
          <p:nvPr/>
        </p:nvGrpSpPr>
        <p:grpSpPr>
          <a:xfrm>
            <a:off x="1505051" y="1658267"/>
            <a:ext cx="2168749" cy="3628214"/>
            <a:chOff x="4445950" y="1388000"/>
            <a:chExt cx="1747300" cy="2923150"/>
          </a:xfrm>
        </p:grpSpPr>
        <p:sp>
          <p:nvSpPr>
            <p:cNvPr id="318" name="Google Shape;318;p36"/>
            <p:cNvSpPr/>
            <p:nvPr/>
          </p:nvSpPr>
          <p:spPr>
            <a:xfrm>
              <a:off x="4445950" y="1388000"/>
              <a:ext cx="1747300" cy="2188900"/>
            </a:xfrm>
            <a:custGeom>
              <a:rect b="b" l="l" r="r" t="t"/>
              <a:pathLst>
                <a:path extrusionOk="0" h="87556" w="69892">
                  <a:moveTo>
                    <a:pt x="22812" y="1"/>
                  </a:moveTo>
                  <a:cubicBezTo>
                    <a:pt x="18496" y="1"/>
                    <a:pt x="13939" y="1412"/>
                    <a:pt x="10820" y="4444"/>
                  </a:cubicBezTo>
                  <a:cubicBezTo>
                    <a:pt x="7442" y="7708"/>
                    <a:pt x="6643" y="12205"/>
                    <a:pt x="8309" y="16496"/>
                  </a:cubicBezTo>
                  <a:cubicBezTo>
                    <a:pt x="9222" y="18847"/>
                    <a:pt x="9131" y="20422"/>
                    <a:pt x="7488" y="22385"/>
                  </a:cubicBezTo>
                  <a:cubicBezTo>
                    <a:pt x="5981" y="24165"/>
                    <a:pt x="4315" y="25695"/>
                    <a:pt x="3174" y="27749"/>
                  </a:cubicBezTo>
                  <a:cubicBezTo>
                    <a:pt x="1074" y="31470"/>
                    <a:pt x="1" y="36194"/>
                    <a:pt x="2717" y="39824"/>
                  </a:cubicBezTo>
                  <a:cubicBezTo>
                    <a:pt x="4201" y="41787"/>
                    <a:pt x="5958" y="43133"/>
                    <a:pt x="5205" y="45872"/>
                  </a:cubicBezTo>
                  <a:cubicBezTo>
                    <a:pt x="4566" y="48223"/>
                    <a:pt x="3014" y="50232"/>
                    <a:pt x="2329" y="52583"/>
                  </a:cubicBezTo>
                  <a:cubicBezTo>
                    <a:pt x="1165" y="56440"/>
                    <a:pt x="1416" y="60823"/>
                    <a:pt x="3927" y="64110"/>
                  </a:cubicBezTo>
                  <a:cubicBezTo>
                    <a:pt x="4566" y="64977"/>
                    <a:pt x="5456" y="65685"/>
                    <a:pt x="5958" y="66643"/>
                  </a:cubicBezTo>
                  <a:cubicBezTo>
                    <a:pt x="6506" y="67716"/>
                    <a:pt x="6506" y="68949"/>
                    <a:pt x="6506" y="70136"/>
                  </a:cubicBezTo>
                  <a:cubicBezTo>
                    <a:pt x="6529" y="72350"/>
                    <a:pt x="6552" y="74472"/>
                    <a:pt x="7419" y="76549"/>
                  </a:cubicBezTo>
                  <a:cubicBezTo>
                    <a:pt x="10791" y="84677"/>
                    <a:pt x="19655" y="86097"/>
                    <a:pt x="27602" y="86097"/>
                  </a:cubicBezTo>
                  <a:cubicBezTo>
                    <a:pt x="28961" y="86097"/>
                    <a:pt x="30294" y="86056"/>
                    <a:pt x="31568" y="85999"/>
                  </a:cubicBezTo>
                  <a:cubicBezTo>
                    <a:pt x="33174" y="85925"/>
                    <a:pt x="34790" y="85852"/>
                    <a:pt x="36402" y="85852"/>
                  </a:cubicBezTo>
                  <a:cubicBezTo>
                    <a:pt x="37288" y="85852"/>
                    <a:pt x="38173" y="85874"/>
                    <a:pt x="39055" y="85931"/>
                  </a:cubicBezTo>
                  <a:cubicBezTo>
                    <a:pt x="41931" y="86136"/>
                    <a:pt x="44693" y="86889"/>
                    <a:pt x="47523" y="87323"/>
                  </a:cubicBezTo>
                  <a:cubicBezTo>
                    <a:pt x="48513" y="87470"/>
                    <a:pt x="49520" y="87556"/>
                    <a:pt x="50519" y="87556"/>
                  </a:cubicBezTo>
                  <a:cubicBezTo>
                    <a:pt x="53852" y="87556"/>
                    <a:pt x="57099" y="86605"/>
                    <a:pt x="59347" y="83831"/>
                  </a:cubicBezTo>
                  <a:cubicBezTo>
                    <a:pt x="60397" y="82530"/>
                    <a:pt x="61036" y="80932"/>
                    <a:pt x="60990" y="79243"/>
                  </a:cubicBezTo>
                  <a:cubicBezTo>
                    <a:pt x="60944" y="76915"/>
                    <a:pt x="58707" y="74586"/>
                    <a:pt x="59255" y="72304"/>
                  </a:cubicBezTo>
                  <a:cubicBezTo>
                    <a:pt x="59712" y="70501"/>
                    <a:pt x="61629" y="69200"/>
                    <a:pt x="62839" y="67876"/>
                  </a:cubicBezTo>
                  <a:cubicBezTo>
                    <a:pt x="64300" y="66278"/>
                    <a:pt x="65350" y="64429"/>
                    <a:pt x="65761" y="62284"/>
                  </a:cubicBezTo>
                  <a:cubicBezTo>
                    <a:pt x="66285" y="59499"/>
                    <a:pt x="65509" y="57216"/>
                    <a:pt x="64642" y="54614"/>
                  </a:cubicBezTo>
                  <a:cubicBezTo>
                    <a:pt x="63729" y="51898"/>
                    <a:pt x="64482" y="49958"/>
                    <a:pt x="65829" y="47584"/>
                  </a:cubicBezTo>
                  <a:cubicBezTo>
                    <a:pt x="67952" y="43887"/>
                    <a:pt x="69892" y="40394"/>
                    <a:pt x="67883" y="36172"/>
                  </a:cubicBezTo>
                  <a:cubicBezTo>
                    <a:pt x="66788" y="33889"/>
                    <a:pt x="64893" y="31926"/>
                    <a:pt x="65281" y="29233"/>
                  </a:cubicBezTo>
                  <a:cubicBezTo>
                    <a:pt x="65624" y="26722"/>
                    <a:pt x="66719" y="24508"/>
                    <a:pt x="66171" y="21906"/>
                  </a:cubicBezTo>
                  <a:cubicBezTo>
                    <a:pt x="65053" y="16565"/>
                    <a:pt x="59757" y="14145"/>
                    <a:pt x="55215" y="12296"/>
                  </a:cubicBezTo>
                  <a:cubicBezTo>
                    <a:pt x="55078" y="12228"/>
                    <a:pt x="54941" y="12205"/>
                    <a:pt x="54827" y="12182"/>
                  </a:cubicBezTo>
                  <a:cubicBezTo>
                    <a:pt x="54713" y="8690"/>
                    <a:pt x="52956" y="5494"/>
                    <a:pt x="50011" y="3349"/>
                  </a:cubicBezTo>
                  <a:cubicBezTo>
                    <a:pt x="47799" y="1741"/>
                    <a:pt x="45239" y="1002"/>
                    <a:pt x="42641" y="1002"/>
                  </a:cubicBezTo>
                  <a:cubicBezTo>
                    <a:pt x="40923" y="1002"/>
                    <a:pt x="39188" y="1325"/>
                    <a:pt x="37526" y="1934"/>
                  </a:cubicBezTo>
                  <a:cubicBezTo>
                    <a:pt x="36488" y="2308"/>
                    <a:pt x="35559" y="2473"/>
                    <a:pt x="34651" y="2473"/>
                  </a:cubicBezTo>
                  <a:cubicBezTo>
                    <a:pt x="33403" y="2473"/>
                    <a:pt x="32193" y="2162"/>
                    <a:pt x="30792" y="1660"/>
                  </a:cubicBezTo>
                  <a:cubicBezTo>
                    <a:pt x="28441" y="792"/>
                    <a:pt x="26136" y="130"/>
                    <a:pt x="23602" y="16"/>
                  </a:cubicBezTo>
                  <a:cubicBezTo>
                    <a:pt x="23340" y="6"/>
                    <a:pt x="23077" y="1"/>
                    <a:pt x="22812"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6"/>
            <p:cNvSpPr/>
            <p:nvPr/>
          </p:nvSpPr>
          <p:spPr>
            <a:xfrm>
              <a:off x="4613725" y="2842175"/>
              <a:ext cx="1521900" cy="1468975"/>
            </a:xfrm>
            <a:custGeom>
              <a:rect b="b" l="l" r="r" t="t"/>
              <a:pathLst>
                <a:path extrusionOk="0" h="58759" w="60876">
                  <a:moveTo>
                    <a:pt x="29236" y="0"/>
                  </a:moveTo>
                  <a:cubicBezTo>
                    <a:pt x="26379" y="0"/>
                    <a:pt x="23498" y="264"/>
                    <a:pt x="20886" y="1355"/>
                  </a:cubicBezTo>
                  <a:cubicBezTo>
                    <a:pt x="12942" y="4664"/>
                    <a:pt x="8628" y="13749"/>
                    <a:pt x="5798" y="21304"/>
                  </a:cubicBezTo>
                  <a:cubicBezTo>
                    <a:pt x="3379" y="27695"/>
                    <a:pt x="1735" y="34406"/>
                    <a:pt x="1073" y="41208"/>
                  </a:cubicBezTo>
                  <a:cubicBezTo>
                    <a:pt x="1028" y="41368"/>
                    <a:pt x="982" y="41550"/>
                    <a:pt x="959" y="41756"/>
                  </a:cubicBezTo>
                  <a:cubicBezTo>
                    <a:pt x="731" y="44860"/>
                    <a:pt x="0" y="48375"/>
                    <a:pt x="343" y="51502"/>
                  </a:cubicBezTo>
                  <a:cubicBezTo>
                    <a:pt x="571" y="53762"/>
                    <a:pt x="2283" y="54926"/>
                    <a:pt x="4314" y="55542"/>
                  </a:cubicBezTo>
                  <a:cubicBezTo>
                    <a:pt x="10317" y="57322"/>
                    <a:pt x="16960" y="57939"/>
                    <a:pt x="23168" y="58395"/>
                  </a:cubicBezTo>
                  <a:cubicBezTo>
                    <a:pt x="26555" y="58639"/>
                    <a:pt x="29962" y="58759"/>
                    <a:pt x="33368" y="58759"/>
                  </a:cubicBezTo>
                  <a:cubicBezTo>
                    <a:pt x="36342" y="58759"/>
                    <a:pt x="39315" y="58667"/>
                    <a:pt x="42273" y="58486"/>
                  </a:cubicBezTo>
                  <a:cubicBezTo>
                    <a:pt x="48276" y="58098"/>
                    <a:pt x="54165" y="57140"/>
                    <a:pt x="59643" y="54583"/>
                  </a:cubicBezTo>
                  <a:cubicBezTo>
                    <a:pt x="60214" y="54309"/>
                    <a:pt x="60510" y="53602"/>
                    <a:pt x="60533" y="53008"/>
                  </a:cubicBezTo>
                  <a:cubicBezTo>
                    <a:pt x="60876" y="43650"/>
                    <a:pt x="59255" y="34337"/>
                    <a:pt x="56379" y="25435"/>
                  </a:cubicBezTo>
                  <a:cubicBezTo>
                    <a:pt x="54941" y="21007"/>
                    <a:pt x="53229" y="16648"/>
                    <a:pt x="51289" y="12402"/>
                  </a:cubicBezTo>
                  <a:cubicBezTo>
                    <a:pt x="49714" y="8956"/>
                    <a:pt x="47797" y="5509"/>
                    <a:pt x="44647" y="3249"/>
                  </a:cubicBezTo>
                  <a:cubicBezTo>
                    <a:pt x="41383" y="875"/>
                    <a:pt x="37297" y="282"/>
                    <a:pt x="33348" y="122"/>
                  </a:cubicBezTo>
                  <a:cubicBezTo>
                    <a:pt x="32005" y="63"/>
                    <a:pt x="30623" y="0"/>
                    <a:pt x="29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6"/>
            <p:cNvSpPr/>
            <p:nvPr/>
          </p:nvSpPr>
          <p:spPr>
            <a:xfrm>
              <a:off x="4613725" y="2886300"/>
              <a:ext cx="599200" cy="1412925"/>
            </a:xfrm>
            <a:custGeom>
              <a:rect b="b" l="l" r="r" t="t"/>
              <a:pathLst>
                <a:path extrusionOk="0" h="56517" w="23968">
                  <a:moveTo>
                    <a:pt x="19995" y="1"/>
                  </a:moveTo>
                  <a:lnTo>
                    <a:pt x="19995" y="1"/>
                  </a:lnTo>
                  <a:cubicBezTo>
                    <a:pt x="12623" y="3607"/>
                    <a:pt x="8514" y="12281"/>
                    <a:pt x="5798" y="19539"/>
                  </a:cubicBezTo>
                  <a:cubicBezTo>
                    <a:pt x="3379" y="25930"/>
                    <a:pt x="1735" y="32641"/>
                    <a:pt x="1073" y="39443"/>
                  </a:cubicBezTo>
                  <a:cubicBezTo>
                    <a:pt x="1028" y="39603"/>
                    <a:pt x="982" y="39785"/>
                    <a:pt x="959" y="39991"/>
                  </a:cubicBezTo>
                  <a:cubicBezTo>
                    <a:pt x="731" y="43095"/>
                    <a:pt x="0" y="46610"/>
                    <a:pt x="343" y="49737"/>
                  </a:cubicBezTo>
                  <a:cubicBezTo>
                    <a:pt x="571" y="51997"/>
                    <a:pt x="2283" y="53161"/>
                    <a:pt x="4314" y="53777"/>
                  </a:cubicBezTo>
                  <a:cubicBezTo>
                    <a:pt x="9838" y="55398"/>
                    <a:pt x="15887" y="56060"/>
                    <a:pt x="21662" y="56516"/>
                  </a:cubicBezTo>
                  <a:cubicBezTo>
                    <a:pt x="21616" y="53001"/>
                    <a:pt x="22004" y="49509"/>
                    <a:pt x="22392" y="46039"/>
                  </a:cubicBezTo>
                  <a:cubicBezTo>
                    <a:pt x="22849" y="41680"/>
                    <a:pt x="23122" y="37297"/>
                    <a:pt x="23305" y="32915"/>
                  </a:cubicBezTo>
                  <a:cubicBezTo>
                    <a:pt x="23488" y="28258"/>
                    <a:pt x="23579" y="23625"/>
                    <a:pt x="23579" y="18991"/>
                  </a:cubicBezTo>
                  <a:cubicBezTo>
                    <a:pt x="23579" y="15020"/>
                    <a:pt x="23419" y="11048"/>
                    <a:pt x="23967" y="7122"/>
                  </a:cubicBezTo>
                  <a:cubicBezTo>
                    <a:pt x="23693" y="7008"/>
                    <a:pt x="23419" y="6894"/>
                    <a:pt x="23168" y="6711"/>
                  </a:cubicBezTo>
                  <a:cubicBezTo>
                    <a:pt x="23054" y="6666"/>
                    <a:pt x="22940" y="6597"/>
                    <a:pt x="22826" y="6529"/>
                  </a:cubicBezTo>
                  <a:cubicBezTo>
                    <a:pt x="21456" y="5570"/>
                    <a:pt x="20886" y="4155"/>
                    <a:pt x="20246" y="2694"/>
                  </a:cubicBezTo>
                  <a:cubicBezTo>
                    <a:pt x="19950" y="2055"/>
                    <a:pt x="19858" y="1393"/>
                    <a:pt x="19950" y="800"/>
                  </a:cubicBezTo>
                  <a:cubicBezTo>
                    <a:pt x="19950" y="548"/>
                    <a:pt x="19950" y="297"/>
                    <a:pt x="19973" y="46"/>
                  </a:cubicBezTo>
                  <a:cubicBezTo>
                    <a:pt x="19973" y="24"/>
                    <a:pt x="19995" y="24"/>
                    <a:pt x="19995"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6"/>
            <p:cNvSpPr/>
            <p:nvPr/>
          </p:nvSpPr>
          <p:spPr>
            <a:xfrm>
              <a:off x="5545575" y="2877175"/>
              <a:ext cx="590050" cy="1428325"/>
            </a:xfrm>
            <a:custGeom>
              <a:rect b="b" l="l" r="r" t="t"/>
              <a:pathLst>
                <a:path extrusionOk="0" h="57133" w="23602">
                  <a:moveTo>
                    <a:pt x="3835" y="0"/>
                  </a:moveTo>
                  <a:cubicBezTo>
                    <a:pt x="2694" y="2374"/>
                    <a:pt x="1712" y="4908"/>
                    <a:pt x="0" y="6848"/>
                  </a:cubicBezTo>
                  <a:cubicBezTo>
                    <a:pt x="1484" y="10272"/>
                    <a:pt x="1666" y="14061"/>
                    <a:pt x="1781" y="17736"/>
                  </a:cubicBezTo>
                  <a:cubicBezTo>
                    <a:pt x="1895" y="22141"/>
                    <a:pt x="2420" y="26478"/>
                    <a:pt x="2557" y="30860"/>
                  </a:cubicBezTo>
                  <a:cubicBezTo>
                    <a:pt x="2739" y="35996"/>
                    <a:pt x="2694" y="41132"/>
                    <a:pt x="3173" y="46244"/>
                  </a:cubicBezTo>
                  <a:cubicBezTo>
                    <a:pt x="3538" y="49874"/>
                    <a:pt x="3766" y="53503"/>
                    <a:pt x="3880" y="57132"/>
                  </a:cubicBezTo>
                  <a:cubicBezTo>
                    <a:pt x="4246" y="57132"/>
                    <a:pt x="4611" y="57109"/>
                    <a:pt x="4999" y="57086"/>
                  </a:cubicBezTo>
                  <a:cubicBezTo>
                    <a:pt x="11002" y="56698"/>
                    <a:pt x="16891" y="55740"/>
                    <a:pt x="22369" y="53183"/>
                  </a:cubicBezTo>
                  <a:cubicBezTo>
                    <a:pt x="22940" y="52909"/>
                    <a:pt x="23236" y="52225"/>
                    <a:pt x="23259" y="51608"/>
                  </a:cubicBezTo>
                  <a:cubicBezTo>
                    <a:pt x="23602" y="42250"/>
                    <a:pt x="21981" y="32937"/>
                    <a:pt x="19105" y="24035"/>
                  </a:cubicBezTo>
                  <a:cubicBezTo>
                    <a:pt x="17667" y="19607"/>
                    <a:pt x="15955" y="15248"/>
                    <a:pt x="14015" y="11002"/>
                  </a:cubicBezTo>
                  <a:cubicBezTo>
                    <a:pt x="12440" y="7556"/>
                    <a:pt x="10523" y="4109"/>
                    <a:pt x="7373" y="1849"/>
                  </a:cubicBezTo>
                  <a:cubicBezTo>
                    <a:pt x="6277" y="1050"/>
                    <a:pt x="5067" y="457"/>
                    <a:pt x="3835"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6"/>
            <p:cNvSpPr/>
            <p:nvPr/>
          </p:nvSpPr>
          <p:spPr>
            <a:xfrm>
              <a:off x="4740975" y="1656625"/>
              <a:ext cx="1174950" cy="1284025"/>
            </a:xfrm>
            <a:custGeom>
              <a:rect b="b" l="l" r="r" t="t"/>
              <a:pathLst>
                <a:path extrusionOk="0" h="51361" w="46998">
                  <a:moveTo>
                    <a:pt x="23536" y="1"/>
                  </a:moveTo>
                  <a:cubicBezTo>
                    <a:pt x="16650" y="1"/>
                    <a:pt x="9800" y="2109"/>
                    <a:pt x="4223" y="6208"/>
                  </a:cubicBezTo>
                  <a:cubicBezTo>
                    <a:pt x="3789" y="6527"/>
                    <a:pt x="3744" y="7052"/>
                    <a:pt x="3949" y="7440"/>
                  </a:cubicBezTo>
                  <a:cubicBezTo>
                    <a:pt x="4132" y="10362"/>
                    <a:pt x="4109" y="13466"/>
                    <a:pt x="4634" y="16342"/>
                  </a:cubicBezTo>
                  <a:cubicBezTo>
                    <a:pt x="4680" y="17187"/>
                    <a:pt x="4725" y="18054"/>
                    <a:pt x="4794" y="18899"/>
                  </a:cubicBezTo>
                  <a:cubicBezTo>
                    <a:pt x="4602" y="18870"/>
                    <a:pt x="4409" y="18856"/>
                    <a:pt x="4216" y="18856"/>
                  </a:cubicBezTo>
                  <a:cubicBezTo>
                    <a:pt x="2549" y="18856"/>
                    <a:pt x="914" y="19894"/>
                    <a:pt x="525" y="21592"/>
                  </a:cubicBezTo>
                  <a:cubicBezTo>
                    <a:pt x="0" y="23806"/>
                    <a:pt x="1827" y="26180"/>
                    <a:pt x="4086" y="26225"/>
                  </a:cubicBezTo>
                  <a:cubicBezTo>
                    <a:pt x="4543" y="26225"/>
                    <a:pt x="4976" y="26134"/>
                    <a:pt x="5364" y="25974"/>
                  </a:cubicBezTo>
                  <a:cubicBezTo>
                    <a:pt x="5844" y="29718"/>
                    <a:pt x="6825" y="33461"/>
                    <a:pt x="9039" y="36565"/>
                  </a:cubicBezTo>
                  <a:cubicBezTo>
                    <a:pt x="11504" y="40035"/>
                    <a:pt x="15453" y="42180"/>
                    <a:pt x="19722" y="43048"/>
                  </a:cubicBezTo>
                  <a:cubicBezTo>
                    <a:pt x="19676" y="44143"/>
                    <a:pt x="19653" y="45216"/>
                    <a:pt x="19653" y="46312"/>
                  </a:cubicBezTo>
                  <a:cubicBezTo>
                    <a:pt x="19653" y="47362"/>
                    <a:pt x="19607" y="48503"/>
                    <a:pt x="20201" y="49439"/>
                  </a:cubicBezTo>
                  <a:cubicBezTo>
                    <a:pt x="21156" y="50912"/>
                    <a:pt x="23101" y="51360"/>
                    <a:pt x="24809" y="51360"/>
                  </a:cubicBezTo>
                  <a:cubicBezTo>
                    <a:pt x="25060" y="51360"/>
                    <a:pt x="25305" y="51351"/>
                    <a:pt x="25542" y="51333"/>
                  </a:cubicBezTo>
                  <a:cubicBezTo>
                    <a:pt x="27254" y="51219"/>
                    <a:pt x="29308" y="50831"/>
                    <a:pt x="30335" y="49279"/>
                  </a:cubicBezTo>
                  <a:cubicBezTo>
                    <a:pt x="31545" y="47430"/>
                    <a:pt x="30906" y="44600"/>
                    <a:pt x="30495" y="42500"/>
                  </a:cubicBezTo>
                  <a:cubicBezTo>
                    <a:pt x="30883" y="42363"/>
                    <a:pt x="31271" y="42226"/>
                    <a:pt x="31659" y="42066"/>
                  </a:cubicBezTo>
                  <a:cubicBezTo>
                    <a:pt x="39146" y="39008"/>
                    <a:pt x="41611" y="31430"/>
                    <a:pt x="42341" y="23989"/>
                  </a:cubicBezTo>
                  <a:cubicBezTo>
                    <a:pt x="42573" y="24033"/>
                    <a:pt x="42807" y="24056"/>
                    <a:pt x="43039" y="24056"/>
                  </a:cubicBezTo>
                  <a:cubicBezTo>
                    <a:pt x="43515" y="24056"/>
                    <a:pt x="43981" y="23960"/>
                    <a:pt x="44396" y="23760"/>
                  </a:cubicBezTo>
                  <a:cubicBezTo>
                    <a:pt x="45628" y="23349"/>
                    <a:pt x="46633" y="22231"/>
                    <a:pt x="46747" y="20862"/>
                  </a:cubicBezTo>
                  <a:cubicBezTo>
                    <a:pt x="46998" y="18237"/>
                    <a:pt x="44875" y="17050"/>
                    <a:pt x="42638" y="16753"/>
                  </a:cubicBezTo>
                  <a:cubicBezTo>
                    <a:pt x="42638" y="15292"/>
                    <a:pt x="42615" y="13809"/>
                    <a:pt x="42547" y="12348"/>
                  </a:cubicBezTo>
                  <a:cubicBezTo>
                    <a:pt x="42433" y="10339"/>
                    <a:pt x="42570" y="7532"/>
                    <a:pt x="41406" y="5774"/>
                  </a:cubicBezTo>
                  <a:cubicBezTo>
                    <a:pt x="40424" y="4313"/>
                    <a:pt x="38415" y="3537"/>
                    <a:pt x="36863" y="2830"/>
                  </a:cubicBezTo>
                  <a:cubicBezTo>
                    <a:pt x="34946" y="1962"/>
                    <a:pt x="32960" y="1300"/>
                    <a:pt x="30906" y="821"/>
                  </a:cubicBezTo>
                  <a:cubicBezTo>
                    <a:pt x="28483" y="272"/>
                    <a:pt x="26007" y="1"/>
                    <a:pt x="23536" y="1"/>
                  </a:cubicBezTo>
                  <a:close/>
                </a:path>
              </a:pathLst>
            </a:custGeom>
            <a:solidFill>
              <a:srgbClr val="F4D9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6"/>
            <p:cNvSpPr/>
            <p:nvPr/>
          </p:nvSpPr>
          <p:spPr>
            <a:xfrm>
              <a:off x="4883625" y="2163325"/>
              <a:ext cx="600" cy="25"/>
            </a:xfrm>
            <a:custGeom>
              <a:rect b="b" l="l" r="r" t="t"/>
              <a:pathLst>
                <a:path extrusionOk="0" fill="none" h="1" w="24">
                  <a:moveTo>
                    <a:pt x="1" y="0"/>
                  </a:moveTo>
                  <a:cubicBezTo>
                    <a:pt x="24" y="0"/>
                    <a:pt x="24" y="0"/>
                    <a:pt x="1" y="0"/>
                  </a:cubicBezTo>
                </a:path>
              </a:pathLst>
            </a:custGeom>
            <a:noFill/>
            <a:ln cap="rnd" cmpd="sng" w="6850">
              <a:solidFill>
                <a:srgbClr val="F4D9B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6"/>
            <p:cNvSpPr/>
            <p:nvPr/>
          </p:nvSpPr>
          <p:spPr>
            <a:xfrm>
              <a:off x="4604025" y="1495450"/>
              <a:ext cx="1280525" cy="598100"/>
            </a:xfrm>
            <a:custGeom>
              <a:rect b="b" l="l" r="r" t="t"/>
              <a:pathLst>
                <a:path extrusionOk="0" h="23924" w="51221">
                  <a:moveTo>
                    <a:pt x="25395" y="1"/>
                  </a:moveTo>
                  <a:cubicBezTo>
                    <a:pt x="21841" y="1"/>
                    <a:pt x="18313" y="564"/>
                    <a:pt x="14997" y="1858"/>
                  </a:cubicBezTo>
                  <a:cubicBezTo>
                    <a:pt x="9450" y="4004"/>
                    <a:pt x="0" y="11262"/>
                    <a:pt x="4588" y="18110"/>
                  </a:cubicBezTo>
                  <a:cubicBezTo>
                    <a:pt x="6169" y="20480"/>
                    <a:pt x="9001" y="21679"/>
                    <a:pt x="11782" y="21679"/>
                  </a:cubicBezTo>
                  <a:cubicBezTo>
                    <a:pt x="12295" y="21679"/>
                    <a:pt x="12806" y="21638"/>
                    <a:pt x="13308" y="21557"/>
                  </a:cubicBezTo>
                  <a:cubicBezTo>
                    <a:pt x="17325" y="20917"/>
                    <a:pt x="20246" y="18201"/>
                    <a:pt x="23328" y="15782"/>
                  </a:cubicBezTo>
                  <a:cubicBezTo>
                    <a:pt x="25005" y="14454"/>
                    <a:pt x="26621" y="13886"/>
                    <a:pt x="28484" y="13886"/>
                  </a:cubicBezTo>
                  <a:cubicBezTo>
                    <a:pt x="29183" y="13886"/>
                    <a:pt x="29916" y="13966"/>
                    <a:pt x="30700" y="14116"/>
                  </a:cubicBezTo>
                  <a:cubicBezTo>
                    <a:pt x="32718" y="14498"/>
                    <a:pt x="34735" y="15038"/>
                    <a:pt x="36789" y="15038"/>
                  </a:cubicBezTo>
                  <a:cubicBezTo>
                    <a:pt x="36943" y="15038"/>
                    <a:pt x="37097" y="15035"/>
                    <a:pt x="37251" y="15029"/>
                  </a:cubicBezTo>
                  <a:cubicBezTo>
                    <a:pt x="38826" y="14983"/>
                    <a:pt x="40310" y="14572"/>
                    <a:pt x="41611" y="13887"/>
                  </a:cubicBezTo>
                  <a:cubicBezTo>
                    <a:pt x="41885" y="17608"/>
                    <a:pt x="44327" y="20986"/>
                    <a:pt x="47272" y="23451"/>
                  </a:cubicBezTo>
                  <a:cubicBezTo>
                    <a:pt x="47643" y="23761"/>
                    <a:pt x="48125" y="23923"/>
                    <a:pt x="48594" y="23923"/>
                  </a:cubicBezTo>
                  <a:cubicBezTo>
                    <a:pt x="49334" y="23923"/>
                    <a:pt x="50043" y="23519"/>
                    <a:pt x="50239" y="22652"/>
                  </a:cubicBezTo>
                  <a:cubicBezTo>
                    <a:pt x="51220" y="18452"/>
                    <a:pt x="51061" y="13956"/>
                    <a:pt x="49372" y="9939"/>
                  </a:cubicBezTo>
                  <a:cubicBezTo>
                    <a:pt x="47660" y="5921"/>
                    <a:pt x="43985" y="4392"/>
                    <a:pt x="40127" y="2908"/>
                  </a:cubicBezTo>
                  <a:cubicBezTo>
                    <a:pt x="35512" y="1129"/>
                    <a:pt x="30427" y="1"/>
                    <a:pt x="25395"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6"/>
            <p:cNvSpPr/>
            <p:nvPr/>
          </p:nvSpPr>
          <p:spPr>
            <a:xfrm>
              <a:off x="4757525" y="2172400"/>
              <a:ext cx="86775" cy="93350"/>
            </a:xfrm>
            <a:custGeom>
              <a:rect b="b" l="l" r="r" t="t"/>
              <a:pathLst>
                <a:path extrusionOk="0" h="3734" w="3471">
                  <a:moveTo>
                    <a:pt x="2574" y="0"/>
                  </a:moveTo>
                  <a:cubicBezTo>
                    <a:pt x="2569" y="0"/>
                    <a:pt x="2563" y="1"/>
                    <a:pt x="2557" y="2"/>
                  </a:cubicBezTo>
                  <a:cubicBezTo>
                    <a:pt x="685" y="185"/>
                    <a:pt x="0" y="2490"/>
                    <a:pt x="1438" y="3700"/>
                  </a:cubicBezTo>
                  <a:cubicBezTo>
                    <a:pt x="1471" y="3723"/>
                    <a:pt x="1506" y="3733"/>
                    <a:pt x="1539" y="3733"/>
                  </a:cubicBezTo>
                  <a:cubicBezTo>
                    <a:pt x="1667" y="3733"/>
                    <a:pt x="1771" y="3585"/>
                    <a:pt x="1644" y="3495"/>
                  </a:cubicBezTo>
                  <a:cubicBezTo>
                    <a:pt x="1256" y="3107"/>
                    <a:pt x="1028" y="2673"/>
                    <a:pt x="982" y="2216"/>
                  </a:cubicBezTo>
                  <a:cubicBezTo>
                    <a:pt x="1332" y="1971"/>
                    <a:pt x="1743" y="1845"/>
                    <a:pt x="2152" y="1845"/>
                  </a:cubicBezTo>
                  <a:cubicBezTo>
                    <a:pt x="2542" y="1845"/>
                    <a:pt x="2930" y="1960"/>
                    <a:pt x="3264" y="2194"/>
                  </a:cubicBezTo>
                  <a:cubicBezTo>
                    <a:pt x="3286" y="2211"/>
                    <a:pt x="3308" y="2218"/>
                    <a:pt x="3328" y="2218"/>
                  </a:cubicBezTo>
                  <a:cubicBezTo>
                    <a:pt x="3414" y="2218"/>
                    <a:pt x="3471" y="2085"/>
                    <a:pt x="3379" y="2011"/>
                  </a:cubicBezTo>
                  <a:cubicBezTo>
                    <a:pt x="3025" y="1757"/>
                    <a:pt x="2613" y="1631"/>
                    <a:pt x="2204" y="1631"/>
                  </a:cubicBezTo>
                  <a:cubicBezTo>
                    <a:pt x="1768" y="1631"/>
                    <a:pt x="1335" y="1774"/>
                    <a:pt x="982" y="2057"/>
                  </a:cubicBezTo>
                  <a:cubicBezTo>
                    <a:pt x="959" y="1212"/>
                    <a:pt x="1553" y="367"/>
                    <a:pt x="2580" y="162"/>
                  </a:cubicBezTo>
                  <a:cubicBezTo>
                    <a:pt x="2644" y="141"/>
                    <a:pt x="2648" y="0"/>
                    <a:pt x="2574"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6"/>
            <p:cNvSpPr/>
            <p:nvPr/>
          </p:nvSpPr>
          <p:spPr>
            <a:xfrm>
              <a:off x="5811350" y="2119475"/>
              <a:ext cx="78900" cy="99950"/>
            </a:xfrm>
            <a:custGeom>
              <a:rect b="b" l="l" r="r" t="t"/>
              <a:pathLst>
                <a:path extrusionOk="0" h="3998" w="3156">
                  <a:moveTo>
                    <a:pt x="1709" y="1"/>
                  </a:moveTo>
                  <a:cubicBezTo>
                    <a:pt x="1629" y="1"/>
                    <a:pt x="1552" y="105"/>
                    <a:pt x="1626" y="179"/>
                  </a:cubicBezTo>
                  <a:cubicBezTo>
                    <a:pt x="2151" y="636"/>
                    <a:pt x="2676" y="1206"/>
                    <a:pt x="2813" y="1914"/>
                  </a:cubicBezTo>
                  <a:cubicBezTo>
                    <a:pt x="2441" y="1596"/>
                    <a:pt x="1964" y="1436"/>
                    <a:pt x="1485" y="1436"/>
                  </a:cubicBezTo>
                  <a:cubicBezTo>
                    <a:pt x="965" y="1436"/>
                    <a:pt x="443" y="1625"/>
                    <a:pt x="51" y="2005"/>
                  </a:cubicBezTo>
                  <a:cubicBezTo>
                    <a:pt x="0" y="2057"/>
                    <a:pt x="39" y="2121"/>
                    <a:pt x="100" y="2121"/>
                  </a:cubicBezTo>
                  <a:cubicBezTo>
                    <a:pt x="120" y="2121"/>
                    <a:pt x="143" y="2114"/>
                    <a:pt x="166" y="2096"/>
                  </a:cubicBezTo>
                  <a:cubicBezTo>
                    <a:pt x="509" y="1812"/>
                    <a:pt x="933" y="1675"/>
                    <a:pt x="1357" y="1675"/>
                  </a:cubicBezTo>
                  <a:cubicBezTo>
                    <a:pt x="1919" y="1675"/>
                    <a:pt x="2482" y="1915"/>
                    <a:pt x="2859" y="2370"/>
                  </a:cubicBezTo>
                  <a:cubicBezTo>
                    <a:pt x="2837" y="3133"/>
                    <a:pt x="2307" y="3763"/>
                    <a:pt x="1487" y="3763"/>
                  </a:cubicBezTo>
                  <a:cubicBezTo>
                    <a:pt x="1473" y="3763"/>
                    <a:pt x="1458" y="3763"/>
                    <a:pt x="1444" y="3763"/>
                  </a:cubicBezTo>
                  <a:cubicBezTo>
                    <a:pt x="1307" y="3763"/>
                    <a:pt x="1284" y="3945"/>
                    <a:pt x="1398" y="3968"/>
                  </a:cubicBezTo>
                  <a:cubicBezTo>
                    <a:pt x="1489" y="3988"/>
                    <a:pt x="1579" y="3998"/>
                    <a:pt x="1666" y="3998"/>
                  </a:cubicBezTo>
                  <a:cubicBezTo>
                    <a:pt x="2370" y="3998"/>
                    <a:pt x="2948" y="3380"/>
                    <a:pt x="3110" y="2690"/>
                  </a:cubicBezTo>
                  <a:cubicBezTo>
                    <a:pt x="3133" y="2576"/>
                    <a:pt x="3133" y="2462"/>
                    <a:pt x="3133" y="2348"/>
                  </a:cubicBezTo>
                  <a:cubicBezTo>
                    <a:pt x="3156" y="2325"/>
                    <a:pt x="3156" y="2302"/>
                    <a:pt x="3133" y="2256"/>
                  </a:cubicBezTo>
                  <a:cubicBezTo>
                    <a:pt x="3110" y="1366"/>
                    <a:pt x="2425" y="590"/>
                    <a:pt x="1763" y="19"/>
                  </a:cubicBezTo>
                  <a:cubicBezTo>
                    <a:pt x="1746" y="6"/>
                    <a:pt x="1727" y="1"/>
                    <a:pt x="1709"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6"/>
            <p:cNvSpPr/>
            <p:nvPr/>
          </p:nvSpPr>
          <p:spPr>
            <a:xfrm>
              <a:off x="4991100" y="2185050"/>
              <a:ext cx="200750" cy="81750"/>
            </a:xfrm>
            <a:custGeom>
              <a:rect b="b" l="l" r="r" t="t"/>
              <a:pathLst>
                <a:path extrusionOk="0" h="3270" w="8030">
                  <a:moveTo>
                    <a:pt x="4314" y="0"/>
                  </a:moveTo>
                  <a:cubicBezTo>
                    <a:pt x="2485" y="0"/>
                    <a:pt x="714" y="1085"/>
                    <a:pt x="16" y="3125"/>
                  </a:cubicBezTo>
                  <a:cubicBezTo>
                    <a:pt x="0" y="3203"/>
                    <a:pt x="89" y="3269"/>
                    <a:pt x="162" y="3269"/>
                  </a:cubicBezTo>
                  <a:cubicBezTo>
                    <a:pt x="198" y="3269"/>
                    <a:pt x="229" y="3254"/>
                    <a:pt x="244" y="3217"/>
                  </a:cubicBezTo>
                  <a:cubicBezTo>
                    <a:pt x="1041" y="1407"/>
                    <a:pt x="2678" y="388"/>
                    <a:pt x="4354" y="388"/>
                  </a:cubicBezTo>
                  <a:cubicBezTo>
                    <a:pt x="5510" y="388"/>
                    <a:pt x="6685" y="872"/>
                    <a:pt x="7617" y="1916"/>
                  </a:cubicBezTo>
                  <a:cubicBezTo>
                    <a:pt x="7655" y="1965"/>
                    <a:pt x="7701" y="1985"/>
                    <a:pt x="7747" y="1985"/>
                  </a:cubicBezTo>
                  <a:cubicBezTo>
                    <a:pt x="7891" y="1985"/>
                    <a:pt x="8029" y="1781"/>
                    <a:pt x="7891" y="1642"/>
                  </a:cubicBezTo>
                  <a:cubicBezTo>
                    <a:pt x="6903" y="532"/>
                    <a:pt x="5595" y="0"/>
                    <a:pt x="4314"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6"/>
            <p:cNvSpPr/>
            <p:nvPr/>
          </p:nvSpPr>
          <p:spPr>
            <a:xfrm>
              <a:off x="5443525" y="2166075"/>
              <a:ext cx="204225" cy="62350"/>
            </a:xfrm>
            <a:custGeom>
              <a:rect b="b" l="l" r="r" t="t"/>
              <a:pathLst>
                <a:path extrusionOk="0" h="2494" w="8169">
                  <a:moveTo>
                    <a:pt x="4470" y="1"/>
                  </a:moveTo>
                  <a:cubicBezTo>
                    <a:pt x="2765" y="1"/>
                    <a:pt x="1076" y="797"/>
                    <a:pt x="65" y="2332"/>
                  </a:cubicBezTo>
                  <a:cubicBezTo>
                    <a:pt x="0" y="2413"/>
                    <a:pt x="84" y="2494"/>
                    <a:pt x="171" y="2494"/>
                  </a:cubicBezTo>
                  <a:cubicBezTo>
                    <a:pt x="207" y="2494"/>
                    <a:pt x="244" y="2480"/>
                    <a:pt x="270" y="2447"/>
                  </a:cubicBezTo>
                  <a:cubicBezTo>
                    <a:pt x="1264" y="1113"/>
                    <a:pt x="2843" y="401"/>
                    <a:pt x="4421" y="401"/>
                  </a:cubicBezTo>
                  <a:cubicBezTo>
                    <a:pt x="5598" y="401"/>
                    <a:pt x="6776" y="796"/>
                    <a:pt x="7711" y="1625"/>
                  </a:cubicBezTo>
                  <a:cubicBezTo>
                    <a:pt x="7757" y="1665"/>
                    <a:pt x="7806" y="1682"/>
                    <a:pt x="7854" y="1682"/>
                  </a:cubicBezTo>
                  <a:cubicBezTo>
                    <a:pt x="8023" y="1682"/>
                    <a:pt x="8168" y="1470"/>
                    <a:pt x="8008" y="1328"/>
                  </a:cubicBezTo>
                  <a:cubicBezTo>
                    <a:pt x="6999" y="436"/>
                    <a:pt x="5731" y="1"/>
                    <a:pt x="4470"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6"/>
            <p:cNvSpPr/>
            <p:nvPr/>
          </p:nvSpPr>
          <p:spPr>
            <a:xfrm>
              <a:off x="5226175" y="2720675"/>
              <a:ext cx="269500" cy="42350"/>
            </a:xfrm>
            <a:custGeom>
              <a:rect b="b" l="l" r="r" t="t"/>
              <a:pathLst>
                <a:path extrusionOk="0" h="1694" w="10780">
                  <a:moveTo>
                    <a:pt x="10577" y="1"/>
                  </a:moveTo>
                  <a:cubicBezTo>
                    <a:pt x="10565" y="1"/>
                    <a:pt x="10553" y="3"/>
                    <a:pt x="10539" y="6"/>
                  </a:cubicBezTo>
                  <a:cubicBezTo>
                    <a:pt x="8405" y="911"/>
                    <a:pt x="6322" y="1326"/>
                    <a:pt x="4179" y="1326"/>
                  </a:cubicBezTo>
                  <a:cubicBezTo>
                    <a:pt x="2861" y="1326"/>
                    <a:pt x="1521" y="1169"/>
                    <a:pt x="131" y="874"/>
                  </a:cubicBezTo>
                  <a:cubicBezTo>
                    <a:pt x="125" y="872"/>
                    <a:pt x="119" y="871"/>
                    <a:pt x="113" y="871"/>
                  </a:cubicBezTo>
                  <a:cubicBezTo>
                    <a:pt x="34" y="871"/>
                    <a:pt x="0" y="1012"/>
                    <a:pt x="85" y="1033"/>
                  </a:cubicBezTo>
                  <a:cubicBezTo>
                    <a:pt x="1439" y="1482"/>
                    <a:pt x="2856" y="1694"/>
                    <a:pt x="4275" y="1694"/>
                  </a:cubicBezTo>
                  <a:cubicBezTo>
                    <a:pt x="6470" y="1694"/>
                    <a:pt x="8671" y="1186"/>
                    <a:pt x="10653" y="257"/>
                  </a:cubicBezTo>
                  <a:cubicBezTo>
                    <a:pt x="10779" y="216"/>
                    <a:pt x="10713" y="1"/>
                    <a:pt x="10577"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6"/>
            <p:cNvSpPr/>
            <p:nvPr/>
          </p:nvSpPr>
          <p:spPr>
            <a:xfrm>
              <a:off x="5100475" y="2867150"/>
              <a:ext cx="547950" cy="1433850"/>
            </a:xfrm>
            <a:custGeom>
              <a:rect b="b" l="l" r="r" t="t"/>
              <a:pathLst>
                <a:path extrusionOk="0" h="57354" w="21918">
                  <a:moveTo>
                    <a:pt x="21575" y="1"/>
                  </a:moveTo>
                  <a:cubicBezTo>
                    <a:pt x="21468" y="1"/>
                    <a:pt x="21369" y="65"/>
                    <a:pt x="21342" y="219"/>
                  </a:cubicBezTo>
                  <a:cubicBezTo>
                    <a:pt x="20954" y="1908"/>
                    <a:pt x="20406" y="3506"/>
                    <a:pt x="19448" y="4944"/>
                  </a:cubicBezTo>
                  <a:cubicBezTo>
                    <a:pt x="18763" y="5994"/>
                    <a:pt x="16960" y="8436"/>
                    <a:pt x="15613" y="8641"/>
                  </a:cubicBezTo>
                  <a:cubicBezTo>
                    <a:pt x="15600" y="8643"/>
                    <a:pt x="15586" y="8644"/>
                    <a:pt x="15573" y="8644"/>
                  </a:cubicBezTo>
                  <a:cubicBezTo>
                    <a:pt x="14946" y="8644"/>
                    <a:pt x="14301" y="6596"/>
                    <a:pt x="13787" y="5948"/>
                  </a:cubicBezTo>
                  <a:cubicBezTo>
                    <a:pt x="12988" y="4944"/>
                    <a:pt x="12007" y="4213"/>
                    <a:pt x="10865" y="3688"/>
                  </a:cubicBezTo>
                  <a:cubicBezTo>
                    <a:pt x="10852" y="3682"/>
                    <a:pt x="10837" y="3679"/>
                    <a:pt x="10820" y="3679"/>
                  </a:cubicBezTo>
                  <a:cubicBezTo>
                    <a:pt x="10781" y="3679"/>
                    <a:pt x="10738" y="3695"/>
                    <a:pt x="10706" y="3711"/>
                  </a:cubicBezTo>
                  <a:cubicBezTo>
                    <a:pt x="10679" y="3645"/>
                    <a:pt x="10614" y="3609"/>
                    <a:pt x="10555" y="3609"/>
                  </a:cubicBezTo>
                  <a:cubicBezTo>
                    <a:pt x="10512" y="3609"/>
                    <a:pt x="10473" y="3627"/>
                    <a:pt x="10454" y="3665"/>
                  </a:cubicBezTo>
                  <a:cubicBezTo>
                    <a:pt x="10415" y="3626"/>
                    <a:pt x="10375" y="3601"/>
                    <a:pt x="10331" y="3601"/>
                  </a:cubicBezTo>
                  <a:cubicBezTo>
                    <a:pt x="10299" y="3601"/>
                    <a:pt x="10264" y="3614"/>
                    <a:pt x="10226" y="3643"/>
                  </a:cubicBezTo>
                  <a:cubicBezTo>
                    <a:pt x="9290" y="4282"/>
                    <a:pt x="8423" y="4989"/>
                    <a:pt x="7670" y="5834"/>
                  </a:cubicBezTo>
                  <a:cubicBezTo>
                    <a:pt x="7039" y="6527"/>
                    <a:pt x="6389" y="8131"/>
                    <a:pt x="5399" y="8131"/>
                  </a:cubicBezTo>
                  <a:cubicBezTo>
                    <a:pt x="5314" y="8131"/>
                    <a:pt x="5226" y="8119"/>
                    <a:pt x="5136" y="8094"/>
                  </a:cubicBezTo>
                  <a:cubicBezTo>
                    <a:pt x="2260" y="7295"/>
                    <a:pt x="799" y="3392"/>
                    <a:pt x="662" y="790"/>
                  </a:cubicBezTo>
                  <a:cubicBezTo>
                    <a:pt x="651" y="618"/>
                    <a:pt x="514" y="533"/>
                    <a:pt x="377" y="533"/>
                  </a:cubicBezTo>
                  <a:cubicBezTo>
                    <a:pt x="240" y="533"/>
                    <a:pt x="103" y="618"/>
                    <a:pt x="92" y="790"/>
                  </a:cubicBezTo>
                  <a:cubicBezTo>
                    <a:pt x="0" y="4510"/>
                    <a:pt x="2511" y="7774"/>
                    <a:pt x="5912" y="9029"/>
                  </a:cubicBezTo>
                  <a:cubicBezTo>
                    <a:pt x="5937" y="9039"/>
                    <a:pt x="5963" y="9044"/>
                    <a:pt x="5990" y="9044"/>
                  </a:cubicBezTo>
                  <a:cubicBezTo>
                    <a:pt x="6090" y="9044"/>
                    <a:pt x="6201" y="8982"/>
                    <a:pt x="6255" y="8892"/>
                  </a:cubicBezTo>
                  <a:cubicBezTo>
                    <a:pt x="7282" y="6929"/>
                    <a:pt x="8651" y="5309"/>
                    <a:pt x="10409" y="3939"/>
                  </a:cubicBezTo>
                  <a:cubicBezTo>
                    <a:pt x="10637" y="12773"/>
                    <a:pt x="10865" y="21583"/>
                    <a:pt x="10614" y="30440"/>
                  </a:cubicBezTo>
                  <a:cubicBezTo>
                    <a:pt x="10386" y="39341"/>
                    <a:pt x="9747" y="48198"/>
                    <a:pt x="8971" y="57054"/>
                  </a:cubicBezTo>
                  <a:cubicBezTo>
                    <a:pt x="8948" y="57256"/>
                    <a:pt x="9087" y="57353"/>
                    <a:pt x="9238" y="57353"/>
                  </a:cubicBezTo>
                  <a:cubicBezTo>
                    <a:pt x="9394" y="57353"/>
                    <a:pt x="9564" y="57251"/>
                    <a:pt x="9587" y="57054"/>
                  </a:cubicBezTo>
                  <a:cubicBezTo>
                    <a:pt x="11504" y="39547"/>
                    <a:pt x="12052" y="21538"/>
                    <a:pt x="10751" y="3962"/>
                  </a:cubicBezTo>
                  <a:lnTo>
                    <a:pt x="10751" y="3962"/>
                  </a:lnTo>
                  <a:cubicBezTo>
                    <a:pt x="12805" y="5218"/>
                    <a:pt x="14198" y="7044"/>
                    <a:pt x="14723" y="9395"/>
                  </a:cubicBezTo>
                  <a:cubicBezTo>
                    <a:pt x="14755" y="9540"/>
                    <a:pt x="14879" y="9617"/>
                    <a:pt x="15005" y="9617"/>
                  </a:cubicBezTo>
                  <a:cubicBezTo>
                    <a:pt x="15057" y="9617"/>
                    <a:pt x="15110" y="9604"/>
                    <a:pt x="15156" y="9577"/>
                  </a:cubicBezTo>
                  <a:cubicBezTo>
                    <a:pt x="18672" y="7751"/>
                    <a:pt x="21319" y="4327"/>
                    <a:pt x="21890" y="356"/>
                  </a:cubicBezTo>
                  <a:cubicBezTo>
                    <a:pt x="21917" y="149"/>
                    <a:pt x="21737" y="1"/>
                    <a:pt x="21575"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6"/>
            <p:cNvSpPr/>
            <p:nvPr/>
          </p:nvSpPr>
          <p:spPr>
            <a:xfrm>
              <a:off x="4863100" y="3223575"/>
              <a:ext cx="158825" cy="1045825"/>
            </a:xfrm>
            <a:custGeom>
              <a:rect b="b" l="l" r="r" t="t"/>
              <a:pathLst>
                <a:path extrusionOk="0" h="41833" w="6353">
                  <a:moveTo>
                    <a:pt x="6200" y="0"/>
                  </a:moveTo>
                  <a:cubicBezTo>
                    <a:pt x="6159" y="0"/>
                    <a:pt x="6118" y="20"/>
                    <a:pt x="6094" y="68"/>
                  </a:cubicBezTo>
                  <a:cubicBezTo>
                    <a:pt x="3447" y="6276"/>
                    <a:pt x="2146" y="13055"/>
                    <a:pt x="1347" y="19743"/>
                  </a:cubicBezTo>
                  <a:cubicBezTo>
                    <a:pt x="479" y="26933"/>
                    <a:pt x="0" y="34329"/>
                    <a:pt x="137" y="41541"/>
                  </a:cubicBezTo>
                  <a:cubicBezTo>
                    <a:pt x="137" y="41735"/>
                    <a:pt x="280" y="41832"/>
                    <a:pt x="425" y="41832"/>
                  </a:cubicBezTo>
                  <a:cubicBezTo>
                    <a:pt x="571" y="41832"/>
                    <a:pt x="719" y="41735"/>
                    <a:pt x="731" y="41541"/>
                  </a:cubicBezTo>
                  <a:cubicBezTo>
                    <a:pt x="1187" y="34648"/>
                    <a:pt x="1096" y="27732"/>
                    <a:pt x="1826" y="20862"/>
                  </a:cubicBezTo>
                  <a:cubicBezTo>
                    <a:pt x="2579" y="13763"/>
                    <a:pt x="4086" y="6938"/>
                    <a:pt x="6323" y="159"/>
                  </a:cubicBezTo>
                  <a:cubicBezTo>
                    <a:pt x="6352" y="70"/>
                    <a:pt x="6276" y="0"/>
                    <a:pt x="6200" y="0"/>
                  </a:cubicBezTo>
                  <a:close/>
                </a:path>
              </a:pathLst>
            </a:custGeom>
            <a:solidFill>
              <a:srgbClr val="F9D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6"/>
            <p:cNvSpPr/>
            <p:nvPr/>
          </p:nvSpPr>
          <p:spPr>
            <a:xfrm>
              <a:off x="5665925" y="3196100"/>
              <a:ext cx="265975" cy="1087625"/>
            </a:xfrm>
            <a:custGeom>
              <a:rect b="b" l="l" r="r" t="t"/>
              <a:pathLst>
                <a:path extrusionOk="0" h="43505" w="10639">
                  <a:moveTo>
                    <a:pt x="195" y="1"/>
                  </a:moveTo>
                  <a:cubicBezTo>
                    <a:pt x="95" y="1"/>
                    <a:pt x="1" y="105"/>
                    <a:pt x="48" y="231"/>
                  </a:cubicBezTo>
                  <a:cubicBezTo>
                    <a:pt x="6736" y="13766"/>
                    <a:pt x="10000" y="28078"/>
                    <a:pt x="8197" y="43188"/>
                  </a:cubicBezTo>
                  <a:cubicBezTo>
                    <a:pt x="8174" y="43402"/>
                    <a:pt x="8324" y="43505"/>
                    <a:pt x="8489" y="43505"/>
                  </a:cubicBezTo>
                  <a:cubicBezTo>
                    <a:pt x="8660" y="43505"/>
                    <a:pt x="8847" y="43396"/>
                    <a:pt x="8881" y="43188"/>
                  </a:cubicBezTo>
                  <a:cubicBezTo>
                    <a:pt x="10639" y="28626"/>
                    <a:pt x="8014" y="12694"/>
                    <a:pt x="322" y="71"/>
                  </a:cubicBezTo>
                  <a:cubicBezTo>
                    <a:pt x="287" y="22"/>
                    <a:pt x="240" y="1"/>
                    <a:pt x="195" y="1"/>
                  </a:cubicBezTo>
                  <a:close/>
                </a:path>
              </a:pathLst>
            </a:custGeom>
            <a:solidFill>
              <a:srgbClr val="F9D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6"/>
            <p:cNvSpPr/>
            <p:nvPr/>
          </p:nvSpPr>
          <p:spPr>
            <a:xfrm>
              <a:off x="5432000" y="3221625"/>
              <a:ext cx="62225" cy="61325"/>
            </a:xfrm>
            <a:custGeom>
              <a:rect b="b" l="l" r="r" t="t"/>
              <a:pathLst>
                <a:path extrusionOk="0" h="2453" w="2489">
                  <a:moveTo>
                    <a:pt x="1393" y="374"/>
                  </a:moveTo>
                  <a:cubicBezTo>
                    <a:pt x="2261" y="625"/>
                    <a:pt x="2352" y="2040"/>
                    <a:pt x="1279" y="2040"/>
                  </a:cubicBezTo>
                  <a:cubicBezTo>
                    <a:pt x="845" y="2040"/>
                    <a:pt x="412" y="1766"/>
                    <a:pt x="435" y="1310"/>
                  </a:cubicBezTo>
                  <a:cubicBezTo>
                    <a:pt x="435" y="785"/>
                    <a:pt x="845" y="443"/>
                    <a:pt x="1325" y="397"/>
                  </a:cubicBezTo>
                  <a:cubicBezTo>
                    <a:pt x="1348" y="397"/>
                    <a:pt x="1370" y="374"/>
                    <a:pt x="1393" y="374"/>
                  </a:cubicBezTo>
                  <a:close/>
                  <a:moveTo>
                    <a:pt x="1205" y="1"/>
                  </a:moveTo>
                  <a:cubicBezTo>
                    <a:pt x="575" y="1"/>
                    <a:pt x="67" y="663"/>
                    <a:pt x="24" y="1264"/>
                  </a:cubicBezTo>
                  <a:cubicBezTo>
                    <a:pt x="1" y="1949"/>
                    <a:pt x="572" y="2428"/>
                    <a:pt x="1234" y="2451"/>
                  </a:cubicBezTo>
                  <a:cubicBezTo>
                    <a:pt x="1249" y="2452"/>
                    <a:pt x="1264" y="2452"/>
                    <a:pt x="1279" y="2452"/>
                  </a:cubicBezTo>
                  <a:cubicBezTo>
                    <a:pt x="1900" y="2452"/>
                    <a:pt x="2444" y="2002"/>
                    <a:pt x="2466" y="1356"/>
                  </a:cubicBezTo>
                  <a:cubicBezTo>
                    <a:pt x="2489" y="739"/>
                    <a:pt x="2055" y="192"/>
                    <a:pt x="1462" y="77"/>
                  </a:cubicBezTo>
                  <a:cubicBezTo>
                    <a:pt x="1439" y="32"/>
                    <a:pt x="1393" y="9"/>
                    <a:pt x="1325" y="9"/>
                  </a:cubicBezTo>
                  <a:cubicBezTo>
                    <a:pt x="1284" y="4"/>
                    <a:pt x="1244" y="1"/>
                    <a:pt x="1205"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6"/>
            <p:cNvSpPr/>
            <p:nvPr/>
          </p:nvSpPr>
          <p:spPr>
            <a:xfrm>
              <a:off x="5426325" y="3546325"/>
              <a:ext cx="69050" cy="66425"/>
            </a:xfrm>
            <a:custGeom>
              <a:rect b="b" l="l" r="r" t="t"/>
              <a:pathLst>
                <a:path extrusionOk="0" h="2657" w="2762">
                  <a:moveTo>
                    <a:pt x="1187" y="374"/>
                  </a:moveTo>
                  <a:cubicBezTo>
                    <a:pt x="1209" y="397"/>
                    <a:pt x="1255" y="419"/>
                    <a:pt x="1324" y="419"/>
                  </a:cubicBezTo>
                  <a:cubicBezTo>
                    <a:pt x="2488" y="465"/>
                    <a:pt x="2716" y="2268"/>
                    <a:pt x="1438" y="2268"/>
                  </a:cubicBezTo>
                  <a:cubicBezTo>
                    <a:pt x="913" y="2268"/>
                    <a:pt x="433" y="1949"/>
                    <a:pt x="433" y="1401"/>
                  </a:cubicBezTo>
                  <a:cubicBezTo>
                    <a:pt x="456" y="944"/>
                    <a:pt x="753" y="533"/>
                    <a:pt x="1187" y="374"/>
                  </a:cubicBezTo>
                  <a:close/>
                  <a:moveTo>
                    <a:pt x="1412" y="0"/>
                  </a:moveTo>
                  <a:cubicBezTo>
                    <a:pt x="695" y="0"/>
                    <a:pt x="88" y="648"/>
                    <a:pt x="45" y="1355"/>
                  </a:cubicBezTo>
                  <a:cubicBezTo>
                    <a:pt x="1" y="2116"/>
                    <a:pt x="657" y="2657"/>
                    <a:pt x="1392" y="2657"/>
                  </a:cubicBezTo>
                  <a:cubicBezTo>
                    <a:pt x="1407" y="2657"/>
                    <a:pt x="1423" y="2657"/>
                    <a:pt x="1438" y="2656"/>
                  </a:cubicBezTo>
                  <a:cubicBezTo>
                    <a:pt x="2145" y="2656"/>
                    <a:pt x="2762" y="2131"/>
                    <a:pt x="2739" y="1378"/>
                  </a:cubicBezTo>
                  <a:cubicBezTo>
                    <a:pt x="2693" y="807"/>
                    <a:pt x="2237" y="191"/>
                    <a:pt x="1666" y="77"/>
                  </a:cubicBezTo>
                  <a:cubicBezTo>
                    <a:pt x="1643" y="31"/>
                    <a:pt x="1597" y="9"/>
                    <a:pt x="1552" y="9"/>
                  </a:cubicBezTo>
                  <a:cubicBezTo>
                    <a:pt x="1505" y="3"/>
                    <a:pt x="1458" y="0"/>
                    <a:pt x="1412"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6"/>
            <p:cNvSpPr/>
            <p:nvPr/>
          </p:nvSpPr>
          <p:spPr>
            <a:xfrm>
              <a:off x="5425725" y="3871225"/>
              <a:ext cx="68500" cy="61875"/>
            </a:xfrm>
            <a:custGeom>
              <a:rect b="b" l="l" r="r" t="t"/>
              <a:pathLst>
                <a:path extrusionOk="0" h="2475" w="2740">
                  <a:moveTo>
                    <a:pt x="1490" y="481"/>
                  </a:moveTo>
                  <a:cubicBezTo>
                    <a:pt x="1782" y="481"/>
                    <a:pt x="2045" y="604"/>
                    <a:pt x="2146" y="959"/>
                  </a:cubicBezTo>
                  <a:cubicBezTo>
                    <a:pt x="2283" y="1415"/>
                    <a:pt x="2055" y="1963"/>
                    <a:pt x="1553" y="2054"/>
                  </a:cubicBezTo>
                  <a:cubicBezTo>
                    <a:pt x="1494" y="2066"/>
                    <a:pt x="1434" y="2072"/>
                    <a:pt x="1375" y="2072"/>
                  </a:cubicBezTo>
                  <a:cubicBezTo>
                    <a:pt x="969" y="2072"/>
                    <a:pt x="560" y="1810"/>
                    <a:pt x="480" y="1392"/>
                  </a:cubicBezTo>
                  <a:cubicBezTo>
                    <a:pt x="435" y="1141"/>
                    <a:pt x="503" y="890"/>
                    <a:pt x="663" y="685"/>
                  </a:cubicBezTo>
                  <a:cubicBezTo>
                    <a:pt x="708" y="685"/>
                    <a:pt x="754" y="685"/>
                    <a:pt x="800" y="662"/>
                  </a:cubicBezTo>
                  <a:cubicBezTo>
                    <a:pt x="1003" y="560"/>
                    <a:pt x="1256" y="481"/>
                    <a:pt x="1490" y="481"/>
                  </a:cubicBezTo>
                  <a:close/>
                  <a:moveTo>
                    <a:pt x="1325" y="0"/>
                  </a:moveTo>
                  <a:cubicBezTo>
                    <a:pt x="594" y="23"/>
                    <a:pt x="1" y="685"/>
                    <a:pt x="92" y="1392"/>
                  </a:cubicBezTo>
                  <a:cubicBezTo>
                    <a:pt x="151" y="2044"/>
                    <a:pt x="792" y="2474"/>
                    <a:pt x="1408" y="2474"/>
                  </a:cubicBezTo>
                  <a:cubicBezTo>
                    <a:pt x="1503" y="2474"/>
                    <a:pt x="1598" y="2464"/>
                    <a:pt x="1690" y="2442"/>
                  </a:cubicBezTo>
                  <a:cubicBezTo>
                    <a:pt x="2420" y="2260"/>
                    <a:pt x="2740" y="1438"/>
                    <a:pt x="2512" y="753"/>
                  </a:cubicBezTo>
                  <a:cubicBezTo>
                    <a:pt x="2338" y="298"/>
                    <a:pt x="1938" y="90"/>
                    <a:pt x="1507" y="90"/>
                  </a:cubicBezTo>
                  <a:cubicBezTo>
                    <a:pt x="1484" y="90"/>
                    <a:pt x="1462" y="90"/>
                    <a:pt x="1439" y="91"/>
                  </a:cubicBezTo>
                  <a:cubicBezTo>
                    <a:pt x="1416" y="46"/>
                    <a:pt x="1370" y="0"/>
                    <a:pt x="1325"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6"/>
            <p:cNvSpPr/>
            <p:nvPr/>
          </p:nvSpPr>
          <p:spPr>
            <a:xfrm>
              <a:off x="5421750" y="4144600"/>
              <a:ext cx="63925" cy="55650"/>
            </a:xfrm>
            <a:custGeom>
              <a:rect b="b" l="l" r="r" t="t"/>
              <a:pathLst>
                <a:path extrusionOk="0" h="2226" w="2557">
                  <a:moveTo>
                    <a:pt x="1400" y="353"/>
                  </a:moveTo>
                  <a:cubicBezTo>
                    <a:pt x="1581" y="353"/>
                    <a:pt x="1771" y="439"/>
                    <a:pt x="1872" y="615"/>
                  </a:cubicBezTo>
                  <a:cubicBezTo>
                    <a:pt x="2077" y="1071"/>
                    <a:pt x="1826" y="1596"/>
                    <a:pt x="1415" y="1802"/>
                  </a:cubicBezTo>
                  <a:cubicBezTo>
                    <a:pt x="1294" y="1850"/>
                    <a:pt x="1141" y="1881"/>
                    <a:pt x="991" y="1881"/>
                  </a:cubicBezTo>
                  <a:cubicBezTo>
                    <a:pt x="716" y="1881"/>
                    <a:pt x="447" y="1777"/>
                    <a:pt x="388" y="1482"/>
                  </a:cubicBezTo>
                  <a:cubicBezTo>
                    <a:pt x="342" y="1277"/>
                    <a:pt x="457" y="1026"/>
                    <a:pt x="639" y="866"/>
                  </a:cubicBezTo>
                  <a:cubicBezTo>
                    <a:pt x="639" y="889"/>
                    <a:pt x="639" y="911"/>
                    <a:pt x="639" y="911"/>
                  </a:cubicBezTo>
                  <a:cubicBezTo>
                    <a:pt x="677" y="997"/>
                    <a:pt x="748" y="1035"/>
                    <a:pt x="813" y="1035"/>
                  </a:cubicBezTo>
                  <a:cubicBezTo>
                    <a:pt x="904" y="1035"/>
                    <a:pt x="985" y="962"/>
                    <a:pt x="959" y="843"/>
                  </a:cubicBezTo>
                  <a:cubicBezTo>
                    <a:pt x="959" y="797"/>
                    <a:pt x="959" y="774"/>
                    <a:pt x="959" y="752"/>
                  </a:cubicBezTo>
                  <a:cubicBezTo>
                    <a:pt x="1004" y="752"/>
                    <a:pt x="1073" y="774"/>
                    <a:pt x="1119" y="797"/>
                  </a:cubicBezTo>
                  <a:cubicBezTo>
                    <a:pt x="1132" y="803"/>
                    <a:pt x="1146" y="805"/>
                    <a:pt x="1159" y="805"/>
                  </a:cubicBezTo>
                  <a:cubicBezTo>
                    <a:pt x="1252" y="805"/>
                    <a:pt x="1310" y="675"/>
                    <a:pt x="1210" y="615"/>
                  </a:cubicBezTo>
                  <a:cubicBezTo>
                    <a:pt x="1141" y="569"/>
                    <a:pt x="1096" y="546"/>
                    <a:pt x="1027" y="523"/>
                  </a:cubicBezTo>
                  <a:cubicBezTo>
                    <a:pt x="1109" y="410"/>
                    <a:pt x="1252" y="353"/>
                    <a:pt x="1400" y="353"/>
                  </a:cubicBezTo>
                  <a:close/>
                  <a:moveTo>
                    <a:pt x="1466" y="1"/>
                  </a:moveTo>
                  <a:cubicBezTo>
                    <a:pt x="1091" y="1"/>
                    <a:pt x="694" y="226"/>
                    <a:pt x="616" y="569"/>
                  </a:cubicBezTo>
                  <a:cubicBezTo>
                    <a:pt x="274" y="706"/>
                    <a:pt x="0" y="1117"/>
                    <a:pt x="46" y="1505"/>
                  </a:cubicBezTo>
                  <a:cubicBezTo>
                    <a:pt x="105" y="2011"/>
                    <a:pt x="543" y="2225"/>
                    <a:pt x="992" y="2225"/>
                  </a:cubicBezTo>
                  <a:cubicBezTo>
                    <a:pt x="1232" y="2225"/>
                    <a:pt x="1475" y="2164"/>
                    <a:pt x="1666" y="2053"/>
                  </a:cubicBezTo>
                  <a:cubicBezTo>
                    <a:pt x="2305" y="1687"/>
                    <a:pt x="2557" y="660"/>
                    <a:pt x="1940" y="158"/>
                  </a:cubicBezTo>
                  <a:cubicBezTo>
                    <a:pt x="1810" y="49"/>
                    <a:pt x="1640" y="1"/>
                    <a:pt x="1466"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6"/>
            <p:cNvSpPr/>
            <p:nvPr/>
          </p:nvSpPr>
          <p:spPr>
            <a:xfrm>
              <a:off x="4964100" y="2353725"/>
              <a:ext cx="108425" cy="102300"/>
            </a:xfrm>
            <a:custGeom>
              <a:rect b="b" l="l" r="r" t="t"/>
              <a:pathLst>
                <a:path extrusionOk="0" h="4092" w="4337">
                  <a:moveTo>
                    <a:pt x="1957" y="0"/>
                  </a:moveTo>
                  <a:cubicBezTo>
                    <a:pt x="1608" y="0"/>
                    <a:pt x="1252" y="85"/>
                    <a:pt x="913" y="259"/>
                  </a:cubicBezTo>
                  <a:cubicBezTo>
                    <a:pt x="480" y="510"/>
                    <a:pt x="183" y="966"/>
                    <a:pt x="91" y="1446"/>
                  </a:cubicBezTo>
                  <a:cubicBezTo>
                    <a:pt x="46" y="1628"/>
                    <a:pt x="0" y="1811"/>
                    <a:pt x="0" y="1994"/>
                  </a:cubicBezTo>
                  <a:cubicBezTo>
                    <a:pt x="23" y="2541"/>
                    <a:pt x="251" y="3066"/>
                    <a:pt x="639" y="3454"/>
                  </a:cubicBezTo>
                  <a:cubicBezTo>
                    <a:pt x="1053" y="3868"/>
                    <a:pt x="1605" y="4091"/>
                    <a:pt x="2160" y="4091"/>
                  </a:cubicBezTo>
                  <a:cubicBezTo>
                    <a:pt x="2585" y="4091"/>
                    <a:pt x="3012" y="3960"/>
                    <a:pt x="3378" y="3683"/>
                  </a:cubicBezTo>
                  <a:cubicBezTo>
                    <a:pt x="4314" y="2929"/>
                    <a:pt x="4337" y="1491"/>
                    <a:pt x="3492" y="647"/>
                  </a:cubicBezTo>
                  <a:cubicBezTo>
                    <a:pt x="3069" y="223"/>
                    <a:pt x="2523" y="0"/>
                    <a:pt x="1957" y="0"/>
                  </a:cubicBezTo>
                  <a:close/>
                </a:path>
              </a:pathLst>
            </a:custGeom>
            <a:solidFill>
              <a:srgbClr val="F49B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6"/>
            <p:cNvSpPr/>
            <p:nvPr/>
          </p:nvSpPr>
          <p:spPr>
            <a:xfrm>
              <a:off x="5590075" y="2301650"/>
              <a:ext cx="127850" cy="125775"/>
            </a:xfrm>
            <a:custGeom>
              <a:rect b="b" l="l" r="r" t="t"/>
              <a:pathLst>
                <a:path extrusionOk="0" h="5031" w="5114">
                  <a:moveTo>
                    <a:pt x="2657" y="1"/>
                  </a:moveTo>
                  <a:cubicBezTo>
                    <a:pt x="1886" y="1"/>
                    <a:pt x="1111" y="339"/>
                    <a:pt x="617" y="972"/>
                  </a:cubicBezTo>
                  <a:cubicBezTo>
                    <a:pt x="115" y="1634"/>
                    <a:pt x="1" y="2433"/>
                    <a:pt x="229" y="3209"/>
                  </a:cubicBezTo>
                  <a:cubicBezTo>
                    <a:pt x="503" y="4099"/>
                    <a:pt x="1119" y="4853"/>
                    <a:pt x="2100" y="4875"/>
                  </a:cubicBezTo>
                  <a:cubicBezTo>
                    <a:pt x="2116" y="4883"/>
                    <a:pt x="2133" y="4886"/>
                    <a:pt x="2152" y="4886"/>
                  </a:cubicBezTo>
                  <a:cubicBezTo>
                    <a:pt x="2189" y="4886"/>
                    <a:pt x="2230" y="4875"/>
                    <a:pt x="2260" y="4875"/>
                  </a:cubicBezTo>
                  <a:cubicBezTo>
                    <a:pt x="2516" y="4975"/>
                    <a:pt x="2781" y="5030"/>
                    <a:pt x="3043" y="5030"/>
                  </a:cubicBezTo>
                  <a:cubicBezTo>
                    <a:pt x="3202" y="5030"/>
                    <a:pt x="3361" y="5010"/>
                    <a:pt x="3516" y="4967"/>
                  </a:cubicBezTo>
                  <a:cubicBezTo>
                    <a:pt x="4223" y="4784"/>
                    <a:pt x="4725" y="4213"/>
                    <a:pt x="4931" y="3529"/>
                  </a:cubicBezTo>
                  <a:cubicBezTo>
                    <a:pt x="4999" y="3255"/>
                    <a:pt x="5022" y="2935"/>
                    <a:pt x="4999" y="2616"/>
                  </a:cubicBezTo>
                  <a:cubicBezTo>
                    <a:pt x="5113" y="1931"/>
                    <a:pt x="4931" y="1223"/>
                    <a:pt x="4360" y="676"/>
                  </a:cubicBezTo>
                  <a:cubicBezTo>
                    <a:pt x="3893" y="218"/>
                    <a:pt x="3276" y="1"/>
                    <a:pt x="2657" y="1"/>
                  </a:cubicBezTo>
                  <a:close/>
                </a:path>
              </a:pathLst>
            </a:custGeom>
            <a:solidFill>
              <a:srgbClr val="F49B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6"/>
            <p:cNvSpPr/>
            <p:nvPr/>
          </p:nvSpPr>
          <p:spPr>
            <a:xfrm>
              <a:off x="5250175" y="2162000"/>
              <a:ext cx="91125" cy="338750"/>
            </a:xfrm>
            <a:custGeom>
              <a:rect b="b" l="l" r="r" t="t"/>
              <a:pathLst>
                <a:path extrusionOk="0" h="13550" w="3645">
                  <a:moveTo>
                    <a:pt x="3161" y="1"/>
                  </a:moveTo>
                  <a:cubicBezTo>
                    <a:pt x="3122" y="1"/>
                    <a:pt x="3084" y="24"/>
                    <a:pt x="3074" y="76"/>
                  </a:cubicBezTo>
                  <a:cubicBezTo>
                    <a:pt x="2458" y="3477"/>
                    <a:pt x="2481" y="6992"/>
                    <a:pt x="2869" y="10439"/>
                  </a:cubicBezTo>
                  <a:cubicBezTo>
                    <a:pt x="2564" y="10154"/>
                    <a:pt x="2188" y="10026"/>
                    <a:pt x="1811" y="10026"/>
                  </a:cubicBezTo>
                  <a:cubicBezTo>
                    <a:pt x="918" y="10026"/>
                    <a:pt x="15" y="10742"/>
                    <a:pt x="15" y="11785"/>
                  </a:cubicBezTo>
                  <a:cubicBezTo>
                    <a:pt x="0" y="13009"/>
                    <a:pt x="1014" y="13549"/>
                    <a:pt x="2067" y="13549"/>
                  </a:cubicBezTo>
                  <a:cubicBezTo>
                    <a:pt x="2566" y="13549"/>
                    <a:pt x="3074" y="13428"/>
                    <a:pt x="3485" y="13200"/>
                  </a:cubicBezTo>
                  <a:cubicBezTo>
                    <a:pt x="3644" y="13121"/>
                    <a:pt x="3543" y="12937"/>
                    <a:pt x="3393" y="12937"/>
                  </a:cubicBezTo>
                  <a:cubicBezTo>
                    <a:pt x="3371" y="12937"/>
                    <a:pt x="3348" y="12941"/>
                    <a:pt x="3325" y="12949"/>
                  </a:cubicBezTo>
                  <a:cubicBezTo>
                    <a:pt x="2970" y="13101"/>
                    <a:pt x="2516" y="13203"/>
                    <a:pt x="2073" y="13203"/>
                  </a:cubicBezTo>
                  <a:cubicBezTo>
                    <a:pt x="1320" y="13203"/>
                    <a:pt x="601" y="12908"/>
                    <a:pt x="472" y="12059"/>
                  </a:cubicBezTo>
                  <a:cubicBezTo>
                    <a:pt x="320" y="11069"/>
                    <a:pt x="1022" y="10515"/>
                    <a:pt x="1798" y="10515"/>
                  </a:cubicBezTo>
                  <a:cubicBezTo>
                    <a:pt x="2184" y="10515"/>
                    <a:pt x="2588" y="10652"/>
                    <a:pt x="2914" y="10941"/>
                  </a:cubicBezTo>
                  <a:cubicBezTo>
                    <a:pt x="2950" y="10968"/>
                    <a:pt x="2990" y="10981"/>
                    <a:pt x="3026" y="10981"/>
                  </a:cubicBezTo>
                  <a:cubicBezTo>
                    <a:pt x="3081" y="10981"/>
                    <a:pt x="3129" y="10950"/>
                    <a:pt x="3143" y="10895"/>
                  </a:cubicBezTo>
                  <a:cubicBezTo>
                    <a:pt x="3257" y="10895"/>
                    <a:pt x="3348" y="10827"/>
                    <a:pt x="3325" y="10690"/>
                  </a:cubicBezTo>
                  <a:cubicBezTo>
                    <a:pt x="3006" y="7129"/>
                    <a:pt x="3074" y="3659"/>
                    <a:pt x="3257" y="99"/>
                  </a:cubicBezTo>
                  <a:cubicBezTo>
                    <a:pt x="3257" y="36"/>
                    <a:pt x="3208" y="1"/>
                    <a:pt x="3161"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6"/>
            <p:cNvSpPr/>
            <p:nvPr/>
          </p:nvSpPr>
          <p:spPr>
            <a:xfrm>
              <a:off x="5198625" y="2561475"/>
              <a:ext cx="252350" cy="61925"/>
            </a:xfrm>
            <a:custGeom>
              <a:rect b="b" l="l" r="r" t="t"/>
              <a:pathLst>
                <a:path extrusionOk="0" h="2477" w="10094">
                  <a:moveTo>
                    <a:pt x="9808" y="1"/>
                  </a:moveTo>
                  <a:cubicBezTo>
                    <a:pt x="9765" y="1"/>
                    <a:pt x="9719" y="16"/>
                    <a:pt x="9678" y="52"/>
                  </a:cubicBezTo>
                  <a:cubicBezTo>
                    <a:pt x="8162" y="1473"/>
                    <a:pt x="6495" y="2075"/>
                    <a:pt x="4777" y="2075"/>
                  </a:cubicBezTo>
                  <a:cubicBezTo>
                    <a:pt x="3211" y="2075"/>
                    <a:pt x="1601" y="1575"/>
                    <a:pt x="23" y="737"/>
                  </a:cubicBezTo>
                  <a:lnTo>
                    <a:pt x="0" y="737"/>
                  </a:lnTo>
                  <a:cubicBezTo>
                    <a:pt x="1494" y="1879"/>
                    <a:pt x="3194" y="2477"/>
                    <a:pt x="4874" y="2477"/>
                  </a:cubicBezTo>
                  <a:cubicBezTo>
                    <a:pt x="6685" y="2477"/>
                    <a:pt x="8472" y="1782"/>
                    <a:pt x="9952" y="326"/>
                  </a:cubicBezTo>
                  <a:cubicBezTo>
                    <a:pt x="10094" y="184"/>
                    <a:pt x="9961" y="1"/>
                    <a:pt x="9808" y="1"/>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 name="Google Shape;341;p36"/>
          <p:cNvSpPr txBox="1"/>
          <p:nvPr>
            <p:ph idx="1" type="subTitle"/>
          </p:nvPr>
        </p:nvSpPr>
        <p:spPr>
          <a:xfrm>
            <a:off x="5310600" y="921875"/>
            <a:ext cx="2937600" cy="4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Hi, I’m Jenna Jameson!</a:t>
            </a:r>
            <a:endParaRPr/>
          </a:p>
        </p:txBody>
      </p:sp>
      <p:sp>
        <p:nvSpPr>
          <p:cNvPr id="342" name="Google Shape;342;p36"/>
          <p:cNvSpPr/>
          <p:nvPr/>
        </p:nvSpPr>
        <p:spPr>
          <a:xfrm>
            <a:off x="4282625" y="1622150"/>
            <a:ext cx="211800" cy="211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6"/>
          <p:cNvSpPr/>
          <p:nvPr/>
        </p:nvSpPr>
        <p:spPr>
          <a:xfrm>
            <a:off x="241350" y="26435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6"/>
          <p:cNvSpPr/>
          <p:nvPr/>
        </p:nvSpPr>
        <p:spPr>
          <a:xfrm>
            <a:off x="413650" y="443263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6"/>
          <p:cNvSpPr txBox="1"/>
          <p:nvPr/>
        </p:nvSpPr>
        <p:spPr>
          <a:xfrm rot="-1041787">
            <a:off x="441216" y="145615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346" name="Google Shape;346;p36"/>
          <p:cNvSpPr txBox="1"/>
          <p:nvPr/>
        </p:nvSpPr>
        <p:spPr>
          <a:xfrm rot="1794330">
            <a:off x="4247110" y="31391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347" name="Google Shape;347;p36"/>
          <p:cNvSpPr txBox="1"/>
          <p:nvPr/>
        </p:nvSpPr>
        <p:spPr>
          <a:xfrm rot="-2028376">
            <a:off x="3718280" y="3938640"/>
            <a:ext cx="451305" cy="543413"/>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
        <p:nvSpPr>
          <p:cNvPr id="348" name="Google Shape;348;p36"/>
          <p:cNvSpPr/>
          <p:nvPr/>
        </p:nvSpPr>
        <p:spPr>
          <a:xfrm>
            <a:off x="6788875" y="455159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2" name="Shape 352"/>
        <p:cNvGrpSpPr/>
        <p:nvPr/>
      </p:nvGrpSpPr>
      <p:grpSpPr>
        <a:xfrm>
          <a:off x="0" y="0"/>
          <a:ext cx="0" cy="0"/>
          <a:chOff x="0" y="0"/>
          <a:chExt cx="0" cy="0"/>
        </a:xfrm>
      </p:grpSpPr>
      <p:sp>
        <p:nvSpPr>
          <p:cNvPr id="353" name="Google Shape;353;p37"/>
          <p:cNvSpPr txBox="1"/>
          <p:nvPr>
            <p:ph type="title"/>
          </p:nvPr>
        </p:nvSpPr>
        <p:spPr>
          <a:xfrm>
            <a:off x="3778500" y="2272650"/>
            <a:ext cx="4679700" cy="142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Theory Lesson</a:t>
            </a:r>
            <a:endParaRPr/>
          </a:p>
        </p:txBody>
      </p:sp>
      <p:sp>
        <p:nvSpPr>
          <p:cNvPr id="354" name="Google Shape;354;p37"/>
          <p:cNvSpPr txBox="1"/>
          <p:nvPr>
            <p:ph idx="2" type="title"/>
          </p:nvPr>
        </p:nvSpPr>
        <p:spPr>
          <a:xfrm>
            <a:off x="3778500" y="1442250"/>
            <a:ext cx="4679700" cy="67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grpSp>
        <p:nvGrpSpPr>
          <p:cNvPr id="355" name="Google Shape;355;p37"/>
          <p:cNvGrpSpPr/>
          <p:nvPr/>
        </p:nvGrpSpPr>
        <p:grpSpPr>
          <a:xfrm>
            <a:off x="685800" y="1270045"/>
            <a:ext cx="3175200" cy="2603403"/>
            <a:chOff x="454475" y="1372345"/>
            <a:chExt cx="3175200" cy="2603403"/>
          </a:xfrm>
        </p:grpSpPr>
        <p:sp>
          <p:nvSpPr>
            <p:cNvPr id="356" name="Google Shape;356;p37"/>
            <p:cNvSpPr/>
            <p:nvPr/>
          </p:nvSpPr>
          <p:spPr>
            <a:xfrm>
              <a:off x="454475" y="3439948"/>
              <a:ext cx="3175200" cy="535800"/>
            </a:xfrm>
            <a:prstGeom prst="ellipse">
              <a:avLst/>
            </a:pr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 name="Google Shape;357;p37"/>
            <p:cNvGrpSpPr/>
            <p:nvPr/>
          </p:nvGrpSpPr>
          <p:grpSpPr>
            <a:xfrm flipH="1">
              <a:off x="685794" y="1372345"/>
              <a:ext cx="2491639" cy="2398814"/>
              <a:chOff x="1478200" y="3316450"/>
              <a:chExt cx="1560200" cy="1502075"/>
            </a:xfrm>
          </p:grpSpPr>
          <p:sp>
            <p:nvSpPr>
              <p:cNvPr id="358" name="Google Shape;358;p37"/>
              <p:cNvSpPr/>
              <p:nvPr/>
            </p:nvSpPr>
            <p:spPr>
              <a:xfrm>
                <a:off x="1735100" y="3817675"/>
                <a:ext cx="310800" cy="348425"/>
              </a:xfrm>
              <a:custGeom>
                <a:rect b="b" l="l" r="r" t="t"/>
                <a:pathLst>
                  <a:path extrusionOk="0" h="13937" w="12432">
                    <a:moveTo>
                      <a:pt x="9110" y="1"/>
                    </a:moveTo>
                    <a:cubicBezTo>
                      <a:pt x="9006" y="1"/>
                      <a:pt x="8902" y="8"/>
                      <a:pt x="8798" y="27"/>
                    </a:cubicBezTo>
                    <a:cubicBezTo>
                      <a:pt x="8071" y="127"/>
                      <a:pt x="7494" y="678"/>
                      <a:pt x="7018" y="1255"/>
                    </a:cubicBezTo>
                    <a:cubicBezTo>
                      <a:pt x="5339" y="3285"/>
                      <a:pt x="4336" y="5816"/>
                      <a:pt x="2732" y="7922"/>
                    </a:cubicBezTo>
                    <a:cubicBezTo>
                      <a:pt x="2056" y="8849"/>
                      <a:pt x="1153" y="9726"/>
                      <a:pt x="1" y="9801"/>
                    </a:cubicBezTo>
                    <a:lnTo>
                      <a:pt x="4211" y="13937"/>
                    </a:lnTo>
                    <a:cubicBezTo>
                      <a:pt x="6667" y="13686"/>
                      <a:pt x="8873" y="12057"/>
                      <a:pt x="10201" y="9977"/>
                    </a:cubicBezTo>
                    <a:cubicBezTo>
                      <a:pt x="11555" y="7922"/>
                      <a:pt x="12156" y="5440"/>
                      <a:pt x="12357" y="2959"/>
                    </a:cubicBezTo>
                    <a:cubicBezTo>
                      <a:pt x="12407" y="2408"/>
                      <a:pt x="12432" y="1806"/>
                      <a:pt x="12156" y="1305"/>
                    </a:cubicBezTo>
                    <a:cubicBezTo>
                      <a:pt x="11755" y="603"/>
                      <a:pt x="10878" y="353"/>
                      <a:pt x="10076" y="152"/>
                    </a:cubicBezTo>
                    <a:cubicBezTo>
                      <a:pt x="9754" y="76"/>
                      <a:pt x="9432" y="1"/>
                      <a:pt x="9110" y="1"/>
                    </a:cubicBezTo>
                    <a:close/>
                  </a:path>
                </a:pathLst>
              </a:custGeom>
              <a:solidFill>
                <a:srgbClr val="9FA8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7"/>
              <p:cNvSpPr/>
              <p:nvPr/>
            </p:nvSpPr>
            <p:spPr>
              <a:xfrm>
                <a:off x="2386725" y="3672725"/>
                <a:ext cx="107175" cy="129975"/>
              </a:xfrm>
              <a:custGeom>
                <a:rect b="b" l="l" r="r" t="t"/>
                <a:pathLst>
                  <a:path extrusionOk="0" h="5199" w="4287">
                    <a:moveTo>
                      <a:pt x="867" y="1"/>
                    </a:moveTo>
                    <a:cubicBezTo>
                      <a:pt x="577" y="1"/>
                      <a:pt x="288" y="12"/>
                      <a:pt x="1" y="35"/>
                    </a:cubicBezTo>
                    <a:lnTo>
                      <a:pt x="1229" y="5198"/>
                    </a:lnTo>
                    <a:cubicBezTo>
                      <a:pt x="1605" y="4672"/>
                      <a:pt x="2181" y="4296"/>
                      <a:pt x="2683" y="3870"/>
                    </a:cubicBezTo>
                    <a:cubicBezTo>
                      <a:pt x="3134" y="3444"/>
                      <a:pt x="3535" y="2943"/>
                      <a:pt x="3835" y="2391"/>
                    </a:cubicBezTo>
                    <a:cubicBezTo>
                      <a:pt x="4111" y="1890"/>
                      <a:pt x="4287" y="1213"/>
                      <a:pt x="3961" y="737"/>
                    </a:cubicBezTo>
                    <a:cubicBezTo>
                      <a:pt x="3710" y="386"/>
                      <a:pt x="3234" y="261"/>
                      <a:pt x="2783" y="161"/>
                    </a:cubicBezTo>
                    <a:cubicBezTo>
                      <a:pt x="2160" y="57"/>
                      <a:pt x="1513" y="1"/>
                      <a:pt x="867"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7"/>
              <p:cNvSpPr/>
              <p:nvPr/>
            </p:nvSpPr>
            <p:spPr>
              <a:xfrm>
                <a:off x="2416175" y="3839225"/>
                <a:ext cx="113450" cy="145175"/>
              </a:xfrm>
              <a:custGeom>
                <a:rect b="b" l="l" r="r" t="t"/>
                <a:pathLst>
                  <a:path extrusionOk="0" h="5807" w="4538">
                    <a:moveTo>
                      <a:pt x="531" y="0"/>
                    </a:moveTo>
                    <a:cubicBezTo>
                      <a:pt x="354" y="0"/>
                      <a:pt x="178" y="6"/>
                      <a:pt x="1" y="17"/>
                    </a:cubicBezTo>
                    <a:lnTo>
                      <a:pt x="1354" y="5806"/>
                    </a:lnTo>
                    <a:cubicBezTo>
                      <a:pt x="1881" y="5305"/>
                      <a:pt x="2407" y="4804"/>
                      <a:pt x="2958" y="4328"/>
                    </a:cubicBezTo>
                    <a:cubicBezTo>
                      <a:pt x="3560" y="3751"/>
                      <a:pt x="4211" y="3125"/>
                      <a:pt x="4412" y="2323"/>
                    </a:cubicBezTo>
                    <a:cubicBezTo>
                      <a:pt x="4537" y="1821"/>
                      <a:pt x="4462" y="1245"/>
                      <a:pt x="4086" y="894"/>
                    </a:cubicBezTo>
                    <a:cubicBezTo>
                      <a:pt x="3911" y="719"/>
                      <a:pt x="3685" y="618"/>
                      <a:pt x="3459" y="543"/>
                    </a:cubicBezTo>
                    <a:cubicBezTo>
                      <a:pt x="2522" y="181"/>
                      <a:pt x="1530" y="0"/>
                      <a:pt x="531" y="0"/>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7"/>
              <p:cNvSpPr/>
              <p:nvPr/>
            </p:nvSpPr>
            <p:spPr>
              <a:xfrm>
                <a:off x="2429975" y="4047075"/>
                <a:ext cx="111550" cy="144100"/>
              </a:xfrm>
              <a:custGeom>
                <a:rect b="b" l="l" r="r" t="t"/>
                <a:pathLst>
                  <a:path extrusionOk="0" h="5764" w="4462">
                    <a:moveTo>
                      <a:pt x="1304" y="0"/>
                    </a:moveTo>
                    <a:cubicBezTo>
                      <a:pt x="867" y="0"/>
                      <a:pt x="429" y="40"/>
                      <a:pt x="0" y="124"/>
                    </a:cubicBezTo>
                    <a:lnTo>
                      <a:pt x="1203" y="5763"/>
                    </a:lnTo>
                    <a:cubicBezTo>
                      <a:pt x="2055" y="5137"/>
                      <a:pt x="2832" y="4385"/>
                      <a:pt x="3509" y="3558"/>
                    </a:cubicBezTo>
                    <a:cubicBezTo>
                      <a:pt x="3885" y="3132"/>
                      <a:pt x="4211" y="2655"/>
                      <a:pt x="4336" y="2079"/>
                    </a:cubicBezTo>
                    <a:cubicBezTo>
                      <a:pt x="4461" y="1528"/>
                      <a:pt x="4336" y="876"/>
                      <a:pt x="3885" y="550"/>
                    </a:cubicBezTo>
                    <a:cubicBezTo>
                      <a:pt x="3659" y="375"/>
                      <a:pt x="3384" y="274"/>
                      <a:pt x="3108" y="224"/>
                    </a:cubicBezTo>
                    <a:cubicBezTo>
                      <a:pt x="2524" y="78"/>
                      <a:pt x="1914" y="0"/>
                      <a:pt x="1304" y="0"/>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7"/>
              <p:cNvSpPr/>
              <p:nvPr/>
            </p:nvSpPr>
            <p:spPr>
              <a:xfrm>
                <a:off x="2465050" y="4230975"/>
                <a:ext cx="133500" cy="119350"/>
              </a:xfrm>
              <a:custGeom>
                <a:rect b="b" l="l" r="r" t="t"/>
                <a:pathLst>
                  <a:path extrusionOk="0" h="4774" w="5340">
                    <a:moveTo>
                      <a:pt x="3990" y="0"/>
                    </a:moveTo>
                    <a:cubicBezTo>
                      <a:pt x="3818" y="0"/>
                      <a:pt x="3645" y="15"/>
                      <a:pt x="3484" y="36"/>
                    </a:cubicBezTo>
                    <a:cubicBezTo>
                      <a:pt x="2281" y="237"/>
                      <a:pt x="1103" y="588"/>
                      <a:pt x="1" y="1114"/>
                    </a:cubicBezTo>
                    <a:lnTo>
                      <a:pt x="3961" y="4773"/>
                    </a:lnTo>
                    <a:cubicBezTo>
                      <a:pt x="4462" y="3796"/>
                      <a:pt x="4863" y="2768"/>
                      <a:pt x="5139" y="1715"/>
                    </a:cubicBezTo>
                    <a:cubicBezTo>
                      <a:pt x="5264" y="1289"/>
                      <a:pt x="5339" y="838"/>
                      <a:pt x="5114" y="462"/>
                    </a:cubicBezTo>
                    <a:cubicBezTo>
                      <a:pt x="4879" y="101"/>
                      <a:pt x="4435" y="0"/>
                      <a:pt x="3990" y="0"/>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7"/>
              <p:cNvSpPr/>
              <p:nvPr/>
            </p:nvSpPr>
            <p:spPr>
              <a:xfrm>
                <a:off x="2396750" y="3616550"/>
                <a:ext cx="335250" cy="678000"/>
              </a:xfrm>
              <a:custGeom>
                <a:rect b="b" l="l" r="r" t="t"/>
                <a:pathLst>
                  <a:path extrusionOk="0" h="27120" w="13410">
                    <a:moveTo>
                      <a:pt x="3356" y="1"/>
                    </a:moveTo>
                    <a:cubicBezTo>
                      <a:pt x="2143" y="1"/>
                      <a:pt x="945" y="357"/>
                      <a:pt x="1" y="1129"/>
                    </a:cubicBezTo>
                    <a:lnTo>
                      <a:pt x="1830" y="27120"/>
                    </a:lnTo>
                    <a:cubicBezTo>
                      <a:pt x="3535" y="27120"/>
                      <a:pt x="5239" y="27120"/>
                      <a:pt x="6893" y="26744"/>
                    </a:cubicBezTo>
                    <a:cubicBezTo>
                      <a:pt x="8522" y="26343"/>
                      <a:pt x="10126" y="25516"/>
                      <a:pt x="11129" y="24137"/>
                    </a:cubicBezTo>
                    <a:cubicBezTo>
                      <a:pt x="13409" y="20929"/>
                      <a:pt x="13109" y="16819"/>
                      <a:pt x="12683" y="13134"/>
                    </a:cubicBezTo>
                    <a:cubicBezTo>
                      <a:pt x="12357" y="10327"/>
                      <a:pt x="11530" y="7646"/>
                      <a:pt x="10327" y="5114"/>
                    </a:cubicBezTo>
                    <a:cubicBezTo>
                      <a:pt x="9399" y="3210"/>
                      <a:pt x="7946" y="1455"/>
                      <a:pt x="6016" y="578"/>
                    </a:cubicBezTo>
                    <a:cubicBezTo>
                      <a:pt x="5188" y="202"/>
                      <a:pt x="4268" y="1"/>
                      <a:pt x="3356"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7"/>
              <p:cNvSpPr/>
              <p:nvPr/>
            </p:nvSpPr>
            <p:spPr>
              <a:xfrm>
                <a:off x="2314050" y="3493150"/>
                <a:ext cx="112800" cy="149150"/>
              </a:xfrm>
              <a:custGeom>
                <a:rect b="b" l="l" r="r" t="t"/>
                <a:pathLst>
                  <a:path extrusionOk="0" h="5966" w="4512">
                    <a:moveTo>
                      <a:pt x="3058" y="0"/>
                    </a:moveTo>
                    <a:cubicBezTo>
                      <a:pt x="2031" y="0"/>
                      <a:pt x="978" y="176"/>
                      <a:pt x="1" y="501"/>
                    </a:cubicBezTo>
                    <a:lnTo>
                      <a:pt x="2707" y="5965"/>
                    </a:lnTo>
                    <a:cubicBezTo>
                      <a:pt x="3585" y="4662"/>
                      <a:pt x="4161" y="3158"/>
                      <a:pt x="4412" y="1604"/>
                    </a:cubicBezTo>
                    <a:cubicBezTo>
                      <a:pt x="4487" y="1178"/>
                      <a:pt x="4512" y="677"/>
                      <a:pt x="4236" y="351"/>
                    </a:cubicBezTo>
                    <a:cubicBezTo>
                      <a:pt x="3961" y="50"/>
                      <a:pt x="3484" y="0"/>
                      <a:pt x="3058" y="0"/>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7"/>
              <p:cNvSpPr/>
              <p:nvPr/>
            </p:nvSpPr>
            <p:spPr>
              <a:xfrm>
                <a:off x="2656775" y="4269425"/>
                <a:ext cx="142275" cy="104700"/>
              </a:xfrm>
              <a:custGeom>
                <a:rect b="b" l="l" r="r" t="t"/>
                <a:pathLst>
                  <a:path extrusionOk="0" h="4188" w="5691">
                    <a:moveTo>
                      <a:pt x="2630" y="1"/>
                    </a:moveTo>
                    <a:cubicBezTo>
                      <a:pt x="2614" y="1"/>
                      <a:pt x="2598" y="1"/>
                      <a:pt x="2582" y="2"/>
                    </a:cubicBezTo>
                    <a:cubicBezTo>
                      <a:pt x="2081" y="52"/>
                      <a:pt x="1680" y="453"/>
                      <a:pt x="1404" y="854"/>
                    </a:cubicBezTo>
                    <a:cubicBezTo>
                      <a:pt x="678" y="1832"/>
                      <a:pt x="201" y="2984"/>
                      <a:pt x="1" y="4187"/>
                    </a:cubicBezTo>
                    <a:lnTo>
                      <a:pt x="5690" y="3085"/>
                    </a:lnTo>
                    <a:cubicBezTo>
                      <a:pt x="5214" y="2233"/>
                      <a:pt x="4612" y="1431"/>
                      <a:pt x="3911" y="704"/>
                    </a:cubicBezTo>
                    <a:cubicBezTo>
                      <a:pt x="3571" y="364"/>
                      <a:pt x="3114" y="1"/>
                      <a:pt x="2630"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7"/>
              <p:cNvSpPr/>
              <p:nvPr/>
            </p:nvSpPr>
            <p:spPr>
              <a:xfrm>
                <a:off x="2406775" y="3720600"/>
                <a:ext cx="237500" cy="77075"/>
              </a:xfrm>
              <a:custGeom>
                <a:rect b="b" l="l" r="r" t="t"/>
                <a:pathLst>
                  <a:path extrusionOk="0" h="3083" w="9500">
                    <a:moveTo>
                      <a:pt x="9399" y="0"/>
                    </a:moveTo>
                    <a:cubicBezTo>
                      <a:pt x="6342" y="1178"/>
                      <a:pt x="3209" y="2155"/>
                      <a:pt x="1" y="2882"/>
                    </a:cubicBezTo>
                    <a:lnTo>
                      <a:pt x="26" y="3083"/>
                    </a:lnTo>
                    <a:cubicBezTo>
                      <a:pt x="3259" y="2356"/>
                      <a:pt x="6417" y="1378"/>
                      <a:pt x="9500" y="175"/>
                    </a:cubicBezTo>
                    <a:cubicBezTo>
                      <a:pt x="9475" y="125"/>
                      <a:pt x="9424" y="50"/>
                      <a:pt x="9399" y="0"/>
                    </a:cubicBezTo>
                    <a:close/>
                  </a:path>
                </a:pathLst>
              </a:custGeom>
              <a:solidFill>
                <a:srgbClr val="F9CC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7"/>
              <p:cNvSpPr/>
              <p:nvPr/>
            </p:nvSpPr>
            <p:spPr>
              <a:xfrm>
                <a:off x="2431850" y="4079600"/>
                <a:ext cx="288250" cy="70850"/>
              </a:xfrm>
              <a:custGeom>
                <a:rect b="b" l="l" r="r" t="t"/>
                <a:pathLst>
                  <a:path extrusionOk="0" h="2834" w="11530">
                    <a:moveTo>
                      <a:pt x="11529" y="1"/>
                    </a:moveTo>
                    <a:cubicBezTo>
                      <a:pt x="7820" y="1354"/>
                      <a:pt x="3935" y="2232"/>
                      <a:pt x="0" y="2633"/>
                    </a:cubicBezTo>
                    <a:lnTo>
                      <a:pt x="25" y="2833"/>
                    </a:lnTo>
                    <a:cubicBezTo>
                      <a:pt x="3935" y="2432"/>
                      <a:pt x="7820" y="1555"/>
                      <a:pt x="11529" y="201"/>
                    </a:cubicBezTo>
                    <a:cubicBezTo>
                      <a:pt x="11529" y="126"/>
                      <a:pt x="11529" y="51"/>
                      <a:pt x="11529" y="1"/>
                    </a:cubicBezTo>
                    <a:close/>
                  </a:path>
                </a:pathLst>
              </a:custGeom>
              <a:solidFill>
                <a:srgbClr val="F9CC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7"/>
              <p:cNvSpPr/>
              <p:nvPr/>
            </p:nvSpPr>
            <p:spPr>
              <a:xfrm>
                <a:off x="1806525" y="3414350"/>
                <a:ext cx="132875" cy="54375"/>
              </a:xfrm>
              <a:custGeom>
                <a:rect b="b" l="l" r="r" t="t"/>
                <a:pathLst>
                  <a:path extrusionOk="0" h="2175" w="5315">
                    <a:moveTo>
                      <a:pt x="221" y="0"/>
                    </a:moveTo>
                    <a:cubicBezTo>
                      <a:pt x="143" y="0"/>
                      <a:pt x="69" y="52"/>
                      <a:pt x="51" y="145"/>
                    </a:cubicBezTo>
                    <a:cubicBezTo>
                      <a:pt x="1" y="245"/>
                      <a:pt x="51" y="345"/>
                      <a:pt x="151" y="395"/>
                    </a:cubicBezTo>
                    <a:lnTo>
                      <a:pt x="5013" y="2175"/>
                    </a:lnTo>
                    <a:lnTo>
                      <a:pt x="5088" y="2175"/>
                    </a:lnTo>
                    <a:cubicBezTo>
                      <a:pt x="5164" y="2175"/>
                      <a:pt x="5239" y="2125"/>
                      <a:pt x="5289" y="2049"/>
                    </a:cubicBezTo>
                    <a:cubicBezTo>
                      <a:pt x="5314" y="1949"/>
                      <a:pt x="5264" y="1824"/>
                      <a:pt x="5164" y="1799"/>
                    </a:cubicBezTo>
                    <a:lnTo>
                      <a:pt x="301" y="19"/>
                    </a:lnTo>
                    <a:cubicBezTo>
                      <a:pt x="276" y="6"/>
                      <a:pt x="248" y="0"/>
                      <a:pt x="221"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7"/>
              <p:cNvSpPr/>
              <p:nvPr/>
            </p:nvSpPr>
            <p:spPr>
              <a:xfrm>
                <a:off x="1478200" y="3355650"/>
                <a:ext cx="1040150" cy="892425"/>
              </a:xfrm>
              <a:custGeom>
                <a:rect b="b" l="l" r="r" t="t"/>
                <a:pathLst>
                  <a:path extrusionOk="0" h="35697" w="41606">
                    <a:moveTo>
                      <a:pt x="29737" y="0"/>
                    </a:moveTo>
                    <a:cubicBezTo>
                      <a:pt x="29337" y="0"/>
                      <a:pt x="28939" y="77"/>
                      <a:pt x="28572" y="237"/>
                    </a:cubicBezTo>
                    <a:cubicBezTo>
                      <a:pt x="27319" y="738"/>
                      <a:pt x="26668" y="1966"/>
                      <a:pt x="26567" y="3270"/>
                    </a:cubicBezTo>
                    <a:cubicBezTo>
                      <a:pt x="25364" y="3295"/>
                      <a:pt x="24186" y="3595"/>
                      <a:pt x="22933" y="3646"/>
                    </a:cubicBezTo>
                    <a:cubicBezTo>
                      <a:pt x="22758" y="2944"/>
                      <a:pt x="22507" y="2267"/>
                      <a:pt x="22056" y="1716"/>
                    </a:cubicBezTo>
                    <a:cubicBezTo>
                      <a:pt x="21608" y="1221"/>
                      <a:pt x="20984" y="859"/>
                      <a:pt x="20307" y="859"/>
                    </a:cubicBezTo>
                    <a:cubicBezTo>
                      <a:pt x="20263" y="859"/>
                      <a:pt x="20220" y="861"/>
                      <a:pt x="20176" y="864"/>
                    </a:cubicBezTo>
                    <a:cubicBezTo>
                      <a:pt x="19650" y="914"/>
                      <a:pt x="19174" y="1214"/>
                      <a:pt x="18773" y="1515"/>
                    </a:cubicBezTo>
                    <a:cubicBezTo>
                      <a:pt x="18071" y="2042"/>
                      <a:pt x="17820" y="2693"/>
                      <a:pt x="17620" y="3470"/>
                    </a:cubicBezTo>
                    <a:cubicBezTo>
                      <a:pt x="17419" y="4272"/>
                      <a:pt x="17344" y="5074"/>
                      <a:pt x="17445" y="5876"/>
                    </a:cubicBezTo>
                    <a:cubicBezTo>
                      <a:pt x="15615" y="6402"/>
                      <a:pt x="13685" y="6678"/>
                      <a:pt x="11830" y="7054"/>
                    </a:cubicBezTo>
                    <a:cubicBezTo>
                      <a:pt x="11355" y="7154"/>
                      <a:pt x="5708" y="8404"/>
                      <a:pt x="5715" y="8457"/>
                    </a:cubicBezTo>
                    <a:lnTo>
                      <a:pt x="5715" y="8457"/>
                    </a:lnTo>
                    <a:cubicBezTo>
                      <a:pt x="5615" y="8132"/>
                      <a:pt x="5515" y="7756"/>
                      <a:pt x="5339" y="7455"/>
                    </a:cubicBezTo>
                    <a:cubicBezTo>
                      <a:pt x="5059" y="6995"/>
                      <a:pt x="4603" y="6726"/>
                      <a:pt x="4098" y="6726"/>
                    </a:cubicBezTo>
                    <a:cubicBezTo>
                      <a:pt x="3971" y="6726"/>
                      <a:pt x="3841" y="6743"/>
                      <a:pt x="3710" y="6778"/>
                    </a:cubicBezTo>
                    <a:cubicBezTo>
                      <a:pt x="3045" y="6951"/>
                      <a:pt x="2476" y="7923"/>
                      <a:pt x="2791" y="8599"/>
                    </a:cubicBezTo>
                    <a:lnTo>
                      <a:pt x="2791" y="8599"/>
                    </a:lnTo>
                    <a:cubicBezTo>
                      <a:pt x="2496" y="8009"/>
                      <a:pt x="1861" y="7179"/>
                      <a:pt x="1226" y="7179"/>
                    </a:cubicBezTo>
                    <a:cubicBezTo>
                      <a:pt x="969" y="7179"/>
                      <a:pt x="712" y="7314"/>
                      <a:pt x="477" y="7656"/>
                    </a:cubicBezTo>
                    <a:cubicBezTo>
                      <a:pt x="1" y="8332"/>
                      <a:pt x="51" y="9385"/>
                      <a:pt x="101" y="10187"/>
                    </a:cubicBezTo>
                    <a:cubicBezTo>
                      <a:pt x="176" y="11340"/>
                      <a:pt x="277" y="12518"/>
                      <a:pt x="577" y="13646"/>
                    </a:cubicBezTo>
                    <a:cubicBezTo>
                      <a:pt x="953" y="15200"/>
                      <a:pt x="1329" y="15951"/>
                      <a:pt x="3058" y="16202"/>
                    </a:cubicBezTo>
                    <a:cubicBezTo>
                      <a:pt x="5500" y="16546"/>
                      <a:pt x="7941" y="16701"/>
                      <a:pt x="10383" y="16701"/>
                    </a:cubicBezTo>
                    <a:cubicBezTo>
                      <a:pt x="13280" y="16701"/>
                      <a:pt x="16177" y="16483"/>
                      <a:pt x="19074" y="16102"/>
                    </a:cubicBezTo>
                    <a:lnTo>
                      <a:pt x="19074" y="16102"/>
                    </a:lnTo>
                    <a:cubicBezTo>
                      <a:pt x="18146" y="21390"/>
                      <a:pt x="17269" y="26829"/>
                      <a:pt x="17219" y="32192"/>
                    </a:cubicBezTo>
                    <a:cubicBezTo>
                      <a:pt x="17219" y="32368"/>
                      <a:pt x="17219" y="32543"/>
                      <a:pt x="17294" y="32693"/>
                    </a:cubicBezTo>
                    <a:cubicBezTo>
                      <a:pt x="17419" y="32969"/>
                      <a:pt x="17770" y="33094"/>
                      <a:pt x="18071" y="33195"/>
                    </a:cubicBezTo>
                    <a:cubicBezTo>
                      <a:pt x="20504" y="33877"/>
                      <a:pt x="23023" y="34108"/>
                      <a:pt x="25550" y="34108"/>
                    </a:cubicBezTo>
                    <a:cubicBezTo>
                      <a:pt x="26642" y="34108"/>
                      <a:pt x="27735" y="34065"/>
                      <a:pt x="28823" y="33997"/>
                    </a:cubicBezTo>
                    <a:cubicBezTo>
                      <a:pt x="30502" y="33896"/>
                      <a:pt x="32131" y="33796"/>
                      <a:pt x="33735" y="33345"/>
                    </a:cubicBezTo>
                    <a:cubicBezTo>
                      <a:pt x="33996" y="33274"/>
                      <a:pt x="34243" y="33242"/>
                      <a:pt x="34482" y="33242"/>
                    </a:cubicBezTo>
                    <a:cubicBezTo>
                      <a:pt x="35666" y="33242"/>
                      <a:pt x="36619" y="34031"/>
                      <a:pt x="37745" y="34698"/>
                    </a:cubicBezTo>
                    <a:cubicBezTo>
                      <a:pt x="38625" y="35234"/>
                      <a:pt x="39650" y="35696"/>
                      <a:pt x="40666" y="35696"/>
                    </a:cubicBezTo>
                    <a:cubicBezTo>
                      <a:pt x="40981" y="35696"/>
                      <a:pt x="41296" y="35652"/>
                      <a:pt x="41605" y="35550"/>
                    </a:cubicBezTo>
                    <a:cubicBezTo>
                      <a:pt x="40176" y="33545"/>
                      <a:pt x="39675" y="31064"/>
                      <a:pt x="39650" y="28633"/>
                    </a:cubicBezTo>
                    <a:cubicBezTo>
                      <a:pt x="39625" y="27480"/>
                      <a:pt x="39901" y="26302"/>
                      <a:pt x="39775" y="25175"/>
                    </a:cubicBezTo>
                    <a:cubicBezTo>
                      <a:pt x="39675" y="24122"/>
                      <a:pt x="39400" y="23069"/>
                      <a:pt x="39299" y="22017"/>
                    </a:cubicBezTo>
                    <a:cubicBezTo>
                      <a:pt x="38898" y="18533"/>
                      <a:pt x="38247" y="15074"/>
                      <a:pt x="37294" y="11691"/>
                    </a:cubicBezTo>
                    <a:cubicBezTo>
                      <a:pt x="36843" y="10062"/>
                      <a:pt x="36317" y="8433"/>
                      <a:pt x="35565" y="6929"/>
                    </a:cubicBezTo>
                    <a:cubicBezTo>
                      <a:pt x="35239" y="6277"/>
                      <a:pt x="34888" y="5626"/>
                      <a:pt x="34387" y="5099"/>
                    </a:cubicBezTo>
                    <a:cubicBezTo>
                      <a:pt x="34161" y="4874"/>
                      <a:pt x="32858" y="4072"/>
                      <a:pt x="32858" y="3821"/>
                    </a:cubicBezTo>
                    <a:cubicBezTo>
                      <a:pt x="32808" y="3069"/>
                      <a:pt x="32758" y="2292"/>
                      <a:pt x="32432" y="1615"/>
                    </a:cubicBezTo>
                    <a:cubicBezTo>
                      <a:pt x="31954" y="585"/>
                      <a:pt x="30840" y="0"/>
                      <a:pt x="29737" y="0"/>
                    </a:cubicBezTo>
                    <a:close/>
                  </a:path>
                </a:pathLst>
              </a:custGeom>
              <a:solidFill>
                <a:srgbClr val="B2BF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7"/>
              <p:cNvSpPr/>
              <p:nvPr/>
            </p:nvSpPr>
            <p:spPr>
              <a:xfrm>
                <a:off x="1539600" y="4013225"/>
                <a:ext cx="1498800" cy="805300"/>
              </a:xfrm>
              <a:custGeom>
                <a:rect b="b" l="l" r="r" t="t"/>
                <a:pathLst>
                  <a:path extrusionOk="0" h="32212" w="59952">
                    <a:moveTo>
                      <a:pt x="57136" y="1"/>
                    </a:moveTo>
                    <a:cubicBezTo>
                      <a:pt x="56967" y="1"/>
                      <a:pt x="56786" y="56"/>
                      <a:pt x="56593" y="175"/>
                    </a:cubicBezTo>
                    <a:cubicBezTo>
                      <a:pt x="56117" y="476"/>
                      <a:pt x="56066" y="1127"/>
                      <a:pt x="56041" y="1679"/>
                    </a:cubicBezTo>
                    <a:cubicBezTo>
                      <a:pt x="55916" y="5463"/>
                      <a:pt x="54086" y="9949"/>
                      <a:pt x="50753" y="11929"/>
                    </a:cubicBezTo>
                    <a:cubicBezTo>
                      <a:pt x="49117" y="12892"/>
                      <a:pt x="47353" y="13433"/>
                      <a:pt x="45615" y="13433"/>
                    </a:cubicBezTo>
                    <a:cubicBezTo>
                      <a:pt x="43733" y="13433"/>
                      <a:pt x="41881" y="12798"/>
                      <a:pt x="40252" y="11378"/>
                    </a:cubicBezTo>
                    <a:cubicBezTo>
                      <a:pt x="39600" y="10852"/>
                      <a:pt x="36517" y="3608"/>
                      <a:pt x="37420" y="3333"/>
                    </a:cubicBezTo>
                    <a:lnTo>
                      <a:pt x="37420" y="3333"/>
                    </a:lnTo>
                    <a:cubicBezTo>
                      <a:pt x="33936" y="4360"/>
                      <a:pt x="30352" y="5112"/>
                      <a:pt x="26743" y="5588"/>
                    </a:cubicBezTo>
                    <a:cubicBezTo>
                      <a:pt x="26492" y="6967"/>
                      <a:pt x="26016" y="8044"/>
                      <a:pt x="25991" y="9448"/>
                    </a:cubicBezTo>
                    <a:cubicBezTo>
                      <a:pt x="25966" y="9874"/>
                      <a:pt x="25941" y="14310"/>
                      <a:pt x="25816" y="14335"/>
                    </a:cubicBezTo>
                    <a:cubicBezTo>
                      <a:pt x="24384" y="14829"/>
                      <a:pt x="8061" y="20254"/>
                      <a:pt x="7485" y="20254"/>
                    </a:cubicBezTo>
                    <a:cubicBezTo>
                      <a:pt x="7476" y="20254"/>
                      <a:pt x="7471" y="20253"/>
                      <a:pt x="7470" y="20250"/>
                    </a:cubicBezTo>
                    <a:cubicBezTo>
                      <a:pt x="6672" y="18122"/>
                      <a:pt x="4288" y="14899"/>
                      <a:pt x="1735" y="14899"/>
                    </a:cubicBezTo>
                    <a:cubicBezTo>
                      <a:pt x="1642" y="14899"/>
                      <a:pt x="1548" y="14903"/>
                      <a:pt x="1455" y="14912"/>
                    </a:cubicBezTo>
                    <a:cubicBezTo>
                      <a:pt x="602" y="17518"/>
                      <a:pt x="126" y="20476"/>
                      <a:pt x="51" y="23207"/>
                    </a:cubicBezTo>
                    <a:cubicBezTo>
                      <a:pt x="1" y="24661"/>
                      <a:pt x="101" y="26140"/>
                      <a:pt x="402" y="27543"/>
                    </a:cubicBezTo>
                    <a:cubicBezTo>
                      <a:pt x="477" y="27919"/>
                      <a:pt x="1054" y="30601"/>
                      <a:pt x="1430" y="30651"/>
                    </a:cubicBezTo>
                    <a:cubicBezTo>
                      <a:pt x="2940" y="30870"/>
                      <a:pt x="4456" y="30938"/>
                      <a:pt x="5975" y="30938"/>
                    </a:cubicBezTo>
                    <a:cubicBezTo>
                      <a:pt x="8420" y="30938"/>
                      <a:pt x="10873" y="30763"/>
                      <a:pt x="13328" y="30763"/>
                    </a:cubicBezTo>
                    <a:cubicBezTo>
                      <a:pt x="14232" y="30763"/>
                      <a:pt x="15137" y="30787"/>
                      <a:pt x="16041" y="30852"/>
                    </a:cubicBezTo>
                    <a:cubicBezTo>
                      <a:pt x="19475" y="31102"/>
                      <a:pt x="22883" y="31528"/>
                      <a:pt x="26317" y="31704"/>
                    </a:cubicBezTo>
                    <a:cubicBezTo>
                      <a:pt x="29199" y="31854"/>
                      <a:pt x="32131" y="32180"/>
                      <a:pt x="35039" y="32205"/>
                    </a:cubicBezTo>
                    <a:cubicBezTo>
                      <a:pt x="35252" y="32209"/>
                      <a:pt x="35465" y="32212"/>
                      <a:pt x="35678" y="32212"/>
                    </a:cubicBezTo>
                    <a:cubicBezTo>
                      <a:pt x="36668" y="32212"/>
                      <a:pt x="37658" y="32167"/>
                      <a:pt x="38648" y="32105"/>
                    </a:cubicBezTo>
                    <a:cubicBezTo>
                      <a:pt x="41705" y="31879"/>
                      <a:pt x="44813" y="31328"/>
                      <a:pt x="47670" y="30200"/>
                    </a:cubicBezTo>
                    <a:cubicBezTo>
                      <a:pt x="56543" y="26716"/>
                      <a:pt x="59951" y="16867"/>
                      <a:pt x="59550" y="7969"/>
                    </a:cubicBezTo>
                    <a:cubicBezTo>
                      <a:pt x="59504" y="6911"/>
                      <a:pt x="59036" y="1"/>
                      <a:pt x="57136" y="1"/>
                    </a:cubicBezTo>
                    <a:close/>
                  </a:path>
                </a:pathLst>
              </a:custGeom>
              <a:solidFill>
                <a:srgbClr val="B2BF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7"/>
              <p:cNvSpPr/>
              <p:nvPr/>
            </p:nvSpPr>
            <p:spPr>
              <a:xfrm>
                <a:off x="1908650" y="3771625"/>
                <a:ext cx="435500" cy="436775"/>
              </a:xfrm>
              <a:custGeom>
                <a:rect b="b" l="l" r="r" t="t"/>
                <a:pathLst>
                  <a:path extrusionOk="0" h="17471" w="17420">
                    <a:moveTo>
                      <a:pt x="7978" y="0"/>
                    </a:moveTo>
                    <a:cubicBezTo>
                      <a:pt x="7808" y="0"/>
                      <a:pt x="7639" y="5"/>
                      <a:pt x="7470" y="14"/>
                    </a:cubicBezTo>
                    <a:cubicBezTo>
                      <a:pt x="5339" y="114"/>
                      <a:pt x="3284" y="866"/>
                      <a:pt x="1430" y="1944"/>
                    </a:cubicBezTo>
                    <a:cubicBezTo>
                      <a:pt x="678" y="6455"/>
                      <a:pt x="51" y="11017"/>
                      <a:pt x="1" y="15553"/>
                    </a:cubicBezTo>
                    <a:cubicBezTo>
                      <a:pt x="1" y="15729"/>
                      <a:pt x="1" y="15904"/>
                      <a:pt x="76" y="16054"/>
                    </a:cubicBezTo>
                    <a:cubicBezTo>
                      <a:pt x="201" y="16330"/>
                      <a:pt x="552" y="16455"/>
                      <a:pt x="853" y="16556"/>
                    </a:cubicBezTo>
                    <a:cubicBezTo>
                      <a:pt x="3305" y="17242"/>
                      <a:pt x="5835" y="17471"/>
                      <a:pt x="8383" y="17471"/>
                    </a:cubicBezTo>
                    <a:cubicBezTo>
                      <a:pt x="10861" y="17471"/>
                      <a:pt x="13357" y="17254"/>
                      <a:pt x="15816" y="17032"/>
                    </a:cubicBezTo>
                    <a:cubicBezTo>
                      <a:pt x="16342" y="16982"/>
                      <a:pt x="16893" y="16906"/>
                      <a:pt x="17420" y="16806"/>
                    </a:cubicBezTo>
                    <a:cubicBezTo>
                      <a:pt x="17369" y="13924"/>
                      <a:pt x="17094" y="11067"/>
                      <a:pt x="16567" y="8235"/>
                    </a:cubicBezTo>
                    <a:cubicBezTo>
                      <a:pt x="16242" y="6455"/>
                      <a:pt x="15816" y="4651"/>
                      <a:pt x="14763" y="3172"/>
                    </a:cubicBezTo>
                    <a:cubicBezTo>
                      <a:pt x="13234" y="1078"/>
                      <a:pt x="10578" y="0"/>
                      <a:pt x="7978" y="0"/>
                    </a:cubicBezTo>
                    <a:close/>
                  </a:path>
                </a:pathLst>
              </a:custGeom>
              <a:solidFill>
                <a:srgbClr val="DEEA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7"/>
              <p:cNvSpPr/>
              <p:nvPr/>
            </p:nvSpPr>
            <p:spPr>
              <a:xfrm>
                <a:off x="1803400" y="3316450"/>
                <a:ext cx="266325" cy="266325"/>
              </a:xfrm>
              <a:custGeom>
                <a:rect b="b" l="l" r="r" t="t"/>
                <a:pathLst>
                  <a:path extrusionOk="0" h="10653" w="10653">
                    <a:moveTo>
                      <a:pt x="5339" y="376"/>
                    </a:moveTo>
                    <a:cubicBezTo>
                      <a:pt x="8046" y="376"/>
                      <a:pt x="10276" y="2607"/>
                      <a:pt x="10276" y="5314"/>
                    </a:cubicBezTo>
                    <a:cubicBezTo>
                      <a:pt x="10276" y="8046"/>
                      <a:pt x="8046" y="10251"/>
                      <a:pt x="5339" y="10251"/>
                    </a:cubicBezTo>
                    <a:cubicBezTo>
                      <a:pt x="2607" y="10251"/>
                      <a:pt x="401" y="8046"/>
                      <a:pt x="401" y="5314"/>
                    </a:cubicBezTo>
                    <a:cubicBezTo>
                      <a:pt x="401" y="2607"/>
                      <a:pt x="2607" y="376"/>
                      <a:pt x="5339" y="376"/>
                    </a:cubicBezTo>
                    <a:close/>
                    <a:moveTo>
                      <a:pt x="5339" y="1"/>
                    </a:moveTo>
                    <a:cubicBezTo>
                      <a:pt x="2381" y="1"/>
                      <a:pt x="0" y="2381"/>
                      <a:pt x="0" y="5314"/>
                    </a:cubicBezTo>
                    <a:cubicBezTo>
                      <a:pt x="0" y="8271"/>
                      <a:pt x="2381" y="10652"/>
                      <a:pt x="5339" y="10652"/>
                    </a:cubicBezTo>
                    <a:cubicBezTo>
                      <a:pt x="8271" y="10652"/>
                      <a:pt x="10652" y="8271"/>
                      <a:pt x="10652" y="5314"/>
                    </a:cubicBezTo>
                    <a:cubicBezTo>
                      <a:pt x="10652" y="2381"/>
                      <a:pt x="8271" y="1"/>
                      <a:pt x="5339"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7"/>
              <p:cNvSpPr/>
              <p:nvPr/>
            </p:nvSpPr>
            <p:spPr>
              <a:xfrm>
                <a:off x="2087850" y="3316450"/>
                <a:ext cx="266325" cy="266325"/>
              </a:xfrm>
              <a:custGeom>
                <a:rect b="b" l="l" r="r" t="t"/>
                <a:pathLst>
                  <a:path extrusionOk="0" h="10653" w="10653">
                    <a:moveTo>
                      <a:pt x="5314" y="376"/>
                    </a:moveTo>
                    <a:cubicBezTo>
                      <a:pt x="8046" y="376"/>
                      <a:pt x="10252" y="2607"/>
                      <a:pt x="10252" y="5314"/>
                    </a:cubicBezTo>
                    <a:cubicBezTo>
                      <a:pt x="10252" y="8046"/>
                      <a:pt x="8046" y="10251"/>
                      <a:pt x="5314" y="10251"/>
                    </a:cubicBezTo>
                    <a:cubicBezTo>
                      <a:pt x="2607" y="10251"/>
                      <a:pt x="377" y="8046"/>
                      <a:pt x="377" y="5314"/>
                    </a:cubicBezTo>
                    <a:cubicBezTo>
                      <a:pt x="377" y="2607"/>
                      <a:pt x="2607" y="376"/>
                      <a:pt x="5314" y="376"/>
                    </a:cubicBezTo>
                    <a:close/>
                    <a:moveTo>
                      <a:pt x="5314" y="1"/>
                    </a:moveTo>
                    <a:cubicBezTo>
                      <a:pt x="2382" y="1"/>
                      <a:pt x="1" y="2381"/>
                      <a:pt x="1" y="5314"/>
                    </a:cubicBezTo>
                    <a:cubicBezTo>
                      <a:pt x="1" y="8271"/>
                      <a:pt x="2382" y="10652"/>
                      <a:pt x="5314" y="10652"/>
                    </a:cubicBezTo>
                    <a:cubicBezTo>
                      <a:pt x="8272" y="10652"/>
                      <a:pt x="10653" y="8271"/>
                      <a:pt x="10653" y="5314"/>
                    </a:cubicBezTo>
                    <a:cubicBezTo>
                      <a:pt x="10653" y="2381"/>
                      <a:pt x="8272" y="1"/>
                      <a:pt x="5314"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7"/>
              <p:cNvSpPr/>
              <p:nvPr/>
            </p:nvSpPr>
            <p:spPr>
              <a:xfrm>
                <a:off x="2343500" y="3429700"/>
                <a:ext cx="117200" cy="60950"/>
              </a:xfrm>
              <a:custGeom>
                <a:rect b="b" l="l" r="r" t="t"/>
                <a:pathLst>
                  <a:path extrusionOk="0" h="2438" w="4688">
                    <a:moveTo>
                      <a:pt x="225" y="0"/>
                    </a:moveTo>
                    <a:cubicBezTo>
                      <a:pt x="144" y="0"/>
                      <a:pt x="71" y="49"/>
                      <a:pt x="51" y="132"/>
                    </a:cubicBezTo>
                    <a:cubicBezTo>
                      <a:pt x="1" y="257"/>
                      <a:pt x="76" y="358"/>
                      <a:pt x="176" y="383"/>
                    </a:cubicBezTo>
                    <a:lnTo>
                      <a:pt x="3384" y="1210"/>
                    </a:lnTo>
                    <a:cubicBezTo>
                      <a:pt x="3910" y="1335"/>
                      <a:pt x="4286" y="1862"/>
                      <a:pt x="4211" y="2413"/>
                    </a:cubicBezTo>
                    <a:lnTo>
                      <a:pt x="4412" y="2438"/>
                    </a:lnTo>
                    <a:lnTo>
                      <a:pt x="4612" y="2438"/>
                    </a:lnTo>
                    <a:cubicBezTo>
                      <a:pt x="4687" y="1711"/>
                      <a:pt x="4211" y="1009"/>
                      <a:pt x="3484" y="834"/>
                    </a:cubicBezTo>
                    <a:lnTo>
                      <a:pt x="276" y="7"/>
                    </a:lnTo>
                    <a:cubicBezTo>
                      <a:pt x="259" y="3"/>
                      <a:pt x="242" y="0"/>
                      <a:pt x="225"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7"/>
              <p:cNvSpPr/>
              <p:nvPr/>
            </p:nvSpPr>
            <p:spPr>
              <a:xfrm>
                <a:off x="2057775" y="3415975"/>
                <a:ext cx="42025" cy="17050"/>
              </a:xfrm>
              <a:custGeom>
                <a:rect b="b" l="l" r="r" t="t"/>
                <a:pathLst>
                  <a:path extrusionOk="0" h="682" w="1681">
                    <a:moveTo>
                      <a:pt x="841" y="1"/>
                    </a:moveTo>
                    <a:cubicBezTo>
                      <a:pt x="812" y="1"/>
                      <a:pt x="783" y="2"/>
                      <a:pt x="753" y="4"/>
                    </a:cubicBezTo>
                    <a:cubicBezTo>
                      <a:pt x="352" y="30"/>
                      <a:pt x="76" y="355"/>
                      <a:pt x="76" y="380"/>
                    </a:cubicBezTo>
                    <a:cubicBezTo>
                      <a:pt x="1" y="456"/>
                      <a:pt x="1" y="581"/>
                      <a:pt x="101" y="656"/>
                    </a:cubicBezTo>
                    <a:cubicBezTo>
                      <a:pt x="126" y="681"/>
                      <a:pt x="176" y="681"/>
                      <a:pt x="226" y="681"/>
                    </a:cubicBezTo>
                    <a:cubicBezTo>
                      <a:pt x="277" y="681"/>
                      <a:pt x="327" y="656"/>
                      <a:pt x="377" y="606"/>
                    </a:cubicBezTo>
                    <a:cubicBezTo>
                      <a:pt x="377" y="606"/>
                      <a:pt x="552" y="405"/>
                      <a:pt x="803" y="405"/>
                    </a:cubicBezTo>
                    <a:cubicBezTo>
                      <a:pt x="825" y="402"/>
                      <a:pt x="847" y="401"/>
                      <a:pt x="869" y="401"/>
                    </a:cubicBezTo>
                    <a:cubicBezTo>
                      <a:pt x="1022" y="401"/>
                      <a:pt x="1176" y="478"/>
                      <a:pt x="1329" y="631"/>
                    </a:cubicBezTo>
                    <a:cubicBezTo>
                      <a:pt x="1363" y="654"/>
                      <a:pt x="1407" y="666"/>
                      <a:pt x="1452" y="666"/>
                    </a:cubicBezTo>
                    <a:cubicBezTo>
                      <a:pt x="1507" y="666"/>
                      <a:pt x="1564" y="647"/>
                      <a:pt x="1605" y="606"/>
                    </a:cubicBezTo>
                    <a:cubicBezTo>
                      <a:pt x="1680" y="531"/>
                      <a:pt x="1680" y="405"/>
                      <a:pt x="1605" y="330"/>
                    </a:cubicBezTo>
                    <a:cubicBezTo>
                      <a:pt x="1357" y="104"/>
                      <a:pt x="1108" y="1"/>
                      <a:pt x="841"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7"/>
              <p:cNvSpPr/>
              <p:nvPr/>
            </p:nvSpPr>
            <p:spPr>
              <a:xfrm>
                <a:off x="1603525" y="3670450"/>
                <a:ext cx="52650" cy="37750"/>
              </a:xfrm>
              <a:custGeom>
                <a:rect b="b" l="l" r="r" t="t"/>
                <a:pathLst>
                  <a:path extrusionOk="0" h="1510" w="2106">
                    <a:moveTo>
                      <a:pt x="2106" y="1"/>
                    </a:moveTo>
                    <a:lnTo>
                      <a:pt x="2106" y="1"/>
                    </a:lnTo>
                    <a:cubicBezTo>
                      <a:pt x="1404" y="51"/>
                      <a:pt x="702" y="101"/>
                      <a:pt x="0" y="126"/>
                    </a:cubicBezTo>
                    <a:cubicBezTo>
                      <a:pt x="76" y="377"/>
                      <a:pt x="176" y="653"/>
                      <a:pt x="276" y="903"/>
                    </a:cubicBezTo>
                    <a:cubicBezTo>
                      <a:pt x="401" y="1154"/>
                      <a:pt x="577" y="1430"/>
                      <a:pt x="853" y="1505"/>
                    </a:cubicBezTo>
                    <a:cubicBezTo>
                      <a:pt x="878" y="1508"/>
                      <a:pt x="904" y="1509"/>
                      <a:pt x="930" y="1509"/>
                    </a:cubicBezTo>
                    <a:cubicBezTo>
                      <a:pt x="1110" y="1509"/>
                      <a:pt x="1301" y="1436"/>
                      <a:pt x="1454" y="1304"/>
                    </a:cubicBezTo>
                    <a:cubicBezTo>
                      <a:pt x="1604" y="1154"/>
                      <a:pt x="1705" y="953"/>
                      <a:pt x="1805" y="753"/>
                    </a:cubicBezTo>
                    <a:cubicBezTo>
                      <a:pt x="1905" y="502"/>
                      <a:pt x="2005" y="252"/>
                      <a:pt x="2106" y="1"/>
                    </a:cubicBezTo>
                    <a:close/>
                  </a:path>
                </a:pathLst>
              </a:custGeom>
              <a:solidFill>
                <a:srgbClr val="F4E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7"/>
              <p:cNvSpPr/>
              <p:nvPr/>
            </p:nvSpPr>
            <p:spPr>
              <a:xfrm>
                <a:off x="1682475" y="3663575"/>
                <a:ext cx="41375" cy="33050"/>
              </a:xfrm>
              <a:custGeom>
                <a:rect b="b" l="l" r="r" t="t"/>
                <a:pathLst>
                  <a:path extrusionOk="0" h="1322" w="1655">
                    <a:moveTo>
                      <a:pt x="1654" y="0"/>
                    </a:moveTo>
                    <a:lnTo>
                      <a:pt x="1654" y="0"/>
                    </a:lnTo>
                    <a:cubicBezTo>
                      <a:pt x="1103" y="75"/>
                      <a:pt x="552" y="126"/>
                      <a:pt x="0" y="176"/>
                    </a:cubicBezTo>
                    <a:cubicBezTo>
                      <a:pt x="75" y="476"/>
                      <a:pt x="201" y="752"/>
                      <a:pt x="376" y="1028"/>
                    </a:cubicBezTo>
                    <a:cubicBezTo>
                      <a:pt x="481" y="1175"/>
                      <a:pt x="656" y="1321"/>
                      <a:pt x="828" y="1321"/>
                    </a:cubicBezTo>
                    <a:cubicBezTo>
                      <a:pt x="861" y="1321"/>
                      <a:pt x="895" y="1316"/>
                      <a:pt x="928" y="1304"/>
                    </a:cubicBezTo>
                    <a:cubicBezTo>
                      <a:pt x="1028" y="1253"/>
                      <a:pt x="1103" y="1153"/>
                      <a:pt x="1153" y="1078"/>
                    </a:cubicBezTo>
                    <a:cubicBezTo>
                      <a:pt x="1354" y="727"/>
                      <a:pt x="1529" y="376"/>
                      <a:pt x="1654" y="0"/>
                    </a:cubicBezTo>
                    <a:close/>
                  </a:path>
                </a:pathLst>
              </a:custGeom>
              <a:solidFill>
                <a:srgbClr val="F4E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7"/>
              <p:cNvSpPr/>
              <p:nvPr/>
            </p:nvSpPr>
            <p:spPr>
              <a:xfrm>
                <a:off x="1748875" y="3657300"/>
                <a:ext cx="35750" cy="31850"/>
              </a:xfrm>
              <a:custGeom>
                <a:rect b="b" l="l" r="r" t="t"/>
                <a:pathLst>
                  <a:path extrusionOk="0" h="1274" w="1430">
                    <a:moveTo>
                      <a:pt x="1430" y="1"/>
                    </a:moveTo>
                    <a:lnTo>
                      <a:pt x="1430" y="1"/>
                    </a:lnTo>
                    <a:cubicBezTo>
                      <a:pt x="953" y="51"/>
                      <a:pt x="477" y="101"/>
                      <a:pt x="1" y="126"/>
                    </a:cubicBezTo>
                    <a:cubicBezTo>
                      <a:pt x="51" y="452"/>
                      <a:pt x="176" y="778"/>
                      <a:pt x="352" y="1028"/>
                    </a:cubicBezTo>
                    <a:cubicBezTo>
                      <a:pt x="434" y="1151"/>
                      <a:pt x="566" y="1274"/>
                      <a:pt x="707" y="1274"/>
                    </a:cubicBezTo>
                    <a:cubicBezTo>
                      <a:pt x="739" y="1274"/>
                      <a:pt x="771" y="1268"/>
                      <a:pt x="803" y="1254"/>
                    </a:cubicBezTo>
                    <a:cubicBezTo>
                      <a:pt x="878" y="1229"/>
                      <a:pt x="928" y="1154"/>
                      <a:pt x="978" y="1078"/>
                    </a:cubicBezTo>
                    <a:cubicBezTo>
                      <a:pt x="1179" y="753"/>
                      <a:pt x="1329" y="377"/>
                      <a:pt x="1430" y="1"/>
                    </a:cubicBezTo>
                    <a:close/>
                  </a:path>
                </a:pathLst>
              </a:custGeom>
              <a:solidFill>
                <a:srgbClr val="F4E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7"/>
              <p:cNvSpPr/>
              <p:nvPr/>
            </p:nvSpPr>
            <p:spPr>
              <a:xfrm>
                <a:off x="1804025" y="3650400"/>
                <a:ext cx="35100" cy="31250"/>
              </a:xfrm>
              <a:custGeom>
                <a:rect b="b" l="l" r="r" t="t"/>
                <a:pathLst>
                  <a:path extrusionOk="0" h="1250" w="1404">
                    <a:moveTo>
                      <a:pt x="1404" y="1"/>
                    </a:moveTo>
                    <a:lnTo>
                      <a:pt x="1404" y="1"/>
                    </a:lnTo>
                    <a:cubicBezTo>
                      <a:pt x="953" y="101"/>
                      <a:pt x="477" y="176"/>
                      <a:pt x="0" y="227"/>
                    </a:cubicBezTo>
                    <a:cubicBezTo>
                      <a:pt x="51" y="502"/>
                      <a:pt x="151" y="778"/>
                      <a:pt x="326" y="1003"/>
                    </a:cubicBezTo>
                    <a:cubicBezTo>
                      <a:pt x="408" y="1126"/>
                      <a:pt x="540" y="1249"/>
                      <a:pt x="668" y="1249"/>
                    </a:cubicBezTo>
                    <a:cubicBezTo>
                      <a:pt x="696" y="1249"/>
                      <a:pt x="725" y="1243"/>
                      <a:pt x="752" y="1229"/>
                    </a:cubicBezTo>
                    <a:cubicBezTo>
                      <a:pt x="853" y="1204"/>
                      <a:pt x="903" y="1129"/>
                      <a:pt x="928" y="1054"/>
                    </a:cubicBezTo>
                    <a:cubicBezTo>
                      <a:pt x="1128" y="728"/>
                      <a:pt x="1304" y="377"/>
                      <a:pt x="1404" y="1"/>
                    </a:cubicBezTo>
                    <a:close/>
                  </a:path>
                </a:pathLst>
              </a:custGeom>
              <a:solidFill>
                <a:srgbClr val="F4E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7"/>
              <p:cNvSpPr/>
              <p:nvPr/>
            </p:nvSpPr>
            <p:spPr>
              <a:xfrm>
                <a:off x="1493175" y="3559300"/>
                <a:ext cx="34750" cy="29375"/>
              </a:xfrm>
              <a:custGeom>
                <a:rect b="b" l="l" r="r" t="t"/>
                <a:pathLst>
                  <a:path extrusionOk="0" h="1175" w="1390">
                    <a:moveTo>
                      <a:pt x="645" y="1"/>
                    </a:moveTo>
                    <a:cubicBezTo>
                      <a:pt x="322" y="1"/>
                      <a:pt x="0" y="236"/>
                      <a:pt x="129" y="738"/>
                    </a:cubicBezTo>
                    <a:cubicBezTo>
                      <a:pt x="189" y="980"/>
                      <a:pt x="413" y="1174"/>
                      <a:pt x="642" y="1174"/>
                    </a:cubicBezTo>
                    <a:cubicBezTo>
                      <a:pt x="697" y="1174"/>
                      <a:pt x="752" y="1163"/>
                      <a:pt x="805" y="1139"/>
                    </a:cubicBezTo>
                    <a:cubicBezTo>
                      <a:pt x="931" y="1089"/>
                      <a:pt x="1006" y="988"/>
                      <a:pt x="1081" y="888"/>
                    </a:cubicBezTo>
                    <a:cubicBezTo>
                      <a:pt x="1389" y="312"/>
                      <a:pt x="1017" y="1"/>
                      <a:pt x="645" y="1"/>
                    </a:cubicBezTo>
                    <a:close/>
                  </a:path>
                </a:pathLst>
              </a:custGeom>
              <a:solidFill>
                <a:srgbClr val="8189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7"/>
              <p:cNvSpPr/>
              <p:nvPr/>
            </p:nvSpPr>
            <p:spPr>
              <a:xfrm>
                <a:off x="1564600" y="3546150"/>
                <a:ext cx="34750" cy="29350"/>
              </a:xfrm>
              <a:custGeom>
                <a:rect b="b" l="l" r="r" t="t"/>
                <a:pathLst>
                  <a:path extrusionOk="0" h="1174" w="1390">
                    <a:moveTo>
                      <a:pt x="646" y="0"/>
                    </a:moveTo>
                    <a:cubicBezTo>
                      <a:pt x="323" y="0"/>
                      <a:pt x="1" y="236"/>
                      <a:pt x="129" y="737"/>
                    </a:cubicBezTo>
                    <a:cubicBezTo>
                      <a:pt x="189" y="980"/>
                      <a:pt x="430" y="1174"/>
                      <a:pt x="665" y="1174"/>
                    </a:cubicBezTo>
                    <a:cubicBezTo>
                      <a:pt x="721" y="1174"/>
                      <a:pt x="777" y="1163"/>
                      <a:pt x="831" y="1138"/>
                    </a:cubicBezTo>
                    <a:cubicBezTo>
                      <a:pt x="931" y="1113"/>
                      <a:pt x="1006" y="1013"/>
                      <a:pt x="1081" y="888"/>
                    </a:cubicBezTo>
                    <a:cubicBezTo>
                      <a:pt x="1389" y="311"/>
                      <a:pt x="1017" y="0"/>
                      <a:pt x="646" y="0"/>
                    </a:cubicBezTo>
                    <a:close/>
                  </a:path>
                </a:pathLst>
              </a:custGeom>
              <a:solidFill>
                <a:srgbClr val="8189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7"/>
              <p:cNvSpPr/>
              <p:nvPr/>
            </p:nvSpPr>
            <p:spPr>
              <a:xfrm>
                <a:off x="2275200" y="3678600"/>
                <a:ext cx="265700" cy="607450"/>
              </a:xfrm>
              <a:custGeom>
                <a:rect b="b" l="l" r="r" t="t"/>
                <a:pathLst>
                  <a:path extrusionOk="0" h="24298" w="10628">
                    <a:moveTo>
                      <a:pt x="5916" y="1"/>
                    </a:moveTo>
                    <a:cubicBezTo>
                      <a:pt x="3635" y="2206"/>
                      <a:pt x="1880" y="5013"/>
                      <a:pt x="1028" y="8071"/>
                    </a:cubicBezTo>
                    <a:cubicBezTo>
                      <a:pt x="1" y="11705"/>
                      <a:pt x="201" y="15715"/>
                      <a:pt x="1755" y="19174"/>
                    </a:cubicBezTo>
                    <a:cubicBezTo>
                      <a:pt x="2482" y="20853"/>
                      <a:pt x="3585" y="22457"/>
                      <a:pt x="5164" y="23409"/>
                    </a:cubicBezTo>
                    <a:cubicBezTo>
                      <a:pt x="6147" y="24000"/>
                      <a:pt x="7286" y="24297"/>
                      <a:pt x="8425" y="24297"/>
                    </a:cubicBezTo>
                    <a:cubicBezTo>
                      <a:pt x="9174" y="24297"/>
                      <a:pt x="9922" y="24169"/>
                      <a:pt x="10627" y="23911"/>
                    </a:cubicBezTo>
                    <a:cubicBezTo>
                      <a:pt x="10126" y="23359"/>
                      <a:pt x="9700" y="22733"/>
                      <a:pt x="9424" y="22031"/>
                    </a:cubicBezTo>
                    <a:cubicBezTo>
                      <a:pt x="6417" y="21605"/>
                      <a:pt x="4061" y="19299"/>
                      <a:pt x="3083" y="16367"/>
                    </a:cubicBezTo>
                    <a:cubicBezTo>
                      <a:pt x="1404" y="11329"/>
                      <a:pt x="3509" y="6693"/>
                      <a:pt x="6617" y="2808"/>
                    </a:cubicBezTo>
                    <a:cubicBezTo>
                      <a:pt x="6417" y="1881"/>
                      <a:pt x="6166" y="928"/>
                      <a:pt x="5916" y="1"/>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7"/>
              <p:cNvSpPr/>
              <p:nvPr/>
            </p:nvSpPr>
            <p:spPr>
              <a:xfrm>
                <a:off x="2480725" y="3827725"/>
                <a:ext cx="204900" cy="255475"/>
              </a:xfrm>
              <a:custGeom>
                <a:rect b="b" l="l" r="r" t="t"/>
                <a:pathLst>
                  <a:path extrusionOk="0" h="10219" w="8196">
                    <a:moveTo>
                      <a:pt x="7770" y="1"/>
                    </a:moveTo>
                    <a:cubicBezTo>
                      <a:pt x="7193" y="101"/>
                      <a:pt x="6617" y="226"/>
                      <a:pt x="6015" y="327"/>
                    </a:cubicBezTo>
                    <a:cubicBezTo>
                      <a:pt x="4161" y="677"/>
                      <a:pt x="2331" y="1078"/>
                      <a:pt x="476" y="1429"/>
                    </a:cubicBezTo>
                    <a:cubicBezTo>
                      <a:pt x="0" y="2908"/>
                      <a:pt x="777" y="5916"/>
                      <a:pt x="1078" y="7018"/>
                    </a:cubicBezTo>
                    <a:cubicBezTo>
                      <a:pt x="1379" y="8146"/>
                      <a:pt x="1880" y="9299"/>
                      <a:pt x="2857" y="9875"/>
                    </a:cubicBezTo>
                    <a:cubicBezTo>
                      <a:pt x="3263" y="10112"/>
                      <a:pt x="3712" y="10219"/>
                      <a:pt x="4168" y="10219"/>
                    </a:cubicBezTo>
                    <a:cubicBezTo>
                      <a:pt x="5207" y="10219"/>
                      <a:pt x="6281" y="9667"/>
                      <a:pt x="6943" y="8848"/>
                    </a:cubicBezTo>
                    <a:cubicBezTo>
                      <a:pt x="7920" y="7645"/>
                      <a:pt x="8171" y="6041"/>
                      <a:pt x="8196" y="4512"/>
                    </a:cubicBezTo>
                    <a:cubicBezTo>
                      <a:pt x="8196" y="2958"/>
                      <a:pt x="8096" y="1505"/>
                      <a:pt x="7770" y="1"/>
                    </a:cubicBezTo>
                    <a:close/>
                  </a:path>
                </a:pathLst>
              </a:custGeom>
              <a:solidFill>
                <a:srgbClr val="F9CC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7"/>
              <p:cNvSpPr/>
              <p:nvPr/>
            </p:nvSpPr>
            <p:spPr>
              <a:xfrm>
                <a:off x="1567800" y="4385850"/>
                <a:ext cx="39500" cy="54075"/>
              </a:xfrm>
              <a:custGeom>
                <a:rect b="b" l="l" r="r" t="t"/>
                <a:pathLst>
                  <a:path extrusionOk="0" h="2163" w="1580">
                    <a:moveTo>
                      <a:pt x="538" y="0"/>
                    </a:moveTo>
                    <a:cubicBezTo>
                      <a:pt x="468" y="0"/>
                      <a:pt x="398" y="3"/>
                      <a:pt x="327" y="7"/>
                    </a:cubicBezTo>
                    <a:cubicBezTo>
                      <a:pt x="226" y="358"/>
                      <a:pt x="101" y="734"/>
                      <a:pt x="1" y="1084"/>
                    </a:cubicBezTo>
                    <a:lnTo>
                      <a:pt x="51" y="2162"/>
                    </a:lnTo>
                    <a:cubicBezTo>
                      <a:pt x="477" y="1836"/>
                      <a:pt x="878" y="1460"/>
                      <a:pt x="1229" y="1034"/>
                    </a:cubicBezTo>
                    <a:cubicBezTo>
                      <a:pt x="1354" y="884"/>
                      <a:pt x="1480" y="734"/>
                      <a:pt x="1555" y="533"/>
                    </a:cubicBezTo>
                    <a:cubicBezTo>
                      <a:pt x="1580" y="408"/>
                      <a:pt x="1580" y="282"/>
                      <a:pt x="1555" y="157"/>
                    </a:cubicBezTo>
                    <a:cubicBezTo>
                      <a:pt x="1221" y="53"/>
                      <a:pt x="886" y="0"/>
                      <a:pt x="538" y="0"/>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7"/>
              <p:cNvSpPr/>
              <p:nvPr/>
            </p:nvSpPr>
            <p:spPr>
              <a:xfrm>
                <a:off x="1569050" y="4437925"/>
                <a:ext cx="78350" cy="74675"/>
              </a:xfrm>
              <a:custGeom>
                <a:rect b="b" l="l" r="r" t="t"/>
                <a:pathLst>
                  <a:path extrusionOk="0" h="2987" w="3134">
                    <a:moveTo>
                      <a:pt x="1954" y="0"/>
                    </a:moveTo>
                    <a:cubicBezTo>
                      <a:pt x="1912" y="0"/>
                      <a:pt x="1871" y="2"/>
                      <a:pt x="1831" y="4"/>
                    </a:cubicBezTo>
                    <a:cubicBezTo>
                      <a:pt x="1204" y="4"/>
                      <a:pt x="577" y="129"/>
                      <a:pt x="1" y="355"/>
                    </a:cubicBezTo>
                    <a:lnTo>
                      <a:pt x="1354" y="2986"/>
                    </a:lnTo>
                    <a:cubicBezTo>
                      <a:pt x="1680" y="2686"/>
                      <a:pt x="2006" y="2360"/>
                      <a:pt x="2332" y="2059"/>
                    </a:cubicBezTo>
                    <a:cubicBezTo>
                      <a:pt x="2557" y="1833"/>
                      <a:pt x="2808" y="1633"/>
                      <a:pt x="2958" y="1332"/>
                    </a:cubicBezTo>
                    <a:cubicBezTo>
                      <a:pt x="3084" y="1057"/>
                      <a:pt x="3134" y="706"/>
                      <a:pt x="2958" y="430"/>
                    </a:cubicBezTo>
                    <a:cubicBezTo>
                      <a:pt x="2754" y="113"/>
                      <a:pt x="2345" y="0"/>
                      <a:pt x="1954" y="0"/>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7"/>
              <p:cNvSpPr/>
              <p:nvPr/>
            </p:nvSpPr>
            <p:spPr>
              <a:xfrm>
                <a:off x="1937475" y="3857175"/>
                <a:ext cx="347150" cy="14900"/>
              </a:xfrm>
              <a:custGeom>
                <a:rect b="b" l="l" r="r" t="t"/>
                <a:pathLst>
                  <a:path extrusionOk="0" h="596" w="13886">
                    <a:moveTo>
                      <a:pt x="13760" y="1"/>
                    </a:moveTo>
                    <a:cubicBezTo>
                      <a:pt x="12482" y="151"/>
                      <a:pt x="11204" y="251"/>
                      <a:pt x="9926" y="327"/>
                    </a:cubicBezTo>
                    <a:cubicBezTo>
                      <a:pt x="8857" y="383"/>
                      <a:pt x="7789" y="411"/>
                      <a:pt x="6722" y="411"/>
                    </a:cubicBezTo>
                    <a:cubicBezTo>
                      <a:pt x="4483" y="411"/>
                      <a:pt x="2249" y="288"/>
                      <a:pt x="26" y="51"/>
                    </a:cubicBezTo>
                    <a:cubicBezTo>
                      <a:pt x="26" y="101"/>
                      <a:pt x="1" y="176"/>
                      <a:pt x="1" y="251"/>
                    </a:cubicBezTo>
                    <a:cubicBezTo>
                      <a:pt x="2197" y="478"/>
                      <a:pt x="4405" y="595"/>
                      <a:pt x="6625" y="595"/>
                    </a:cubicBezTo>
                    <a:cubicBezTo>
                      <a:pt x="7598" y="595"/>
                      <a:pt x="8572" y="573"/>
                      <a:pt x="9550" y="527"/>
                    </a:cubicBezTo>
                    <a:cubicBezTo>
                      <a:pt x="11003" y="477"/>
                      <a:pt x="12432" y="352"/>
                      <a:pt x="13886" y="176"/>
                    </a:cubicBezTo>
                    <a:cubicBezTo>
                      <a:pt x="13836" y="126"/>
                      <a:pt x="13810" y="51"/>
                      <a:pt x="13760" y="1"/>
                    </a:cubicBezTo>
                    <a:close/>
                  </a:path>
                </a:pathLst>
              </a:custGeom>
              <a:solidFill>
                <a:srgbClr val="B2BF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7"/>
              <p:cNvSpPr/>
              <p:nvPr/>
            </p:nvSpPr>
            <p:spPr>
              <a:xfrm>
                <a:off x="1920575" y="3974975"/>
                <a:ext cx="402900" cy="20000"/>
              </a:xfrm>
              <a:custGeom>
                <a:rect b="b" l="l" r="r" t="t"/>
                <a:pathLst>
                  <a:path extrusionOk="0" h="800" w="16116">
                    <a:moveTo>
                      <a:pt x="16065" y="0"/>
                    </a:moveTo>
                    <a:cubicBezTo>
                      <a:pt x="14261" y="251"/>
                      <a:pt x="12431" y="427"/>
                      <a:pt x="10602" y="527"/>
                    </a:cubicBezTo>
                    <a:cubicBezTo>
                      <a:pt x="9550" y="587"/>
                      <a:pt x="8498" y="616"/>
                      <a:pt x="7446" y="616"/>
                    </a:cubicBezTo>
                    <a:cubicBezTo>
                      <a:pt x="5016" y="616"/>
                      <a:pt x="2590" y="463"/>
                      <a:pt x="176" y="201"/>
                    </a:cubicBezTo>
                    <a:cubicBezTo>
                      <a:pt x="125" y="201"/>
                      <a:pt x="75" y="176"/>
                      <a:pt x="25" y="176"/>
                    </a:cubicBezTo>
                    <a:cubicBezTo>
                      <a:pt x="25" y="251"/>
                      <a:pt x="0" y="301"/>
                      <a:pt x="0" y="376"/>
                    </a:cubicBezTo>
                    <a:cubicBezTo>
                      <a:pt x="2538" y="658"/>
                      <a:pt x="5089" y="799"/>
                      <a:pt x="7655" y="799"/>
                    </a:cubicBezTo>
                    <a:cubicBezTo>
                      <a:pt x="8511" y="799"/>
                      <a:pt x="9367" y="784"/>
                      <a:pt x="10226" y="752"/>
                    </a:cubicBezTo>
                    <a:cubicBezTo>
                      <a:pt x="12181" y="652"/>
                      <a:pt x="14161" y="452"/>
                      <a:pt x="16116" y="176"/>
                    </a:cubicBezTo>
                    <a:cubicBezTo>
                      <a:pt x="16116" y="151"/>
                      <a:pt x="16090" y="126"/>
                      <a:pt x="16090" y="101"/>
                    </a:cubicBezTo>
                    <a:cubicBezTo>
                      <a:pt x="16090" y="51"/>
                      <a:pt x="16090" y="26"/>
                      <a:pt x="16065" y="0"/>
                    </a:cubicBezTo>
                    <a:close/>
                  </a:path>
                </a:pathLst>
              </a:custGeom>
              <a:solidFill>
                <a:srgbClr val="B2BF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7"/>
              <p:cNvSpPr/>
              <p:nvPr/>
            </p:nvSpPr>
            <p:spPr>
              <a:xfrm>
                <a:off x="1910550" y="4095275"/>
                <a:ext cx="428600" cy="22750"/>
              </a:xfrm>
              <a:custGeom>
                <a:rect b="b" l="l" r="r" t="t"/>
                <a:pathLst>
                  <a:path extrusionOk="0" h="910" w="17144">
                    <a:moveTo>
                      <a:pt x="17143" y="1"/>
                    </a:moveTo>
                    <a:cubicBezTo>
                      <a:pt x="15088" y="301"/>
                      <a:pt x="13058" y="527"/>
                      <a:pt x="11003" y="627"/>
                    </a:cubicBezTo>
                    <a:cubicBezTo>
                      <a:pt x="9904" y="690"/>
                      <a:pt x="8806" y="721"/>
                      <a:pt x="7708" y="721"/>
                    </a:cubicBezTo>
                    <a:cubicBezTo>
                      <a:pt x="5324" y="721"/>
                      <a:pt x="2945" y="576"/>
                      <a:pt x="577" y="301"/>
                    </a:cubicBezTo>
                    <a:cubicBezTo>
                      <a:pt x="376" y="276"/>
                      <a:pt x="201" y="251"/>
                      <a:pt x="0" y="226"/>
                    </a:cubicBezTo>
                    <a:cubicBezTo>
                      <a:pt x="0" y="301"/>
                      <a:pt x="0" y="351"/>
                      <a:pt x="0" y="427"/>
                    </a:cubicBezTo>
                    <a:cubicBezTo>
                      <a:pt x="2622" y="745"/>
                      <a:pt x="5273" y="909"/>
                      <a:pt x="7930" y="909"/>
                    </a:cubicBezTo>
                    <a:cubicBezTo>
                      <a:pt x="8828" y="909"/>
                      <a:pt x="9728" y="891"/>
                      <a:pt x="10627" y="853"/>
                    </a:cubicBezTo>
                    <a:cubicBezTo>
                      <a:pt x="12807" y="752"/>
                      <a:pt x="14988" y="527"/>
                      <a:pt x="17143" y="201"/>
                    </a:cubicBezTo>
                    <a:cubicBezTo>
                      <a:pt x="17143" y="126"/>
                      <a:pt x="17143" y="51"/>
                      <a:pt x="17143" y="1"/>
                    </a:cubicBezTo>
                    <a:close/>
                  </a:path>
                </a:pathLst>
              </a:custGeom>
              <a:solidFill>
                <a:srgbClr val="B2BF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7"/>
              <p:cNvSpPr/>
              <p:nvPr/>
            </p:nvSpPr>
            <p:spPr>
              <a:xfrm>
                <a:off x="1947500" y="3427975"/>
                <a:ext cx="61450" cy="55900"/>
              </a:xfrm>
              <a:custGeom>
                <a:rect b="b" l="l" r="r" t="t"/>
                <a:pathLst>
                  <a:path extrusionOk="0" h="2236" w="2458">
                    <a:moveTo>
                      <a:pt x="2357" y="1"/>
                    </a:moveTo>
                    <a:cubicBezTo>
                      <a:pt x="2307" y="1"/>
                      <a:pt x="2257" y="301"/>
                      <a:pt x="2156" y="728"/>
                    </a:cubicBezTo>
                    <a:cubicBezTo>
                      <a:pt x="2081" y="928"/>
                      <a:pt x="2006" y="1204"/>
                      <a:pt x="1881" y="1454"/>
                    </a:cubicBezTo>
                    <a:cubicBezTo>
                      <a:pt x="1785" y="1669"/>
                      <a:pt x="1576" y="1907"/>
                      <a:pt x="1339" y="1907"/>
                    </a:cubicBezTo>
                    <a:cubicBezTo>
                      <a:pt x="1327" y="1907"/>
                      <a:pt x="1316" y="1907"/>
                      <a:pt x="1304" y="1905"/>
                    </a:cubicBezTo>
                    <a:cubicBezTo>
                      <a:pt x="1053" y="1880"/>
                      <a:pt x="828" y="1655"/>
                      <a:pt x="652" y="1429"/>
                    </a:cubicBezTo>
                    <a:cubicBezTo>
                      <a:pt x="502" y="1204"/>
                      <a:pt x="377" y="978"/>
                      <a:pt x="327" y="753"/>
                    </a:cubicBezTo>
                    <a:cubicBezTo>
                      <a:pt x="201" y="352"/>
                      <a:pt x="226" y="76"/>
                      <a:pt x="176" y="51"/>
                    </a:cubicBezTo>
                    <a:cubicBezTo>
                      <a:pt x="126" y="51"/>
                      <a:pt x="1" y="326"/>
                      <a:pt x="76" y="828"/>
                    </a:cubicBezTo>
                    <a:cubicBezTo>
                      <a:pt x="126" y="1053"/>
                      <a:pt x="226" y="1329"/>
                      <a:pt x="402" y="1605"/>
                    </a:cubicBezTo>
                    <a:cubicBezTo>
                      <a:pt x="577" y="1855"/>
                      <a:pt x="828" y="2181"/>
                      <a:pt x="1304" y="2231"/>
                    </a:cubicBezTo>
                    <a:cubicBezTo>
                      <a:pt x="1328" y="2234"/>
                      <a:pt x="1351" y="2235"/>
                      <a:pt x="1374" y="2235"/>
                    </a:cubicBezTo>
                    <a:cubicBezTo>
                      <a:pt x="1571" y="2235"/>
                      <a:pt x="1746" y="2143"/>
                      <a:pt x="1881" y="2031"/>
                    </a:cubicBezTo>
                    <a:cubicBezTo>
                      <a:pt x="2031" y="1880"/>
                      <a:pt x="2106" y="1730"/>
                      <a:pt x="2181" y="1580"/>
                    </a:cubicBezTo>
                    <a:cubicBezTo>
                      <a:pt x="2307" y="1279"/>
                      <a:pt x="2357" y="1003"/>
                      <a:pt x="2382" y="778"/>
                    </a:cubicBezTo>
                    <a:cubicBezTo>
                      <a:pt x="2457" y="301"/>
                      <a:pt x="2407" y="26"/>
                      <a:pt x="2357"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7"/>
              <p:cNvSpPr/>
              <p:nvPr/>
            </p:nvSpPr>
            <p:spPr>
              <a:xfrm>
                <a:off x="2191275" y="3402250"/>
                <a:ext cx="57000" cy="58950"/>
              </a:xfrm>
              <a:custGeom>
                <a:rect b="b" l="l" r="r" t="t"/>
                <a:pathLst>
                  <a:path extrusionOk="0" h="2358" w="2280">
                    <a:moveTo>
                      <a:pt x="121" y="1"/>
                    </a:moveTo>
                    <a:cubicBezTo>
                      <a:pt x="92" y="1"/>
                      <a:pt x="0" y="297"/>
                      <a:pt x="24" y="779"/>
                    </a:cubicBezTo>
                    <a:cubicBezTo>
                      <a:pt x="49" y="1005"/>
                      <a:pt x="100" y="1305"/>
                      <a:pt x="200" y="1606"/>
                    </a:cubicBezTo>
                    <a:cubicBezTo>
                      <a:pt x="250" y="1757"/>
                      <a:pt x="325" y="1932"/>
                      <a:pt x="475" y="2082"/>
                    </a:cubicBezTo>
                    <a:cubicBezTo>
                      <a:pt x="626" y="2233"/>
                      <a:pt x="826" y="2358"/>
                      <a:pt x="1077" y="2358"/>
                    </a:cubicBezTo>
                    <a:cubicBezTo>
                      <a:pt x="1328" y="2333"/>
                      <a:pt x="1503" y="2158"/>
                      <a:pt x="1628" y="2032"/>
                    </a:cubicBezTo>
                    <a:cubicBezTo>
                      <a:pt x="1754" y="1882"/>
                      <a:pt x="1829" y="1731"/>
                      <a:pt x="1904" y="1581"/>
                    </a:cubicBezTo>
                    <a:cubicBezTo>
                      <a:pt x="2054" y="1305"/>
                      <a:pt x="2155" y="1005"/>
                      <a:pt x="2180" y="779"/>
                    </a:cubicBezTo>
                    <a:cubicBezTo>
                      <a:pt x="2280" y="303"/>
                      <a:pt x="2230" y="2"/>
                      <a:pt x="2180" y="2"/>
                    </a:cubicBezTo>
                    <a:cubicBezTo>
                      <a:pt x="2130" y="2"/>
                      <a:pt x="2105" y="278"/>
                      <a:pt x="1954" y="704"/>
                    </a:cubicBezTo>
                    <a:cubicBezTo>
                      <a:pt x="1879" y="929"/>
                      <a:pt x="1779" y="1180"/>
                      <a:pt x="1628" y="1431"/>
                    </a:cubicBezTo>
                    <a:cubicBezTo>
                      <a:pt x="1478" y="1681"/>
                      <a:pt x="1277" y="2007"/>
                      <a:pt x="1052" y="2007"/>
                    </a:cubicBezTo>
                    <a:cubicBezTo>
                      <a:pt x="801" y="2007"/>
                      <a:pt x="601" y="1757"/>
                      <a:pt x="501" y="1506"/>
                    </a:cubicBezTo>
                    <a:cubicBezTo>
                      <a:pt x="400" y="1230"/>
                      <a:pt x="325" y="954"/>
                      <a:pt x="275" y="729"/>
                    </a:cubicBezTo>
                    <a:cubicBezTo>
                      <a:pt x="175" y="303"/>
                      <a:pt x="200" y="2"/>
                      <a:pt x="125" y="2"/>
                    </a:cubicBezTo>
                    <a:cubicBezTo>
                      <a:pt x="124" y="1"/>
                      <a:pt x="123" y="1"/>
                      <a:pt x="121"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7"/>
              <p:cNvSpPr/>
              <p:nvPr/>
            </p:nvSpPr>
            <p:spPr>
              <a:xfrm>
                <a:off x="1488225" y="3589000"/>
                <a:ext cx="597775" cy="88375"/>
              </a:xfrm>
              <a:custGeom>
                <a:rect b="b" l="l" r="r" t="t"/>
                <a:pathLst>
                  <a:path extrusionOk="0" h="3535" w="23911">
                    <a:moveTo>
                      <a:pt x="23911" y="1"/>
                    </a:moveTo>
                    <a:cubicBezTo>
                      <a:pt x="23911" y="1"/>
                      <a:pt x="23810" y="26"/>
                      <a:pt x="23660" y="76"/>
                    </a:cubicBezTo>
                    <a:lnTo>
                      <a:pt x="22983" y="302"/>
                    </a:lnTo>
                    <a:cubicBezTo>
                      <a:pt x="22683" y="402"/>
                      <a:pt x="22307" y="502"/>
                      <a:pt x="21881" y="627"/>
                    </a:cubicBezTo>
                    <a:cubicBezTo>
                      <a:pt x="21480" y="753"/>
                      <a:pt x="20978" y="903"/>
                      <a:pt x="20452" y="1053"/>
                    </a:cubicBezTo>
                    <a:cubicBezTo>
                      <a:pt x="19374" y="1354"/>
                      <a:pt x="18096" y="1630"/>
                      <a:pt x="16643" y="1931"/>
                    </a:cubicBezTo>
                    <a:cubicBezTo>
                      <a:pt x="15189" y="2181"/>
                      <a:pt x="13610" y="2432"/>
                      <a:pt x="11906" y="2632"/>
                    </a:cubicBezTo>
                    <a:cubicBezTo>
                      <a:pt x="8547" y="3033"/>
                      <a:pt x="5465" y="3184"/>
                      <a:pt x="3234" y="3309"/>
                    </a:cubicBezTo>
                    <a:cubicBezTo>
                      <a:pt x="2332" y="3359"/>
                      <a:pt x="1454" y="3409"/>
                      <a:pt x="602" y="3459"/>
                    </a:cubicBezTo>
                    <a:lnTo>
                      <a:pt x="1" y="3485"/>
                    </a:lnTo>
                    <a:cubicBezTo>
                      <a:pt x="1" y="3510"/>
                      <a:pt x="1" y="3535"/>
                      <a:pt x="1" y="3535"/>
                    </a:cubicBezTo>
                    <a:lnTo>
                      <a:pt x="602" y="3535"/>
                    </a:lnTo>
                    <a:cubicBezTo>
                      <a:pt x="1229" y="3535"/>
                      <a:pt x="2131" y="3510"/>
                      <a:pt x="3234" y="3485"/>
                    </a:cubicBezTo>
                    <a:cubicBezTo>
                      <a:pt x="5465" y="3384"/>
                      <a:pt x="8547" y="3259"/>
                      <a:pt x="11931" y="2858"/>
                    </a:cubicBezTo>
                    <a:cubicBezTo>
                      <a:pt x="13635" y="2657"/>
                      <a:pt x="15239" y="2407"/>
                      <a:pt x="16693" y="2131"/>
                    </a:cubicBezTo>
                    <a:cubicBezTo>
                      <a:pt x="18121" y="1830"/>
                      <a:pt x="19424" y="1530"/>
                      <a:pt x="20502" y="1204"/>
                    </a:cubicBezTo>
                    <a:cubicBezTo>
                      <a:pt x="21029" y="1053"/>
                      <a:pt x="21505" y="878"/>
                      <a:pt x="21931" y="753"/>
                    </a:cubicBezTo>
                    <a:cubicBezTo>
                      <a:pt x="22357" y="627"/>
                      <a:pt x="22708" y="477"/>
                      <a:pt x="23008" y="377"/>
                    </a:cubicBezTo>
                    <a:lnTo>
                      <a:pt x="23685" y="101"/>
                    </a:lnTo>
                    <a:cubicBezTo>
                      <a:pt x="23836" y="51"/>
                      <a:pt x="23911" y="26"/>
                      <a:pt x="23911"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7"/>
              <p:cNvSpPr/>
              <p:nvPr/>
            </p:nvSpPr>
            <p:spPr>
              <a:xfrm>
                <a:off x="2073450" y="3557025"/>
                <a:ext cx="20075" cy="59575"/>
              </a:xfrm>
              <a:custGeom>
                <a:rect b="b" l="l" r="r" t="t"/>
                <a:pathLst>
                  <a:path extrusionOk="0" h="2383" w="803">
                    <a:moveTo>
                      <a:pt x="80" y="1"/>
                    </a:moveTo>
                    <a:cubicBezTo>
                      <a:pt x="79" y="1"/>
                      <a:pt x="77" y="1"/>
                      <a:pt x="76" y="2"/>
                    </a:cubicBezTo>
                    <a:cubicBezTo>
                      <a:pt x="0" y="27"/>
                      <a:pt x="251" y="528"/>
                      <a:pt x="452" y="1180"/>
                    </a:cubicBezTo>
                    <a:cubicBezTo>
                      <a:pt x="677" y="1806"/>
                      <a:pt x="552" y="2358"/>
                      <a:pt x="602" y="2383"/>
                    </a:cubicBezTo>
                    <a:cubicBezTo>
                      <a:pt x="627" y="2383"/>
                      <a:pt x="702" y="2257"/>
                      <a:pt x="752" y="2007"/>
                    </a:cubicBezTo>
                    <a:cubicBezTo>
                      <a:pt x="802" y="1781"/>
                      <a:pt x="777" y="1455"/>
                      <a:pt x="677" y="1104"/>
                    </a:cubicBezTo>
                    <a:cubicBezTo>
                      <a:pt x="458" y="446"/>
                      <a:pt x="143" y="1"/>
                      <a:pt x="80" y="1"/>
                    </a:cubicBezTo>
                    <a:close/>
                  </a:path>
                </a:pathLst>
              </a:cu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7"/>
              <p:cNvSpPr/>
              <p:nvPr/>
            </p:nvSpPr>
            <p:spPr>
              <a:xfrm>
                <a:off x="1666800" y="3891650"/>
                <a:ext cx="212450" cy="233100"/>
              </a:xfrm>
              <a:custGeom>
                <a:rect b="b" l="l" r="r" t="t"/>
                <a:pathLst>
                  <a:path extrusionOk="0" h="9324" w="8498">
                    <a:moveTo>
                      <a:pt x="2281" y="0"/>
                    </a:moveTo>
                    <a:lnTo>
                      <a:pt x="1" y="1955"/>
                    </a:lnTo>
                    <a:lnTo>
                      <a:pt x="5164" y="9324"/>
                    </a:lnTo>
                    <a:lnTo>
                      <a:pt x="8497" y="7845"/>
                    </a:lnTo>
                    <a:lnTo>
                      <a:pt x="2281" y="0"/>
                    </a:lnTo>
                    <a:close/>
                  </a:path>
                </a:pathLst>
              </a:custGeom>
              <a:solidFill>
                <a:srgbClr val="F9E9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7"/>
              <p:cNvSpPr/>
              <p:nvPr/>
            </p:nvSpPr>
            <p:spPr>
              <a:xfrm>
                <a:off x="1856025" y="3921725"/>
                <a:ext cx="339625" cy="184225"/>
              </a:xfrm>
              <a:custGeom>
                <a:rect b="b" l="l" r="r" t="t"/>
                <a:pathLst>
                  <a:path extrusionOk="0" h="7369" w="13585">
                    <a:moveTo>
                      <a:pt x="11279" y="0"/>
                    </a:moveTo>
                    <a:lnTo>
                      <a:pt x="1" y="6917"/>
                    </a:lnTo>
                    <a:lnTo>
                      <a:pt x="778" y="7369"/>
                    </a:lnTo>
                    <a:lnTo>
                      <a:pt x="13585" y="1930"/>
                    </a:lnTo>
                    <a:lnTo>
                      <a:pt x="11279" y="0"/>
                    </a:lnTo>
                    <a:close/>
                  </a:path>
                </a:pathLst>
              </a:custGeom>
              <a:solidFill>
                <a:srgbClr val="F9E9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7"/>
              <p:cNvSpPr/>
              <p:nvPr/>
            </p:nvSpPr>
            <p:spPr>
              <a:xfrm>
                <a:off x="1646750" y="3921325"/>
                <a:ext cx="559550" cy="559775"/>
              </a:xfrm>
              <a:custGeom>
                <a:rect b="b" l="l" r="r" t="t"/>
                <a:pathLst>
                  <a:path extrusionOk="0" h="22391" w="22382">
                    <a:moveTo>
                      <a:pt x="869" y="0"/>
                    </a:moveTo>
                    <a:cubicBezTo>
                      <a:pt x="692" y="0"/>
                      <a:pt x="527" y="136"/>
                      <a:pt x="527" y="342"/>
                    </a:cubicBezTo>
                    <a:lnTo>
                      <a:pt x="26" y="15680"/>
                    </a:lnTo>
                    <a:cubicBezTo>
                      <a:pt x="1" y="15806"/>
                      <a:pt x="51" y="15906"/>
                      <a:pt x="151" y="15981"/>
                    </a:cubicBezTo>
                    <a:lnTo>
                      <a:pt x="7119" y="21771"/>
                    </a:lnTo>
                    <a:cubicBezTo>
                      <a:pt x="7169" y="21796"/>
                      <a:pt x="7219" y="21821"/>
                      <a:pt x="7294" y="21846"/>
                    </a:cubicBezTo>
                    <a:lnTo>
                      <a:pt x="9926" y="22372"/>
                    </a:lnTo>
                    <a:cubicBezTo>
                      <a:pt x="9938" y="22385"/>
                      <a:pt x="9957" y="22391"/>
                      <a:pt x="9976" y="22391"/>
                    </a:cubicBezTo>
                    <a:cubicBezTo>
                      <a:pt x="9995" y="22391"/>
                      <a:pt x="10013" y="22385"/>
                      <a:pt x="10026" y="22372"/>
                    </a:cubicBezTo>
                    <a:lnTo>
                      <a:pt x="22081" y="20718"/>
                    </a:lnTo>
                    <a:cubicBezTo>
                      <a:pt x="22256" y="20693"/>
                      <a:pt x="22382" y="20543"/>
                      <a:pt x="22382" y="20367"/>
                    </a:cubicBezTo>
                    <a:lnTo>
                      <a:pt x="22382" y="1796"/>
                    </a:lnTo>
                    <a:cubicBezTo>
                      <a:pt x="22382" y="1578"/>
                      <a:pt x="22226" y="1439"/>
                      <a:pt x="22049" y="1439"/>
                    </a:cubicBezTo>
                    <a:cubicBezTo>
                      <a:pt x="22002" y="1439"/>
                      <a:pt x="21953" y="1449"/>
                      <a:pt x="21906" y="1470"/>
                    </a:cubicBezTo>
                    <a:lnTo>
                      <a:pt x="10552" y="6407"/>
                    </a:lnTo>
                    <a:cubicBezTo>
                      <a:pt x="10517" y="6425"/>
                      <a:pt x="10469" y="6443"/>
                      <a:pt x="10417" y="6443"/>
                    </a:cubicBezTo>
                    <a:cubicBezTo>
                      <a:pt x="10396" y="6443"/>
                      <a:pt x="10374" y="6440"/>
                      <a:pt x="10352" y="6432"/>
                    </a:cubicBezTo>
                    <a:lnTo>
                      <a:pt x="8096" y="6106"/>
                    </a:lnTo>
                    <a:cubicBezTo>
                      <a:pt x="8021" y="6106"/>
                      <a:pt x="7971" y="6081"/>
                      <a:pt x="7921" y="6031"/>
                    </a:cubicBezTo>
                    <a:lnTo>
                      <a:pt x="1103" y="91"/>
                    </a:lnTo>
                    <a:cubicBezTo>
                      <a:pt x="1033" y="28"/>
                      <a:pt x="950" y="0"/>
                      <a:pt x="869"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7"/>
              <p:cNvSpPr/>
              <p:nvPr/>
            </p:nvSpPr>
            <p:spPr>
              <a:xfrm>
                <a:off x="1825325" y="4070850"/>
                <a:ext cx="88375" cy="410425"/>
              </a:xfrm>
              <a:custGeom>
                <a:rect b="b" l="l" r="r" t="t"/>
                <a:pathLst>
                  <a:path extrusionOk="0" h="16417" w="3535">
                    <a:moveTo>
                      <a:pt x="727" y="0"/>
                    </a:moveTo>
                    <a:lnTo>
                      <a:pt x="1" y="15790"/>
                    </a:lnTo>
                    <a:lnTo>
                      <a:pt x="51" y="15840"/>
                    </a:lnTo>
                    <a:lnTo>
                      <a:pt x="2833" y="16416"/>
                    </a:lnTo>
                    <a:lnTo>
                      <a:pt x="2958" y="16391"/>
                    </a:lnTo>
                    <a:lnTo>
                      <a:pt x="3534" y="376"/>
                    </a:lnTo>
                    <a:lnTo>
                      <a:pt x="3309" y="476"/>
                    </a:lnTo>
                    <a:lnTo>
                      <a:pt x="853" y="125"/>
                    </a:lnTo>
                    <a:lnTo>
                      <a:pt x="727" y="0"/>
                    </a:lnTo>
                    <a:close/>
                  </a:path>
                </a:pathLst>
              </a:custGeom>
              <a:solidFill>
                <a:srgbClr val="F9CC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7"/>
              <p:cNvSpPr/>
              <p:nvPr/>
            </p:nvSpPr>
            <p:spPr>
              <a:xfrm>
                <a:off x="1619175" y="4073750"/>
                <a:ext cx="135375" cy="190300"/>
              </a:xfrm>
              <a:custGeom>
                <a:rect b="b" l="l" r="r" t="t"/>
                <a:pathLst>
                  <a:path extrusionOk="0" h="7612" w="5415">
                    <a:moveTo>
                      <a:pt x="2086" y="1"/>
                    </a:moveTo>
                    <a:cubicBezTo>
                      <a:pt x="1834" y="1"/>
                      <a:pt x="1587" y="47"/>
                      <a:pt x="1354" y="160"/>
                    </a:cubicBezTo>
                    <a:cubicBezTo>
                      <a:pt x="402" y="611"/>
                      <a:pt x="176" y="2240"/>
                      <a:pt x="76" y="3167"/>
                    </a:cubicBezTo>
                    <a:cubicBezTo>
                      <a:pt x="26" y="3869"/>
                      <a:pt x="1" y="4596"/>
                      <a:pt x="252" y="5248"/>
                    </a:cubicBezTo>
                    <a:cubicBezTo>
                      <a:pt x="678" y="6400"/>
                      <a:pt x="1655" y="7353"/>
                      <a:pt x="2883" y="7578"/>
                    </a:cubicBezTo>
                    <a:cubicBezTo>
                      <a:pt x="2997" y="7599"/>
                      <a:pt x="3116" y="7611"/>
                      <a:pt x="3233" y="7611"/>
                    </a:cubicBezTo>
                    <a:cubicBezTo>
                      <a:pt x="3399" y="7611"/>
                      <a:pt x="3563" y="7587"/>
                      <a:pt x="3710" y="7528"/>
                    </a:cubicBezTo>
                    <a:cubicBezTo>
                      <a:pt x="3961" y="7428"/>
                      <a:pt x="4186" y="7228"/>
                      <a:pt x="4237" y="6952"/>
                    </a:cubicBezTo>
                    <a:cubicBezTo>
                      <a:pt x="4262" y="6751"/>
                      <a:pt x="4186" y="6526"/>
                      <a:pt x="4086" y="6350"/>
                    </a:cubicBezTo>
                    <a:cubicBezTo>
                      <a:pt x="3836" y="5774"/>
                      <a:pt x="3460" y="5248"/>
                      <a:pt x="3009" y="4796"/>
                    </a:cubicBezTo>
                    <a:lnTo>
                      <a:pt x="3009" y="4796"/>
                    </a:lnTo>
                    <a:cubicBezTo>
                      <a:pt x="3082" y="4870"/>
                      <a:pt x="3217" y="4903"/>
                      <a:pt x="3386" y="4903"/>
                    </a:cubicBezTo>
                    <a:cubicBezTo>
                      <a:pt x="4078" y="4903"/>
                      <a:pt x="5344" y="4362"/>
                      <a:pt x="5364" y="3919"/>
                    </a:cubicBezTo>
                    <a:cubicBezTo>
                      <a:pt x="5415" y="3243"/>
                      <a:pt x="3435" y="2716"/>
                      <a:pt x="2908" y="2591"/>
                    </a:cubicBezTo>
                    <a:cubicBezTo>
                      <a:pt x="3409" y="2415"/>
                      <a:pt x="4086" y="2365"/>
                      <a:pt x="4512" y="2115"/>
                    </a:cubicBezTo>
                    <a:cubicBezTo>
                      <a:pt x="4763" y="1989"/>
                      <a:pt x="4963" y="1739"/>
                      <a:pt x="4963" y="1463"/>
                    </a:cubicBezTo>
                    <a:cubicBezTo>
                      <a:pt x="4963" y="1037"/>
                      <a:pt x="4512" y="761"/>
                      <a:pt x="4111" y="611"/>
                    </a:cubicBezTo>
                    <a:cubicBezTo>
                      <a:pt x="3522" y="353"/>
                      <a:pt x="2784" y="1"/>
                      <a:pt x="2086" y="1"/>
                    </a:cubicBezTo>
                    <a:close/>
                  </a:path>
                </a:pathLst>
              </a:custGeom>
              <a:solidFill>
                <a:srgbClr val="9FA8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7"/>
              <p:cNvSpPr/>
              <p:nvPr/>
            </p:nvSpPr>
            <p:spPr>
              <a:xfrm>
                <a:off x="1970075" y="3976225"/>
                <a:ext cx="459300" cy="341700"/>
              </a:xfrm>
              <a:custGeom>
                <a:rect b="b" l="l" r="r" t="t"/>
                <a:pathLst>
                  <a:path extrusionOk="0" h="13668" w="18372">
                    <a:moveTo>
                      <a:pt x="15492" y="0"/>
                    </a:moveTo>
                    <a:cubicBezTo>
                      <a:pt x="15483" y="0"/>
                      <a:pt x="15473" y="0"/>
                      <a:pt x="15464" y="1"/>
                    </a:cubicBezTo>
                    <a:cubicBezTo>
                      <a:pt x="13609" y="1"/>
                      <a:pt x="11905" y="1229"/>
                      <a:pt x="10602" y="2432"/>
                    </a:cubicBezTo>
                    <a:cubicBezTo>
                      <a:pt x="7745" y="5038"/>
                      <a:pt x="4010" y="6692"/>
                      <a:pt x="176" y="7068"/>
                    </a:cubicBezTo>
                    <a:cubicBezTo>
                      <a:pt x="0" y="7444"/>
                      <a:pt x="226" y="7895"/>
                      <a:pt x="551" y="8146"/>
                    </a:cubicBezTo>
                    <a:cubicBezTo>
                      <a:pt x="902" y="8372"/>
                      <a:pt x="1328" y="8422"/>
                      <a:pt x="1729" y="8472"/>
                    </a:cubicBezTo>
                    <a:cubicBezTo>
                      <a:pt x="1053" y="8973"/>
                      <a:pt x="526" y="9675"/>
                      <a:pt x="251" y="10477"/>
                    </a:cubicBezTo>
                    <a:cubicBezTo>
                      <a:pt x="709" y="10896"/>
                      <a:pt x="1311" y="11124"/>
                      <a:pt x="1904" y="11124"/>
                    </a:cubicBezTo>
                    <a:cubicBezTo>
                      <a:pt x="2056" y="11124"/>
                      <a:pt x="2208" y="11109"/>
                      <a:pt x="2356" y="11078"/>
                    </a:cubicBezTo>
                    <a:lnTo>
                      <a:pt x="2356" y="11078"/>
                    </a:lnTo>
                    <a:cubicBezTo>
                      <a:pt x="1780" y="11705"/>
                      <a:pt x="1153" y="12707"/>
                      <a:pt x="1755" y="13334"/>
                    </a:cubicBezTo>
                    <a:cubicBezTo>
                      <a:pt x="2003" y="13603"/>
                      <a:pt x="2388" y="13667"/>
                      <a:pt x="2769" y="13667"/>
                    </a:cubicBezTo>
                    <a:cubicBezTo>
                      <a:pt x="2849" y="13667"/>
                      <a:pt x="2929" y="13664"/>
                      <a:pt x="3008" y="13660"/>
                    </a:cubicBezTo>
                    <a:cubicBezTo>
                      <a:pt x="8346" y="13585"/>
                      <a:pt x="17795" y="12081"/>
                      <a:pt x="18321" y="5339"/>
                    </a:cubicBezTo>
                    <a:cubicBezTo>
                      <a:pt x="18371" y="4863"/>
                      <a:pt x="18346" y="4362"/>
                      <a:pt x="18296" y="3860"/>
                    </a:cubicBezTo>
                    <a:cubicBezTo>
                      <a:pt x="18146" y="2315"/>
                      <a:pt x="17228" y="0"/>
                      <a:pt x="15492" y="0"/>
                    </a:cubicBezTo>
                    <a:close/>
                  </a:path>
                </a:pathLst>
              </a:custGeom>
              <a:solidFill>
                <a:srgbClr val="9FA8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7"/>
              <p:cNvSpPr/>
              <p:nvPr/>
            </p:nvSpPr>
            <p:spPr>
              <a:xfrm>
                <a:off x="1539600" y="4386625"/>
                <a:ext cx="99650" cy="397900"/>
              </a:xfrm>
              <a:custGeom>
                <a:rect b="b" l="l" r="r" t="t"/>
                <a:pathLst>
                  <a:path extrusionOk="0" h="15916" w="3986">
                    <a:moveTo>
                      <a:pt x="1455" y="1"/>
                    </a:moveTo>
                    <a:cubicBezTo>
                      <a:pt x="602" y="2582"/>
                      <a:pt x="126" y="5540"/>
                      <a:pt x="51" y="8271"/>
                    </a:cubicBezTo>
                    <a:cubicBezTo>
                      <a:pt x="1" y="9725"/>
                      <a:pt x="101" y="11204"/>
                      <a:pt x="402" y="12607"/>
                    </a:cubicBezTo>
                    <a:cubicBezTo>
                      <a:pt x="477" y="12983"/>
                      <a:pt x="1054" y="15665"/>
                      <a:pt x="1430" y="15715"/>
                    </a:cubicBezTo>
                    <a:cubicBezTo>
                      <a:pt x="2031" y="15790"/>
                      <a:pt x="2608" y="15865"/>
                      <a:pt x="3209" y="15916"/>
                    </a:cubicBezTo>
                    <a:cubicBezTo>
                      <a:pt x="3410" y="15339"/>
                      <a:pt x="3560" y="14763"/>
                      <a:pt x="3660" y="14186"/>
                    </a:cubicBezTo>
                    <a:cubicBezTo>
                      <a:pt x="3986" y="12457"/>
                      <a:pt x="3961" y="10703"/>
                      <a:pt x="3836" y="8973"/>
                    </a:cubicBezTo>
                    <a:cubicBezTo>
                      <a:pt x="3585" y="5865"/>
                      <a:pt x="2958" y="2708"/>
                      <a:pt x="1455" y="1"/>
                    </a:cubicBezTo>
                    <a:close/>
                  </a:path>
                </a:pathLst>
              </a:custGeom>
              <a:solidFill>
                <a:srgbClr val="9FA8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0" name="Google Shape;400;p37"/>
          <p:cNvSpPr/>
          <p:nvPr/>
        </p:nvSpPr>
        <p:spPr>
          <a:xfrm>
            <a:off x="6238250" y="1970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7"/>
          <p:cNvSpPr/>
          <p:nvPr/>
        </p:nvSpPr>
        <p:spPr>
          <a:xfrm>
            <a:off x="8571450" y="1137750"/>
            <a:ext cx="129000" cy="129000"/>
          </a:xfrm>
          <a:prstGeom prst="ellipse">
            <a:avLst/>
          </a:prstGeom>
          <a:solidFill>
            <a:srgbClr val="6E77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7"/>
          <p:cNvSpPr/>
          <p:nvPr/>
        </p:nvSpPr>
        <p:spPr>
          <a:xfrm>
            <a:off x="621300" y="462900"/>
            <a:ext cx="129000" cy="129000"/>
          </a:xfrm>
          <a:prstGeom prst="ellipse">
            <a:avLst/>
          </a:pr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7"/>
          <p:cNvSpPr/>
          <p:nvPr/>
        </p:nvSpPr>
        <p:spPr>
          <a:xfrm>
            <a:off x="4260888" y="4384950"/>
            <a:ext cx="129000" cy="129000"/>
          </a:xfrm>
          <a:prstGeom prst="ellipse">
            <a:avLst/>
          </a:pr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7"/>
          <p:cNvSpPr/>
          <p:nvPr/>
        </p:nvSpPr>
        <p:spPr>
          <a:xfrm>
            <a:off x="4640850" y="591900"/>
            <a:ext cx="129000" cy="129000"/>
          </a:xfrm>
          <a:prstGeom prst="ellipse">
            <a:avLst/>
          </a:pr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7"/>
          <p:cNvSpPr txBox="1"/>
          <p:nvPr/>
        </p:nvSpPr>
        <p:spPr>
          <a:xfrm rot="-1041787">
            <a:off x="821166" y="9305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6E772D"/>
                </a:solidFill>
                <a:latin typeface="Lilita One"/>
                <a:ea typeface="Lilita One"/>
                <a:cs typeface="Lilita One"/>
                <a:sym typeface="Lilita One"/>
              </a:rPr>
              <a:t>a</a:t>
            </a:r>
            <a:endParaRPr sz="3600">
              <a:solidFill>
                <a:srgbClr val="6E772D"/>
              </a:solidFill>
              <a:latin typeface="Lilita One"/>
              <a:ea typeface="Lilita One"/>
              <a:cs typeface="Lilita One"/>
              <a:sym typeface="Lilita One"/>
            </a:endParaRPr>
          </a:p>
        </p:txBody>
      </p:sp>
      <p:sp>
        <p:nvSpPr>
          <p:cNvPr id="406" name="Google Shape;406;p37"/>
          <p:cNvSpPr txBox="1"/>
          <p:nvPr/>
        </p:nvSpPr>
        <p:spPr>
          <a:xfrm rot="1794330">
            <a:off x="3268635" y="2556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6E772D"/>
                </a:solidFill>
                <a:latin typeface="Lilita One"/>
                <a:ea typeface="Lilita One"/>
                <a:cs typeface="Lilita One"/>
                <a:sym typeface="Lilita One"/>
              </a:rPr>
              <a:t>b</a:t>
            </a:r>
            <a:endParaRPr sz="3600">
              <a:solidFill>
                <a:srgbClr val="6E772D"/>
              </a:solidFill>
              <a:latin typeface="Lilita One"/>
              <a:ea typeface="Lilita One"/>
              <a:cs typeface="Lilita One"/>
              <a:sym typeface="Lilita One"/>
            </a:endParaRPr>
          </a:p>
        </p:txBody>
      </p:sp>
      <p:sp>
        <p:nvSpPr>
          <p:cNvPr id="407" name="Google Shape;407;p37"/>
          <p:cNvSpPr txBox="1"/>
          <p:nvPr/>
        </p:nvSpPr>
        <p:spPr>
          <a:xfrm rot="1794330">
            <a:off x="5892710" y="417765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6E772D"/>
                </a:solidFill>
                <a:latin typeface="Lilita One"/>
                <a:ea typeface="Lilita One"/>
                <a:cs typeface="Lilita One"/>
                <a:sym typeface="Lilita One"/>
              </a:rPr>
              <a:t>c</a:t>
            </a:r>
            <a:endParaRPr sz="3600">
              <a:solidFill>
                <a:srgbClr val="6E772D"/>
              </a:solidFill>
              <a:latin typeface="Lilita One"/>
              <a:ea typeface="Lilita One"/>
              <a:cs typeface="Lilita One"/>
              <a:sym typeface="Lilita One"/>
            </a:endParaRPr>
          </a:p>
        </p:txBody>
      </p:sp>
      <p:sp>
        <p:nvSpPr>
          <p:cNvPr id="408" name="Google Shape;408;p37"/>
          <p:cNvSpPr/>
          <p:nvPr/>
        </p:nvSpPr>
        <p:spPr>
          <a:xfrm>
            <a:off x="7409400" y="3260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 name="Shape 412"/>
        <p:cNvGrpSpPr/>
        <p:nvPr/>
      </p:nvGrpSpPr>
      <p:grpSpPr>
        <a:xfrm>
          <a:off x="0" y="0"/>
          <a:ext cx="0" cy="0"/>
          <a:chOff x="0" y="0"/>
          <a:chExt cx="0" cy="0"/>
        </a:xfrm>
      </p:grpSpPr>
      <p:sp>
        <p:nvSpPr>
          <p:cNvPr id="413" name="Google Shape;413;p38"/>
          <p:cNvSpPr txBox="1"/>
          <p:nvPr>
            <p:ph type="title"/>
          </p:nvPr>
        </p:nvSpPr>
        <p:spPr>
          <a:xfrm>
            <a:off x="2532900" y="527400"/>
            <a:ext cx="40782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414" name="Google Shape;414;p38"/>
          <p:cNvSpPr txBox="1"/>
          <p:nvPr>
            <p:ph idx="1" type="body"/>
          </p:nvPr>
        </p:nvSpPr>
        <p:spPr>
          <a:xfrm>
            <a:off x="4380000" y="2883800"/>
            <a:ext cx="4078200" cy="1534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 The planet’s name has nothing to do with the liquid metal, since it was named after the Roman messenger god</a:t>
            </a:r>
            <a:endParaRPr/>
          </a:p>
        </p:txBody>
      </p:sp>
      <p:sp>
        <p:nvSpPr>
          <p:cNvPr id="415" name="Google Shape;415;p38"/>
          <p:cNvSpPr/>
          <p:nvPr/>
        </p:nvSpPr>
        <p:spPr>
          <a:xfrm>
            <a:off x="827325" y="4004100"/>
            <a:ext cx="2894700" cy="535800"/>
          </a:xfrm>
          <a:prstGeom prst="ellipse">
            <a:avLst/>
          </a:pr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 name="Google Shape;416;p38"/>
          <p:cNvGrpSpPr/>
          <p:nvPr/>
        </p:nvGrpSpPr>
        <p:grpSpPr>
          <a:xfrm flipH="1">
            <a:off x="1194122" y="1666386"/>
            <a:ext cx="1914583" cy="2545615"/>
            <a:chOff x="3223200" y="841300"/>
            <a:chExt cx="1403550" cy="1866150"/>
          </a:xfrm>
        </p:grpSpPr>
        <p:sp>
          <p:nvSpPr>
            <p:cNvPr id="417" name="Google Shape;417;p38"/>
            <p:cNvSpPr/>
            <p:nvPr/>
          </p:nvSpPr>
          <p:spPr>
            <a:xfrm>
              <a:off x="3263300" y="1183625"/>
              <a:ext cx="765700" cy="578550"/>
            </a:xfrm>
            <a:custGeom>
              <a:rect b="b" l="l" r="r" t="t"/>
              <a:pathLst>
                <a:path extrusionOk="0" h="23142" w="30628">
                  <a:moveTo>
                    <a:pt x="3343" y="0"/>
                  </a:moveTo>
                  <a:cubicBezTo>
                    <a:pt x="2999" y="0"/>
                    <a:pt x="2749" y="259"/>
                    <a:pt x="2657" y="902"/>
                  </a:cubicBezTo>
                  <a:cubicBezTo>
                    <a:pt x="2482" y="604"/>
                    <a:pt x="2135" y="416"/>
                    <a:pt x="1805" y="416"/>
                  </a:cubicBezTo>
                  <a:cubicBezTo>
                    <a:pt x="1663" y="416"/>
                    <a:pt x="1525" y="451"/>
                    <a:pt x="1404" y="526"/>
                  </a:cubicBezTo>
                  <a:cubicBezTo>
                    <a:pt x="978" y="777"/>
                    <a:pt x="853" y="1428"/>
                    <a:pt x="1204" y="1779"/>
                  </a:cubicBezTo>
                  <a:cubicBezTo>
                    <a:pt x="1180" y="1777"/>
                    <a:pt x="1157" y="1776"/>
                    <a:pt x="1133" y="1776"/>
                  </a:cubicBezTo>
                  <a:cubicBezTo>
                    <a:pt x="542" y="1776"/>
                    <a:pt x="99" y="2378"/>
                    <a:pt x="51" y="2957"/>
                  </a:cubicBezTo>
                  <a:cubicBezTo>
                    <a:pt x="1" y="3834"/>
                    <a:pt x="527" y="5062"/>
                    <a:pt x="753" y="5915"/>
                  </a:cubicBezTo>
                  <a:cubicBezTo>
                    <a:pt x="1580" y="9022"/>
                    <a:pt x="3259" y="11804"/>
                    <a:pt x="5063" y="14461"/>
                  </a:cubicBezTo>
                  <a:cubicBezTo>
                    <a:pt x="6793" y="17042"/>
                    <a:pt x="8998" y="19474"/>
                    <a:pt x="11655" y="21203"/>
                  </a:cubicBezTo>
                  <a:cubicBezTo>
                    <a:pt x="13713" y="22556"/>
                    <a:pt x="15853" y="23142"/>
                    <a:pt x="18167" y="23142"/>
                  </a:cubicBezTo>
                  <a:cubicBezTo>
                    <a:pt x="18981" y="23142"/>
                    <a:pt x="19816" y="23069"/>
                    <a:pt x="20678" y="22932"/>
                  </a:cubicBezTo>
                  <a:cubicBezTo>
                    <a:pt x="24236" y="22356"/>
                    <a:pt x="27620" y="20225"/>
                    <a:pt x="29349" y="17042"/>
                  </a:cubicBezTo>
                  <a:cubicBezTo>
                    <a:pt x="30352" y="15213"/>
                    <a:pt x="30627" y="13283"/>
                    <a:pt x="28923" y="11854"/>
                  </a:cubicBezTo>
                  <a:cubicBezTo>
                    <a:pt x="27759" y="10859"/>
                    <a:pt x="26147" y="10490"/>
                    <a:pt x="24602" y="10490"/>
                  </a:cubicBezTo>
                  <a:cubicBezTo>
                    <a:pt x="24318" y="10490"/>
                    <a:pt x="24037" y="10503"/>
                    <a:pt x="23760" y="10526"/>
                  </a:cubicBezTo>
                  <a:cubicBezTo>
                    <a:pt x="22758" y="10601"/>
                    <a:pt x="21805" y="10877"/>
                    <a:pt x="20803" y="10977"/>
                  </a:cubicBezTo>
                  <a:cubicBezTo>
                    <a:pt x="20438" y="11020"/>
                    <a:pt x="20074" y="11041"/>
                    <a:pt x="19710" y="11041"/>
                  </a:cubicBezTo>
                  <a:cubicBezTo>
                    <a:pt x="16899" y="11041"/>
                    <a:pt x="14144" y="9804"/>
                    <a:pt x="11880" y="8095"/>
                  </a:cubicBezTo>
                  <a:cubicBezTo>
                    <a:pt x="10377" y="6992"/>
                    <a:pt x="9048" y="5664"/>
                    <a:pt x="7795" y="4311"/>
                  </a:cubicBezTo>
                  <a:cubicBezTo>
                    <a:pt x="7456" y="3951"/>
                    <a:pt x="4685" y="0"/>
                    <a:pt x="3343" y="0"/>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8"/>
            <p:cNvSpPr/>
            <p:nvPr/>
          </p:nvSpPr>
          <p:spPr>
            <a:xfrm>
              <a:off x="4491375" y="1415575"/>
              <a:ext cx="135375" cy="321475"/>
            </a:xfrm>
            <a:custGeom>
              <a:rect b="b" l="l" r="r" t="t"/>
              <a:pathLst>
                <a:path extrusionOk="0" h="12859" w="5415">
                  <a:moveTo>
                    <a:pt x="667" y="1"/>
                  </a:moveTo>
                  <a:cubicBezTo>
                    <a:pt x="440" y="1"/>
                    <a:pt x="215" y="38"/>
                    <a:pt x="1" y="120"/>
                  </a:cubicBezTo>
                  <a:lnTo>
                    <a:pt x="527" y="12777"/>
                  </a:lnTo>
                  <a:cubicBezTo>
                    <a:pt x="733" y="12832"/>
                    <a:pt x="942" y="12858"/>
                    <a:pt x="1152" y="12858"/>
                  </a:cubicBezTo>
                  <a:cubicBezTo>
                    <a:pt x="1990" y="12858"/>
                    <a:pt x="2828" y="12441"/>
                    <a:pt x="3409" y="11800"/>
                  </a:cubicBezTo>
                  <a:cubicBezTo>
                    <a:pt x="5414" y="9619"/>
                    <a:pt x="4487" y="5835"/>
                    <a:pt x="3760" y="3278"/>
                  </a:cubicBezTo>
                  <a:cubicBezTo>
                    <a:pt x="3485" y="2401"/>
                    <a:pt x="3159" y="1499"/>
                    <a:pt x="2507" y="822"/>
                  </a:cubicBezTo>
                  <a:cubicBezTo>
                    <a:pt x="2038" y="334"/>
                    <a:pt x="1344" y="1"/>
                    <a:pt x="667" y="1"/>
                  </a:cubicBezTo>
                  <a:close/>
                </a:path>
              </a:pathLst>
            </a:custGeom>
            <a:solidFill>
              <a:srgbClr val="BF4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8"/>
            <p:cNvSpPr/>
            <p:nvPr/>
          </p:nvSpPr>
          <p:spPr>
            <a:xfrm>
              <a:off x="4181225" y="1236000"/>
              <a:ext cx="380350" cy="828050"/>
            </a:xfrm>
            <a:custGeom>
              <a:rect b="b" l="l" r="r" t="t"/>
              <a:pathLst>
                <a:path extrusionOk="0" h="33122" w="15214">
                  <a:moveTo>
                    <a:pt x="5569" y="0"/>
                  </a:moveTo>
                  <a:cubicBezTo>
                    <a:pt x="4200" y="0"/>
                    <a:pt x="2811" y="347"/>
                    <a:pt x="1580" y="962"/>
                  </a:cubicBezTo>
                  <a:lnTo>
                    <a:pt x="1" y="32943"/>
                  </a:lnTo>
                  <a:cubicBezTo>
                    <a:pt x="812" y="33059"/>
                    <a:pt x="1639" y="33122"/>
                    <a:pt x="2465" y="33122"/>
                  </a:cubicBezTo>
                  <a:cubicBezTo>
                    <a:pt x="4318" y="33122"/>
                    <a:pt x="6172" y="32803"/>
                    <a:pt x="7870" y="32040"/>
                  </a:cubicBezTo>
                  <a:cubicBezTo>
                    <a:pt x="10753" y="30712"/>
                    <a:pt x="11906" y="28557"/>
                    <a:pt x="13259" y="25875"/>
                  </a:cubicBezTo>
                  <a:cubicBezTo>
                    <a:pt x="14186" y="24045"/>
                    <a:pt x="14512" y="21765"/>
                    <a:pt x="14738" y="19709"/>
                  </a:cubicBezTo>
                  <a:cubicBezTo>
                    <a:pt x="15214" y="15223"/>
                    <a:pt x="14637" y="10612"/>
                    <a:pt x="13033" y="6376"/>
                  </a:cubicBezTo>
                  <a:cubicBezTo>
                    <a:pt x="12256" y="4296"/>
                    <a:pt x="11129" y="2216"/>
                    <a:pt x="9274" y="1013"/>
                  </a:cubicBezTo>
                  <a:cubicBezTo>
                    <a:pt x="8161" y="315"/>
                    <a:pt x="6874" y="0"/>
                    <a:pt x="5569"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8"/>
            <p:cNvSpPr/>
            <p:nvPr/>
          </p:nvSpPr>
          <p:spPr>
            <a:xfrm>
              <a:off x="4213800" y="1364050"/>
              <a:ext cx="284500" cy="42650"/>
            </a:xfrm>
            <a:custGeom>
              <a:rect b="b" l="l" r="r" t="t"/>
              <a:pathLst>
                <a:path extrusionOk="0" h="1706" w="11380">
                  <a:moveTo>
                    <a:pt x="11204" y="1"/>
                  </a:moveTo>
                  <a:cubicBezTo>
                    <a:pt x="7545" y="828"/>
                    <a:pt x="3785" y="1279"/>
                    <a:pt x="1" y="1304"/>
                  </a:cubicBezTo>
                  <a:lnTo>
                    <a:pt x="1" y="1705"/>
                  </a:lnTo>
                  <a:cubicBezTo>
                    <a:pt x="3836" y="1655"/>
                    <a:pt x="7645" y="1204"/>
                    <a:pt x="11379" y="352"/>
                  </a:cubicBezTo>
                  <a:cubicBezTo>
                    <a:pt x="11329" y="226"/>
                    <a:pt x="11254" y="126"/>
                    <a:pt x="11204" y="1"/>
                  </a:cubicBezTo>
                  <a:close/>
                </a:path>
              </a:pathLst>
            </a:custGeom>
            <a:solidFill>
              <a:srgbClr val="F9D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8"/>
            <p:cNvSpPr/>
            <p:nvPr/>
          </p:nvSpPr>
          <p:spPr>
            <a:xfrm>
              <a:off x="4203775" y="1567700"/>
              <a:ext cx="346525" cy="31400"/>
            </a:xfrm>
            <a:custGeom>
              <a:rect b="b" l="l" r="r" t="t"/>
              <a:pathLst>
                <a:path extrusionOk="0" h="1256" w="13861">
                  <a:moveTo>
                    <a:pt x="13811" y="0"/>
                  </a:moveTo>
                  <a:cubicBezTo>
                    <a:pt x="9454" y="623"/>
                    <a:pt x="5052" y="879"/>
                    <a:pt x="649" y="879"/>
                  </a:cubicBezTo>
                  <a:cubicBezTo>
                    <a:pt x="441" y="879"/>
                    <a:pt x="234" y="879"/>
                    <a:pt x="26" y="877"/>
                  </a:cubicBezTo>
                  <a:lnTo>
                    <a:pt x="1" y="1253"/>
                  </a:lnTo>
                  <a:cubicBezTo>
                    <a:pt x="210" y="1255"/>
                    <a:pt x="418" y="1255"/>
                    <a:pt x="627" y="1255"/>
                  </a:cubicBezTo>
                  <a:cubicBezTo>
                    <a:pt x="5055" y="1255"/>
                    <a:pt x="9481" y="999"/>
                    <a:pt x="13861" y="376"/>
                  </a:cubicBezTo>
                  <a:cubicBezTo>
                    <a:pt x="13836" y="251"/>
                    <a:pt x="13811" y="126"/>
                    <a:pt x="13811" y="0"/>
                  </a:cubicBezTo>
                  <a:close/>
                </a:path>
              </a:pathLst>
            </a:custGeom>
            <a:solidFill>
              <a:srgbClr val="F9D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8"/>
            <p:cNvSpPr/>
            <p:nvPr/>
          </p:nvSpPr>
          <p:spPr>
            <a:xfrm>
              <a:off x="4317200" y="1689875"/>
              <a:ext cx="197400" cy="197675"/>
            </a:xfrm>
            <a:custGeom>
              <a:rect b="b" l="l" r="r" t="t"/>
              <a:pathLst>
                <a:path extrusionOk="0" h="7907" w="7896">
                  <a:moveTo>
                    <a:pt x="7895" y="0"/>
                  </a:moveTo>
                  <a:lnTo>
                    <a:pt x="7895" y="0"/>
                  </a:lnTo>
                  <a:cubicBezTo>
                    <a:pt x="7018" y="76"/>
                    <a:pt x="6166" y="126"/>
                    <a:pt x="5289" y="151"/>
                  </a:cubicBezTo>
                  <a:cubicBezTo>
                    <a:pt x="3906" y="216"/>
                    <a:pt x="2449" y="336"/>
                    <a:pt x="982" y="336"/>
                  </a:cubicBezTo>
                  <a:cubicBezTo>
                    <a:pt x="747" y="336"/>
                    <a:pt x="511" y="333"/>
                    <a:pt x="276" y="326"/>
                  </a:cubicBezTo>
                  <a:lnTo>
                    <a:pt x="276" y="326"/>
                  </a:lnTo>
                  <a:cubicBezTo>
                    <a:pt x="50" y="2407"/>
                    <a:pt x="0" y="4762"/>
                    <a:pt x="1128" y="6542"/>
                  </a:cubicBezTo>
                  <a:cubicBezTo>
                    <a:pt x="1727" y="7493"/>
                    <a:pt x="2557" y="7906"/>
                    <a:pt x="3388" y="7906"/>
                  </a:cubicBezTo>
                  <a:cubicBezTo>
                    <a:pt x="4573" y="7906"/>
                    <a:pt x="5761" y="7066"/>
                    <a:pt x="6291" y="5740"/>
                  </a:cubicBezTo>
                  <a:cubicBezTo>
                    <a:pt x="7093" y="3785"/>
                    <a:pt x="7820" y="2006"/>
                    <a:pt x="7895" y="0"/>
                  </a:cubicBezTo>
                  <a:close/>
                </a:path>
              </a:pathLst>
            </a:custGeom>
            <a:solidFill>
              <a:srgbClr val="F9DE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8"/>
            <p:cNvSpPr/>
            <p:nvPr/>
          </p:nvSpPr>
          <p:spPr>
            <a:xfrm>
              <a:off x="3223200" y="1944900"/>
              <a:ext cx="828975" cy="762550"/>
            </a:xfrm>
            <a:custGeom>
              <a:rect b="b" l="l" r="r" t="t"/>
              <a:pathLst>
                <a:path extrusionOk="0" h="30502" w="33159">
                  <a:moveTo>
                    <a:pt x="20377" y="0"/>
                  </a:moveTo>
                  <a:cubicBezTo>
                    <a:pt x="14763" y="6391"/>
                    <a:pt x="10677" y="14135"/>
                    <a:pt x="8622" y="22381"/>
                  </a:cubicBezTo>
                  <a:cubicBezTo>
                    <a:pt x="7534" y="21837"/>
                    <a:pt x="6146" y="21499"/>
                    <a:pt x="4771" y="21499"/>
                  </a:cubicBezTo>
                  <a:cubicBezTo>
                    <a:pt x="3043" y="21499"/>
                    <a:pt x="1337" y="22033"/>
                    <a:pt x="276" y="23359"/>
                  </a:cubicBezTo>
                  <a:cubicBezTo>
                    <a:pt x="1" y="23709"/>
                    <a:pt x="4888" y="26391"/>
                    <a:pt x="5289" y="26617"/>
                  </a:cubicBezTo>
                  <a:cubicBezTo>
                    <a:pt x="8296" y="28246"/>
                    <a:pt x="11680" y="29349"/>
                    <a:pt x="14913" y="30501"/>
                  </a:cubicBezTo>
                  <a:cubicBezTo>
                    <a:pt x="19600" y="21729"/>
                    <a:pt x="24662" y="12557"/>
                    <a:pt x="33159" y="7394"/>
                  </a:cubicBezTo>
                  <a:lnTo>
                    <a:pt x="20377" y="0"/>
                  </a:ln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8"/>
            <p:cNvSpPr/>
            <p:nvPr/>
          </p:nvSpPr>
          <p:spPr>
            <a:xfrm>
              <a:off x="3498900" y="841300"/>
              <a:ext cx="1074475" cy="1763400"/>
            </a:xfrm>
            <a:custGeom>
              <a:rect b="b" l="l" r="r" t="t"/>
              <a:pathLst>
                <a:path extrusionOk="0" h="70536" w="42979">
                  <a:moveTo>
                    <a:pt x="14264" y="1"/>
                  </a:moveTo>
                  <a:cubicBezTo>
                    <a:pt x="11236" y="1"/>
                    <a:pt x="8200" y="790"/>
                    <a:pt x="5940" y="2765"/>
                  </a:cubicBezTo>
                  <a:cubicBezTo>
                    <a:pt x="702" y="7352"/>
                    <a:pt x="0" y="16199"/>
                    <a:pt x="5539" y="20936"/>
                  </a:cubicBezTo>
                  <a:cubicBezTo>
                    <a:pt x="5690" y="21086"/>
                    <a:pt x="5840" y="21212"/>
                    <a:pt x="5940" y="21412"/>
                  </a:cubicBezTo>
                  <a:cubicBezTo>
                    <a:pt x="6015" y="21588"/>
                    <a:pt x="5990" y="21813"/>
                    <a:pt x="5990" y="22014"/>
                  </a:cubicBezTo>
                  <a:cubicBezTo>
                    <a:pt x="5690" y="26349"/>
                    <a:pt x="6040" y="30610"/>
                    <a:pt x="5890" y="34971"/>
                  </a:cubicBezTo>
                  <a:cubicBezTo>
                    <a:pt x="5815" y="37377"/>
                    <a:pt x="5614" y="39783"/>
                    <a:pt x="5865" y="42189"/>
                  </a:cubicBezTo>
                  <a:cubicBezTo>
                    <a:pt x="6116" y="44570"/>
                    <a:pt x="6817" y="46976"/>
                    <a:pt x="8371" y="48831"/>
                  </a:cubicBezTo>
                  <a:cubicBezTo>
                    <a:pt x="9324" y="49984"/>
                    <a:pt x="10602" y="50886"/>
                    <a:pt x="11830" y="51713"/>
                  </a:cubicBezTo>
                  <a:cubicBezTo>
                    <a:pt x="13434" y="52766"/>
                    <a:pt x="13409" y="53367"/>
                    <a:pt x="13685" y="55297"/>
                  </a:cubicBezTo>
                  <a:cubicBezTo>
                    <a:pt x="14236" y="59157"/>
                    <a:pt x="15163" y="62966"/>
                    <a:pt x="16442" y="66675"/>
                  </a:cubicBezTo>
                  <a:cubicBezTo>
                    <a:pt x="16642" y="67252"/>
                    <a:pt x="16868" y="67828"/>
                    <a:pt x="17269" y="68280"/>
                  </a:cubicBezTo>
                  <a:cubicBezTo>
                    <a:pt x="18246" y="69356"/>
                    <a:pt x="19715" y="69696"/>
                    <a:pt x="21288" y="69696"/>
                  </a:cubicBezTo>
                  <a:cubicBezTo>
                    <a:pt x="23305" y="69696"/>
                    <a:pt x="25494" y="69138"/>
                    <a:pt x="27043" y="68856"/>
                  </a:cubicBezTo>
                  <a:cubicBezTo>
                    <a:pt x="28998" y="68505"/>
                    <a:pt x="30953" y="68054"/>
                    <a:pt x="32883" y="67528"/>
                  </a:cubicBezTo>
                  <a:cubicBezTo>
                    <a:pt x="34587" y="67051"/>
                    <a:pt x="36266" y="66200"/>
                    <a:pt x="37995" y="65924"/>
                  </a:cubicBezTo>
                  <a:lnTo>
                    <a:pt x="37995" y="65924"/>
                  </a:lnTo>
                  <a:cubicBezTo>
                    <a:pt x="37950" y="65939"/>
                    <a:pt x="38472" y="67754"/>
                    <a:pt x="38572" y="67929"/>
                  </a:cubicBezTo>
                  <a:cubicBezTo>
                    <a:pt x="38823" y="68330"/>
                    <a:pt x="39224" y="68605"/>
                    <a:pt x="39574" y="68906"/>
                  </a:cubicBezTo>
                  <a:cubicBezTo>
                    <a:pt x="40602" y="69783"/>
                    <a:pt x="41504" y="70259"/>
                    <a:pt x="42833" y="70535"/>
                  </a:cubicBezTo>
                  <a:cubicBezTo>
                    <a:pt x="42833" y="70535"/>
                    <a:pt x="42834" y="70535"/>
                    <a:pt x="42835" y="70535"/>
                  </a:cubicBezTo>
                  <a:cubicBezTo>
                    <a:pt x="42979" y="70535"/>
                    <a:pt x="42557" y="67928"/>
                    <a:pt x="42532" y="67753"/>
                  </a:cubicBezTo>
                  <a:cubicBezTo>
                    <a:pt x="42382" y="66475"/>
                    <a:pt x="42206" y="65197"/>
                    <a:pt x="42006" y="63944"/>
                  </a:cubicBezTo>
                  <a:cubicBezTo>
                    <a:pt x="41580" y="61387"/>
                    <a:pt x="41028" y="58856"/>
                    <a:pt x="40326" y="56375"/>
                  </a:cubicBezTo>
                  <a:cubicBezTo>
                    <a:pt x="36843" y="56400"/>
                    <a:pt x="33359" y="57026"/>
                    <a:pt x="30076" y="58254"/>
                  </a:cubicBezTo>
                  <a:cubicBezTo>
                    <a:pt x="30000" y="53467"/>
                    <a:pt x="31354" y="48655"/>
                    <a:pt x="31655" y="43843"/>
                  </a:cubicBezTo>
                  <a:cubicBezTo>
                    <a:pt x="31930" y="38806"/>
                    <a:pt x="31930" y="33743"/>
                    <a:pt x="31504" y="28705"/>
                  </a:cubicBezTo>
                  <a:cubicBezTo>
                    <a:pt x="31003" y="22991"/>
                    <a:pt x="30251" y="16851"/>
                    <a:pt x="28672" y="11362"/>
                  </a:cubicBezTo>
                  <a:cubicBezTo>
                    <a:pt x="27319" y="6600"/>
                    <a:pt x="24361" y="2139"/>
                    <a:pt x="19424" y="735"/>
                  </a:cubicBezTo>
                  <a:cubicBezTo>
                    <a:pt x="17812" y="272"/>
                    <a:pt x="16040" y="1"/>
                    <a:pt x="14264" y="1"/>
                  </a:cubicBezTo>
                  <a:close/>
                </a:path>
              </a:pathLst>
            </a:custGeom>
            <a:solidFill>
              <a:srgbClr val="B7B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8"/>
            <p:cNvSpPr/>
            <p:nvPr/>
          </p:nvSpPr>
          <p:spPr>
            <a:xfrm>
              <a:off x="3551525" y="893000"/>
              <a:ext cx="582725" cy="465275"/>
            </a:xfrm>
            <a:custGeom>
              <a:rect b="b" l="l" r="r" t="t"/>
              <a:pathLst>
                <a:path extrusionOk="0" h="18611" w="23309">
                  <a:moveTo>
                    <a:pt x="11230" y="0"/>
                  </a:moveTo>
                  <a:cubicBezTo>
                    <a:pt x="8185" y="0"/>
                    <a:pt x="5179" y="972"/>
                    <a:pt x="3033" y="3279"/>
                  </a:cubicBezTo>
                  <a:cubicBezTo>
                    <a:pt x="878" y="5560"/>
                    <a:pt x="1" y="8943"/>
                    <a:pt x="652" y="12026"/>
                  </a:cubicBezTo>
                  <a:cubicBezTo>
                    <a:pt x="1479" y="15910"/>
                    <a:pt x="4587" y="17690"/>
                    <a:pt x="8096" y="18317"/>
                  </a:cubicBezTo>
                  <a:cubicBezTo>
                    <a:pt x="9210" y="18525"/>
                    <a:pt x="10362" y="18610"/>
                    <a:pt x="11493" y="18610"/>
                  </a:cubicBezTo>
                  <a:cubicBezTo>
                    <a:pt x="12398" y="18610"/>
                    <a:pt x="13289" y="18556"/>
                    <a:pt x="14136" y="18467"/>
                  </a:cubicBezTo>
                  <a:cubicBezTo>
                    <a:pt x="16968" y="18166"/>
                    <a:pt x="20452" y="17264"/>
                    <a:pt x="21880" y="14557"/>
                  </a:cubicBezTo>
                  <a:cubicBezTo>
                    <a:pt x="23309" y="11825"/>
                    <a:pt x="23284" y="8467"/>
                    <a:pt x="22181" y="5610"/>
                  </a:cubicBezTo>
                  <a:cubicBezTo>
                    <a:pt x="21404" y="3630"/>
                    <a:pt x="19324" y="2151"/>
                    <a:pt x="17444" y="1324"/>
                  </a:cubicBezTo>
                  <a:cubicBezTo>
                    <a:pt x="15547" y="484"/>
                    <a:pt x="13379" y="0"/>
                    <a:pt x="112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8"/>
            <p:cNvSpPr/>
            <p:nvPr/>
          </p:nvSpPr>
          <p:spPr>
            <a:xfrm>
              <a:off x="3883600" y="1014600"/>
              <a:ext cx="250650" cy="234825"/>
            </a:xfrm>
            <a:custGeom>
              <a:rect b="b" l="l" r="r" t="t"/>
              <a:pathLst>
                <a:path extrusionOk="0" h="9393" w="10026">
                  <a:moveTo>
                    <a:pt x="5965" y="0"/>
                  </a:moveTo>
                  <a:cubicBezTo>
                    <a:pt x="4672" y="0"/>
                    <a:pt x="3381" y="281"/>
                    <a:pt x="2206" y="846"/>
                  </a:cubicBezTo>
                  <a:cubicBezTo>
                    <a:pt x="1480" y="1172"/>
                    <a:pt x="778" y="1648"/>
                    <a:pt x="402" y="2325"/>
                  </a:cubicBezTo>
                  <a:cubicBezTo>
                    <a:pt x="101" y="2851"/>
                    <a:pt x="1" y="3452"/>
                    <a:pt x="26" y="4054"/>
                  </a:cubicBezTo>
                  <a:cubicBezTo>
                    <a:pt x="101" y="5157"/>
                    <a:pt x="577" y="6259"/>
                    <a:pt x="1404" y="7011"/>
                  </a:cubicBezTo>
                  <a:cubicBezTo>
                    <a:pt x="2357" y="7864"/>
                    <a:pt x="3635" y="8214"/>
                    <a:pt x="4888" y="8440"/>
                  </a:cubicBezTo>
                  <a:cubicBezTo>
                    <a:pt x="6116" y="8666"/>
                    <a:pt x="7394" y="8816"/>
                    <a:pt x="8572" y="9292"/>
                  </a:cubicBezTo>
                  <a:cubicBezTo>
                    <a:pt x="8622" y="9317"/>
                    <a:pt x="8673" y="9367"/>
                    <a:pt x="8748" y="9392"/>
                  </a:cubicBezTo>
                  <a:cubicBezTo>
                    <a:pt x="10026" y="6711"/>
                    <a:pt x="9976" y="3503"/>
                    <a:pt x="8898" y="746"/>
                  </a:cubicBezTo>
                  <a:cubicBezTo>
                    <a:pt x="8848" y="645"/>
                    <a:pt x="8798" y="545"/>
                    <a:pt x="8748" y="445"/>
                  </a:cubicBezTo>
                  <a:cubicBezTo>
                    <a:pt x="7850" y="149"/>
                    <a:pt x="6907" y="0"/>
                    <a:pt x="59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8"/>
            <p:cNvSpPr/>
            <p:nvPr/>
          </p:nvSpPr>
          <p:spPr>
            <a:xfrm>
              <a:off x="3557800" y="1032525"/>
              <a:ext cx="209925" cy="225050"/>
            </a:xfrm>
            <a:custGeom>
              <a:rect b="b" l="l" r="r" t="t"/>
              <a:pathLst>
                <a:path extrusionOk="0" h="9002" w="8397">
                  <a:moveTo>
                    <a:pt x="3916" y="0"/>
                  </a:moveTo>
                  <a:cubicBezTo>
                    <a:pt x="3155" y="0"/>
                    <a:pt x="2387" y="157"/>
                    <a:pt x="1679" y="430"/>
                  </a:cubicBezTo>
                  <a:cubicBezTo>
                    <a:pt x="1404" y="530"/>
                    <a:pt x="1128" y="630"/>
                    <a:pt x="877" y="756"/>
                  </a:cubicBezTo>
                  <a:cubicBezTo>
                    <a:pt x="176" y="2560"/>
                    <a:pt x="0" y="4565"/>
                    <a:pt x="401" y="6445"/>
                  </a:cubicBezTo>
                  <a:cubicBezTo>
                    <a:pt x="602" y="7422"/>
                    <a:pt x="978" y="8274"/>
                    <a:pt x="1429" y="9001"/>
                  </a:cubicBezTo>
                  <a:cubicBezTo>
                    <a:pt x="2080" y="8650"/>
                    <a:pt x="2732" y="8324"/>
                    <a:pt x="3409" y="8049"/>
                  </a:cubicBezTo>
                  <a:cubicBezTo>
                    <a:pt x="4336" y="7648"/>
                    <a:pt x="5288" y="7322"/>
                    <a:pt x="6141" y="6796"/>
                  </a:cubicBezTo>
                  <a:cubicBezTo>
                    <a:pt x="6993" y="6244"/>
                    <a:pt x="7745" y="5467"/>
                    <a:pt x="7995" y="4465"/>
                  </a:cubicBezTo>
                  <a:cubicBezTo>
                    <a:pt x="8396" y="2936"/>
                    <a:pt x="7494" y="1282"/>
                    <a:pt x="6141" y="530"/>
                  </a:cubicBezTo>
                  <a:cubicBezTo>
                    <a:pt x="5457" y="163"/>
                    <a:pt x="4691"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8"/>
            <p:cNvSpPr/>
            <p:nvPr/>
          </p:nvSpPr>
          <p:spPr>
            <a:xfrm>
              <a:off x="3865450" y="1270700"/>
              <a:ext cx="424200" cy="710925"/>
            </a:xfrm>
            <a:custGeom>
              <a:rect b="b" l="l" r="r" t="t"/>
              <a:pathLst>
                <a:path extrusionOk="0" h="28437" w="16968">
                  <a:moveTo>
                    <a:pt x="15364" y="0"/>
                  </a:moveTo>
                  <a:cubicBezTo>
                    <a:pt x="11228" y="427"/>
                    <a:pt x="7193" y="1429"/>
                    <a:pt x="4211" y="4537"/>
                  </a:cubicBezTo>
                  <a:cubicBezTo>
                    <a:pt x="1228" y="7620"/>
                    <a:pt x="0" y="13209"/>
                    <a:pt x="777" y="17344"/>
                  </a:cubicBezTo>
                  <a:cubicBezTo>
                    <a:pt x="1579" y="21580"/>
                    <a:pt x="4211" y="25189"/>
                    <a:pt x="8095" y="27093"/>
                  </a:cubicBezTo>
                  <a:cubicBezTo>
                    <a:pt x="10078" y="28056"/>
                    <a:pt x="12346" y="28436"/>
                    <a:pt x="14619" y="28436"/>
                  </a:cubicBezTo>
                  <a:cubicBezTo>
                    <a:pt x="15363" y="28436"/>
                    <a:pt x="16107" y="28396"/>
                    <a:pt x="16842" y="28321"/>
                  </a:cubicBezTo>
                  <a:cubicBezTo>
                    <a:pt x="16892" y="27820"/>
                    <a:pt x="16943" y="27294"/>
                    <a:pt x="16968" y="26768"/>
                  </a:cubicBezTo>
                  <a:lnTo>
                    <a:pt x="16968" y="26768"/>
                  </a:lnTo>
                  <a:cubicBezTo>
                    <a:pt x="16286" y="26838"/>
                    <a:pt x="15601" y="26875"/>
                    <a:pt x="14916" y="26875"/>
                  </a:cubicBezTo>
                  <a:cubicBezTo>
                    <a:pt x="13156" y="26875"/>
                    <a:pt x="11395" y="26632"/>
                    <a:pt x="9699" y="26091"/>
                  </a:cubicBezTo>
                  <a:cubicBezTo>
                    <a:pt x="6166" y="24988"/>
                    <a:pt x="3559" y="21730"/>
                    <a:pt x="2531" y="18271"/>
                  </a:cubicBezTo>
                  <a:cubicBezTo>
                    <a:pt x="1379" y="14361"/>
                    <a:pt x="2481" y="9725"/>
                    <a:pt x="4662" y="6391"/>
                  </a:cubicBezTo>
                  <a:cubicBezTo>
                    <a:pt x="6993" y="2858"/>
                    <a:pt x="11629" y="1880"/>
                    <a:pt x="15614" y="1504"/>
                  </a:cubicBezTo>
                  <a:cubicBezTo>
                    <a:pt x="15539" y="1003"/>
                    <a:pt x="15439" y="502"/>
                    <a:pt x="1536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8"/>
            <p:cNvSpPr/>
            <p:nvPr/>
          </p:nvSpPr>
          <p:spPr>
            <a:xfrm>
              <a:off x="3639250" y="1399200"/>
              <a:ext cx="372825" cy="755000"/>
            </a:xfrm>
            <a:custGeom>
              <a:rect b="b" l="l" r="r" t="t"/>
              <a:pathLst>
                <a:path extrusionOk="0" h="30200" w="14913">
                  <a:moveTo>
                    <a:pt x="5520" y="0"/>
                  </a:moveTo>
                  <a:cubicBezTo>
                    <a:pt x="5140" y="0"/>
                    <a:pt x="4761" y="24"/>
                    <a:pt x="4386" y="74"/>
                  </a:cubicBezTo>
                  <a:cubicBezTo>
                    <a:pt x="2933" y="249"/>
                    <a:pt x="1554" y="750"/>
                    <a:pt x="276" y="1477"/>
                  </a:cubicBezTo>
                  <a:cubicBezTo>
                    <a:pt x="151" y="5186"/>
                    <a:pt x="401" y="8896"/>
                    <a:pt x="276" y="12655"/>
                  </a:cubicBezTo>
                  <a:cubicBezTo>
                    <a:pt x="201" y="15061"/>
                    <a:pt x="0" y="17467"/>
                    <a:pt x="251" y="19873"/>
                  </a:cubicBezTo>
                  <a:cubicBezTo>
                    <a:pt x="502" y="22254"/>
                    <a:pt x="1203" y="24660"/>
                    <a:pt x="2757" y="26515"/>
                  </a:cubicBezTo>
                  <a:cubicBezTo>
                    <a:pt x="3710" y="27668"/>
                    <a:pt x="4988" y="28570"/>
                    <a:pt x="6216" y="29397"/>
                  </a:cubicBezTo>
                  <a:cubicBezTo>
                    <a:pt x="6667" y="29698"/>
                    <a:pt x="6968" y="29948"/>
                    <a:pt x="7193" y="30199"/>
                  </a:cubicBezTo>
                  <a:cubicBezTo>
                    <a:pt x="7619" y="29923"/>
                    <a:pt x="7995" y="29598"/>
                    <a:pt x="8371" y="29247"/>
                  </a:cubicBezTo>
                  <a:cubicBezTo>
                    <a:pt x="13183" y="24760"/>
                    <a:pt x="14913" y="17718"/>
                    <a:pt x="14512" y="11151"/>
                  </a:cubicBezTo>
                  <a:cubicBezTo>
                    <a:pt x="14311" y="7567"/>
                    <a:pt x="13334" y="3708"/>
                    <a:pt x="10452" y="1552"/>
                  </a:cubicBezTo>
                  <a:cubicBezTo>
                    <a:pt x="9051" y="522"/>
                    <a:pt x="7277" y="0"/>
                    <a:pt x="5520" y="0"/>
                  </a:cubicBezTo>
                  <a:close/>
                </a:path>
              </a:pathLst>
            </a:custGeom>
            <a:solidFill>
              <a:srgbClr val="C2D0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8"/>
            <p:cNvSpPr/>
            <p:nvPr/>
          </p:nvSpPr>
          <p:spPr>
            <a:xfrm>
              <a:off x="3807175" y="1161675"/>
              <a:ext cx="6900" cy="55175"/>
            </a:xfrm>
            <a:custGeom>
              <a:rect b="b" l="l" r="r" t="t"/>
              <a:pathLst>
                <a:path extrusionOk="0" h="2207" w="276">
                  <a:moveTo>
                    <a:pt x="201" y="1"/>
                  </a:moveTo>
                  <a:cubicBezTo>
                    <a:pt x="126" y="1"/>
                    <a:pt x="50" y="477"/>
                    <a:pt x="25" y="1103"/>
                  </a:cubicBezTo>
                  <a:cubicBezTo>
                    <a:pt x="0" y="1705"/>
                    <a:pt x="25" y="2206"/>
                    <a:pt x="100" y="2206"/>
                  </a:cubicBezTo>
                  <a:cubicBezTo>
                    <a:pt x="151" y="2206"/>
                    <a:pt x="226" y="1730"/>
                    <a:pt x="251" y="1103"/>
                  </a:cubicBezTo>
                  <a:cubicBezTo>
                    <a:pt x="276" y="502"/>
                    <a:pt x="251" y="1"/>
                    <a:pt x="201" y="1"/>
                  </a:cubicBezTo>
                  <a:close/>
                </a:path>
              </a:pathLst>
            </a:custGeom>
            <a:solidFill>
              <a:srgbClr val="231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8"/>
            <p:cNvSpPr/>
            <p:nvPr/>
          </p:nvSpPr>
          <p:spPr>
            <a:xfrm>
              <a:off x="3772075" y="1182350"/>
              <a:ext cx="82100" cy="38725"/>
            </a:xfrm>
            <a:custGeom>
              <a:rect b="b" l="l" r="r" t="t"/>
              <a:pathLst>
                <a:path extrusionOk="0" h="1549" w="3284">
                  <a:moveTo>
                    <a:pt x="3259" y="1"/>
                  </a:moveTo>
                  <a:cubicBezTo>
                    <a:pt x="3209" y="1"/>
                    <a:pt x="3108" y="226"/>
                    <a:pt x="2883" y="527"/>
                  </a:cubicBezTo>
                  <a:cubicBezTo>
                    <a:pt x="2657" y="828"/>
                    <a:pt x="2256" y="1229"/>
                    <a:pt x="1705" y="1304"/>
                  </a:cubicBezTo>
                  <a:cubicBezTo>
                    <a:pt x="1631" y="1317"/>
                    <a:pt x="1557" y="1324"/>
                    <a:pt x="1484" y="1324"/>
                  </a:cubicBezTo>
                  <a:cubicBezTo>
                    <a:pt x="1285" y="1324"/>
                    <a:pt x="1093" y="1277"/>
                    <a:pt x="928" y="1204"/>
                  </a:cubicBezTo>
                  <a:cubicBezTo>
                    <a:pt x="728" y="1103"/>
                    <a:pt x="552" y="953"/>
                    <a:pt x="427" y="803"/>
                  </a:cubicBezTo>
                  <a:cubicBezTo>
                    <a:pt x="213" y="517"/>
                    <a:pt x="66" y="299"/>
                    <a:pt x="31" y="299"/>
                  </a:cubicBezTo>
                  <a:cubicBezTo>
                    <a:pt x="29" y="299"/>
                    <a:pt x="27" y="300"/>
                    <a:pt x="26" y="301"/>
                  </a:cubicBezTo>
                  <a:cubicBezTo>
                    <a:pt x="1" y="326"/>
                    <a:pt x="76" y="552"/>
                    <a:pt x="301" y="903"/>
                  </a:cubicBezTo>
                  <a:cubicBezTo>
                    <a:pt x="427" y="1053"/>
                    <a:pt x="577" y="1254"/>
                    <a:pt x="853" y="1379"/>
                  </a:cubicBezTo>
                  <a:cubicBezTo>
                    <a:pt x="1041" y="1492"/>
                    <a:pt x="1257" y="1548"/>
                    <a:pt x="1491" y="1548"/>
                  </a:cubicBezTo>
                  <a:cubicBezTo>
                    <a:pt x="1569" y="1548"/>
                    <a:pt x="1649" y="1542"/>
                    <a:pt x="1730" y="1529"/>
                  </a:cubicBezTo>
                  <a:cubicBezTo>
                    <a:pt x="2382" y="1429"/>
                    <a:pt x="2808" y="953"/>
                    <a:pt x="3008" y="602"/>
                  </a:cubicBezTo>
                  <a:cubicBezTo>
                    <a:pt x="3234" y="251"/>
                    <a:pt x="3284" y="1"/>
                    <a:pt x="3259" y="1"/>
                  </a:cubicBezTo>
                  <a:close/>
                </a:path>
              </a:pathLst>
            </a:custGeom>
            <a:solidFill>
              <a:srgbClr val="231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8"/>
            <p:cNvSpPr/>
            <p:nvPr/>
          </p:nvSpPr>
          <p:spPr>
            <a:xfrm>
              <a:off x="3617325" y="1095875"/>
              <a:ext cx="85225" cy="78050"/>
            </a:xfrm>
            <a:custGeom>
              <a:rect b="b" l="l" r="r" t="t"/>
              <a:pathLst>
                <a:path extrusionOk="0" h="3122" w="3409">
                  <a:moveTo>
                    <a:pt x="3308" y="1"/>
                  </a:moveTo>
                  <a:cubicBezTo>
                    <a:pt x="3258" y="1"/>
                    <a:pt x="3258" y="402"/>
                    <a:pt x="3083" y="1003"/>
                  </a:cubicBezTo>
                  <a:cubicBezTo>
                    <a:pt x="3008" y="1304"/>
                    <a:pt x="2882" y="1655"/>
                    <a:pt x="2707" y="2006"/>
                  </a:cubicBezTo>
                  <a:cubicBezTo>
                    <a:pt x="2506" y="2357"/>
                    <a:pt x="2256" y="2758"/>
                    <a:pt x="1855" y="2808"/>
                  </a:cubicBezTo>
                  <a:cubicBezTo>
                    <a:pt x="1821" y="2812"/>
                    <a:pt x="1787" y="2814"/>
                    <a:pt x="1755" y="2814"/>
                  </a:cubicBezTo>
                  <a:cubicBezTo>
                    <a:pt x="1374" y="2814"/>
                    <a:pt x="1060" y="2556"/>
                    <a:pt x="852" y="2257"/>
                  </a:cubicBezTo>
                  <a:cubicBezTo>
                    <a:pt x="602" y="1931"/>
                    <a:pt x="451" y="1605"/>
                    <a:pt x="351" y="1304"/>
                  </a:cubicBezTo>
                  <a:cubicBezTo>
                    <a:pt x="176" y="728"/>
                    <a:pt x="176" y="327"/>
                    <a:pt x="126" y="327"/>
                  </a:cubicBezTo>
                  <a:cubicBezTo>
                    <a:pt x="100" y="327"/>
                    <a:pt x="0" y="728"/>
                    <a:pt x="151" y="1379"/>
                  </a:cubicBezTo>
                  <a:cubicBezTo>
                    <a:pt x="226" y="1680"/>
                    <a:pt x="351" y="2056"/>
                    <a:pt x="602" y="2432"/>
                  </a:cubicBezTo>
                  <a:cubicBezTo>
                    <a:pt x="727" y="2607"/>
                    <a:pt x="902" y="2783"/>
                    <a:pt x="1103" y="2933"/>
                  </a:cubicBezTo>
                  <a:cubicBezTo>
                    <a:pt x="1288" y="3036"/>
                    <a:pt x="1506" y="3122"/>
                    <a:pt x="1731" y="3122"/>
                  </a:cubicBezTo>
                  <a:cubicBezTo>
                    <a:pt x="1781" y="3122"/>
                    <a:pt x="1830" y="3118"/>
                    <a:pt x="1880" y="3109"/>
                  </a:cubicBezTo>
                  <a:cubicBezTo>
                    <a:pt x="2181" y="3084"/>
                    <a:pt x="2406" y="2908"/>
                    <a:pt x="2582" y="2708"/>
                  </a:cubicBezTo>
                  <a:cubicBezTo>
                    <a:pt x="2732" y="2532"/>
                    <a:pt x="2857" y="2332"/>
                    <a:pt x="2958" y="2131"/>
                  </a:cubicBezTo>
                  <a:cubicBezTo>
                    <a:pt x="3133" y="1730"/>
                    <a:pt x="3258" y="1354"/>
                    <a:pt x="3308" y="1054"/>
                  </a:cubicBezTo>
                  <a:cubicBezTo>
                    <a:pt x="3409" y="402"/>
                    <a:pt x="3334" y="1"/>
                    <a:pt x="3308" y="1"/>
                  </a:cubicBezTo>
                  <a:close/>
                </a:path>
              </a:pathLst>
            </a:custGeom>
            <a:solidFill>
              <a:srgbClr val="B7B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8"/>
            <p:cNvSpPr/>
            <p:nvPr/>
          </p:nvSpPr>
          <p:spPr>
            <a:xfrm>
              <a:off x="3935625" y="1082725"/>
              <a:ext cx="92750" cy="92225"/>
            </a:xfrm>
            <a:custGeom>
              <a:rect b="b" l="l" r="r" t="t"/>
              <a:pathLst>
                <a:path extrusionOk="0" h="3689" w="3710">
                  <a:moveTo>
                    <a:pt x="201" y="1"/>
                  </a:moveTo>
                  <a:cubicBezTo>
                    <a:pt x="176" y="1"/>
                    <a:pt x="0" y="427"/>
                    <a:pt x="0" y="1204"/>
                  </a:cubicBezTo>
                  <a:cubicBezTo>
                    <a:pt x="0" y="1580"/>
                    <a:pt x="25" y="2031"/>
                    <a:pt x="201" y="2507"/>
                  </a:cubicBezTo>
                  <a:cubicBezTo>
                    <a:pt x="276" y="2758"/>
                    <a:pt x="401" y="3008"/>
                    <a:pt x="577" y="3234"/>
                  </a:cubicBezTo>
                  <a:cubicBezTo>
                    <a:pt x="777" y="3459"/>
                    <a:pt x="1053" y="3635"/>
                    <a:pt x="1379" y="3685"/>
                  </a:cubicBezTo>
                  <a:cubicBezTo>
                    <a:pt x="1407" y="3687"/>
                    <a:pt x="1435" y="3688"/>
                    <a:pt x="1463" y="3688"/>
                  </a:cubicBezTo>
                  <a:cubicBezTo>
                    <a:pt x="1760" y="3688"/>
                    <a:pt x="2050" y="3572"/>
                    <a:pt x="2256" y="3434"/>
                  </a:cubicBezTo>
                  <a:cubicBezTo>
                    <a:pt x="2506" y="3259"/>
                    <a:pt x="2682" y="3083"/>
                    <a:pt x="2832" y="2883"/>
                  </a:cubicBezTo>
                  <a:cubicBezTo>
                    <a:pt x="3158" y="2482"/>
                    <a:pt x="3359" y="2056"/>
                    <a:pt x="3484" y="1705"/>
                  </a:cubicBezTo>
                  <a:cubicBezTo>
                    <a:pt x="3709" y="978"/>
                    <a:pt x="3609" y="502"/>
                    <a:pt x="3584" y="502"/>
                  </a:cubicBezTo>
                  <a:cubicBezTo>
                    <a:pt x="3534" y="502"/>
                    <a:pt x="3534" y="953"/>
                    <a:pt x="3283" y="1630"/>
                  </a:cubicBezTo>
                  <a:cubicBezTo>
                    <a:pt x="3133" y="1956"/>
                    <a:pt x="2932" y="2331"/>
                    <a:pt x="2632" y="2682"/>
                  </a:cubicBezTo>
                  <a:cubicBezTo>
                    <a:pt x="2481" y="2883"/>
                    <a:pt x="2306" y="3033"/>
                    <a:pt x="2080" y="3184"/>
                  </a:cubicBezTo>
                  <a:cubicBezTo>
                    <a:pt x="1906" y="3293"/>
                    <a:pt x="1712" y="3364"/>
                    <a:pt x="1499" y="3364"/>
                  </a:cubicBezTo>
                  <a:cubicBezTo>
                    <a:pt x="1468" y="3364"/>
                    <a:pt x="1436" y="3362"/>
                    <a:pt x="1404" y="3359"/>
                  </a:cubicBezTo>
                  <a:cubicBezTo>
                    <a:pt x="927" y="3334"/>
                    <a:pt x="627" y="2833"/>
                    <a:pt x="451" y="2407"/>
                  </a:cubicBezTo>
                  <a:cubicBezTo>
                    <a:pt x="301" y="1981"/>
                    <a:pt x="226" y="1555"/>
                    <a:pt x="201" y="1179"/>
                  </a:cubicBezTo>
                  <a:cubicBezTo>
                    <a:pt x="150" y="477"/>
                    <a:pt x="251" y="26"/>
                    <a:pt x="201" y="1"/>
                  </a:cubicBezTo>
                  <a:close/>
                </a:path>
              </a:pathLst>
            </a:custGeom>
            <a:solidFill>
              <a:srgbClr val="B7B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8"/>
            <p:cNvSpPr/>
            <p:nvPr/>
          </p:nvSpPr>
          <p:spPr>
            <a:xfrm>
              <a:off x="3621075" y="1182075"/>
              <a:ext cx="114700" cy="75075"/>
            </a:xfrm>
            <a:custGeom>
              <a:rect b="b" l="l" r="r" t="t"/>
              <a:pathLst>
                <a:path extrusionOk="0" h="3003" w="4588">
                  <a:moveTo>
                    <a:pt x="2632" y="0"/>
                  </a:moveTo>
                  <a:cubicBezTo>
                    <a:pt x="1818" y="0"/>
                    <a:pt x="949" y="317"/>
                    <a:pt x="452" y="864"/>
                  </a:cubicBezTo>
                  <a:cubicBezTo>
                    <a:pt x="201" y="1165"/>
                    <a:pt x="1" y="1566"/>
                    <a:pt x="101" y="1941"/>
                  </a:cubicBezTo>
                  <a:cubicBezTo>
                    <a:pt x="176" y="2217"/>
                    <a:pt x="402" y="2443"/>
                    <a:pt x="627" y="2593"/>
                  </a:cubicBezTo>
                  <a:cubicBezTo>
                    <a:pt x="1056" y="2866"/>
                    <a:pt x="1561" y="3002"/>
                    <a:pt x="2059" y="3002"/>
                  </a:cubicBezTo>
                  <a:cubicBezTo>
                    <a:pt x="2201" y="3002"/>
                    <a:pt x="2343" y="2991"/>
                    <a:pt x="2482" y="2969"/>
                  </a:cubicBezTo>
                  <a:cubicBezTo>
                    <a:pt x="3259" y="2844"/>
                    <a:pt x="4161" y="2518"/>
                    <a:pt x="4487" y="1741"/>
                  </a:cubicBezTo>
                  <a:cubicBezTo>
                    <a:pt x="4512" y="1666"/>
                    <a:pt x="4537" y="1566"/>
                    <a:pt x="4537" y="1465"/>
                  </a:cubicBezTo>
                  <a:cubicBezTo>
                    <a:pt x="4587" y="989"/>
                    <a:pt x="4236" y="488"/>
                    <a:pt x="3785" y="262"/>
                  </a:cubicBezTo>
                  <a:cubicBezTo>
                    <a:pt x="3454" y="84"/>
                    <a:pt x="3050" y="0"/>
                    <a:pt x="2632" y="0"/>
                  </a:cubicBez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8"/>
            <p:cNvSpPr/>
            <p:nvPr/>
          </p:nvSpPr>
          <p:spPr>
            <a:xfrm>
              <a:off x="3913675" y="1183975"/>
              <a:ext cx="112200" cy="73925"/>
            </a:xfrm>
            <a:custGeom>
              <a:rect b="b" l="l" r="r" t="t"/>
              <a:pathLst>
                <a:path extrusionOk="0" h="2957" w="4488">
                  <a:moveTo>
                    <a:pt x="1971" y="1"/>
                  </a:moveTo>
                  <a:cubicBezTo>
                    <a:pt x="1505" y="1"/>
                    <a:pt x="1049" y="96"/>
                    <a:pt x="678" y="312"/>
                  </a:cubicBezTo>
                  <a:cubicBezTo>
                    <a:pt x="327" y="512"/>
                    <a:pt x="26" y="838"/>
                    <a:pt x="1" y="1239"/>
                  </a:cubicBezTo>
                  <a:cubicBezTo>
                    <a:pt x="1" y="1515"/>
                    <a:pt x="126" y="1790"/>
                    <a:pt x="327" y="2016"/>
                  </a:cubicBezTo>
                  <a:cubicBezTo>
                    <a:pt x="728" y="2517"/>
                    <a:pt x="1329" y="2818"/>
                    <a:pt x="1981" y="2918"/>
                  </a:cubicBezTo>
                  <a:cubicBezTo>
                    <a:pt x="2146" y="2944"/>
                    <a:pt x="2312" y="2957"/>
                    <a:pt x="2479" y="2957"/>
                  </a:cubicBezTo>
                  <a:cubicBezTo>
                    <a:pt x="2948" y="2957"/>
                    <a:pt x="3424" y="2859"/>
                    <a:pt x="3886" y="2693"/>
                  </a:cubicBezTo>
                  <a:cubicBezTo>
                    <a:pt x="4136" y="2592"/>
                    <a:pt x="4312" y="2392"/>
                    <a:pt x="4387" y="2116"/>
                  </a:cubicBezTo>
                  <a:cubicBezTo>
                    <a:pt x="4487" y="1840"/>
                    <a:pt x="4462" y="1515"/>
                    <a:pt x="4362" y="1239"/>
                  </a:cubicBezTo>
                  <a:cubicBezTo>
                    <a:pt x="4211" y="813"/>
                    <a:pt x="3836" y="512"/>
                    <a:pt x="3435" y="312"/>
                  </a:cubicBezTo>
                  <a:cubicBezTo>
                    <a:pt x="3002" y="115"/>
                    <a:pt x="2481" y="1"/>
                    <a:pt x="1971" y="1"/>
                  </a:cubicBez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8"/>
            <p:cNvSpPr/>
            <p:nvPr/>
          </p:nvSpPr>
          <p:spPr>
            <a:xfrm>
              <a:off x="3762675" y="1119150"/>
              <a:ext cx="108425" cy="69275"/>
            </a:xfrm>
            <a:custGeom>
              <a:rect b="b" l="l" r="r" t="t"/>
              <a:pathLst>
                <a:path extrusionOk="0" h="2771" w="4337">
                  <a:moveTo>
                    <a:pt x="2122" y="0"/>
                  </a:moveTo>
                  <a:cubicBezTo>
                    <a:pt x="1706" y="0"/>
                    <a:pt x="1287" y="66"/>
                    <a:pt x="903" y="173"/>
                  </a:cubicBezTo>
                  <a:cubicBezTo>
                    <a:pt x="1" y="448"/>
                    <a:pt x="402" y="1526"/>
                    <a:pt x="828" y="2027"/>
                  </a:cubicBezTo>
                  <a:cubicBezTo>
                    <a:pt x="1162" y="2429"/>
                    <a:pt x="1636" y="2771"/>
                    <a:pt x="2177" y="2771"/>
                  </a:cubicBezTo>
                  <a:cubicBezTo>
                    <a:pt x="2244" y="2771"/>
                    <a:pt x="2313" y="2765"/>
                    <a:pt x="2382" y="2754"/>
                  </a:cubicBezTo>
                  <a:cubicBezTo>
                    <a:pt x="2657" y="2704"/>
                    <a:pt x="2933" y="2579"/>
                    <a:pt x="3159" y="2403"/>
                  </a:cubicBezTo>
                  <a:cubicBezTo>
                    <a:pt x="3334" y="2303"/>
                    <a:pt x="3484" y="2153"/>
                    <a:pt x="3635" y="2027"/>
                  </a:cubicBezTo>
                  <a:cubicBezTo>
                    <a:pt x="3885" y="1777"/>
                    <a:pt x="4337" y="1250"/>
                    <a:pt x="4136" y="874"/>
                  </a:cubicBezTo>
                  <a:cubicBezTo>
                    <a:pt x="4036" y="674"/>
                    <a:pt x="3860" y="549"/>
                    <a:pt x="3685" y="423"/>
                  </a:cubicBezTo>
                  <a:cubicBezTo>
                    <a:pt x="3238" y="121"/>
                    <a:pt x="2684" y="0"/>
                    <a:pt x="2122" y="0"/>
                  </a:cubicBezTo>
                  <a:close/>
                </a:path>
              </a:pathLst>
            </a:custGeom>
            <a:solidFill>
              <a:srgbClr val="914D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8"/>
            <p:cNvSpPr/>
            <p:nvPr/>
          </p:nvSpPr>
          <p:spPr>
            <a:xfrm>
              <a:off x="3562800" y="1392250"/>
              <a:ext cx="441125" cy="152275"/>
            </a:xfrm>
            <a:custGeom>
              <a:rect b="b" l="l" r="r" t="t"/>
              <a:pathLst>
                <a:path extrusionOk="0" h="6091" w="17645">
                  <a:moveTo>
                    <a:pt x="527" y="1"/>
                  </a:moveTo>
                  <a:lnTo>
                    <a:pt x="1" y="3986"/>
                  </a:lnTo>
                  <a:lnTo>
                    <a:pt x="12657" y="6091"/>
                  </a:lnTo>
                  <a:lnTo>
                    <a:pt x="17645" y="3033"/>
                  </a:lnTo>
                  <a:lnTo>
                    <a:pt x="527" y="1"/>
                  </a:ln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8"/>
            <p:cNvSpPr/>
            <p:nvPr/>
          </p:nvSpPr>
          <p:spPr>
            <a:xfrm>
              <a:off x="3533350" y="1413550"/>
              <a:ext cx="454300" cy="142900"/>
            </a:xfrm>
            <a:custGeom>
              <a:rect b="b" l="l" r="r" t="t"/>
              <a:pathLst>
                <a:path extrusionOk="0" h="5716" w="18172">
                  <a:moveTo>
                    <a:pt x="2457" y="1"/>
                  </a:moveTo>
                  <a:cubicBezTo>
                    <a:pt x="2457" y="1"/>
                    <a:pt x="377" y="1053"/>
                    <a:pt x="1" y="1129"/>
                  </a:cubicBezTo>
                  <a:lnTo>
                    <a:pt x="8597" y="5715"/>
                  </a:lnTo>
                  <a:lnTo>
                    <a:pt x="18171" y="2532"/>
                  </a:lnTo>
                  <a:lnTo>
                    <a:pt x="2457" y="1"/>
                  </a:lnTo>
                  <a:close/>
                </a:path>
              </a:pathLst>
            </a:custGeom>
            <a:solidFill>
              <a:srgbClr val="F7E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8"/>
            <p:cNvSpPr/>
            <p:nvPr/>
          </p:nvSpPr>
          <p:spPr>
            <a:xfrm>
              <a:off x="3873575" y="1468075"/>
              <a:ext cx="130350" cy="582100"/>
            </a:xfrm>
            <a:custGeom>
              <a:rect b="b" l="l" r="r" t="t"/>
              <a:pathLst>
                <a:path extrusionOk="0" h="23284" w="5214">
                  <a:moveTo>
                    <a:pt x="5214" y="0"/>
                  </a:moveTo>
                  <a:lnTo>
                    <a:pt x="2307" y="727"/>
                  </a:lnTo>
                  <a:lnTo>
                    <a:pt x="1" y="23284"/>
                  </a:lnTo>
                  <a:lnTo>
                    <a:pt x="3008" y="22231"/>
                  </a:lnTo>
                  <a:lnTo>
                    <a:pt x="5214" y="0"/>
                  </a:lnTo>
                  <a:close/>
                </a:path>
              </a:pathLst>
            </a:custGeom>
            <a:solidFill>
              <a:srgbClr val="E88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8"/>
            <p:cNvSpPr/>
            <p:nvPr/>
          </p:nvSpPr>
          <p:spPr>
            <a:xfrm>
              <a:off x="3456925" y="1431725"/>
              <a:ext cx="474325" cy="618450"/>
            </a:xfrm>
            <a:custGeom>
              <a:rect b="b" l="l" r="r" t="t"/>
              <a:pathLst>
                <a:path extrusionOk="0" h="24738" w="18973">
                  <a:moveTo>
                    <a:pt x="2657" y="1"/>
                  </a:moveTo>
                  <a:lnTo>
                    <a:pt x="0" y="22657"/>
                  </a:lnTo>
                  <a:lnTo>
                    <a:pt x="16667" y="24738"/>
                  </a:lnTo>
                  <a:lnTo>
                    <a:pt x="18973" y="2181"/>
                  </a:lnTo>
                  <a:lnTo>
                    <a:pt x="2657" y="1"/>
                  </a:lnTo>
                  <a:close/>
                </a:path>
              </a:pathLst>
            </a:custGeom>
            <a:solidFill>
              <a:srgbClr val="F3A7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8"/>
            <p:cNvSpPr/>
            <p:nvPr/>
          </p:nvSpPr>
          <p:spPr>
            <a:xfrm>
              <a:off x="3451275" y="1415800"/>
              <a:ext cx="811425" cy="530475"/>
            </a:xfrm>
            <a:custGeom>
              <a:rect b="b" l="l" r="r" t="t"/>
              <a:pathLst>
                <a:path extrusionOk="0" h="21219" w="32457">
                  <a:moveTo>
                    <a:pt x="27325" y="0"/>
                  </a:moveTo>
                  <a:cubicBezTo>
                    <a:pt x="27015" y="0"/>
                    <a:pt x="26688" y="44"/>
                    <a:pt x="26342" y="136"/>
                  </a:cubicBezTo>
                  <a:cubicBezTo>
                    <a:pt x="24587" y="613"/>
                    <a:pt x="23184" y="2066"/>
                    <a:pt x="22306" y="3595"/>
                  </a:cubicBezTo>
                  <a:cubicBezTo>
                    <a:pt x="21805" y="4472"/>
                    <a:pt x="21454" y="5425"/>
                    <a:pt x="20978" y="6302"/>
                  </a:cubicBezTo>
                  <a:cubicBezTo>
                    <a:pt x="19449" y="9109"/>
                    <a:pt x="16542" y="10963"/>
                    <a:pt x="13509" y="11966"/>
                  </a:cubicBezTo>
                  <a:cubicBezTo>
                    <a:pt x="11730" y="12568"/>
                    <a:pt x="9900" y="12893"/>
                    <a:pt x="8071" y="13169"/>
                  </a:cubicBezTo>
                  <a:cubicBezTo>
                    <a:pt x="7444" y="13244"/>
                    <a:pt x="1" y="13244"/>
                    <a:pt x="2331" y="15400"/>
                  </a:cubicBezTo>
                  <a:cubicBezTo>
                    <a:pt x="2316" y="15399"/>
                    <a:pt x="2300" y="15398"/>
                    <a:pt x="2284" y="15398"/>
                  </a:cubicBezTo>
                  <a:cubicBezTo>
                    <a:pt x="1799" y="15398"/>
                    <a:pt x="1328" y="15766"/>
                    <a:pt x="1304" y="16227"/>
                  </a:cubicBezTo>
                  <a:cubicBezTo>
                    <a:pt x="1257" y="16669"/>
                    <a:pt x="1665" y="17112"/>
                    <a:pt x="2105" y="17112"/>
                  </a:cubicBezTo>
                  <a:cubicBezTo>
                    <a:pt x="2139" y="17112"/>
                    <a:pt x="2172" y="17109"/>
                    <a:pt x="2206" y="17104"/>
                  </a:cubicBezTo>
                  <a:lnTo>
                    <a:pt x="2206" y="17104"/>
                  </a:lnTo>
                  <a:cubicBezTo>
                    <a:pt x="1830" y="17580"/>
                    <a:pt x="2056" y="18357"/>
                    <a:pt x="2532" y="18733"/>
                  </a:cubicBezTo>
                  <a:cubicBezTo>
                    <a:pt x="3234" y="19259"/>
                    <a:pt x="4512" y="19535"/>
                    <a:pt x="5364" y="19836"/>
                  </a:cubicBezTo>
                  <a:cubicBezTo>
                    <a:pt x="8397" y="20938"/>
                    <a:pt x="11630" y="21164"/>
                    <a:pt x="14838" y="21214"/>
                  </a:cubicBezTo>
                  <a:cubicBezTo>
                    <a:pt x="14998" y="21217"/>
                    <a:pt x="15158" y="21218"/>
                    <a:pt x="15319" y="21218"/>
                  </a:cubicBezTo>
                  <a:cubicBezTo>
                    <a:pt x="18258" y="21218"/>
                    <a:pt x="21332" y="20777"/>
                    <a:pt x="24136" y="19660"/>
                  </a:cubicBezTo>
                  <a:cubicBezTo>
                    <a:pt x="27219" y="18407"/>
                    <a:pt x="29249" y="16252"/>
                    <a:pt x="30702" y="13244"/>
                  </a:cubicBezTo>
                  <a:cubicBezTo>
                    <a:pt x="32281" y="9986"/>
                    <a:pt x="32457" y="5976"/>
                    <a:pt x="30828" y="2743"/>
                  </a:cubicBezTo>
                  <a:cubicBezTo>
                    <a:pt x="30070" y="1186"/>
                    <a:pt x="28942" y="0"/>
                    <a:pt x="27325" y="0"/>
                  </a:cubicBezTo>
                  <a:close/>
                </a:path>
              </a:pathLst>
            </a:custGeom>
            <a:solidFill>
              <a:srgbClr val="AAB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 name="Google Shape;442;p38"/>
          <p:cNvSpPr/>
          <p:nvPr/>
        </p:nvSpPr>
        <p:spPr>
          <a:xfrm>
            <a:off x="621300" y="172565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8"/>
          <p:cNvSpPr/>
          <p:nvPr/>
        </p:nvSpPr>
        <p:spPr>
          <a:xfrm>
            <a:off x="1339800" y="4629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8"/>
          <p:cNvSpPr/>
          <p:nvPr/>
        </p:nvSpPr>
        <p:spPr>
          <a:xfrm>
            <a:off x="7206675" y="-354675"/>
            <a:ext cx="688500" cy="688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8"/>
          <p:cNvSpPr/>
          <p:nvPr/>
        </p:nvSpPr>
        <p:spPr>
          <a:xfrm>
            <a:off x="6399650" y="196375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8"/>
          <p:cNvSpPr txBox="1"/>
          <p:nvPr/>
        </p:nvSpPr>
        <p:spPr>
          <a:xfrm rot="-1041787">
            <a:off x="1539654" y="101290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447" name="Google Shape;447;p38"/>
          <p:cNvSpPr txBox="1"/>
          <p:nvPr/>
        </p:nvSpPr>
        <p:spPr>
          <a:xfrm rot="1794330">
            <a:off x="441110" y="410177"/>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448" name="Google Shape;448;p38"/>
          <p:cNvSpPr txBox="1"/>
          <p:nvPr/>
        </p:nvSpPr>
        <p:spPr>
          <a:xfrm rot="1794330">
            <a:off x="7216060" y="75065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 name="Shape 452"/>
        <p:cNvGrpSpPr/>
        <p:nvPr/>
      </p:nvGrpSpPr>
      <p:grpSpPr>
        <a:xfrm>
          <a:off x="0" y="0"/>
          <a:ext cx="0" cy="0"/>
          <a:chOff x="0" y="0"/>
          <a:chExt cx="0" cy="0"/>
        </a:xfrm>
      </p:grpSpPr>
      <p:sp>
        <p:nvSpPr>
          <p:cNvPr id="453" name="Google Shape;453;p39"/>
          <p:cNvSpPr txBox="1"/>
          <p:nvPr>
            <p:ph idx="2" type="subTitle"/>
          </p:nvPr>
        </p:nvSpPr>
        <p:spPr>
          <a:xfrm>
            <a:off x="1148550" y="2992400"/>
            <a:ext cx="2882700" cy="132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 The planet’s name has nothing to do with the liquid metal</a:t>
            </a:r>
            <a:endParaRPr/>
          </a:p>
        </p:txBody>
      </p:sp>
      <p:sp>
        <p:nvSpPr>
          <p:cNvPr id="454" name="Google Shape;454;p39"/>
          <p:cNvSpPr txBox="1"/>
          <p:nvPr>
            <p:ph idx="4" type="subTitle"/>
          </p:nvPr>
        </p:nvSpPr>
        <p:spPr>
          <a:xfrm>
            <a:off x="5112750" y="2992400"/>
            <a:ext cx="2882700" cy="132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a:t>
            </a:r>
            <a:endParaRPr/>
          </a:p>
          <a:p>
            <a:pPr indent="0" lvl="0" marL="0" rtl="0" algn="ctr">
              <a:spcBef>
                <a:spcPts val="0"/>
              </a:spcBef>
              <a:spcAft>
                <a:spcPts val="0"/>
              </a:spcAft>
              <a:buNone/>
            </a:pPr>
            <a:r>
              <a:rPr lang="en"/>
              <a:t>It’s terribly hot and its atmosphere is extremely poisonous</a:t>
            </a:r>
            <a:endParaRPr/>
          </a:p>
        </p:txBody>
      </p:sp>
      <p:sp>
        <p:nvSpPr>
          <p:cNvPr id="455" name="Google Shape;455;p39"/>
          <p:cNvSpPr txBox="1"/>
          <p:nvPr>
            <p:ph type="title"/>
          </p:nvPr>
        </p:nvSpPr>
        <p:spPr>
          <a:xfrm>
            <a:off x="685800" y="527400"/>
            <a:ext cx="7786500" cy="64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Divide the content in two columns</a:t>
            </a:r>
            <a:endParaRPr/>
          </a:p>
        </p:txBody>
      </p:sp>
      <p:sp>
        <p:nvSpPr>
          <p:cNvPr id="456" name="Google Shape;456;p39"/>
          <p:cNvSpPr txBox="1"/>
          <p:nvPr>
            <p:ph idx="1" type="subTitle"/>
          </p:nvPr>
        </p:nvSpPr>
        <p:spPr>
          <a:xfrm>
            <a:off x="1140900" y="2590400"/>
            <a:ext cx="2898000" cy="40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Concept 1</a:t>
            </a:r>
            <a:endParaRPr/>
          </a:p>
        </p:txBody>
      </p:sp>
      <p:sp>
        <p:nvSpPr>
          <p:cNvPr id="457" name="Google Shape;457;p39"/>
          <p:cNvSpPr txBox="1"/>
          <p:nvPr>
            <p:ph idx="3" type="subTitle"/>
          </p:nvPr>
        </p:nvSpPr>
        <p:spPr>
          <a:xfrm>
            <a:off x="5105100" y="2590400"/>
            <a:ext cx="2898000" cy="40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Concept 2</a:t>
            </a:r>
            <a:endParaRPr/>
          </a:p>
        </p:txBody>
      </p:sp>
      <p:grpSp>
        <p:nvGrpSpPr>
          <p:cNvPr id="458" name="Google Shape;458;p39"/>
          <p:cNvGrpSpPr/>
          <p:nvPr/>
        </p:nvGrpSpPr>
        <p:grpSpPr>
          <a:xfrm>
            <a:off x="2310444" y="1536304"/>
            <a:ext cx="558911" cy="690488"/>
            <a:chOff x="4987325" y="3917125"/>
            <a:chExt cx="751225" cy="928075"/>
          </a:xfrm>
        </p:grpSpPr>
        <p:sp>
          <p:nvSpPr>
            <p:cNvPr id="459" name="Google Shape;459;p39"/>
            <p:cNvSpPr/>
            <p:nvPr/>
          </p:nvSpPr>
          <p:spPr>
            <a:xfrm>
              <a:off x="5053950" y="4689625"/>
              <a:ext cx="674400" cy="128950"/>
            </a:xfrm>
            <a:custGeom>
              <a:rect b="b" l="l" r="r" t="t"/>
              <a:pathLst>
                <a:path extrusionOk="0" h="5158" w="26976">
                  <a:moveTo>
                    <a:pt x="0" y="0"/>
                  </a:moveTo>
                  <a:lnTo>
                    <a:pt x="126" y="5157"/>
                  </a:lnTo>
                  <a:lnTo>
                    <a:pt x="26976" y="5157"/>
                  </a:lnTo>
                  <a:cubicBezTo>
                    <a:pt x="25675" y="2602"/>
                    <a:pt x="26835" y="329"/>
                    <a:pt x="26835" y="329"/>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9"/>
            <p:cNvSpPr/>
            <p:nvPr/>
          </p:nvSpPr>
          <p:spPr>
            <a:xfrm>
              <a:off x="4987325" y="4662975"/>
              <a:ext cx="751225" cy="182225"/>
            </a:xfrm>
            <a:custGeom>
              <a:rect b="b" l="l" r="r" t="t"/>
              <a:pathLst>
                <a:path extrusionOk="0" h="7289" w="30049">
                  <a:moveTo>
                    <a:pt x="3731" y="0"/>
                  </a:moveTo>
                  <a:cubicBezTo>
                    <a:pt x="3182" y="0"/>
                    <a:pt x="2806" y="157"/>
                    <a:pt x="2540" y="392"/>
                  </a:cubicBezTo>
                  <a:cubicBezTo>
                    <a:pt x="2508" y="408"/>
                    <a:pt x="2493" y="424"/>
                    <a:pt x="2461" y="455"/>
                  </a:cubicBezTo>
                  <a:cubicBezTo>
                    <a:pt x="2446" y="471"/>
                    <a:pt x="2430" y="486"/>
                    <a:pt x="2430" y="486"/>
                  </a:cubicBezTo>
                  <a:cubicBezTo>
                    <a:pt x="1928" y="1004"/>
                    <a:pt x="1" y="3276"/>
                    <a:pt x="2211" y="6505"/>
                  </a:cubicBezTo>
                  <a:cubicBezTo>
                    <a:pt x="2461" y="6928"/>
                    <a:pt x="2916" y="7289"/>
                    <a:pt x="3731" y="7289"/>
                  </a:cubicBezTo>
                  <a:lnTo>
                    <a:pt x="30048" y="7289"/>
                  </a:lnTo>
                  <a:lnTo>
                    <a:pt x="30048" y="5878"/>
                  </a:lnTo>
                  <a:lnTo>
                    <a:pt x="3997" y="5878"/>
                  </a:lnTo>
                  <a:cubicBezTo>
                    <a:pt x="3997" y="5878"/>
                    <a:pt x="3975" y="5881"/>
                    <a:pt x="3937" y="5881"/>
                  </a:cubicBezTo>
                  <a:cubicBezTo>
                    <a:pt x="3724" y="5881"/>
                    <a:pt x="3026" y="5802"/>
                    <a:pt x="3026" y="4765"/>
                  </a:cubicBezTo>
                  <a:lnTo>
                    <a:pt x="3026" y="4076"/>
                  </a:lnTo>
                  <a:lnTo>
                    <a:pt x="3026" y="3198"/>
                  </a:lnTo>
                  <a:lnTo>
                    <a:pt x="3026" y="2508"/>
                  </a:lnTo>
                  <a:cubicBezTo>
                    <a:pt x="3026" y="1464"/>
                    <a:pt x="3753" y="1394"/>
                    <a:pt x="3949" y="1394"/>
                  </a:cubicBezTo>
                  <a:cubicBezTo>
                    <a:pt x="3980" y="1394"/>
                    <a:pt x="3997" y="1395"/>
                    <a:pt x="3997" y="1395"/>
                  </a:cubicBezTo>
                  <a:lnTo>
                    <a:pt x="30048" y="1395"/>
                  </a:lnTo>
                  <a:lnTo>
                    <a:pt x="30048" y="0"/>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9"/>
            <p:cNvSpPr/>
            <p:nvPr/>
          </p:nvSpPr>
          <p:spPr>
            <a:xfrm>
              <a:off x="5026500" y="3917125"/>
              <a:ext cx="395025" cy="747825"/>
            </a:xfrm>
            <a:custGeom>
              <a:rect b="b" l="l" r="r" t="t"/>
              <a:pathLst>
                <a:path extrusionOk="0" h="29913" w="15801">
                  <a:moveTo>
                    <a:pt x="11061" y="0"/>
                  </a:moveTo>
                  <a:cubicBezTo>
                    <a:pt x="10741" y="0"/>
                    <a:pt x="10408" y="26"/>
                    <a:pt x="10064" y="85"/>
                  </a:cubicBezTo>
                  <a:lnTo>
                    <a:pt x="1" y="27844"/>
                  </a:lnTo>
                  <a:lnTo>
                    <a:pt x="5722" y="29913"/>
                  </a:lnTo>
                  <a:lnTo>
                    <a:pt x="15801" y="2107"/>
                  </a:lnTo>
                  <a:cubicBezTo>
                    <a:pt x="15801" y="2107"/>
                    <a:pt x="13935" y="0"/>
                    <a:pt x="11061"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9"/>
            <p:cNvSpPr/>
            <p:nvPr/>
          </p:nvSpPr>
          <p:spPr>
            <a:xfrm>
              <a:off x="5222825" y="3954875"/>
              <a:ext cx="161875" cy="232025"/>
            </a:xfrm>
            <a:custGeom>
              <a:rect b="b" l="l" r="r" t="t"/>
              <a:pathLst>
                <a:path extrusionOk="0" h="9281" w="6475">
                  <a:moveTo>
                    <a:pt x="3151" y="565"/>
                  </a:moveTo>
                  <a:lnTo>
                    <a:pt x="5926" y="1568"/>
                  </a:lnTo>
                  <a:lnTo>
                    <a:pt x="3324" y="8732"/>
                  </a:lnTo>
                  <a:lnTo>
                    <a:pt x="549" y="7728"/>
                  </a:lnTo>
                  <a:lnTo>
                    <a:pt x="3151" y="565"/>
                  </a:lnTo>
                  <a:close/>
                  <a:moveTo>
                    <a:pt x="2885" y="1"/>
                  </a:moveTo>
                  <a:lnTo>
                    <a:pt x="1" y="7979"/>
                  </a:lnTo>
                  <a:lnTo>
                    <a:pt x="3590" y="9280"/>
                  </a:lnTo>
                  <a:lnTo>
                    <a:pt x="6474" y="1302"/>
                  </a:lnTo>
                  <a:lnTo>
                    <a:pt x="2885" y="1"/>
                  </a:lnTo>
                  <a:close/>
                </a:path>
              </a:pathLst>
            </a:cu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9"/>
            <p:cNvSpPr/>
            <p:nvPr/>
          </p:nvSpPr>
          <p:spPr>
            <a:xfrm>
              <a:off x="5086075" y="4413350"/>
              <a:ext cx="155600" cy="87425"/>
            </a:xfrm>
            <a:custGeom>
              <a:rect b="b" l="l" r="r" t="t"/>
              <a:pathLst>
                <a:path extrusionOk="0" h="3497" w="6224">
                  <a:moveTo>
                    <a:pt x="518" y="1"/>
                  </a:moveTo>
                  <a:lnTo>
                    <a:pt x="0" y="1412"/>
                  </a:lnTo>
                  <a:lnTo>
                    <a:pt x="5722" y="3496"/>
                  </a:lnTo>
                  <a:lnTo>
                    <a:pt x="6223" y="2070"/>
                  </a:lnTo>
                  <a:lnTo>
                    <a:pt x="518" y="1"/>
                  </a:lnTo>
                  <a:close/>
                </a:path>
              </a:pathLst>
            </a:cu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9"/>
            <p:cNvSpPr/>
            <p:nvPr/>
          </p:nvSpPr>
          <p:spPr>
            <a:xfrm>
              <a:off x="5067650" y="4463900"/>
              <a:ext cx="156000" cy="87425"/>
            </a:xfrm>
            <a:custGeom>
              <a:rect b="b" l="l" r="r" t="t"/>
              <a:pathLst>
                <a:path extrusionOk="0" h="3497" w="6240">
                  <a:moveTo>
                    <a:pt x="518" y="1"/>
                  </a:moveTo>
                  <a:lnTo>
                    <a:pt x="1" y="1427"/>
                  </a:lnTo>
                  <a:lnTo>
                    <a:pt x="5722" y="3496"/>
                  </a:lnTo>
                  <a:lnTo>
                    <a:pt x="6239" y="2070"/>
                  </a:lnTo>
                  <a:lnTo>
                    <a:pt x="518" y="1"/>
                  </a:lnTo>
                  <a:close/>
                </a:path>
              </a:pathLst>
            </a:cu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9"/>
            <p:cNvSpPr/>
            <p:nvPr/>
          </p:nvSpPr>
          <p:spPr>
            <a:xfrm>
              <a:off x="5380350" y="4050175"/>
              <a:ext cx="174025" cy="612825"/>
            </a:xfrm>
            <a:custGeom>
              <a:rect b="b" l="l" r="r" t="t"/>
              <a:pathLst>
                <a:path extrusionOk="0" h="24513" w="6961">
                  <a:moveTo>
                    <a:pt x="3534" y="0"/>
                  </a:moveTo>
                  <a:cubicBezTo>
                    <a:pt x="1510" y="0"/>
                    <a:pt x="1" y="734"/>
                    <a:pt x="1" y="734"/>
                  </a:cubicBezTo>
                  <a:lnTo>
                    <a:pt x="1" y="24512"/>
                  </a:lnTo>
                  <a:lnTo>
                    <a:pt x="6960" y="24512"/>
                  </a:lnTo>
                  <a:lnTo>
                    <a:pt x="6960" y="797"/>
                  </a:lnTo>
                  <a:cubicBezTo>
                    <a:pt x="5772" y="198"/>
                    <a:pt x="4584" y="0"/>
                    <a:pt x="3534" y="0"/>
                  </a:cubicBezTo>
                  <a:close/>
                </a:path>
              </a:pathLst>
            </a:custGeom>
            <a:solidFill>
              <a:srgbClr val="6F77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9"/>
            <p:cNvSpPr/>
            <p:nvPr/>
          </p:nvSpPr>
          <p:spPr>
            <a:xfrm>
              <a:off x="5380350" y="4494475"/>
              <a:ext cx="174025" cy="43525"/>
            </a:xfrm>
            <a:custGeom>
              <a:rect b="b" l="l" r="r" t="t"/>
              <a:pathLst>
                <a:path extrusionOk="0" h="1741" w="6961">
                  <a:moveTo>
                    <a:pt x="1" y="0"/>
                  </a:moveTo>
                  <a:lnTo>
                    <a:pt x="1" y="1740"/>
                  </a:lnTo>
                  <a:lnTo>
                    <a:pt x="6960" y="1740"/>
                  </a:lnTo>
                  <a:lnTo>
                    <a:pt x="6960"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9"/>
            <p:cNvSpPr/>
            <p:nvPr/>
          </p:nvSpPr>
          <p:spPr>
            <a:xfrm>
              <a:off x="5380350" y="4556400"/>
              <a:ext cx="174025" cy="43125"/>
            </a:xfrm>
            <a:custGeom>
              <a:rect b="b" l="l" r="r" t="t"/>
              <a:pathLst>
                <a:path extrusionOk="0" h="1725" w="6961">
                  <a:moveTo>
                    <a:pt x="1" y="0"/>
                  </a:moveTo>
                  <a:lnTo>
                    <a:pt x="1" y="1724"/>
                  </a:lnTo>
                  <a:lnTo>
                    <a:pt x="6960" y="1724"/>
                  </a:lnTo>
                  <a:lnTo>
                    <a:pt x="6960" y="0"/>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9"/>
            <p:cNvSpPr/>
            <p:nvPr/>
          </p:nvSpPr>
          <p:spPr>
            <a:xfrm>
              <a:off x="5380350" y="4124550"/>
              <a:ext cx="174025" cy="43150"/>
            </a:xfrm>
            <a:custGeom>
              <a:rect b="b" l="l" r="r" t="t"/>
              <a:pathLst>
                <a:path extrusionOk="0" h="1726" w="6961">
                  <a:moveTo>
                    <a:pt x="1" y="1"/>
                  </a:moveTo>
                  <a:lnTo>
                    <a:pt x="1" y="1725"/>
                  </a:lnTo>
                  <a:lnTo>
                    <a:pt x="6960" y="1725"/>
                  </a:lnTo>
                  <a:lnTo>
                    <a:pt x="6960" y="1"/>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9"/>
            <p:cNvSpPr/>
            <p:nvPr/>
          </p:nvSpPr>
          <p:spPr>
            <a:xfrm>
              <a:off x="5380350" y="4186075"/>
              <a:ext cx="174025" cy="43125"/>
            </a:xfrm>
            <a:custGeom>
              <a:rect b="b" l="l" r="r" t="t"/>
              <a:pathLst>
                <a:path extrusionOk="0" h="1725" w="6961">
                  <a:moveTo>
                    <a:pt x="1" y="1"/>
                  </a:moveTo>
                  <a:lnTo>
                    <a:pt x="1" y="1725"/>
                  </a:lnTo>
                  <a:lnTo>
                    <a:pt x="6960" y="1725"/>
                  </a:lnTo>
                  <a:lnTo>
                    <a:pt x="6960" y="1"/>
                  </a:lnTo>
                  <a:close/>
                </a:path>
              </a:pathLst>
            </a:cu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9"/>
            <p:cNvSpPr/>
            <p:nvPr/>
          </p:nvSpPr>
          <p:spPr>
            <a:xfrm>
              <a:off x="5554350" y="4050175"/>
              <a:ext cx="174000" cy="612825"/>
            </a:xfrm>
            <a:custGeom>
              <a:rect b="b" l="l" r="r" t="t"/>
              <a:pathLst>
                <a:path extrusionOk="0" h="24513" w="6960">
                  <a:moveTo>
                    <a:pt x="3534" y="0"/>
                  </a:moveTo>
                  <a:cubicBezTo>
                    <a:pt x="1509" y="0"/>
                    <a:pt x="0" y="734"/>
                    <a:pt x="0" y="734"/>
                  </a:cubicBezTo>
                  <a:lnTo>
                    <a:pt x="0" y="24512"/>
                  </a:lnTo>
                  <a:lnTo>
                    <a:pt x="6960" y="24512"/>
                  </a:lnTo>
                  <a:lnTo>
                    <a:pt x="6960" y="797"/>
                  </a:lnTo>
                  <a:cubicBezTo>
                    <a:pt x="5771" y="198"/>
                    <a:pt x="4583" y="0"/>
                    <a:pt x="3534" y="0"/>
                  </a:cubicBezTo>
                  <a:close/>
                </a:path>
              </a:pathLst>
            </a:custGeom>
            <a:solidFill>
              <a:srgbClr val="FCB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9"/>
            <p:cNvSpPr/>
            <p:nvPr/>
          </p:nvSpPr>
          <p:spPr>
            <a:xfrm>
              <a:off x="5593525" y="4124550"/>
              <a:ext cx="95650" cy="112500"/>
            </a:xfrm>
            <a:custGeom>
              <a:rect b="b" l="l" r="r" t="t"/>
              <a:pathLst>
                <a:path extrusionOk="0" h="4500" w="3826">
                  <a:moveTo>
                    <a:pt x="1" y="1"/>
                  </a:moveTo>
                  <a:lnTo>
                    <a:pt x="1" y="4499"/>
                  </a:lnTo>
                  <a:lnTo>
                    <a:pt x="3825" y="4499"/>
                  </a:lnTo>
                  <a:lnTo>
                    <a:pt x="3825" y="1"/>
                  </a:lnTo>
                  <a:close/>
                </a:path>
              </a:pathLst>
            </a:custGeom>
            <a:solidFill>
              <a:srgbClr val="DD70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 name="Google Shape;472;p39"/>
          <p:cNvGrpSpPr/>
          <p:nvPr/>
        </p:nvGrpSpPr>
        <p:grpSpPr>
          <a:xfrm>
            <a:off x="6205563" y="1630544"/>
            <a:ext cx="697067" cy="596246"/>
            <a:chOff x="1761950" y="1199725"/>
            <a:chExt cx="899325" cy="769250"/>
          </a:xfrm>
        </p:grpSpPr>
        <p:sp>
          <p:nvSpPr>
            <p:cNvPr id="473" name="Google Shape;473;p39"/>
            <p:cNvSpPr/>
            <p:nvPr/>
          </p:nvSpPr>
          <p:spPr>
            <a:xfrm>
              <a:off x="1870100" y="1790250"/>
              <a:ext cx="774725" cy="148150"/>
            </a:xfrm>
            <a:custGeom>
              <a:rect b="b" l="l" r="r" t="t"/>
              <a:pathLst>
                <a:path extrusionOk="0" h="5926" w="30989">
                  <a:moveTo>
                    <a:pt x="0" y="1"/>
                  </a:moveTo>
                  <a:lnTo>
                    <a:pt x="141" y="5926"/>
                  </a:lnTo>
                  <a:lnTo>
                    <a:pt x="30988" y="5926"/>
                  </a:lnTo>
                  <a:cubicBezTo>
                    <a:pt x="29499" y="2995"/>
                    <a:pt x="30832" y="393"/>
                    <a:pt x="30832" y="393"/>
                  </a:cubicBezTo>
                  <a:lnTo>
                    <a:pt x="0" y="1"/>
                  </a:lnTo>
                  <a:close/>
                </a:path>
              </a:pathLst>
            </a:custGeom>
            <a:solidFill>
              <a:srgbClr val="E7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9"/>
            <p:cNvSpPr/>
            <p:nvPr/>
          </p:nvSpPr>
          <p:spPr>
            <a:xfrm>
              <a:off x="1793300" y="1759700"/>
              <a:ext cx="863275" cy="209275"/>
            </a:xfrm>
            <a:custGeom>
              <a:rect b="b" l="l" r="r" t="t"/>
              <a:pathLst>
                <a:path extrusionOk="0" h="8371" w="34531">
                  <a:moveTo>
                    <a:pt x="4295" y="0"/>
                  </a:moveTo>
                  <a:cubicBezTo>
                    <a:pt x="3668" y="0"/>
                    <a:pt x="3229" y="188"/>
                    <a:pt x="2916" y="455"/>
                  </a:cubicBezTo>
                  <a:cubicBezTo>
                    <a:pt x="2884" y="486"/>
                    <a:pt x="2869" y="502"/>
                    <a:pt x="2837" y="533"/>
                  </a:cubicBezTo>
                  <a:cubicBezTo>
                    <a:pt x="2821" y="549"/>
                    <a:pt x="2806" y="565"/>
                    <a:pt x="2790" y="580"/>
                  </a:cubicBezTo>
                  <a:cubicBezTo>
                    <a:pt x="2226" y="1160"/>
                    <a:pt x="0" y="3778"/>
                    <a:pt x="2555" y="7477"/>
                  </a:cubicBezTo>
                  <a:cubicBezTo>
                    <a:pt x="2837" y="7963"/>
                    <a:pt x="3354" y="8370"/>
                    <a:pt x="4295" y="8370"/>
                  </a:cubicBezTo>
                  <a:lnTo>
                    <a:pt x="34531" y="8370"/>
                  </a:lnTo>
                  <a:lnTo>
                    <a:pt x="34531" y="6756"/>
                  </a:lnTo>
                  <a:lnTo>
                    <a:pt x="4608" y="6756"/>
                  </a:lnTo>
                  <a:cubicBezTo>
                    <a:pt x="4608" y="6756"/>
                    <a:pt x="4588" y="6758"/>
                    <a:pt x="4551" y="6758"/>
                  </a:cubicBezTo>
                  <a:cubicBezTo>
                    <a:pt x="4322" y="6758"/>
                    <a:pt x="3480" y="6676"/>
                    <a:pt x="3480" y="5471"/>
                  </a:cubicBezTo>
                  <a:lnTo>
                    <a:pt x="3480" y="4687"/>
                  </a:lnTo>
                  <a:lnTo>
                    <a:pt x="3480" y="3684"/>
                  </a:lnTo>
                  <a:lnTo>
                    <a:pt x="3480" y="2900"/>
                  </a:lnTo>
                  <a:cubicBezTo>
                    <a:pt x="3480" y="1702"/>
                    <a:pt x="4293" y="1612"/>
                    <a:pt x="4539" y="1612"/>
                  </a:cubicBezTo>
                  <a:cubicBezTo>
                    <a:pt x="4583" y="1612"/>
                    <a:pt x="4608" y="1615"/>
                    <a:pt x="4608" y="1615"/>
                  </a:cubicBezTo>
                  <a:lnTo>
                    <a:pt x="34531" y="1615"/>
                  </a:lnTo>
                  <a:lnTo>
                    <a:pt x="345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9"/>
            <p:cNvSpPr/>
            <p:nvPr/>
          </p:nvSpPr>
          <p:spPr>
            <a:xfrm>
              <a:off x="1838350" y="1405450"/>
              <a:ext cx="773950" cy="148150"/>
            </a:xfrm>
            <a:custGeom>
              <a:rect b="b" l="l" r="r" t="t"/>
              <a:pathLst>
                <a:path extrusionOk="0" h="5926" w="30958">
                  <a:moveTo>
                    <a:pt x="1" y="1"/>
                  </a:moveTo>
                  <a:lnTo>
                    <a:pt x="157" y="5926"/>
                  </a:lnTo>
                  <a:lnTo>
                    <a:pt x="30957" y="5926"/>
                  </a:lnTo>
                  <a:cubicBezTo>
                    <a:pt x="29468" y="2995"/>
                    <a:pt x="30801" y="393"/>
                    <a:pt x="30801" y="393"/>
                  </a:cubicBezTo>
                  <a:lnTo>
                    <a:pt x="1" y="1"/>
                  </a:lnTo>
                  <a:close/>
                </a:path>
              </a:pathLst>
            </a:custGeom>
            <a:solidFill>
              <a:srgbClr val="E7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9"/>
            <p:cNvSpPr/>
            <p:nvPr/>
          </p:nvSpPr>
          <p:spPr>
            <a:xfrm>
              <a:off x="1761950" y="1374900"/>
              <a:ext cx="862100" cy="209275"/>
            </a:xfrm>
            <a:custGeom>
              <a:rect b="b" l="l" r="r" t="t"/>
              <a:pathLst>
                <a:path extrusionOk="0" h="8371" w="34484">
                  <a:moveTo>
                    <a:pt x="4295" y="0"/>
                  </a:moveTo>
                  <a:cubicBezTo>
                    <a:pt x="3668" y="0"/>
                    <a:pt x="3213" y="188"/>
                    <a:pt x="2916" y="455"/>
                  </a:cubicBezTo>
                  <a:cubicBezTo>
                    <a:pt x="2884" y="470"/>
                    <a:pt x="2869" y="502"/>
                    <a:pt x="2837" y="533"/>
                  </a:cubicBezTo>
                  <a:lnTo>
                    <a:pt x="2822" y="533"/>
                  </a:lnTo>
                  <a:cubicBezTo>
                    <a:pt x="2822" y="549"/>
                    <a:pt x="2806" y="564"/>
                    <a:pt x="2790" y="580"/>
                  </a:cubicBezTo>
                  <a:cubicBezTo>
                    <a:pt x="2210" y="1144"/>
                    <a:pt x="0" y="3778"/>
                    <a:pt x="2555" y="7477"/>
                  </a:cubicBezTo>
                  <a:cubicBezTo>
                    <a:pt x="2837" y="7947"/>
                    <a:pt x="3339" y="8370"/>
                    <a:pt x="4295" y="8370"/>
                  </a:cubicBezTo>
                  <a:lnTo>
                    <a:pt x="34484" y="8370"/>
                  </a:lnTo>
                  <a:lnTo>
                    <a:pt x="34484" y="6756"/>
                  </a:lnTo>
                  <a:lnTo>
                    <a:pt x="4608" y="6756"/>
                  </a:lnTo>
                  <a:cubicBezTo>
                    <a:pt x="4608" y="6756"/>
                    <a:pt x="4587" y="6758"/>
                    <a:pt x="4551" y="6758"/>
                  </a:cubicBezTo>
                  <a:cubicBezTo>
                    <a:pt x="4319" y="6758"/>
                    <a:pt x="3464" y="6676"/>
                    <a:pt x="3464" y="5471"/>
                  </a:cubicBezTo>
                  <a:lnTo>
                    <a:pt x="3464" y="4687"/>
                  </a:lnTo>
                  <a:lnTo>
                    <a:pt x="3464" y="3684"/>
                  </a:lnTo>
                  <a:lnTo>
                    <a:pt x="3464" y="2884"/>
                  </a:lnTo>
                  <a:cubicBezTo>
                    <a:pt x="3464" y="1702"/>
                    <a:pt x="4286" y="1612"/>
                    <a:pt x="4537" y="1612"/>
                  </a:cubicBezTo>
                  <a:cubicBezTo>
                    <a:pt x="4582" y="1612"/>
                    <a:pt x="4608" y="1615"/>
                    <a:pt x="4608" y="1615"/>
                  </a:cubicBezTo>
                  <a:lnTo>
                    <a:pt x="34484" y="1615"/>
                  </a:lnTo>
                  <a:lnTo>
                    <a:pt x="344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9"/>
            <p:cNvSpPr/>
            <p:nvPr/>
          </p:nvSpPr>
          <p:spPr>
            <a:xfrm>
              <a:off x="1822300" y="1584150"/>
              <a:ext cx="838975" cy="175575"/>
            </a:xfrm>
            <a:custGeom>
              <a:rect b="b" l="l" r="r" t="t"/>
              <a:pathLst>
                <a:path extrusionOk="0" h="7023" w="33559">
                  <a:moveTo>
                    <a:pt x="0" y="0"/>
                  </a:moveTo>
                  <a:lnTo>
                    <a:pt x="0" y="7022"/>
                  </a:lnTo>
                  <a:lnTo>
                    <a:pt x="33559" y="7022"/>
                  </a:lnTo>
                  <a:lnTo>
                    <a:pt x="335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9"/>
            <p:cNvSpPr/>
            <p:nvPr/>
          </p:nvSpPr>
          <p:spPr>
            <a:xfrm>
              <a:off x="1873625" y="1626475"/>
              <a:ext cx="215925" cy="96400"/>
            </a:xfrm>
            <a:custGeom>
              <a:rect b="b" l="l" r="r" t="t"/>
              <a:pathLst>
                <a:path extrusionOk="0" h="3856" w="8637">
                  <a:moveTo>
                    <a:pt x="0" y="0"/>
                  </a:moveTo>
                  <a:lnTo>
                    <a:pt x="0" y="3856"/>
                  </a:lnTo>
                  <a:lnTo>
                    <a:pt x="8637" y="3856"/>
                  </a:lnTo>
                  <a:lnTo>
                    <a:pt x="86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9"/>
            <p:cNvSpPr/>
            <p:nvPr/>
          </p:nvSpPr>
          <p:spPr>
            <a:xfrm>
              <a:off x="1961000" y="1199725"/>
              <a:ext cx="561575" cy="175575"/>
            </a:xfrm>
            <a:custGeom>
              <a:rect b="b" l="l" r="r" t="t"/>
              <a:pathLst>
                <a:path extrusionOk="0" h="7023" w="22463">
                  <a:moveTo>
                    <a:pt x="1" y="1"/>
                  </a:moveTo>
                  <a:lnTo>
                    <a:pt x="1" y="7023"/>
                  </a:lnTo>
                  <a:lnTo>
                    <a:pt x="22462" y="7023"/>
                  </a:lnTo>
                  <a:lnTo>
                    <a:pt x="2246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9"/>
            <p:cNvSpPr/>
            <p:nvPr/>
          </p:nvSpPr>
          <p:spPr>
            <a:xfrm>
              <a:off x="2454750" y="1199725"/>
              <a:ext cx="14525" cy="175575"/>
            </a:xfrm>
            <a:custGeom>
              <a:rect b="b" l="l" r="r" t="t"/>
              <a:pathLst>
                <a:path extrusionOk="0" h="7023" w="581">
                  <a:moveTo>
                    <a:pt x="0" y="1"/>
                  </a:moveTo>
                  <a:lnTo>
                    <a:pt x="0" y="7023"/>
                  </a:lnTo>
                  <a:lnTo>
                    <a:pt x="580" y="7023"/>
                  </a:lnTo>
                  <a:lnTo>
                    <a:pt x="5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9"/>
            <p:cNvSpPr/>
            <p:nvPr/>
          </p:nvSpPr>
          <p:spPr>
            <a:xfrm>
              <a:off x="2391650" y="1199725"/>
              <a:ext cx="14925" cy="175575"/>
            </a:xfrm>
            <a:custGeom>
              <a:rect b="b" l="l" r="r" t="t"/>
              <a:pathLst>
                <a:path extrusionOk="0" h="7023" w="597">
                  <a:moveTo>
                    <a:pt x="1" y="1"/>
                  </a:moveTo>
                  <a:lnTo>
                    <a:pt x="1" y="7023"/>
                  </a:lnTo>
                  <a:lnTo>
                    <a:pt x="596" y="7023"/>
                  </a:lnTo>
                  <a:lnTo>
                    <a:pt x="5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9"/>
            <p:cNvSpPr/>
            <p:nvPr/>
          </p:nvSpPr>
          <p:spPr>
            <a:xfrm>
              <a:off x="2002150" y="1232650"/>
              <a:ext cx="111325" cy="110925"/>
            </a:xfrm>
            <a:custGeom>
              <a:rect b="b" l="l" r="r" t="t"/>
              <a:pathLst>
                <a:path extrusionOk="0" h="4437" w="4453">
                  <a:moveTo>
                    <a:pt x="1" y="0"/>
                  </a:moveTo>
                  <a:lnTo>
                    <a:pt x="1" y="4436"/>
                  </a:lnTo>
                  <a:lnTo>
                    <a:pt x="4452" y="4436"/>
                  </a:lnTo>
                  <a:lnTo>
                    <a:pt x="44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 name="Google Shape;483;p39"/>
          <p:cNvSpPr/>
          <p:nvPr/>
        </p:nvSpPr>
        <p:spPr>
          <a:xfrm>
            <a:off x="4462875" y="1843100"/>
            <a:ext cx="211800" cy="211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9"/>
          <p:cNvSpPr/>
          <p:nvPr/>
        </p:nvSpPr>
        <p:spPr>
          <a:xfrm>
            <a:off x="373800" y="227655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9"/>
          <p:cNvSpPr/>
          <p:nvPr/>
        </p:nvSpPr>
        <p:spPr>
          <a:xfrm>
            <a:off x="8393700" y="20545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9"/>
          <p:cNvSpPr txBox="1"/>
          <p:nvPr/>
        </p:nvSpPr>
        <p:spPr>
          <a:xfrm rot="-1041787">
            <a:off x="441216" y="1456153"/>
            <a:ext cx="451368" cy="54349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a</a:t>
            </a:r>
            <a:endParaRPr sz="3600">
              <a:solidFill>
                <a:srgbClr val="E6EFB5"/>
              </a:solidFill>
              <a:latin typeface="Lilita One"/>
              <a:ea typeface="Lilita One"/>
              <a:cs typeface="Lilita One"/>
              <a:sym typeface="Lilita One"/>
            </a:endParaRPr>
          </a:p>
        </p:txBody>
      </p:sp>
      <p:sp>
        <p:nvSpPr>
          <p:cNvPr id="487" name="Google Shape;487;p39"/>
          <p:cNvSpPr txBox="1"/>
          <p:nvPr/>
        </p:nvSpPr>
        <p:spPr>
          <a:xfrm rot="1794330">
            <a:off x="4346360" y="4344302"/>
            <a:ext cx="451290" cy="543609"/>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b</a:t>
            </a:r>
            <a:endParaRPr sz="3600">
              <a:solidFill>
                <a:srgbClr val="E6EFB5"/>
              </a:solidFill>
              <a:latin typeface="Lilita One"/>
              <a:ea typeface="Lilita One"/>
              <a:cs typeface="Lilita One"/>
              <a:sym typeface="Lilita One"/>
            </a:endParaRPr>
          </a:p>
        </p:txBody>
      </p:sp>
      <p:sp>
        <p:nvSpPr>
          <p:cNvPr id="488" name="Google Shape;488;p39"/>
          <p:cNvSpPr txBox="1"/>
          <p:nvPr/>
        </p:nvSpPr>
        <p:spPr>
          <a:xfrm rot="-2028376">
            <a:off x="8287155" y="1303740"/>
            <a:ext cx="451305" cy="543413"/>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rgbClr val="E6EFB5"/>
                </a:solidFill>
                <a:latin typeface="Lilita One"/>
                <a:ea typeface="Lilita One"/>
                <a:cs typeface="Lilita One"/>
                <a:sym typeface="Lilita One"/>
              </a:rPr>
              <a:t>c</a:t>
            </a:r>
            <a:endParaRPr sz="3600">
              <a:solidFill>
                <a:srgbClr val="E6EFB5"/>
              </a:solidFill>
              <a:latin typeface="Lilita One"/>
              <a:ea typeface="Lilita One"/>
              <a:cs typeface="Lilita One"/>
              <a:sym typeface="Lilita One"/>
            </a:endParaRPr>
          </a:p>
        </p:txBody>
      </p:sp>
      <p:sp>
        <p:nvSpPr>
          <p:cNvPr id="489" name="Google Shape;489;p39"/>
          <p:cNvSpPr/>
          <p:nvPr/>
        </p:nvSpPr>
        <p:spPr>
          <a:xfrm>
            <a:off x="8569650" y="455158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9"/>
          <p:cNvSpPr/>
          <p:nvPr/>
        </p:nvSpPr>
        <p:spPr>
          <a:xfrm>
            <a:off x="4365000" y="227654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3"/>
        </a:solidFill>
      </p:bgPr>
    </p:bg>
    <p:spTree>
      <p:nvGrpSpPr>
        <p:cNvPr id="494" name="Shape 494"/>
        <p:cNvGrpSpPr/>
        <p:nvPr/>
      </p:nvGrpSpPr>
      <p:grpSpPr>
        <a:xfrm>
          <a:off x="0" y="0"/>
          <a:ext cx="0" cy="0"/>
          <a:chOff x="0" y="0"/>
          <a:chExt cx="0" cy="0"/>
        </a:xfrm>
      </p:grpSpPr>
      <p:sp>
        <p:nvSpPr>
          <p:cNvPr id="495" name="Google Shape;495;p40"/>
          <p:cNvSpPr txBox="1"/>
          <p:nvPr>
            <p:ph type="title"/>
          </p:nvPr>
        </p:nvSpPr>
        <p:spPr>
          <a:xfrm>
            <a:off x="685800" y="527400"/>
            <a:ext cx="3865800" cy="408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 </a:t>
            </a:r>
            <a:endParaRPr/>
          </a:p>
        </p:txBody>
      </p:sp>
      <p:sp>
        <p:nvSpPr>
          <p:cNvPr id="496" name="Google Shape;496;p40"/>
          <p:cNvSpPr/>
          <p:nvPr/>
        </p:nvSpPr>
        <p:spPr>
          <a:xfrm>
            <a:off x="4801800" y="1677775"/>
            <a:ext cx="211800" cy="2115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0"/>
          <p:cNvSpPr/>
          <p:nvPr/>
        </p:nvSpPr>
        <p:spPr>
          <a:xfrm>
            <a:off x="272050" y="462900"/>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0"/>
          <p:cNvSpPr/>
          <p:nvPr/>
        </p:nvSpPr>
        <p:spPr>
          <a:xfrm>
            <a:off x="8458200" y="668363"/>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0"/>
          <p:cNvSpPr/>
          <p:nvPr/>
        </p:nvSpPr>
        <p:spPr>
          <a:xfrm>
            <a:off x="4004025" y="4298638"/>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0"/>
          <p:cNvSpPr/>
          <p:nvPr/>
        </p:nvSpPr>
        <p:spPr>
          <a:xfrm>
            <a:off x="5013600" y="4298647"/>
            <a:ext cx="129000" cy="129000"/>
          </a:xfrm>
          <a:prstGeom prst="ellipse">
            <a:avLst/>
          </a:prstGeom>
          <a:solidFill>
            <a:srgbClr val="E6EF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01" name="Google Shape;501;p40"/>
          <p:cNvPicPr preferRelativeResize="0"/>
          <p:nvPr/>
        </p:nvPicPr>
        <p:blipFill>
          <a:blip r:embed="rId3">
            <a:alphaModFix/>
          </a:blip>
          <a:stretch>
            <a:fillRect/>
          </a:stretch>
        </p:blipFill>
        <p:spPr>
          <a:xfrm>
            <a:off x="5048250" y="235251"/>
            <a:ext cx="3302551" cy="4902775"/>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Quick Reading &amp; Comprehension Skills by Slidesgo">
  <a:themeElements>
    <a:clrScheme name="Simple Light">
      <a:dk1>
        <a:srgbClr val="DD702D"/>
      </a:dk1>
      <a:lt1>
        <a:srgbClr val="E6EFB5"/>
      </a:lt1>
      <a:dk2>
        <a:srgbClr val="6E772D"/>
      </a:dk2>
      <a:lt2>
        <a:srgbClr val="B2BF6D"/>
      </a:lt2>
      <a:accent1>
        <a:srgbClr val="DEEA8B"/>
      </a:accent1>
      <a:accent2>
        <a:srgbClr val="FCBB3B"/>
      </a:accent2>
      <a:accent3>
        <a:srgbClr val="F2AF36"/>
      </a:accent3>
      <a:accent4>
        <a:srgbClr val="EDAB37"/>
      </a:accent4>
      <a:accent5>
        <a:srgbClr val="914D27"/>
      </a:accent5>
      <a:accent6>
        <a:srgbClr val="CC7748"/>
      </a:accent6>
      <a:hlink>
        <a:srgbClr val="6F772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