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Candal"/>
      <p:regular r:id="rId42"/>
    </p:embeddedFont>
    <p:embeddedFont>
      <p:font typeface="Proxima Nova"/>
      <p:regular r:id="rId43"/>
      <p:bold r:id="rId44"/>
      <p:italic r:id="rId45"/>
      <p:boldItalic r:id="rId46"/>
    </p:embeddedFont>
    <p:embeddedFont>
      <p:font typeface="Poppins"/>
      <p:regular r:id="rId47"/>
      <p:bold r:id="rId48"/>
      <p:italic r:id="rId49"/>
      <p:boldItalic r:id="rId50"/>
    </p:embeddedFont>
    <p:embeddedFont>
      <p:font typeface="Proxima Nova Semibold"/>
      <p:regular r:id="rId51"/>
      <p:bold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36E1F3-B2CD-4C36-978D-6BDC318344F0}">
  <a:tblStyle styleId="{0736E1F3-B2CD-4C36-978D-6BDC318344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Candal-regular.fntdata"/><Relationship Id="rId41" Type="http://schemas.openxmlformats.org/officeDocument/2006/relationships/slide" Target="slides/slide35.xml"/><Relationship Id="rId44" Type="http://schemas.openxmlformats.org/officeDocument/2006/relationships/font" Target="fonts/ProximaNova-bold.fntdata"/><Relationship Id="rId43" Type="http://schemas.openxmlformats.org/officeDocument/2006/relationships/font" Target="fonts/ProximaNova-regular.fntdata"/><Relationship Id="rId46" Type="http://schemas.openxmlformats.org/officeDocument/2006/relationships/font" Target="fonts/ProximaNova-boldItalic.fntdata"/><Relationship Id="rId45" Type="http://schemas.openxmlformats.org/officeDocument/2006/relationships/font" Target="fonts/ProximaNova-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oppins-bold.fntdata"/><Relationship Id="rId47" Type="http://schemas.openxmlformats.org/officeDocument/2006/relationships/font" Target="fonts/Poppins-regular.fntdata"/><Relationship Id="rId49" Type="http://schemas.openxmlformats.org/officeDocument/2006/relationships/font" Target="fonts/Poppi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roximaNovaSemibold-regular.fntdata"/><Relationship Id="rId50" Type="http://schemas.openxmlformats.org/officeDocument/2006/relationships/font" Target="fonts/Poppins-boldItalic.fntdata"/><Relationship Id="rId53" Type="http://schemas.openxmlformats.org/officeDocument/2006/relationships/font" Target="fonts/ProximaNovaSemibold-boldItalic.fntdata"/><Relationship Id="rId52" Type="http://schemas.openxmlformats.org/officeDocument/2006/relationships/font" Target="fonts/ProximaNovaSemibold-bold.fntdata"/><Relationship Id="rId11" Type="http://schemas.openxmlformats.org/officeDocument/2006/relationships/slide" Target="slides/slide5.xml"/><Relationship Id="rId55" Type="http://schemas.openxmlformats.org/officeDocument/2006/relationships/font" Target="fonts/OpenSans-bold.fntdata"/><Relationship Id="rId10" Type="http://schemas.openxmlformats.org/officeDocument/2006/relationships/slide" Target="slides/slide4.xml"/><Relationship Id="rId54" Type="http://schemas.openxmlformats.org/officeDocument/2006/relationships/font" Target="fonts/OpenSans-regular.fntdata"/><Relationship Id="rId13" Type="http://schemas.openxmlformats.org/officeDocument/2006/relationships/slide" Target="slides/slide7.xml"/><Relationship Id="rId57" Type="http://schemas.openxmlformats.org/officeDocument/2006/relationships/font" Target="fonts/OpenSans-boldItalic.fntdata"/><Relationship Id="rId12" Type="http://schemas.openxmlformats.org/officeDocument/2006/relationships/slide" Target="slides/slide6.xml"/><Relationship Id="rId56"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bc32e0297c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1bc32e0297c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1bcd5573cf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1bcd5573cf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1bcd5573cf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7" name="Google Shape;1167;g1bcd5573cf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1bcd5573cfd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1bcd5573cfd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1bcd5573cfd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1bcd5573cfd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1bcd5573cfd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1bcd5573cfd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1bcd5573cfd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1bcd5573cfd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1bcd5573cfd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1bcd5573cfd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1bcd5573cfd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1bcd5573cfd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1bcd5573cfd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5" name="Google Shape;1415;g1bcd5573cfd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b1d712e66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b1d712e66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1becbfa3b0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4" name="Google Shape;1464;g1becbfa3b0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g1becbfa3b0f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8" name="Google Shape;1488;g1becbfa3b0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g1becbfa3b0f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7" name="Google Shape;1517;g1becbfa3b0f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g1becbfa3b0f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2" name="Google Shape;1542;g1becbfa3b0f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1becbfa3b0f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8" name="Google Shape;1568;g1becbfa3b0f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1becbfa3b0f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5" name="Google Shape;1595;g1becbfa3b0f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g1becbfa3b0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8" name="Google Shape;1618;g1becbfa3b0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g1becbfa3b0f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6" name="Google Shape;1656;g1becbfa3b0f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g1becbfa3b0f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8" name="Google Shape;1668;g1becbfa3b0f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3" name="Shape 1713"/>
        <p:cNvGrpSpPr/>
        <p:nvPr/>
      </p:nvGrpSpPr>
      <p:grpSpPr>
        <a:xfrm>
          <a:off x="0" y="0"/>
          <a:ext cx="0" cy="0"/>
          <a:chOff x="0" y="0"/>
          <a:chExt cx="0" cy="0"/>
        </a:xfrm>
      </p:grpSpPr>
      <p:sp>
        <p:nvSpPr>
          <p:cNvPr id="1714" name="Google Shape;1714;g1becbfa3b0f_0_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5" name="Google Shape;1715;g1becbfa3b0f_0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a7ec2e3007_1_2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a7ec2e3007_1_2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2" name="Shape 1752"/>
        <p:cNvGrpSpPr/>
        <p:nvPr/>
      </p:nvGrpSpPr>
      <p:grpSpPr>
        <a:xfrm>
          <a:off x="0" y="0"/>
          <a:ext cx="0" cy="0"/>
          <a:chOff x="0" y="0"/>
          <a:chExt cx="0" cy="0"/>
        </a:xfrm>
      </p:grpSpPr>
      <p:sp>
        <p:nvSpPr>
          <p:cNvPr id="1753" name="Google Shape;1753;g1becbfa3b0f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4" name="Google Shape;1754;g1becbfa3b0f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5" name="Shape 1775"/>
        <p:cNvGrpSpPr/>
        <p:nvPr/>
      </p:nvGrpSpPr>
      <p:grpSpPr>
        <a:xfrm>
          <a:off x="0" y="0"/>
          <a:ext cx="0" cy="0"/>
          <a:chOff x="0" y="0"/>
          <a:chExt cx="0" cy="0"/>
        </a:xfrm>
      </p:grpSpPr>
      <p:sp>
        <p:nvSpPr>
          <p:cNvPr id="1776" name="Google Shape;1776;g1becbfa3b0f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7" name="Google Shape;1777;g1becbfa3b0f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g1becbfa3b0f_0_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1" name="Google Shape;1801;g1becbfa3b0f_0_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g1bc32e0297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5" name="Google Shape;1855;g1bc32e0297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g1bc32e0297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2" name="Google Shape;1862;g1bc32e0297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g1bc32e0297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9" name="Google Shape;1869;g1bc32e0297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bc32e0297c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bc32e0297c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bc32e0297c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1bc32e0297c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1bc32e0297c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1bc32e0297c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bc32e0297c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1bc32e0297c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1bc32e0297c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1bc32e0297c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1bc32e0297c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1bc32e0297c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 name="Shape 8"/>
        <p:cNvGrpSpPr/>
        <p:nvPr/>
      </p:nvGrpSpPr>
      <p:grpSpPr>
        <a:xfrm>
          <a:off x="0" y="0"/>
          <a:ext cx="0" cy="0"/>
          <a:chOff x="0" y="0"/>
          <a:chExt cx="0" cy="0"/>
        </a:xfrm>
      </p:grpSpPr>
      <p:sp>
        <p:nvSpPr>
          <p:cNvPr id="9" name="Google Shape;9;p2"/>
          <p:cNvSpPr/>
          <p:nvPr/>
        </p:nvSpPr>
        <p:spPr>
          <a:xfrm>
            <a:off x="2920475" y="-514545"/>
            <a:ext cx="6019994" cy="6020189"/>
          </a:xfrm>
          <a:custGeom>
            <a:rect b="b" l="l" r="r" t="t"/>
            <a:pathLst>
              <a:path extrusionOk="0" h="78093" w="78093">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3543038" y="4255483"/>
            <a:ext cx="701236" cy="192014"/>
          </a:xfrm>
          <a:custGeom>
            <a:rect b="b" l="l" r="r" t="t"/>
            <a:pathLst>
              <a:path extrusionOk="0" h="4276" w="15616">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6571318" y="601177"/>
            <a:ext cx="1339337" cy="367053"/>
          </a:xfrm>
          <a:custGeom>
            <a:rect b="b" l="l" r="r" t="t"/>
            <a:pathLst>
              <a:path extrusionOk="0" h="8174" w="29826">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572464" y="-547168"/>
            <a:ext cx="25731" cy="25731"/>
          </a:xfrm>
          <a:custGeom>
            <a:rect b="b" l="l" r="r" t="t"/>
            <a:pathLst>
              <a:path extrusionOk="0" h="914" w="914">
                <a:moveTo>
                  <a:pt x="914" y="343"/>
                </a:moveTo>
                <a:cubicBezTo>
                  <a:pt x="914" y="913"/>
                  <a:pt x="1" y="0"/>
                  <a:pt x="572" y="0"/>
                </a:cubicBezTo>
                <a:cubicBezTo>
                  <a:pt x="743" y="0"/>
                  <a:pt x="914" y="172"/>
                  <a:pt x="914" y="34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3393413" y="173508"/>
            <a:ext cx="701236" cy="192014"/>
          </a:xfrm>
          <a:custGeom>
            <a:rect b="b" l="l" r="r" t="t"/>
            <a:pathLst>
              <a:path extrusionOk="0" h="4276" w="15616">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233188" y="2143320"/>
            <a:ext cx="701236" cy="192014"/>
          </a:xfrm>
          <a:custGeom>
            <a:rect b="b" l="l" r="r" t="t"/>
            <a:pathLst>
              <a:path extrusionOk="0" h="4276" w="15616">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ph type="ctrTitle"/>
          </p:nvPr>
        </p:nvSpPr>
        <p:spPr>
          <a:xfrm>
            <a:off x="3205246" y="1195526"/>
            <a:ext cx="5218200" cy="2348400"/>
          </a:xfrm>
          <a:prstGeom prst="rect">
            <a:avLst/>
          </a:prstGeom>
        </p:spPr>
        <p:txBody>
          <a:bodyPr anchorCtr="0" anchor="ctr" bIns="91425" lIns="91425" spcFirstLastPara="1" rIns="91425" wrap="square" tIns="91425">
            <a:noAutofit/>
          </a:bodyPr>
          <a:lstStyle>
            <a:lvl1pPr lvl="0" algn="r">
              <a:spcBef>
                <a:spcPts val="0"/>
              </a:spcBef>
              <a:spcAft>
                <a:spcPts val="0"/>
              </a:spcAft>
              <a:buSzPts val="5200"/>
              <a:buNone/>
              <a:defRPr sz="41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p2"/>
          <p:cNvSpPr txBox="1"/>
          <p:nvPr>
            <p:ph idx="1" type="subTitle"/>
          </p:nvPr>
        </p:nvSpPr>
        <p:spPr>
          <a:xfrm>
            <a:off x="4763746" y="3563076"/>
            <a:ext cx="3659700" cy="3849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p2"/>
          <p:cNvSpPr/>
          <p:nvPr/>
        </p:nvSpPr>
        <p:spPr>
          <a:xfrm>
            <a:off x="1104379" y="243100"/>
            <a:ext cx="27594" cy="24408"/>
          </a:xfrm>
          <a:custGeom>
            <a:rect b="b" l="l" r="r" t="t"/>
            <a:pathLst>
              <a:path extrusionOk="0" h="789" w="892">
                <a:moveTo>
                  <a:pt x="492" y="0"/>
                </a:moveTo>
                <a:cubicBezTo>
                  <a:pt x="154" y="31"/>
                  <a:pt x="1" y="430"/>
                  <a:pt x="246" y="676"/>
                </a:cubicBezTo>
                <a:cubicBezTo>
                  <a:pt x="315" y="754"/>
                  <a:pt x="405" y="789"/>
                  <a:pt x="496" y="789"/>
                </a:cubicBezTo>
                <a:cubicBezTo>
                  <a:pt x="691" y="789"/>
                  <a:pt x="891" y="630"/>
                  <a:pt x="891" y="399"/>
                </a:cubicBezTo>
                <a:cubicBezTo>
                  <a:pt x="891" y="185"/>
                  <a:pt x="707" y="31"/>
                  <a:pt x="4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2"/>
          <p:cNvGrpSpPr/>
          <p:nvPr/>
        </p:nvGrpSpPr>
        <p:grpSpPr>
          <a:xfrm>
            <a:off x="126351" y="263085"/>
            <a:ext cx="3570874" cy="4484923"/>
            <a:chOff x="126351" y="263085"/>
            <a:chExt cx="3570874" cy="4484923"/>
          </a:xfrm>
        </p:grpSpPr>
        <p:sp>
          <p:nvSpPr>
            <p:cNvPr id="19" name="Google Shape;19;p2"/>
            <p:cNvSpPr/>
            <p:nvPr/>
          </p:nvSpPr>
          <p:spPr>
            <a:xfrm>
              <a:off x="427605" y="3246602"/>
              <a:ext cx="1339337" cy="367053"/>
            </a:xfrm>
            <a:custGeom>
              <a:rect b="b" l="l" r="r" t="t"/>
              <a:pathLst>
                <a:path extrusionOk="0" h="8174" w="29826">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rot="306812">
              <a:off x="1056701" y="2488950"/>
              <a:ext cx="2549797" cy="2149705"/>
            </a:xfrm>
            <a:custGeom>
              <a:rect b="b" l="l" r="r" t="t"/>
              <a:pathLst>
                <a:path extrusionOk="0" h="69484" w="82416">
                  <a:moveTo>
                    <a:pt x="32702" y="16305"/>
                  </a:moveTo>
                  <a:lnTo>
                    <a:pt x="32702" y="16305"/>
                  </a:lnTo>
                  <a:cubicBezTo>
                    <a:pt x="32703" y="16306"/>
                    <a:pt x="32703" y="16307"/>
                    <a:pt x="32703" y="16308"/>
                  </a:cubicBezTo>
                  <a:lnTo>
                    <a:pt x="32703" y="16308"/>
                  </a:lnTo>
                  <a:cubicBezTo>
                    <a:pt x="32703" y="16307"/>
                    <a:pt x="32703" y="16306"/>
                    <a:pt x="32702" y="16305"/>
                  </a:cubicBezTo>
                  <a:close/>
                  <a:moveTo>
                    <a:pt x="53275" y="0"/>
                  </a:moveTo>
                  <a:cubicBezTo>
                    <a:pt x="35041" y="5655"/>
                    <a:pt x="32888" y="16313"/>
                    <a:pt x="32709" y="16313"/>
                  </a:cubicBezTo>
                  <a:cubicBezTo>
                    <a:pt x="32707" y="16313"/>
                    <a:pt x="32705" y="16311"/>
                    <a:pt x="32703" y="16308"/>
                  </a:cubicBezTo>
                  <a:lnTo>
                    <a:pt x="32703" y="16308"/>
                  </a:lnTo>
                  <a:cubicBezTo>
                    <a:pt x="32705" y="16314"/>
                    <a:pt x="32703" y="16316"/>
                    <a:pt x="32696" y="16316"/>
                  </a:cubicBezTo>
                  <a:cubicBezTo>
                    <a:pt x="32528" y="16316"/>
                    <a:pt x="29726" y="14667"/>
                    <a:pt x="24537" y="14667"/>
                  </a:cubicBezTo>
                  <a:cubicBezTo>
                    <a:pt x="20211" y="14667"/>
                    <a:pt x="14225" y="15814"/>
                    <a:pt x="6725" y="20020"/>
                  </a:cubicBezTo>
                  <a:cubicBezTo>
                    <a:pt x="6909" y="20481"/>
                    <a:pt x="7093" y="20911"/>
                    <a:pt x="7278" y="21341"/>
                  </a:cubicBezTo>
                  <a:cubicBezTo>
                    <a:pt x="6356" y="21893"/>
                    <a:pt x="5405" y="22507"/>
                    <a:pt x="4453" y="23152"/>
                  </a:cubicBezTo>
                  <a:lnTo>
                    <a:pt x="5097" y="24626"/>
                  </a:lnTo>
                  <a:cubicBezTo>
                    <a:pt x="4453" y="25148"/>
                    <a:pt x="3777" y="25701"/>
                    <a:pt x="3132" y="26254"/>
                  </a:cubicBezTo>
                  <a:cubicBezTo>
                    <a:pt x="3317" y="26653"/>
                    <a:pt x="3470" y="27052"/>
                    <a:pt x="3654" y="27451"/>
                  </a:cubicBezTo>
                  <a:cubicBezTo>
                    <a:pt x="3378" y="27666"/>
                    <a:pt x="3132" y="27850"/>
                    <a:pt x="2887" y="28065"/>
                  </a:cubicBezTo>
                  <a:lnTo>
                    <a:pt x="3071" y="28526"/>
                  </a:lnTo>
                  <a:cubicBezTo>
                    <a:pt x="2180" y="29048"/>
                    <a:pt x="1321" y="29631"/>
                    <a:pt x="461" y="30184"/>
                  </a:cubicBezTo>
                  <a:cubicBezTo>
                    <a:pt x="154" y="30399"/>
                    <a:pt x="0" y="30767"/>
                    <a:pt x="92" y="31136"/>
                  </a:cubicBezTo>
                  <a:lnTo>
                    <a:pt x="16520" y="69273"/>
                  </a:lnTo>
                  <a:cubicBezTo>
                    <a:pt x="16573" y="69413"/>
                    <a:pt x="16686" y="69483"/>
                    <a:pt x="16818" y="69483"/>
                  </a:cubicBezTo>
                  <a:cubicBezTo>
                    <a:pt x="16918" y="69483"/>
                    <a:pt x="17029" y="69444"/>
                    <a:pt x="17134" y="69365"/>
                  </a:cubicBezTo>
                  <a:cubicBezTo>
                    <a:pt x="25609" y="63285"/>
                    <a:pt x="34882" y="58372"/>
                    <a:pt x="44678" y="54779"/>
                  </a:cubicBezTo>
                  <a:cubicBezTo>
                    <a:pt x="44939" y="55378"/>
                    <a:pt x="45353" y="55685"/>
                    <a:pt x="46067" y="55685"/>
                  </a:cubicBezTo>
                  <a:cubicBezTo>
                    <a:pt x="46781" y="55685"/>
                    <a:pt x="47794" y="55378"/>
                    <a:pt x="49253" y="54749"/>
                  </a:cubicBezTo>
                  <a:cubicBezTo>
                    <a:pt x="52170" y="53490"/>
                    <a:pt x="52937" y="52661"/>
                    <a:pt x="52415" y="51463"/>
                  </a:cubicBezTo>
                  <a:cubicBezTo>
                    <a:pt x="61781" y="46827"/>
                    <a:pt x="71699" y="43449"/>
                    <a:pt x="81955" y="41484"/>
                  </a:cubicBezTo>
                  <a:cubicBezTo>
                    <a:pt x="82262" y="41422"/>
                    <a:pt x="82415" y="41207"/>
                    <a:pt x="82292" y="40962"/>
                  </a:cubicBezTo>
                  <a:cubicBezTo>
                    <a:pt x="76827" y="28249"/>
                    <a:pt x="71361" y="15537"/>
                    <a:pt x="65895" y="2825"/>
                  </a:cubicBezTo>
                  <a:cubicBezTo>
                    <a:pt x="65747" y="2552"/>
                    <a:pt x="65477" y="2399"/>
                    <a:pt x="65185" y="2399"/>
                  </a:cubicBezTo>
                  <a:cubicBezTo>
                    <a:pt x="65116" y="2399"/>
                    <a:pt x="65045" y="2408"/>
                    <a:pt x="64974" y="2426"/>
                  </a:cubicBezTo>
                  <a:cubicBezTo>
                    <a:pt x="63961" y="2671"/>
                    <a:pt x="62948" y="2917"/>
                    <a:pt x="61965" y="3193"/>
                  </a:cubicBezTo>
                  <a:lnTo>
                    <a:pt x="61750" y="2733"/>
                  </a:lnTo>
                  <a:cubicBezTo>
                    <a:pt x="61443" y="2764"/>
                    <a:pt x="61105" y="2825"/>
                    <a:pt x="60798" y="2886"/>
                  </a:cubicBezTo>
                  <a:cubicBezTo>
                    <a:pt x="60614" y="2487"/>
                    <a:pt x="60460" y="2088"/>
                    <a:pt x="60276" y="1689"/>
                  </a:cubicBezTo>
                  <a:cubicBezTo>
                    <a:pt x="59416" y="1750"/>
                    <a:pt x="58557" y="1873"/>
                    <a:pt x="57728" y="1996"/>
                  </a:cubicBezTo>
                  <a:lnTo>
                    <a:pt x="57113" y="522"/>
                  </a:lnTo>
                  <a:cubicBezTo>
                    <a:pt x="55977" y="737"/>
                    <a:pt x="54903" y="1013"/>
                    <a:pt x="53859" y="1320"/>
                  </a:cubicBezTo>
                  <a:cubicBezTo>
                    <a:pt x="53674" y="890"/>
                    <a:pt x="53459" y="430"/>
                    <a:pt x="53275" y="0"/>
                  </a:cubicBezTo>
                  <a:close/>
                </a:path>
              </a:pathLst>
            </a:custGeom>
            <a:solidFill>
              <a:srgbClr val="404AA9">
                <a:alpha val="44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56193" y="2934279"/>
              <a:ext cx="1414410" cy="1508329"/>
            </a:xfrm>
            <a:custGeom>
              <a:rect b="b" l="l" r="r" t="t"/>
              <a:pathLst>
                <a:path extrusionOk="0" h="48758" w="45722">
                  <a:moveTo>
                    <a:pt x="32273" y="0"/>
                  </a:moveTo>
                  <a:lnTo>
                    <a:pt x="615" y="5681"/>
                  </a:lnTo>
                  <a:cubicBezTo>
                    <a:pt x="246" y="5712"/>
                    <a:pt x="1" y="6049"/>
                    <a:pt x="93" y="6418"/>
                  </a:cubicBezTo>
                  <a:lnTo>
                    <a:pt x="13603" y="48393"/>
                  </a:lnTo>
                  <a:cubicBezTo>
                    <a:pt x="13702" y="48615"/>
                    <a:pt x="13899" y="48757"/>
                    <a:pt x="14132" y="48757"/>
                  </a:cubicBezTo>
                  <a:cubicBezTo>
                    <a:pt x="14190" y="48757"/>
                    <a:pt x="14249" y="48749"/>
                    <a:pt x="14310" y="48731"/>
                  </a:cubicBezTo>
                  <a:lnTo>
                    <a:pt x="45722" y="41791"/>
                  </a:lnTo>
                  <a:lnTo>
                    <a:pt x="32273" y="0"/>
                  </a:lnTo>
                  <a:close/>
                </a:path>
              </a:pathLst>
            </a:custGeom>
            <a:solidFill>
              <a:srgbClr val="404A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016327" y="3045404"/>
              <a:ext cx="622196" cy="1218189"/>
            </a:xfrm>
            <a:custGeom>
              <a:rect b="b" l="l" r="r" t="t"/>
              <a:pathLst>
                <a:path extrusionOk="0" h="39379" w="20113">
                  <a:moveTo>
                    <a:pt x="8260" y="1"/>
                  </a:moveTo>
                  <a:lnTo>
                    <a:pt x="4330" y="1874"/>
                  </a:lnTo>
                  <a:lnTo>
                    <a:pt x="0" y="2642"/>
                  </a:lnTo>
                  <a:lnTo>
                    <a:pt x="11454" y="38230"/>
                  </a:lnTo>
                  <a:cubicBezTo>
                    <a:pt x="11686" y="38981"/>
                    <a:pt x="12200" y="39378"/>
                    <a:pt x="13203" y="39378"/>
                  </a:cubicBezTo>
                  <a:cubicBezTo>
                    <a:pt x="13920" y="39378"/>
                    <a:pt x="14888" y="39175"/>
                    <a:pt x="16182" y="38752"/>
                  </a:cubicBezTo>
                  <a:cubicBezTo>
                    <a:pt x="19284" y="37769"/>
                    <a:pt x="20113" y="36879"/>
                    <a:pt x="19683" y="35558"/>
                  </a:cubicBezTo>
                  <a:lnTo>
                    <a:pt x="82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210114" y="2421504"/>
              <a:ext cx="1344126" cy="1723884"/>
            </a:xfrm>
            <a:custGeom>
              <a:rect b="b" l="l" r="r" t="t"/>
              <a:pathLst>
                <a:path extrusionOk="0" h="55726" w="43450">
                  <a:moveTo>
                    <a:pt x="29325" y="1"/>
                  </a:moveTo>
                  <a:cubicBezTo>
                    <a:pt x="29220" y="1"/>
                    <a:pt x="29114" y="28"/>
                    <a:pt x="29018" y="86"/>
                  </a:cubicBezTo>
                  <a:lnTo>
                    <a:pt x="0" y="13904"/>
                  </a:lnTo>
                  <a:lnTo>
                    <a:pt x="13450" y="55725"/>
                  </a:lnTo>
                  <a:lnTo>
                    <a:pt x="42989" y="43044"/>
                  </a:lnTo>
                  <a:cubicBezTo>
                    <a:pt x="43265" y="42952"/>
                    <a:pt x="43449" y="42645"/>
                    <a:pt x="43388" y="42337"/>
                  </a:cubicBezTo>
                  <a:lnTo>
                    <a:pt x="29877" y="362"/>
                  </a:lnTo>
                  <a:cubicBezTo>
                    <a:pt x="29772" y="131"/>
                    <a:pt x="29552" y="1"/>
                    <a:pt x="293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210114" y="2466888"/>
              <a:ext cx="1266231" cy="1678502"/>
            </a:xfrm>
            <a:custGeom>
              <a:rect b="b" l="l" r="r" t="t"/>
              <a:pathLst>
                <a:path extrusionOk="0" h="54259" w="40932">
                  <a:moveTo>
                    <a:pt x="26131" y="1"/>
                  </a:moveTo>
                  <a:lnTo>
                    <a:pt x="0" y="12437"/>
                  </a:lnTo>
                  <a:lnTo>
                    <a:pt x="13450" y="54258"/>
                  </a:lnTo>
                  <a:lnTo>
                    <a:pt x="40932" y="41331"/>
                  </a:lnTo>
                  <a:lnTo>
                    <a:pt x="26131" y="1"/>
                  </a:lnTo>
                  <a:close/>
                </a:path>
              </a:pathLst>
            </a:custGeom>
            <a:solidFill>
              <a:srgbClr val="5B31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073040" y="2934279"/>
              <a:ext cx="1297569" cy="1464741"/>
            </a:xfrm>
            <a:custGeom>
              <a:rect b="b" l="l" r="r" t="t"/>
              <a:pathLst>
                <a:path extrusionOk="0" h="47349" w="41945">
                  <a:moveTo>
                    <a:pt x="28496" y="0"/>
                  </a:moveTo>
                  <a:lnTo>
                    <a:pt x="0" y="5097"/>
                  </a:lnTo>
                  <a:lnTo>
                    <a:pt x="12068" y="47349"/>
                  </a:lnTo>
                  <a:lnTo>
                    <a:pt x="41945" y="41822"/>
                  </a:lnTo>
                  <a:lnTo>
                    <a:pt x="28496" y="0"/>
                  </a:lnTo>
                  <a:close/>
                </a:path>
              </a:pathLst>
            </a:custGeom>
            <a:solidFill>
              <a:srgbClr val="5B31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482455" y="3739808"/>
              <a:ext cx="1022123" cy="624114"/>
            </a:xfrm>
            <a:custGeom>
              <a:rect b="b" l="l" r="r" t="t"/>
              <a:pathLst>
                <a:path extrusionOk="0" h="20175" w="33041">
                  <a:moveTo>
                    <a:pt x="2334" y="1"/>
                  </a:moveTo>
                  <a:lnTo>
                    <a:pt x="1" y="20175"/>
                  </a:lnTo>
                  <a:lnTo>
                    <a:pt x="28588" y="15354"/>
                  </a:lnTo>
                  <a:lnTo>
                    <a:pt x="33040" y="15077"/>
                  </a:lnTo>
                  <a:lnTo>
                    <a:pt x="23276" y="461"/>
                  </a:lnTo>
                  <a:lnTo>
                    <a:pt x="23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486532" y="3273407"/>
              <a:ext cx="940424" cy="932814"/>
            </a:xfrm>
            <a:custGeom>
              <a:rect b="b" l="l" r="r" t="t"/>
              <a:pathLst>
                <a:path extrusionOk="0" h="30154" w="30400">
                  <a:moveTo>
                    <a:pt x="16766" y="0"/>
                  </a:moveTo>
                  <a:lnTo>
                    <a:pt x="1" y="12590"/>
                  </a:lnTo>
                  <a:lnTo>
                    <a:pt x="584" y="30153"/>
                  </a:lnTo>
                  <a:lnTo>
                    <a:pt x="4361" y="27789"/>
                  </a:lnTo>
                  <a:lnTo>
                    <a:pt x="30400" y="15015"/>
                  </a:lnTo>
                  <a:lnTo>
                    <a:pt x="167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068276" y="2928587"/>
              <a:ext cx="1436281" cy="1435291"/>
            </a:xfrm>
            <a:custGeom>
              <a:rect b="b" l="l" r="r" t="t"/>
              <a:pathLst>
                <a:path extrusionOk="0" h="46397" w="46429">
                  <a:moveTo>
                    <a:pt x="28458" y="0"/>
                  </a:moveTo>
                  <a:cubicBezTo>
                    <a:pt x="22847" y="0"/>
                    <a:pt x="12670" y="719"/>
                    <a:pt x="1" y="4790"/>
                  </a:cubicBezTo>
                  <a:lnTo>
                    <a:pt x="13389" y="46397"/>
                  </a:lnTo>
                  <a:cubicBezTo>
                    <a:pt x="23872" y="41843"/>
                    <a:pt x="34118" y="40985"/>
                    <a:pt x="40352" y="40985"/>
                  </a:cubicBezTo>
                  <a:cubicBezTo>
                    <a:pt x="44124" y="40985"/>
                    <a:pt x="46428" y="41299"/>
                    <a:pt x="46428" y="41299"/>
                  </a:cubicBezTo>
                  <a:lnTo>
                    <a:pt x="33225" y="215"/>
                  </a:lnTo>
                  <a:cubicBezTo>
                    <a:pt x="33225" y="215"/>
                    <a:pt x="31523" y="0"/>
                    <a:pt x="28458" y="0"/>
                  </a:cubicBez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084425" y="2905261"/>
              <a:ext cx="1420133" cy="1393065"/>
            </a:xfrm>
            <a:custGeom>
              <a:rect b="b" l="l" r="r" t="t"/>
              <a:pathLst>
                <a:path extrusionOk="0" h="45032" w="45907">
                  <a:moveTo>
                    <a:pt x="21801" y="1"/>
                  </a:moveTo>
                  <a:cubicBezTo>
                    <a:pt x="15799" y="1"/>
                    <a:pt x="7967" y="817"/>
                    <a:pt x="1" y="3947"/>
                  </a:cubicBezTo>
                  <a:lnTo>
                    <a:pt x="13204" y="45032"/>
                  </a:lnTo>
                  <a:cubicBezTo>
                    <a:pt x="21187" y="41910"/>
                    <a:pt x="29035" y="41097"/>
                    <a:pt x="35041" y="41097"/>
                  </a:cubicBezTo>
                  <a:cubicBezTo>
                    <a:pt x="41558" y="41097"/>
                    <a:pt x="45906" y="42053"/>
                    <a:pt x="45906" y="42053"/>
                  </a:cubicBezTo>
                  <a:lnTo>
                    <a:pt x="32703" y="969"/>
                  </a:lnTo>
                  <a:cubicBezTo>
                    <a:pt x="32703" y="969"/>
                    <a:pt x="28338" y="1"/>
                    <a:pt x="21801" y="1"/>
                  </a:cubicBez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147133" y="2946716"/>
              <a:ext cx="1357428" cy="1344033"/>
            </a:xfrm>
            <a:custGeom>
              <a:rect b="b" l="l" r="r" t="t"/>
              <a:pathLst>
                <a:path extrusionOk="0" h="43447" w="43880">
                  <a:moveTo>
                    <a:pt x="20454" y="0"/>
                  </a:moveTo>
                  <a:cubicBezTo>
                    <a:pt x="14781" y="0"/>
                    <a:pt x="7449" y="777"/>
                    <a:pt x="0" y="3713"/>
                  </a:cubicBezTo>
                  <a:lnTo>
                    <a:pt x="12805" y="43446"/>
                  </a:lnTo>
                  <a:cubicBezTo>
                    <a:pt x="20239" y="40510"/>
                    <a:pt x="27563" y="39734"/>
                    <a:pt x="33233" y="39734"/>
                  </a:cubicBezTo>
                  <a:cubicBezTo>
                    <a:pt x="39600" y="39734"/>
                    <a:pt x="43879" y="40713"/>
                    <a:pt x="43879" y="40713"/>
                  </a:cubicBezTo>
                  <a:lnTo>
                    <a:pt x="31106" y="980"/>
                  </a:lnTo>
                  <a:cubicBezTo>
                    <a:pt x="31106" y="980"/>
                    <a:pt x="26826" y="0"/>
                    <a:pt x="20454" y="0"/>
                  </a:cubicBez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141441" y="2883327"/>
              <a:ext cx="1363120" cy="1338062"/>
            </a:xfrm>
            <a:custGeom>
              <a:rect b="b" l="l" r="r" t="t"/>
              <a:pathLst>
                <a:path extrusionOk="0" h="43254" w="44064">
                  <a:moveTo>
                    <a:pt x="16456" y="0"/>
                  </a:moveTo>
                  <a:cubicBezTo>
                    <a:pt x="11652" y="0"/>
                    <a:pt x="5987" y="527"/>
                    <a:pt x="0" y="2169"/>
                  </a:cubicBezTo>
                  <a:lnTo>
                    <a:pt x="13234" y="43254"/>
                  </a:lnTo>
                  <a:cubicBezTo>
                    <a:pt x="19224" y="41621"/>
                    <a:pt x="24888" y="41098"/>
                    <a:pt x="29689" y="41098"/>
                  </a:cubicBezTo>
                  <a:cubicBezTo>
                    <a:pt x="38251" y="41098"/>
                    <a:pt x="44063" y="42762"/>
                    <a:pt x="44063" y="42762"/>
                  </a:cubicBezTo>
                  <a:lnTo>
                    <a:pt x="30860" y="1678"/>
                  </a:lnTo>
                  <a:cubicBezTo>
                    <a:pt x="30860" y="1678"/>
                    <a:pt x="25032" y="0"/>
                    <a:pt x="16456" y="0"/>
                  </a:cubicBez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220267" y="2915594"/>
              <a:ext cx="1284297" cy="1293454"/>
            </a:xfrm>
            <a:custGeom>
              <a:rect b="b" l="l" r="r" t="t"/>
              <a:pathLst>
                <a:path extrusionOk="0" h="41812" w="41516">
                  <a:moveTo>
                    <a:pt x="14489" y="0"/>
                  </a:moveTo>
                  <a:cubicBezTo>
                    <a:pt x="10197" y="0"/>
                    <a:pt x="5225" y="471"/>
                    <a:pt x="1" y="1894"/>
                  </a:cubicBezTo>
                  <a:lnTo>
                    <a:pt x="12836" y="41812"/>
                  </a:lnTo>
                  <a:cubicBezTo>
                    <a:pt x="18061" y="40389"/>
                    <a:pt x="23032" y="39918"/>
                    <a:pt x="27324" y="39918"/>
                  </a:cubicBezTo>
                  <a:cubicBezTo>
                    <a:pt x="35720" y="39918"/>
                    <a:pt x="41515" y="41719"/>
                    <a:pt x="41515" y="41719"/>
                  </a:cubicBezTo>
                  <a:lnTo>
                    <a:pt x="28680" y="1802"/>
                  </a:lnTo>
                  <a:cubicBezTo>
                    <a:pt x="28680" y="1802"/>
                    <a:pt x="22885" y="0"/>
                    <a:pt x="14489" y="0"/>
                  </a:cubicBez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229765" y="2832560"/>
              <a:ext cx="1274800" cy="1373638"/>
            </a:xfrm>
            <a:custGeom>
              <a:rect b="b" l="l" r="r" t="t"/>
              <a:pathLst>
                <a:path extrusionOk="0" h="44404" w="41209">
                  <a:moveTo>
                    <a:pt x="13087" y="0"/>
                  </a:moveTo>
                  <a:cubicBezTo>
                    <a:pt x="9448" y="0"/>
                    <a:pt x="5102" y="415"/>
                    <a:pt x="1" y="1538"/>
                  </a:cubicBezTo>
                  <a:lnTo>
                    <a:pt x="13235" y="42653"/>
                  </a:lnTo>
                  <a:cubicBezTo>
                    <a:pt x="18363" y="41516"/>
                    <a:pt x="22726" y="41097"/>
                    <a:pt x="26373" y="41097"/>
                  </a:cubicBezTo>
                  <a:cubicBezTo>
                    <a:pt x="36616" y="41097"/>
                    <a:pt x="41208" y="44403"/>
                    <a:pt x="41208" y="44403"/>
                  </a:cubicBezTo>
                  <a:lnTo>
                    <a:pt x="28005" y="3319"/>
                  </a:lnTo>
                  <a:cubicBezTo>
                    <a:pt x="28005" y="3319"/>
                    <a:pt x="23379" y="0"/>
                    <a:pt x="13087" y="0"/>
                  </a:cubicBez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096112" y="2935207"/>
              <a:ext cx="408497" cy="1270995"/>
            </a:xfrm>
            <a:custGeom>
              <a:rect b="b" l="l" r="r" t="t"/>
              <a:pathLst>
                <a:path extrusionOk="0" h="41086" w="13205">
                  <a:moveTo>
                    <a:pt x="1" y="1"/>
                  </a:moveTo>
                  <a:lnTo>
                    <a:pt x="8199" y="38997"/>
                  </a:lnTo>
                  <a:cubicBezTo>
                    <a:pt x="11608" y="39949"/>
                    <a:pt x="13204" y="41085"/>
                    <a:pt x="13204" y="41085"/>
                  </a:cubicBezTo>
                  <a:lnTo>
                    <a:pt x="1" y="1"/>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096112" y="2450739"/>
              <a:ext cx="1330824" cy="1755438"/>
            </a:xfrm>
            <a:custGeom>
              <a:rect b="b" l="l" r="r" t="t"/>
              <a:pathLst>
                <a:path extrusionOk="0" h="56746" w="43020">
                  <a:moveTo>
                    <a:pt x="29632" y="1"/>
                  </a:moveTo>
                  <a:cubicBezTo>
                    <a:pt x="10042" y="6326"/>
                    <a:pt x="1" y="15661"/>
                    <a:pt x="1" y="15661"/>
                  </a:cubicBezTo>
                  <a:lnTo>
                    <a:pt x="13204" y="56745"/>
                  </a:lnTo>
                  <a:cubicBezTo>
                    <a:pt x="13204" y="56745"/>
                    <a:pt x="25088" y="45476"/>
                    <a:pt x="43020" y="41607"/>
                  </a:cubicBezTo>
                  <a:lnTo>
                    <a:pt x="29632" y="1"/>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096112" y="2420360"/>
              <a:ext cx="1284297" cy="1785816"/>
            </a:xfrm>
            <a:custGeom>
              <a:rect b="b" l="l" r="r" t="t"/>
              <a:pathLst>
                <a:path extrusionOk="0" h="57728" w="41516">
                  <a:moveTo>
                    <a:pt x="28312" y="0"/>
                  </a:moveTo>
                  <a:cubicBezTo>
                    <a:pt x="10963" y="4391"/>
                    <a:pt x="1" y="16643"/>
                    <a:pt x="1" y="16643"/>
                  </a:cubicBezTo>
                  <a:lnTo>
                    <a:pt x="13204" y="57727"/>
                  </a:lnTo>
                  <a:cubicBezTo>
                    <a:pt x="13204" y="57727"/>
                    <a:pt x="24197" y="45506"/>
                    <a:pt x="41515" y="41085"/>
                  </a:cubicBezTo>
                  <a:lnTo>
                    <a:pt x="28312" y="0"/>
                  </a:ln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105610" y="2469766"/>
              <a:ext cx="1234894" cy="1736412"/>
            </a:xfrm>
            <a:custGeom>
              <a:rect b="b" l="l" r="r" t="t"/>
              <a:pathLst>
                <a:path extrusionOk="0" h="56131" w="39919">
                  <a:moveTo>
                    <a:pt x="27022" y="0"/>
                  </a:moveTo>
                  <a:cubicBezTo>
                    <a:pt x="10441" y="4176"/>
                    <a:pt x="1" y="16028"/>
                    <a:pt x="1" y="16028"/>
                  </a:cubicBezTo>
                  <a:lnTo>
                    <a:pt x="12897" y="56130"/>
                  </a:lnTo>
                  <a:cubicBezTo>
                    <a:pt x="12897" y="56130"/>
                    <a:pt x="23337" y="44278"/>
                    <a:pt x="39919" y="40102"/>
                  </a:cubicBezTo>
                  <a:lnTo>
                    <a:pt x="27022" y="0"/>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096112" y="2390908"/>
              <a:ext cx="1192142" cy="1815266"/>
            </a:xfrm>
            <a:custGeom>
              <a:rect b="b" l="l" r="r" t="t"/>
              <a:pathLst>
                <a:path extrusionOk="0" h="58680" w="38537">
                  <a:moveTo>
                    <a:pt x="25333" y="0"/>
                  </a:moveTo>
                  <a:cubicBezTo>
                    <a:pt x="9120" y="6049"/>
                    <a:pt x="1" y="17595"/>
                    <a:pt x="1" y="17595"/>
                  </a:cubicBezTo>
                  <a:lnTo>
                    <a:pt x="13204" y="58679"/>
                  </a:lnTo>
                  <a:cubicBezTo>
                    <a:pt x="13204" y="58679"/>
                    <a:pt x="22355" y="47134"/>
                    <a:pt x="38537" y="41116"/>
                  </a:cubicBezTo>
                  <a:lnTo>
                    <a:pt x="25333" y="0"/>
                  </a:lnTo>
                  <a:close/>
                </a:path>
              </a:pathLst>
            </a:custGeom>
            <a:solidFill>
              <a:srgbClr val="FEE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109415" y="2458350"/>
              <a:ext cx="1126591" cy="1747827"/>
            </a:xfrm>
            <a:custGeom>
              <a:rect b="b" l="l" r="r" t="t"/>
              <a:pathLst>
                <a:path extrusionOk="0" h="56500" w="36418">
                  <a:moveTo>
                    <a:pt x="23614" y="1"/>
                  </a:moveTo>
                  <a:cubicBezTo>
                    <a:pt x="8445" y="5681"/>
                    <a:pt x="1" y="16735"/>
                    <a:pt x="1" y="16735"/>
                  </a:cubicBezTo>
                  <a:lnTo>
                    <a:pt x="12774" y="56499"/>
                  </a:lnTo>
                  <a:cubicBezTo>
                    <a:pt x="12774" y="56499"/>
                    <a:pt x="21249" y="45445"/>
                    <a:pt x="36418" y="39795"/>
                  </a:cubicBezTo>
                  <a:lnTo>
                    <a:pt x="23614" y="1"/>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096112" y="2386144"/>
              <a:ext cx="1080065" cy="1820030"/>
            </a:xfrm>
            <a:custGeom>
              <a:rect b="b" l="l" r="r" t="t"/>
              <a:pathLst>
                <a:path extrusionOk="0" h="58834" w="34914">
                  <a:moveTo>
                    <a:pt x="21710" y="1"/>
                  </a:moveTo>
                  <a:cubicBezTo>
                    <a:pt x="3317" y="7862"/>
                    <a:pt x="1" y="17749"/>
                    <a:pt x="1" y="17749"/>
                  </a:cubicBezTo>
                  <a:lnTo>
                    <a:pt x="13204" y="58833"/>
                  </a:lnTo>
                  <a:cubicBezTo>
                    <a:pt x="13204" y="58833"/>
                    <a:pt x="16521" y="48977"/>
                    <a:pt x="34913" y="41085"/>
                  </a:cubicBezTo>
                  <a:lnTo>
                    <a:pt x="21710" y="1"/>
                  </a:lnTo>
                  <a:close/>
                </a:path>
              </a:pathLst>
            </a:custGeom>
            <a:solidFill>
              <a:srgbClr val="FEE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317161" y="2319661"/>
              <a:ext cx="1067722" cy="1197834"/>
            </a:xfrm>
            <a:custGeom>
              <a:rect b="b" l="l" r="r" t="t"/>
              <a:pathLst>
                <a:path extrusionOk="0" fill="none" h="38721" w="34515">
                  <a:moveTo>
                    <a:pt x="1" y="0"/>
                  </a:moveTo>
                  <a:cubicBezTo>
                    <a:pt x="584" y="4207"/>
                    <a:pt x="6510" y="16182"/>
                    <a:pt x="12867" y="11177"/>
                  </a:cubicBezTo>
                  <a:cubicBezTo>
                    <a:pt x="17165" y="7769"/>
                    <a:pt x="10809" y="2918"/>
                    <a:pt x="9765" y="7063"/>
                  </a:cubicBezTo>
                  <a:cubicBezTo>
                    <a:pt x="6603" y="19314"/>
                    <a:pt x="34514" y="23061"/>
                    <a:pt x="30277" y="38721"/>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225304" y="1212036"/>
              <a:ext cx="676363" cy="1864669"/>
            </a:xfrm>
            <a:custGeom>
              <a:rect b="b" l="l" r="r" t="t"/>
              <a:pathLst>
                <a:path extrusionOk="0" fill="none" h="60277" w="21864">
                  <a:moveTo>
                    <a:pt x="21249" y="0"/>
                  </a:moveTo>
                  <a:cubicBezTo>
                    <a:pt x="20789" y="3961"/>
                    <a:pt x="19499" y="26622"/>
                    <a:pt x="13911" y="26438"/>
                  </a:cubicBezTo>
                  <a:cubicBezTo>
                    <a:pt x="8568" y="26285"/>
                    <a:pt x="8905" y="16397"/>
                    <a:pt x="15169" y="19253"/>
                  </a:cubicBezTo>
                  <a:cubicBezTo>
                    <a:pt x="21863" y="22324"/>
                    <a:pt x="17503" y="32057"/>
                    <a:pt x="14862" y="36141"/>
                  </a:cubicBezTo>
                  <a:cubicBezTo>
                    <a:pt x="9182" y="44892"/>
                    <a:pt x="1290" y="48946"/>
                    <a:pt x="1" y="60276"/>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075230" y="656321"/>
              <a:ext cx="995519" cy="3161248"/>
            </a:xfrm>
            <a:custGeom>
              <a:rect b="b" l="l" r="r" t="t"/>
              <a:pathLst>
                <a:path extrusionOk="0" fill="none" h="102190" w="32181">
                  <a:moveTo>
                    <a:pt x="24596" y="0"/>
                  </a:moveTo>
                  <a:cubicBezTo>
                    <a:pt x="31965" y="14893"/>
                    <a:pt x="32180" y="40164"/>
                    <a:pt x="23552" y="54381"/>
                  </a:cubicBezTo>
                  <a:cubicBezTo>
                    <a:pt x="16366" y="66202"/>
                    <a:pt x="0" y="87881"/>
                    <a:pt x="12006" y="102190"/>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009404" y="1749684"/>
              <a:ext cx="1257662" cy="2044216"/>
            </a:xfrm>
            <a:custGeom>
              <a:rect b="b" l="l" r="r" t="t"/>
              <a:pathLst>
                <a:path extrusionOk="0" fill="none" h="66081" w="40655">
                  <a:moveTo>
                    <a:pt x="3009" y="1"/>
                  </a:moveTo>
                  <a:cubicBezTo>
                    <a:pt x="2395" y="6756"/>
                    <a:pt x="0" y="13696"/>
                    <a:pt x="2641" y="20175"/>
                  </a:cubicBezTo>
                  <a:cubicBezTo>
                    <a:pt x="5803" y="28097"/>
                    <a:pt x="13419" y="29571"/>
                    <a:pt x="19468" y="34545"/>
                  </a:cubicBezTo>
                  <a:cubicBezTo>
                    <a:pt x="26899" y="40686"/>
                    <a:pt x="28434" y="66080"/>
                    <a:pt x="40655" y="62457"/>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829464" y="692981"/>
              <a:ext cx="75079" cy="64902"/>
            </a:xfrm>
            <a:custGeom>
              <a:rect b="b" l="l" r="r" t="t"/>
              <a:pathLst>
                <a:path extrusionOk="0" h="2098" w="2427">
                  <a:moveTo>
                    <a:pt x="968" y="0"/>
                  </a:moveTo>
                  <a:cubicBezTo>
                    <a:pt x="912" y="0"/>
                    <a:pt x="864" y="14"/>
                    <a:pt x="830" y="44"/>
                  </a:cubicBezTo>
                  <a:cubicBezTo>
                    <a:pt x="830" y="44"/>
                    <a:pt x="799" y="74"/>
                    <a:pt x="799" y="105"/>
                  </a:cubicBezTo>
                  <a:lnTo>
                    <a:pt x="646" y="105"/>
                  </a:lnTo>
                  <a:cubicBezTo>
                    <a:pt x="339" y="105"/>
                    <a:pt x="31" y="1180"/>
                    <a:pt x="1" y="1487"/>
                  </a:cubicBezTo>
                  <a:cubicBezTo>
                    <a:pt x="168" y="1887"/>
                    <a:pt x="543" y="2097"/>
                    <a:pt x="920" y="2097"/>
                  </a:cubicBezTo>
                  <a:cubicBezTo>
                    <a:pt x="1237" y="2097"/>
                    <a:pt x="1555" y="1949"/>
                    <a:pt x="1751" y="1640"/>
                  </a:cubicBezTo>
                  <a:cubicBezTo>
                    <a:pt x="1905" y="1640"/>
                    <a:pt x="2058" y="1579"/>
                    <a:pt x="2181" y="1487"/>
                  </a:cubicBezTo>
                  <a:cubicBezTo>
                    <a:pt x="2396" y="1272"/>
                    <a:pt x="2427" y="934"/>
                    <a:pt x="2212" y="688"/>
                  </a:cubicBezTo>
                  <a:cubicBezTo>
                    <a:pt x="2027" y="504"/>
                    <a:pt x="1319" y="0"/>
                    <a:pt x="9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830423" y="692795"/>
              <a:ext cx="65582" cy="36689"/>
            </a:xfrm>
            <a:custGeom>
              <a:rect b="b" l="l" r="r" t="t"/>
              <a:pathLst>
                <a:path extrusionOk="0" h="1186" w="2120">
                  <a:moveTo>
                    <a:pt x="941" y="1"/>
                  </a:moveTo>
                  <a:cubicBezTo>
                    <a:pt x="882" y="1"/>
                    <a:pt x="833" y="16"/>
                    <a:pt x="799" y="50"/>
                  </a:cubicBezTo>
                  <a:cubicBezTo>
                    <a:pt x="768" y="50"/>
                    <a:pt x="768" y="80"/>
                    <a:pt x="737" y="111"/>
                  </a:cubicBezTo>
                  <a:lnTo>
                    <a:pt x="584" y="111"/>
                  </a:lnTo>
                  <a:cubicBezTo>
                    <a:pt x="338" y="111"/>
                    <a:pt x="123" y="756"/>
                    <a:pt x="0" y="1186"/>
                  </a:cubicBezTo>
                  <a:cubicBezTo>
                    <a:pt x="215" y="971"/>
                    <a:pt x="461" y="787"/>
                    <a:pt x="737" y="694"/>
                  </a:cubicBezTo>
                  <a:cubicBezTo>
                    <a:pt x="988" y="605"/>
                    <a:pt x="1259" y="557"/>
                    <a:pt x="1533" y="557"/>
                  </a:cubicBezTo>
                  <a:cubicBezTo>
                    <a:pt x="1729" y="557"/>
                    <a:pt x="1927" y="582"/>
                    <a:pt x="2119" y="633"/>
                  </a:cubicBezTo>
                  <a:cubicBezTo>
                    <a:pt x="1886" y="426"/>
                    <a:pt x="1261" y="1"/>
                    <a:pt x="941" y="1"/>
                  </a:cubicBezTo>
                  <a:close/>
                </a:path>
              </a:pathLst>
            </a:custGeom>
            <a:solidFill>
              <a:srgbClr val="E49B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579651" y="300766"/>
              <a:ext cx="388513" cy="408218"/>
            </a:xfrm>
            <a:custGeom>
              <a:rect b="b" l="l" r="r" t="t"/>
              <a:pathLst>
                <a:path extrusionOk="0" h="13196" w="12559">
                  <a:moveTo>
                    <a:pt x="6049" y="0"/>
                  </a:moveTo>
                  <a:cubicBezTo>
                    <a:pt x="5455" y="0"/>
                    <a:pt x="4855" y="102"/>
                    <a:pt x="4268" y="316"/>
                  </a:cubicBezTo>
                  <a:cubicBezTo>
                    <a:pt x="1413" y="1330"/>
                    <a:pt x="0" y="4615"/>
                    <a:pt x="1105" y="7686"/>
                  </a:cubicBezTo>
                  <a:cubicBezTo>
                    <a:pt x="2095" y="10359"/>
                    <a:pt x="5109" y="13196"/>
                    <a:pt x="7757" y="13196"/>
                  </a:cubicBezTo>
                  <a:cubicBezTo>
                    <a:pt x="8150" y="13196"/>
                    <a:pt x="8535" y="13133"/>
                    <a:pt x="8905" y="12998"/>
                  </a:cubicBezTo>
                  <a:cubicBezTo>
                    <a:pt x="11730" y="11954"/>
                    <a:pt x="12559" y="6980"/>
                    <a:pt x="11453" y="3940"/>
                  </a:cubicBezTo>
                  <a:cubicBezTo>
                    <a:pt x="10551" y="1524"/>
                    <a:pt x="8349" y="0"/>
                    <a:pt x="60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826123" y="1277591"/>
              <a:ext cx="79379" cy="62705"/>
            </a:xfrm>
            <a:custGeom>
              <a:rect b="b" l="l" r="r" t="t"/>
              <a:pathLst>
                <a:path extrusionOk="0" h="2027" w="2566">
                  <a:moveTo>
                    <a:pt x="1447" y="1"/>
                  </a:moveTo>
                  <a:cubicBezTo>
                    <a:pt x="1121" y="1"/>
                    <a:pt x="426" y="584"/>
                    <a:pt x="262" y="829"/>
                  </a:cubicBezTo>
                  <a:cubicBezTo>
                    <a:pt x="1" y="1207"/>
                    <a:pt x="289" y="1694"/>
                    <a:pt x="710" y="1694"/>
                  </a:cubicBezTo>
                  <a:cubicBezTo>
                    <a:pt x="735" y="1694"/>
                    <a:pt x="759" y="1692"/>
                    <a:pt x="784" y="1689"/>
                  </a:cubicBezTo>
                  <a:cubicBezTo>
                    <a:pt x="846" y="1842"/>
                    <a:pt x="999" y="1935"/>
                    <a:pt x="1153" y="1996"/>
                  </a:cubicBezTo>
                  <a:cubicBezTo>
                    <a:pt x="1283" y="1938"/>
                    <a:pt x="1427" y="1907"/>
                    <a:pt x="1572" y="1907"/>
                  </a:cubicBezTo>
                  <a:cubicBezTo>
                    <a:pt x="1734" y="1907"/>
                    <a:pt x="1897" y="1946"/>
                    <a:pt x="2043" y="2027"/>
                  </a:cubicBezTo>
                  <a:cubicBezTo>
                    <a:pt x="2350" y="1965"/>
                    <a:pt x="2565" y="1689"/>
                    <a:pt x="2535" y="1382"/>
                  </a:cubicBezTo>
                  <a:cubicBezTo>
                    <a:pt x="2475" y="1083"/>
                    <a:pt x="2096" y="59"/>
                    <a:pt x="1793" y="59"/>
                  </a:cubicBezTo>
                  <a:cubicBezTo>
                    <a:pt x="1784" y="59"/>
                    <a:pt x="1775" y="60"/>
                    <a:pt x="1767" y="61"/>
                  </a:cubicBezTo>
                  <a:cubicBezTo>
                    <a:pt x="1736" y="61"/>
                    <a:pt x="1705" y="61"/>
                    <a:pt x="1705" y="92"/>
                  </a:cubicBezTo>
                  <a:lnTo>
                    <a:pt x="1613" y="92"/>
                  </a:lnTo>
                  <a:cubicBezTo>
                    <a:pt x="1583" y="61"/>
                    <a:pt x="1583" y="31"/>
                    <a:pt x="1552" y="31"/>
                  </a:cubicBezTo>
                  <a:cubicBezTo>
                    <a:pt x="1524" y="10"/>
                    <a:pt x="1489" y="1"/>
                    <a:pt x="14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743986" y="876652"/>
              <a:ext cx="379016" cy="413384"/>
            </a:xfrm>
            <a:custGeom>
              <a:rect b="b" l="l" r="r" t="t"/>
              <a:pathLst>
                <a:path extrusionOk="0" h="13363" w="12252">
                  <a:moveTo>
                    <a:pt x="6310" y="1"/>
                  </a:moveTo>
                  <a:cubicBezTo>
                    <a:pt x="3818" y="1"/>
                    <a:pt x="1483" y="1829"/>
                    <a:pt x="799" y="4516"/>
                  </a:cubicBezTo>
                  <a:cubicBezTo>
                    <a:pt x="0" y="7648"/>
                    <a:pt x="1321" y="12530"/>
                    <a:pt x="4238" y="13267"/>
                  </a:cubicBezTo>
                  <a:cubicBezTo>
                    <a:pt x="4496" y="13332"/>
                    <a:pt x="4758" y="13362"/>
                    <a:pt x="5023" y="13362"/>
                  </a:cubicBezTo>
                  <a:cubicBezTo>
                    <a:pt x="7773" y="13362"/>
                    <a:pt x="10725" y="10045"/>
                    <a:pt x="11454" y="7187"/>
                  </a:cubicBezTo>
                  <a:cubicBezTo>
                    <a:pt x="12252" y="4055"/>
                    <a:pt x="10471" y="923"/>
                    <a:pt x="7554" y="156"/>
                  </a:cubicBezTo>
                  <a:cubicBezTo>
                    <a:pt x="7139" y="51"/>
                    <a:pt x="6722" y="1"/>
                    <a:pt x="6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048105" y="1810537"/>
              <a:ext cx="80988" cy="63633"/>
            </a:xfrm>
            <a:custGeom>
              <a:rect b="b" l="l" r="r" t="t"/>
              <a:pathLst>
                <a:path extrusionOk="0" h="2057" w="2618">
                  <a:moveTo>
                    <a:pt x="1503" y="1"/>
                  </a:moveTo>
                  <a:cubicBezTo>
                    <a:pt x="1173" y="1"/>
                    <a:pt x="448" y="609"/>
                    <a:pt x="284" y="828"/>
                  </a:cubicBezTo>
                  <a:cubicBezTo>
                    <a:pt x="0" y="1226"/>
                    <a:pt x="294" y="1729"/>
                    <a:pt x="729" y="1729"/>
                  </a:cubicBezTo>
                  <a:cubicBezTo>
                    <a:pt x="764" y="1729"/>
                    <a:pt x="800" y="1726"/>
                    <a:pt x="837" y="1719"/>
                  </a:cubicBezTo>
                  <a:cubicBezTo>
                    <a:pt x="1267" y="1841"/>
                    <a:pt x="1666" y="1934"/>
                    <a:pt x="2096" y="2056"/>
                  </a:cubicBezTo>
                  <a:cubicBezTo>
                    <a:pt x="2403" y="1995"/>
                    <a:pt x="2618" y="1719"/>
                    <a:pt x="2557" y="1412"/>
                  </a:cubicBezTo>
                  <a:cubicBezTo>
                    <a:pt x="2526" y="1109"/>
                    <a:pt x="2108" y="91"/>
                    <a:pt x="1802" y="91"/>
                  </a:cubicBezTo>
                  <a:cubicBezTo>
                    <a:pt x="1798" y="91"/>
                    <a:pt x="1793" y="91"/>
                    <a:pt x="1789" y="91"/>
                  </a:cubicBezTo>
                  <a:cubicBezTo>
                    <a:pt x="1758" y="91"/>
                    <a:pt x="1758" y="122"/>
                    <a:pt x="1728" y="122"/>
                  </a:cubicBezTo>
                  <a:cubicBezTo>
                    <a:pt x="1728" y="122"/>
                    <a:pt x="1697" y="91"/>
                    <a:pt x="1697" y="91"/>
                  </a:cubicBezTo>
                  <a:lnTo>
                    <a:pt x="1635" y="91"/>
                  </a:lnTo>
                  <a:cubicBezTo>
                    <a:pt x="1635" y="91"/>
                    <a:pt x="1605" y="60"/>
                    <a:pt x="1605" y="30"/>
                  </a:cubicBezTo>
                  <a:cubicBezTo>
                    <a:pt x="1578" y="10"/>
                    <a:pt x="1543" y="1"/>
                    <a:pt x="150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062584" y="1810722"/>
              <a:ext cx="64623" cy="41608"/>
            </a:xfrm>
            <a:custGeom>
              <a:rect b="b" l="l" r="r" t="t"/>
              <a:pathLst>
                <a:path extrusionOk="0" h="1345" w="2089">
                  <a:moveTo>
                    <a:pt x="1018" y="1"/>
                  </a:moveTo>
                  <a:cubicBezTo>
                    <a:pt x="777" y="1"/>
                    <a:pt x="295" y="339"/>
                    <a:pt x="1" y="607"/>
                  </a:cubicBezTo>
                  <a:cubicBezTo>
                    <a:pt x="154" y="561"/>
                    <a:pt x="308" y="538"/>
                    <a:pt x="457" y="538"/>
                  </a:cubicBezTo>
                  <a:cubicBezTo>
                    <a:pt x="607" y="538"/>
                    <a:pt x="753" y="561"/>
                    <a:pt x="891" y="607"/>
                  </a:cubicBezTo>
                  <a:cubicBezTo>
                    <a:pt x="1352" y="699"/>
                    <a:pt x="1782" y="976"/>
                    <a:pt x="2089" y="1344"/>
                  </a:cubicBezTo>
                  <a:cubicBezTo>
                    <a:pt x="1998" y="952"/>
                    <a:pt x="1611" y="84"/>
                    <a:pt x="1335" y="84"/>
                  </a:cubicBezTo>
                  <a:cubicBezTo>
                    <a:pt x="1330" y="84"/>
                    <a:pt x="1326" y="85"/>
                    <a:pt x="1321" y="85"/>
                  </a:cubicBezTo>
                  <a:cubicBezTo>
                    <a:pt x="1290" y="85"/>
                    <a:pt x="1260" y="116"/>
                    <a:pt x="1229" y="116"/>
                  </a:cubicBezTo>
                  <a:cubicBezTo>
                    <a:pt x="1229" y="116"/>
                    <a:pt x="1229" y="85"/>
                    <a:pt x="1198" y="85"/>
                  </a:cubicBezTo>
                  <a:lnTo>
                    <a:pt x="1137" y="85"/>
                  </a:lnTo>
                  <a:cubicBezTo>
                    <a:pt x="1137" y="85"/>
                    <a:pt x="1137" y="54"/>
                    <a:pt x="1106" y="24"/>
                  </a:cubicBezTo>
                  <a:cubicBezTo>
                    <a:pt x="1083" y="8"/>
                    <a:pt x="1053" y="1"/>
                    <a:pt x="1018" y="1"/>
                  </a:cubicBezTo>
                  <a:close/>
                </a:path>
              </a:pathLst>
            </a:custGeom>
            <a:solidFill>
              <a:srgbClr val="C231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966650" y="1410464"/>
              <a:ext cx="379016" cy="413446"/>
            </a:xfrm>
            <a:custGeom>
              <a:rect b="b" l="l" r="r" t="t"/>
              <a:pathLst>
                <a:path extrusionOk="0" h="13365" w="12252">
                  <a:moveTo>
                    <a:pt x="6317" y="1"/>
                  </a:moveTo>
                  <a:cubicBezTo>
                    <a:pt x="3811" y="1"/>
                    <a:pt x="1482" y="1809"/>
                    <a:pt x="799" y="4518"/>
                  </a:cubicBezTo>
                  <a:cubicBezTo>
                    <a:pt x="0" y="7650"/>
                    <a:pt x="1321" y="12532"/>
                    <a:pt x="4268" y="13269"/>
                  </a:cubicBezTo>
                  <a:cubicBezTo>
                    <a:pt x="4526" y="13334"/>
                    <a:pt x="4788" y="13365"/>
                    <a:pt x="5051" y="13365"/>
                  </a:cubicBezTo>
                  <a:cubicBezTo>
                    <a:pt x="7777" y="13365"/>
                    <a:pt x="10726" y="10073"/>
                    <a:pt x="11454" y="7189"/>
                  </a:cubicBezTo>
                  <a:cubicBezTo>
                    <a:pt x="12252" y="4057"/>
                    <a:pt x="10502" y="894"/>
                    <a:pt x="7585" y="157"/>
                  </a:cubicBezTo>
                  <a:cubicBezTo>
                    <a:pt x="7162" y="52"/>
                    <a:pt x="6737" y="1"/>
                    <a:pt x="63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302930" y="2378657"/>
              <a:ext cx="78853" cy="62953"/>
            </a:xfrm>
            <a:custGeom>
              <a:rect b="b" l="l" r="r" t="t"/>
              <a:pathLst>
                <a:path extrusionOk="0" h="2035" w="2549">
                  <a:moveTo>
                    <a:pt x="1236" y="1"/>
                  </a:moveTo>
                  <a:cubicBezTo>
                    <a:pt x="1198" y="1"/>
                    <a:pt x="1164" y="9"/>
                    <a:pt x="1136" y="28"/>
                  </a:cubicBezTo>
                  <a:cubicBezTo>
                    <a:pt x="1136" y="28"/>
                    <a:pt x="1106" y="59"/>
                    <a:pt x="1106" y="89"/>
                  </a:cubicBezTo>
                  <a:cubicBezTo>
                    <a:pt x="1090" y="74"/>
                    <a:pt x="1083" y="66"/>
                    <a:pt x="1075" y="66"/>
                  </a:cubicBezTo>
                  <a:cubicBezTo>
                    <a:pt x="1067" y="66"/>
                    <a:pt x="1060" y="74"/>
                    <a:pt x="1044" y="89"/>
                  </a:cubicBezTo>
                  <a:lnTo>
                    <a:pt x="1014" y="89"/>
                  </a:lnTo>
                  <a:cubicBezTo>
                    <a:pt x="983" y="89"/>
                    <a:pt x="952" y="59"/>
                    <a:pt x="952" y="59"/>
                  </a:cubicBezTo>
                  <a:cubicBezTo>
                    <a:pt x="943" y="57"/>
                    <a:pt x="934" y="56"/>
                    <a:pt x="925" y="56"/>
                  </a:cubicBezTo>
                  <a:cubicBezTo>
                    <a:pt x="617" y="56"/>
                    <a:pt x="151" y="1020"/>
                    <a:pt x="62" y="1318"/>
                  </a:cubicBezTo>
                  <a:cubicBezTo>
                    <a:pt x="0" y="1625"/>
                    <a:pt x="184" y="1932"/>
                    <a:pt x="492" y="1993"/>
                  </a:cubicBezTo>
                  <a:cubicBezTo>
                    <a:pt x="530" y="2001"/>
                    <a:pt x="568" y="2005"/>
                    <a:pt x="606" y="2005"/>
                  </a:cubicBezTo>
                  <a:cubicBezTo>
                    <a:pt x="720" y="2005"/>
                    <a:pt x="829" y="1970"/>
                    <a:pt x="921" y="1901"/>
                  </a:cubicBezTo>
                  <a:cubicBezTo>
                    <a:pt x="1015" y="1995"/>
                    <a:pt x="1145" y="2035"/>
                    <a:pt x="1269" y="2035"/>
                  </a:cubicBezTo>
                  <a:cubicBezTo>
                    <a:pt x="1308" y="2035"/>
                    <a:pt x="1346" y="2031"/>
                    <a:pt x="1382" y="2024"/>
                  </a:cubicBezTo>
                  <a:cubicBezTo>
                    <a:pt x="1536" y="1993"/>
                    <a:pt x="1689" y="1901"/>
                    <a:pt x="1781" y="1778"/>
                  </a:cubicBezTo>
                  <a:cubicBezTo>
                    <a:pt x="1814" y="1786"/>
                    <a:pt x="1851" y="1790"/>
                    <a:pt x="1891" y="1790"/>
                  </a:cubicBezTo>
                  <a:cubicBezTo>
                    <a:pt x="1998" y="1790"/>
                    <a:pt x="2121" y="1762"/>
                    <a:pt x="2211" y="1717"/>
                  </a:cubicBezTo>
                  <a:cubicBezTo>
                    <a:pt x="2487" y="1533"/>
                    <a:pt x="2549" y="1195"/>
                    <a:pt x="2395" y="918"/>
                  </a:cubicBezTo>
                  <a:cubicBezTo>
                    <a:pt x="2230" y="670"/>
                    <a:pt x="1569" y="1"/>
                    <a:pt x="12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1308622" y="2378812"/>
              <a:ext cx="66510" cy="32080"/>
            </a:xfrm>
            <a:custGeom>
              <a:rect b="b" l="l" r="r" t="t"/>
              <a:pathLst>
                <a:path extrusionOk="0" h="1037" w="2150">
                  <a:moveTo>
                    <a:pt x="1040" y="1"/>
                  </a:moveTo>
                  <a:cubicBezTo>
                    <a:pt x="1006" y="1"/>
                    <a:pt x="977" y="8"/>
                    <a:pt x="952" y="23"/>
                  </a:cubicBezTo>
                  <a:cubicBezTo>
                    <a:pt x="952" y="23"/>
                    <a:pt x="922" y="54"/>
                    <a:pt x="922" y="84"/>
                  </a:cubicBezTo>
                  <a:cubicBezTo>
                    <a:pt x="906" y="69"/>
                    <a:pt x="899" y="61"/>
                    <a:pt x="891" y="61"/>
                  </a:cubicBezTo>
                  <a:cubicBezTo>
                    <a:pt x="883" y="61"/>
                    <a:pt x="876" y="69"/>
                    <a:pt x="860" y="84"/>
                  </a:cubicBezTo>
                  <a:lnTo>
                    <a:pt x="830" y="84"/>
                  </a:lnTo>
                  <a:cubicBezTo>
                    <a:pt x="799" y="84"/>
                    <a:pt x="768" y="54"/>
                    <a:pt x="768" y="54"/>
                  </a:cubicBezTo>
                  <a:cubicBezTo>
                    <a:pt x="757" y="51"/>
                    <a:pt x="745" y="49"/>
                    <a:pt x="733" y="49"/>
                  </a:cubicBezTo>
                  <a:cubicBezTo>
                    <a:pt x="488" y="49"/>
                    <a:pt x="147" y="626"/>
                    <a:pt x="0" y="1036"/>
                  </a:cubicBezTo>
                  <a:cubicBezTo>
                    <a:pt x="215" y="821"/>
                    <a:pt x="492" y="698"/>
                    <a:pt x="799" y="668"/>
                  </a:cubicBezTo>
                  <a:cubicBezTo>
                    <a:pt x="937" y="640"/>
                    <a:pt x="1075" y="626"/>
                    <a:pt x="1213" y="626"/>
                  </a:cubicBezTo>
                  <a:cubicBezTo>
                    <a:pt x="1533" y="626"/>
                    <a:pt x="1849" y="702"/>
                    <a:pt x="2150" y="852"/>
                  </a:cubicBezTo>
                  <a:cubicBezTo>
                    <a:pt x="1956" y="576"/>
                    <a:pt x="1340" y="1"/>
                    <a:pt x="1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111989" y="1973635"/>
              <a:ext cx="369519" cy="415735"/>
            </a:xfrm>
            <a:custGeom>
              <a:rect b="b" l="l" r="r" t="t"/>
              <a:pathLst>
                <a:path extrusionOk="0" h="13439" w="11945">
                  <a:moveTo>
                    <a:pt x="5848" y="1"/>
                  </a:moveTo>
                  <a:cubicBezTo>
                    <a:pt x="5569" y="1"/>
                    <a:pt x="5288" y="23"/>
                    <a:pt x="5005" y="70"/>
                  </a:cubicBezTo>
                  <a:cubicBezTo>
                    <a:pt x="1996" y="592"/>
                    <a:pt x="0" y="3570"/>
                    <a:pt x="553" y="6795"/>
                  </a:cubicBezTo>
                  <a:cubicBezTo>
                    <a:pt x="1103" y="9803"/>
                    <a:pt x="3914" y="13438"/>
                    <a:pt x="6754" y="13438"/>
                  </a:cubicBezTo>
                  <a:cubicBezTo>
                    <a:pt x="6929" y="13438"/>
                    <a:pt x="7103" y="13425"/>
                    <a:pt x="7278" y="13396"/>
                  </a:cubicBezTo>
                  <a:cubicBezTo>
                    <a:pt x="10256" y="12905"/>
                    <a:pt x="11945" y="8146"/>
                    <a:pt x="11392" y="4952"/>
                  </a:cubicBezTo>
                  <a:cubicBezTo>
                    <a:pt x="10920" y="2061"/>
                    <a:pt x="8510" y="1"/>
                    <a:pt x="58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177544" y="1069542"/>
              <a:ext cx="38947" cy="38978"/>
            </a:xfrm>
            <a:custGeom>
              <a:rect b="b" l="l" r="r" t="t"/>
              <a:pathLst>
                <a:path extrusionOk="0" h="1260" w="1259">
                  <a:moveTo>
                    <a:pt x="645" y="0"/>
                  </a:moveTo>
                  <a:cubicBezTo>
                    <a:pt x="276" y="0"/>
                    <a:pt x="0" y="277"/>
                    <a:pt x="0" y="615"/>
                  </a:cubicBezTo>
                  <a:cubicBezTo>
                    <a:pt x="0" y="983"/>
                    <a:pt x="276" y="1259"/>
                    <a:pt x="645" y="1259"/>
                  </a:cubicBezTo>
                  <a:cubicBezTo>
                    <a:pt x="983" y="1259"/>
                    <a:pt x="1259" y="983"/>
                    <a:pt x="1259" y="615"/>
                  </a:cubicBezTo>
                  <a:cubicBezTo>
                    <a:pt x="1259" y="277"/>
                    <a:pt x="983" y="0"/>
                    <a:pt x="6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993255" y="876714"/>
              <a:ext cx="164358" cy="140692"/>
            </a:xfrm>
            <a:custGeom>
              <a:rect b="b" l="l" r="r" t="t"/>
              <a:pathLst>
                <a:path extrusionOk="0" h="4548" w="5313">
                  <a:moveTo>
                    <a:pt x="3040" y="0"/>
                  </a:moveTo>
                  <a:cubicBezTo>
                    <a:pt x="1013" y="0"/>
                    <a:pt x="0" y="2457"/>
                    <a:pt x="1413" y="3869"/>
                  </a:cubicBezTo>
                  <a:cubicBezTo>
                    <a:pt x="1881" y="4338"/>
                    <a:pt x="2457" y="4547"/>
                    <a:pt x="3020" y="4547"/>
                  </a:cubicBezTo>
                  <a:cubicBezTo>
                    <a:pt x="4192" y="4547"/>
                    <a:pt x="5312" y="3641"/>
                    <a:pt x="5312" y="2272"/>
                  </a:cubicBezTo>
                  <a:cubicBezTo>
                    <a:pt x="5312" y="1013"/>
                    <a:pt x="4299" y="0"/>
                    <a:pt x="30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157590" y="640172"/>
              <a:ext cx="19953" cy="20912"/>
            </a:xfrm>
            <a:custGeom>
              <a:rect b="b" l="l" r="r" t="t"/>
              <a:pathLst>
                <a:path extrusionOk="0" h="676" w="645">
                  <a:moveTo>
                    <a:pt x="338" y="0"/>
                  </a:moveTo>
                  <a:cubicBezTo>
                    <a:pt x="154" y="0"/>
                    <a:pt x="0" y="154"/>
                    <a:pt x="0" y="338"/>
                  </a:cubicBezTo>
                  <a:cubicBezTo>
                    <a:pt x="0" y="522"/>
                    <a:pt x="154" y="676"/>
                    <a:pt x="338" y="676"/>
                  </a:cubicBezTo>
                  <a:cubicBezTo>
                    <a:pt x="491" y="676"/>
                    <a:pt x="645" y="522"/>
                    <a:pt x="645" y="338"/>
                  </a:cubicBezTo>
                  <a:cubicBezTo>
                    <a:pt x="645" y="154"/>
                    <a:pt x="491" y="0"/>
                    <a:pt x="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997029" y="379871"/>
              <a:ext cx="134938" cy="115418"/>
            </a:xfrm>
            <a:custGeom>
              <a:rect b="b" l="l" r="r" t="t"/>
              <a:pathLst>
                <a:path extrusionOk="0" h="3731" w="4362">
                  <a:moveTo>
                    <a:pt x="2488" y="1"/>
                  </a:moveTo>
                  <a:cubicBezTo>
                    <a:pt x="830" y="1"/>
                    <a:pt x="1" y="1997"/>
                    <a:pt x="1168" y="3164"/>
                  </a:cubicBezTo>
                  <a:cubicBezTo>
                    <a:pt x="1559" y="3555"/>
                    <a:pt x="2036" y="3730"/>
                    <a:pt x="2501" y="3730"/>
                  </a:cubicBezTo>
                  <a:cubicBezTo>
                    <a:pt x="3457" y="3730"/>
                    <a:pt x="4361" y="2990"/>
                    <a:pt x="4361" y="1874"/>
                  </a:cubicBezTo>
                  <a:cubicBezTo>
                    <a:pt x="4361" y="830"/>
                    <a:pt x="3532" y="1"/>
                    <a:pt x="2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250678" y="318153"/>
              <a:ext cx="44670" cy="44670"/>
            </a:xfrm>
            <a:custGeom>
              <a:rect b="b" l="l" r="r" t="t"/>
              <a:pathLst>
                <a:path extrusionOk="0" h="1444" w="1444">
                  <a:moveTo>
                    <a:pt x="707" y="0"/>
                  </a:moveTo>
                  <a:cubicBezTo>
                    <a:pt x="307" y="0"/>
                    <a:pt x="0" y="307"/>
                    <a:pt x="0" y="706"/>
                  </a:cubicBezTo>
                  <a:cubicBezTo>
                    <a:pt x="0" y="1105"/>
                    <a:pt x="307" y="1443"/>
                    <a:pt x="707" y="1443"/>
                  </a:cubicBezTo>
                  <a:cubicBezTo>
                    <a:pt x="1106" y="1443"/>
                    <a:pt x="1444" y="1105"/>
                    <a:pt x="1444" y="706"/>
                  </a:cubicBezTo>
                  <a:cubicBezTo>
                    <a:pt x="1444" y="307"/>
                    <a:pt x="1106" y="0"/>
                    <a:pt x="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446531" y="263085"/>
              <a:ext cx="138836" cy="115635"/>
            </a:xfrm>
            <a:custGeom>
              <a:rect b="b" l="l" r="r" t="t"/>
              <a:pathLst>
                <a:path extrusionOk="0" h="3738" w="4488">
                  <a:moveTo>
                    <a:pt x="2116" y="1"/>
                  </a:moveTo>
                  <a:cubicBezTo>
                    <a:pt x="994" y="1"/>
                    <a:pt x="0" y="1058"/>
                    <a:pt x="311" y="2302"/>
                  </a:cubicBezTo>
                  <a:cubicBezTo>
                    <a:pt x="494" y="3165"/>
                    <a:pt x="1256" y="3738"/>
                    <a:pt x="2103" y="3738"/>
                  </a:cubicBezTo>
                  <a:cubicBezTo>
                    <a:pt x="2251" y="3738"/>
                    <a:pt x="2402" y="3720"/>
                    <a:pt x="2553" y="3684"/>
                  </a:cubicBezTo>
                  <a:cubicBezTo>
                    <a:pt x="4150" y="3285"/>
                    <a:pt x="4487" y="1135"/>
                    <a:pt x="3075" y="275"/>
                  </a:cubicBezTo>
                  <a:cubicBezTo>
                    <a:pt x="2763" y="86"/>
                    <a:pt x="2434" y="1"/>
                    <a:pt x="21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2401859" y="393483"/>
              <a:ext cx="51600" cy="45010"/>
            </a:xfrm>
            <a:custGeom>
              <a:rect b="b" l="l" r="r" t="t"/>
              <a:pathLst>
                <a:path extrusionOk="0" h="1455" w="1668">
                  <a:moveTo>
                    <a:pt x="857" y="1"/>
                  </a:moveTo>
                  <a:cubicBezTo>
                    <a:pt x="432" y="1"/>
                    <a:pt x="1" y="349"/>
                    <a:pt x="128" y="912"/>
                  </a:cubicBezTo>
                  <a:cubicBezTo>
                    <a:pt x="228" y="1288"/>
                    <a:pt x="518" y="1455"/>
                    <a:pt x="812" y="1455"/>
                  </a:cubicBezTo>
                  <a:cubicBezTo>
                    <a:pt x="1236" y="1455"/>
                    <a:pt x="1667" y="1106"/>
                    <a:pt x="1540" y="544"/>
                  </a:cubicBezTo>
                  <a:cubicBezTo>
                    <a:pt x="1440" y="167"/>
                    <a:pt x="1150"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208227" y="325732"/>
              <a:ext cx="28522" cy="23727"/>
            </a:xfrm>
            <a:custGeom>
              <a:rect b="b" l="l" r="r" t="t"/>
              <a:pathLst>
                <a:path extrusionOk="0" h="767" w="922">
                  <a:moveTo>
                    <a:pt x="522" y="1"/>
                  </a:moveTo>
                  <a:cubicBezTo>
                    <a:pt x="184" y="1"/>
                    <a:pt x="0" y="431"/>
                    <a:pt x="246" y="646"/>
                  </a:cubicBezTo>
                  <a:cubicBezTo>
                    <a:pt x="329" y="729"/>
                    <a:pt x="433" y="766"/>
                    <a:pt x="535" y="766"/>
                  </a:cubicBezTo>
                  <a:cubicBezTo>
                    <a:pt x="733" y="766"/>
                    <a:pt x="921" y="623"/>
                    <a:pt x="921" y="400"/>
                  </a:cubicBezTo>
                  <a:cubicBezTo>
                    <a:pt x="921" y="185"/>
                    <a:pt x="737" y="1"/>
                    <a:pt x="5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989065" y="757948"/>
              <a:ext cx="27563" cy="23727"/>
            </a:xfrm>
            <a:custGeom>
              <a:rect b="b" l="l" r="r" t="t"/>
              <a:pathLst>
                <a:path extrusionOk="0" h="767" w="891">
                  <a:moveTo>
                    <a:pt x="522" y="1"/>
                  </a:moveTo>
                  <a:cubicBezTo>
                    <a:pt x="154" y="1"/>
                    <a:pt x="0" y="400"/>
                    <a:pt x="246" y="646"/>
                  </a:cubicBezTo>
                  <a:cubicBezTo>
                    <a:pt x="329" y="729"/>
                    <a:pt x="430" y="766"/>
                    <a:pt x="527" y="766"/>
                  </a:cubicBezTo>
                  <a:cubicBezTo>
                    <a:pt x="716" y="766"/>
                    <a:pt x="891" y="624"/>
                    <a:pt x="891" y="400"/>
                  </a:cubicBezTo>
                  <a:cubicBezTo>
                    <a:pt x="891" y="185"/>
                    <a:pt x="707" y="1"/>
                    <a:pt x="5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940619" y="4222450"/>
              <a:ext cx="54879" cy="45010"/>
            </a:xfrm>
            <a:custGeom>
              <a:rect b="b" l="l" r="r" t="t"/>
              <a:pathLst>
                <a:path extrusionOk="0" h="1455" w="1774">
                  <a:moveTo>
                    <a:pt x="878" y="1"/>
                  </a:moveTo>
                  <a:cubicBezTo>
                    <a:pt x="780" y="1"/>
                    <a:pt x="680" y="20"/>
                    <a:pt x="584" y="60"/>
                  </a:cubicBezTo>
                  <a:cubicBezTo>
                    <a:pt x="0" y="336"/>
                    <a:pt x="31" y="1165"/>
                    <a:pt x="645" y="1411"/>
                  </a:cubicBezTo>
                  <a:cubicBezTo>
                    <a:pt x="727" y="1441"/>
                    <a:pt x="808" y="1455"/>
                    <a:pt x="887" y="1455"/>
                  </a:cubicBezTo>
                  <a:cubicBezTo>
                    <a:pt x="1375" y="1455"/>
                    <a:pt x="1773" y="930"/>
                    <a:pt x="1536" y="428"/>
                  </a:cubicBezTo>
                  <a:cubicBezTo>
                    <a:pt x="1422" y="156"/>
                    <a:pt x="1157" y="1"/>
                    <a:pt x="8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823771" y="4176633"/>
              <a:ext cx="29729" cy="23789"/>
            </a:xfrm>
            <a:custGeom>
              <a:rect b="b" l="l" r="r" t="t"/>
              <a:pathLst>
                <a:path extrusionOk="0" h="769" w="961">
                  <a:moveTo>
                    <a:pt x="490" y="0"/>
                  </a:moveTo>
                  <a:cubicBezTo>
                    <a:pt x="439" y="0"/>
                    <a:pt x="388" y="12"/>
                    <a:pt x="338" y="36"/>
                  </a:cubicBezTo>
                  <a:cubicBezTo>
                    <a:pt x="1" y="159"/>
                    <a:pt x="1" y="620"/>
                    <a:pt x="338" y="743"/>
                  </a:cubicBezTo>
                  <a:cubicBezTo>
                    <a:pt x="387" y="760"/>
                    <a:pt x="435" y="768"/>
                    <a:pt x="481" y="768"/>
                  </a:cubicBezTo>
                  <a:cubicBezTo>
                    <a:pt x="755" y="768"/>
                    <a:pt x="961" y="483"/>
                    <a:pt x="830" y="221"/>
                  </a:cubicBezTo>
                  <a:cubicBezTo>
                    <a:pt x="762" y="86"/>
                    <a:pt x="629" y="0"/>
                    <a:pt x="4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058394" y="4071572"/>
              <a:ext cx="29883" cy="24036"/>
            </a:xfrm>
            <a:custGeom>
              <a:rect b="b" l="l" r="r" t="t"/>
              <a:pathLst>
                <a:path extrusionOk="0" h="777" w="966">
                  <a:moveTo>
                    <a:pt x="480" y="1"/>
                  </a:moveTo>
                  <a:cubicBezTo>
                    <a:pt x="433" y="1"/>
                    <a:pt x="385" y="9"/>
                    <a:pt x="339" y="24"/>
                  </a:cubicBezTo>
                  <a:cubicBezTo>
                    <a:pt x="1" y="177"/>
                    <a:pt x="1" y="638"/>
                    <a:pt x="339" y="761"/>
                  </a:cubicBezTo>
                  <a:cubicBezTo>
                    <a:pt x="377" y="771"/>
                    <a:pt x="415" y="776"/>
                    <a:pt x="452" y="776"/>
                  </a:cubicBezTo>
                  <a:cubicBezTo>
                    <a:pt x="741" y="776"/>
                    <a:pt x="966" y="480"/>
                    <a:pt x="830" y="208"/>
                  </a:cubicBezTo>
                  <a:cubicBezTo>
                    <a:pt x="761" y="70"/>
                    <a:pt x="623" y="1"/>
                    <a:pt x="4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920665" y="2278886"/>
              <a:ext cx="54755" cy="44423"/>
            </a:xfrm>
            <a:custGeom>
              <a:rect b="b" l="l" r="r" t="t"/>
              <a:pathLst>
                <a:path extrusionOk="0" h="1436" w="1770">
                  <a:moveTo>
                    <a:pt x="860" y="0"/>
                  </a:moveTo>
                  <a:cubicBezTo>
                    <a:pt x="766" y="0"/>
                    <a:pt x="672" y="20"/>
                    <a:pt x="584" y="60"/>
                  </a:cubicBezTo>
                  <a:cubicBezTo>
                    <a:pt x="1" y="336"/>
                    <a:pt x="31" y="1165"/>
                    <a:pt x="645" y="1380"/>
                  </a:cubicBezTo>
                  <a:cubicBezTo>
                    <a:pt x="736" y="1418"/>
                    <a:pt x="827" y="1435"/>
                    <a:pt x="914" y="1435"/>
                  </a:cubicBezTo>
                  <a:cubicBezTo>
                    <a:pt x="1389" y="1435"/>
                    <a:pt x="1769" y="921"/>
                    <a:pt x="1536" y="428"/>
                  </a:cubicBezTo>
                  <a:cubicBezTo>
                    <a:pt x="1400" y="155"/>
                    <a:pt x="1129" y="0"/>
                    <a:pt x="8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2590726" y="2162224"/>
              <a:ext cx="23480" cy="17911"/>
            </a:xfrm>
            <a:custGeom>
              <a:rect b="b" l="l" r="r" t="t"/>
              <a:pathLst>
                <a:path extrusionOk="0" h="579" w="759">
                  <a:moveTo>
                    <a:pt x="423" y="0"/>
                  </a:moveTo>
                  <a:cubicBezTo>
                    <a:pt x="208" y="0"/>
                    <a:pt x="0" y="185"/>
                    <a:pt x="41" y="453"/>
                  </a:cubicBezTo>
                  <a:cubicBezTo>
                    <a:pt x="119" y="540"/>
                    <a:pt x="221" y="578"/>
                    <a:pt x="322" y="578"/>
                  </a:cubicBezTo>
                  <a:cubicBezTo>
                    <a:pt x="542" y="578"/>
                    <a:pt x="759" y="398"/>
                    <a:pt x="717" y="146"/>
                  </a:cubicBezTo>
                  <a:cubicBezTo>
                    <a:pt x="636" y="45"/>
                    <a:pt x="528" y="0"/>
                    <a:pt x="4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039399" y="2128008"/>
              <a:ext cx="28800" cy="23387"/>
            </a:xfrm>
            <a:custGeom>
              <a:rect b="b" l="l" r="r" t="t"/>
              <a:pathLst>
                <a:path extrusionOk="0" h="756" w="931">
                  <a:moveTo>
                    <a:pt x="449" y="1"/>
                  </a:moveTo>
                  <a:cubicBezTo>
                    <a:pt x="402" y="1"/>
                    <a:pt x="354" y="8"/>
                    <a:pt x="308" y="24"/>
                  </a:cubicBezTo>
                  <a:cubicBezTo>
                    <a:pt x="1" y="177"/>
                    <a:pt x="1" y="607"/>
                    <a:pt x="339" y="730"/>
                  </a:cubicBezTo>
                  <a:cubicBezTo>
                    <a:pt x="383" y="748"/>
                    <a:pt x="427" y="756"/>
                    <a:pt x="470" y="756"/>
                  </a:cubicBezTo>
                  <a:cubicBezTo>
                    <a:pt x="725" y="756"/>
                    <a:pt x="930" y="471"/>
                    <a:pt x="799" y="208"/>
                  </a:cubicBezTo>
                  <a:cubicBezTo>
                    <a:pt x="730" y="70"/>
                    <a:pt x="592" y="1"/>
                    <a:pt x="4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006527" y="3956643"/>
              <a:ext cx="29883" cy="24006"/>
            </a:xfrm>
            <a:custGeom>
              <a:rect b="b" l="l" r="r" t="t"/>
              <a:pathLst>
                <a:path extrusionOk="0" h="776" w="966">
                  <a:moveTo>
                    <a:pt x="480" y="0"/>
                  </a:moveTo>
                  <a:cubicBezTo>
                    <a:pt x="433" y="0"/>
                    <a:pt x="385" y="8"/>
                    <a:pt x="339" y="23"/>
                  </a:cubicBezTo>
                  <a:cubicBezTo>
                    <a:pt x="1" y="177"/>
                    <a:pt x="1" y="638"/>
                    <a:pt x="339" y="760"/>
                  </a:cubicBezTo>
                  <a:cubicBezTo>
                    <a:pt x="377" y="771"/>
                    <a:pt x="415" y="776"/>
                    <a:pt x="453" y="776"/>
                  </a:cubicBezTo>
                  <a:cubicBezTo>
                    <a:pt x="741" y="776"/>
                    <a:pt x="966" y="480"/>
                    <a:pt x="830" y="208"/>
                  </a:cubicBezTo>
                  <a:cubicBezTo>
                    <a:pt x="761" y="70"/>
                    <a:pt x="623" y="0"/>
                    <a:pt x="4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1089189" y="2776595"/>
              <a:ext cx="52280" cy="44175"/>
            </a:xfrm>
            <a:custGeom>
              <a:rect b="b" l="l" r="r" t="t"/>
              <a:pathLst>
                <a:path extrusionOk="0" h="1428" w="1690">
                  <a:moveTo>
                    <a:pt x="737" y="0"/>
                  </a:moveTo>
                  <a:cubicBezTo>
                    <a:pt x="338" y="0"/>
                    <a:pt x="0" y="307"/>
                    <a:pt x="0" y="706"/>
                  </a:cubicBezTo>
                  <a:cubicBezTo>
                    <a:pt x="0" y="1145"/>
                    <a:pt x="356" y="1428"/>
                    <a:pt x="729" y="1428"/>
                  </a:cubicBezTo>
                  <a:cubicBezTo>
                    <a:pt x="903" y="1428"/>
                    <a:pt x="1082" y="1366"/>
                    <a:pt x="1229" y="1228"/>
                  </a:cubicBezTo>
                  <a:cubicBezTo>
                    <a:pt x="1689" y="768"/>
                    <a:pt x="1382" y="0"/>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997988" y="2622685"/>
              <a:ext cx="27594" cy="24408"/>
            </a:xfrm>
            <a:custGeom>
              <a:rect b="b" l="l" r="r" t="t"/>
              <a:pathLst>
                <a:path extrusionOk="0" h="789" w="892">
                  <a:moveTo>
                    <a:pt x="400" y="1"/>
                  </a:moveTo>
                  <a:cubicBezTo>
                    <a:pt x="185" y="1"/>
                    <a:pt x="1" y="185"/>
                    <a:pt x="1" y="400"/>
                  </a:cubicBezTo>
                  <a:cubicBezTo>
                    <a:pt x="1" y="630"/>
                    <a:pt x="186" y="789"/>
                    <a:pt x="382" y="789"/>
                  </a:cubicBezTo>
                  <a:cubicBezTo>
                    <a:pt x="473" y="789"/>
                    <a:pt x="567" y="754"/>
                    <a:pt x="645" y="676"/>
                  </a:cubicBezTo>
                  <a:cubicBezTo>
                    <a:pt x="891" y="431"/>
                    <a:pt x="738" y="1"/>
                    <a:pt x="4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1570191" y="1375428"/>
              <a:ext cx="846660" cy="231672"/>
            </a:xfrm>
            <a:custGeom>
              <a:rect b="b" l="l" r="r" t="t"/>
              <a:pathLst>
                <a:path extrusionOk="0" h="7489" w="27369">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2832898" y="1859989"/>
              <a:ext cx="483081" cy="132278"/>
            </a:xfrm>
            <a:custGeom>
              <a:rect b="b" l="l" r="r" t="t"/>
              <a:pathLst>
                <a:path extrusionOk="0" h="4276" w="15616">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126351" y="2260572"/>
              <a:ext cx="483112" cy="132495"/>
            </a:xfrm>
            <a:custGeom>
              <a:rect b="b" l="l" r="r" t="t"/>
              <a:pathLst>
                <a:path extrusionOk="0" h="4283" w="15617">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2"/>
          <p:cNvSpPr/>
          <p:nvPr/>
        </p:nvSpPr>
        <p:spPr>
          <a:xfrm>
            <a:off x="8145454" y="477114"/>
            <a:ext cx="278008" cy="278738"/>
          </a:xfrm>
          <a:custGeom>
            <a:rect b="b" l="l" r="r" t="t"/>
            <a:pathLst>
              <a:path extrusionOk="0" h="6113" w="6097">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6571324" y="374681"/>
            <a:ext cx="340636" cy="329620"/>
          </a:xfrm>
          <a:custGeom>
            <a:rect b="b" l="l" r="r" t="t"/>
            <a:pathLst>
              <a:path extrusionOk="0" h="12657" w="13080">
                <a:moveTo>
                  <a:pt x="9362" y="1"/>
                </a:moveTo>
                <a:cubicBezTo>
                  <a:pt x="7980" y="1"/>
                  <a:pt x="6750" y="892"/>
                  <a:pt x="6286" y="2204"/>
                </a:cubicBezTo>
                <a:cubicBezTo>
                  <a:pt x="6246" y="2326"/>
                  <a:pt x="6139" y="2396"/>
                  <a:pt x="6030" y="2396"/>
                </a:cubicBezTo>
                <a:cubicBezTo>
                  <a:pt x="5970" y="2396"/>
                  <a:pt x="5909" y="2375"/>
                  <a:pt x="5859" y="2330"/>
                </a:cubicBezTo>
                <a:cubicBezTo>
                  <a:pt x="5257" y="1847"/>
                  <a:pt x="4529" y="1605"/>
                  <a:pt x="3800" y="1605"/>
                </a:cubicBezTo>
                <a:cubicBezTo>
                  <a:pt x="3166" y="1605"/>
                  <a:pt x="2532" y="1788"/>
                  <a:pt x="1980" y="2156"/>
                </a:cubicBezTo>
                <a:cubicBezTo>
                  <a:pt x="317" y="3217"/>
                  <a:pt x="1" y="5750"/>
                  <a:pt x="1552" y="7745"/>
                </a:cubicBezTo>
                <a:cubicBezTo>
                  <a:pt x="3452" y="10200"/>
                  <a:pt x="7886" y="12195"/>
                  <a:pt x="8883" y="12638"/>
                </a:cubicBezTo>
                <a:cubicBezTo>
                  <a:pt x="8917" y="12651"/>
                  <a:pt x="8952" y="12657"/>
                  <a:pt x="8987" y="12657"/>
                </a:cubicBezTo>
                <a:cubicBezTo>
                  <a:pt x="9081" y="12657"/>
                  <a:pt x="9169" y="12613"/>
                  <a:pt x="9216" y="12543"/>
                </a:cubicBezTo>
                <a:cubicBezTo>
                  <a:pt x="9849" y="11640"/>
                  <a:pt x="12509" y="7587"/>
                  <a:pt x="12826" y="4500"/>
                </a:cubicBezTo>
                <a:cubicBezTo>
                  <a:pt x="13079" y="1982"/>
                  <a:pt x="11448" y="3"/>
                  <a:pt x="9469" y="3"/>
                </a:cubicBezTo>
                <a:cubicBezTo>
                  <a:pt x="9433" y="2"/>
                  <a:pt x="9397" y="1"/>
                  <a:pt x="93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8323433" y="155300"/>
            <a:ext cx="200036" cy="199991"/>
          </a:xfrm>
          <a:custGeom>
            <a:rect b="b" l="l" r="r" t="t"/>
            <a:pathLst>
              <a:path extrusionOk="0" h="4386" w="4387">
                <a:moveTo>
                  <a:pt x="1140" y="0"/>
                </a:moveTo>
                <a:lnTo>
                  <a:pt x="0" y="3262"/>
                </a:lnTo>
                <a:lnTo>
                  <a:pt x="3262" y="4386"/>
                </a:lnTo>
                <a:lnTo>
                  <a:pt x="4386" y="1140"/>
                </a:lnTo>
                <a:lnTo>
                  <a:pt x="1140" y="0"/>
                </a:lnTo>
                <a:close/>
              </a:path>
            </a:pathLst>
          </a:custGeom>
          <a:solidFill>
            <a:srgbClr val="FDB7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1" name="Shape 281"/>
        <p:cNvGrpSpPr/>
        <p:nvPr/>
      </p:nvGrpSpPr>
      <p:grpSpPr>
        <a:xfrm>
          <a:off x="0" y="0"/>
          <a:ext cx="0" cy="0"/>
          <a:chOff x="0" y="0"/>
          <a:chExt cx="0" cy="0"/>
        </a:xfrm>
      </p:grpSpPr>
      <p:sp>
        <p:nvSpPr>
          <p:cNvPr id="282" name="Google Shape;282;p11"/>
          <p:cNvSpPr txBox="1"/>
          <p:nvPr>
            <p:ph hasCustomPrompt="1" type="title"/>
          </p:nvPr>
        </p:nvSpPr>
        <p:spPr>
          <a:xfrm>
            <a:off x="710400" y="894800"/>
            <a:ext cx="7723200" cy="1518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6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3" name="Google Shape;283;p11"/>
          <p:cNvSpPr txBox="1"/>
          <p:nvPr>
            <p:ph idx="1" type="subTitle"/>
          </p:nvPr>
        </p:nvSpPr>
        <p:spPr>
          <a:xfrm>
            <a:off x="723300" y="2337163"/>
            <a:ext cx="7697400" cy="494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84" name="Google Shape;284;p11"/>
          <p:cNvSpPr/>
          <p:nvPr/>
        </p:nvSpPr>
        <p:spPr>
          <a:xfrm>
            <a:off x="2927947" y="3121700"/>
            <a:ext cx="3288106" cy="3288106"/>
          </a:xfrm>
          <a:custGeom>
            <a:rect b="b" l="l" r="r" t="t"/>
            <a:pathLst>
              <a:path extrusionOk="0" h="78093" w="78093">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rgbClr val="B9CC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11"/>
          <p:cNvGrpSpPr/>
          <p:nvPr/>
        </p:nvGrpSpPr>
        <p:grpSpPr>
          <a:xfrm>
            <a:off x="3442474" y="3255297"/>
            <a:ext cx="2258960" cy="1751268"/>
            <a:chOff x="215900" y="2651700"/>
            <a:chExt cx="1695025" cy="1314075"/>
          </a:xfrm>
        </p:grpSpPr>
        <p:sp>
          <p:nvSpPr>
            <p:cNvPr id="286" name="Google Shape;286;p11"/>
            <p:cNvSpPr/>
            <p:nvPr/>
          </p:nvSpPr>
          <p:spPr>
            <a:xfrm>
              <a:off x="1000050" y="3822200"/>
              <a:ext cx="23400" cy="19950"/>
            </a:xfrm>
            <a:custGeom>
              <a:rect b="b" l="l" r="r" t="t"/>
              <a:pathLst>
                <a:path extrusionOk="0" h="798" w="936">
                  <a:moveTo>
                    <a:pt x="539" y="0"/>
                  </a:moveTo>
                  <a:cubicBezTo>
                    <a:pt x="175" y="0"/>
                    <a:pt x="1" y="428"/>
                    <a:pt x="254" y="681"/>
                  </a:cubicBezTo>
                  <a:cubicBezTo>
                    <a:pt x="335" y="762"/>
                    <a:pt x="433" y="797"/>
                    <a:pt x="530" y="797"/>
                  </a:cubicBezTo>
                  <a:cubicBezTo>
                    <a:pt x="736" y="797"/>
                    <a:pt x="935" y="633"/>
                    <a:pt x="935" y="396"/>
                  </a:cubicBezTo>
                  <a:cubicBezTo>
                    <a:pt x="935" y="174"/>
                    <a:pt x="745" y="0"/>
                    <a:pt x="5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800950" y="3822975"/>
              <a:ext cx="20225" cy="17275"/>
            </a:xfrm>
            <a:custGeom>
              <a:rect b="b" l="l" r="r" t="t"/>
              <a:pathLst>
                <a:path extrusionOk="0" h="691" w="809">
                  <a:moveTo>
                    <a:pt x="460" y="1"/>
                  </a:moveTo>
                  <a:cubicBezTo>
                    <a:pt x="143" y="1"/>
                    <a:pt x="1" y="365"/>
                    <a:pt x="206" y="587"/>
                  </a:cubicBezTo>
                  <a:cubicBezTo>
                    <a:pt x="278" y="659"/>
                    <a:pt x="367" y="690"/>
                    <a:pt x="454" y="690"/>
                  </a:cubicBezTo>
                  <a:cubicBezTo>
                    <a:pt x="635" y="690"/>
                    <a:pt x="808" y="552"/>
                    <a:pt x="808" y="349"/>
                  </a:cubicBezTo>
                  <a:cubicBezTo>
                    <a:pt x="808" y="143"/>
                    <a:pt x="650" y="1"/>
                    <a:pt x="4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1"/>
            <p:cNvSpPr/>
            <p:nvPr/>
          </p:nvSpPr>
          <p:spPr>
            <a:xfrm>
              <a:off x="1181350" y="3771925"/>
              <a:ext cx="30125" cy="30100"/>
            </a:xfrm>
            <a:custGeom>
              <a:rect b="b" l="l" r="r" t="t"/>
              <a:pathLst>
                <a:path extrusionOk="0" h="1204" w="1205">
                  <a:moveTo>
                    <a:pt x="602" y="0"/>
                  </a:moveTo>
                  <a:cubicBezTo>
                    <a:pt x="270" y="0"/>
                    <a:pt x="1" y="269"/>
                    <a:pt x="1" y="602"/>
                  </a:cubicBezTo>
                  <a:cubicBezTo>
                    <a:pt x="1" y="934"/>
                    <a:pt x="270" y="1204"/>
                    <a:pt x="602" y="1204"/>
                  </a:cubicBezTo>
                  <a:cubicBezTo>
                    <a:pt x="935" y="1204"/>
                    <a:pt x="1204" y="934"/>
                    <a:pt x="1204" y="602"/>
                  </a:cubicBezTo>
                  <a:cubicBezTo>
                    <a:pt x="1204" y="269"/>
                    <a:pt x="935" y="0"/>
                    <a:pt x="6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
            <p:cNvSpPr/>
            <p:nvPr/>
          </p:nvSpPr>
          <p:spPr>
            <a:xfrm>
              <a:off x="240025" y="3642475"/>
              <a:ext cx="2825" cy="1875"/>
            </a:xfrm>
            <a:custGeom>
              <a:rect b="b" l="l" r="r" t="t"/>
              <a:pathLst>
                <a:path extrusionOk="0" h="75" w="113">
                  <a:moveTo>
                    <a:pt x="49" y="1"/>
                  </a:moveTo>
                  <a:cubicBezTo>
                    <a:pt x="0" y="1"/>
                    <a:pt x="53" y="74"/>
                    <a:pt x="81" y="74"/>
                  </a:cubicBezTo>
                  <a:cubicBezTo>
                    <a:pt x="90" y="74"/>
                    <a:pt x="96" y="67"/>
                    <a:pt x="96" y="48"/>
                  </a:cubicBezTo>
                  <a:cubicBezTo>
                    <a:pt x="112" y="32"/>
                    <a:pt x="80" y="1"/>
                    <a:pt x="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955725" y="3758450"/>
              <a:ext cx="28525" cy="28525"/>
            </a:xfrm>
            <a:custGeom>
              <a:rect b="b" l="l" r="r" t="t"/>
              <a:pathLst>
                <a:path extrusionOk="0" h="1141" w="1141">
                  <a:moveTo>
                    <a:pt x="571" y="1"/>
                  </a:moveTo>
                  <a:cubicBezTo>
                    <a:pt x="254" y="1"/>
                    <a:pt x="0" y="254"/>
                    <a:pt x="0" y="571"/>
                  </a:cubicBezTo>
                  <a:cubicBezTo>
                    <a:pt x="0" y="888"/>
                    <a:pt x="254" y="1141"/>
                    <a:pt x="571" y="1141"/>
                  </a:cubicBezTo>
                  <a:cubicBezTo>
                    <a:pt x="887" y="1141"/>
                    <a:pt x="1141" y="888"/>
                    <a:pt x="1141" y="571"/>
                  </a:cubicBezTo>
                  <a:cubicBezTo>
                    <a:pt x="1141" y="254"/>
                    <a:pt x="887" y="1"/>
                    <a:pt x="5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p:nvPr/>
          </p:nvSpPr>
          <p:spPr>
            <a:xfrm>
              <a:off x="1451325" y="3592200"/>
              <a:ext cx="13075" cy="11550"/>
            </a:xfrm>
            <a:custGeom>
              <a:rect b="b" l="l" r="r" t="t"/>
              <a:pathLst>
                <a:path extrusionOk="0" h="462" w="523">
                  <a:moveTo>
                    <a:pt x="301" y="1"/>
                  </a:moveTo>
                  <a:cubicBezTo>
                    <a:pt x="95" y="1"/>
                    <a:pt x="0" y="254"/>
                    <a:pt x="143" y="397"/>
                  </a:cubicBezTo>
                  <a:cubicBezTo>
                    <a:pt x="188" y="442"/>
                    <a:pt x="242" y="461"/>
                    <a:pt x="296" y="461"/>
                  </a:cubicBezTo>
                  <a:cubicBezTo>
                    <a:pt x="411" y="461"/>
                    <a:pt x="523" y="368"/>
                    <a:pt x="523" y="238"/>
                  </a:cubicBezTo>
                  <a:cubicBezTo>
                    <a:pt x="523" y="112"/>
                    <a:pt x="428" y="1"/>
                    <a:pt x="3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p:nvPr/>
          </p:nvSpPr>
          <p:spPr>
            <a:xfrm>
              <a:off x="734050" y="3712150"/>
              <a:ext cx="13875" cy="13875"/>
            </a:xfrm>
            <a:custGeom>
              <a:rect b="b" l="l" r="r" t="t"/>
              <a:pathLst>
                <a:path extrusionOk="0" h="555" w="555">
                  <a:moveTo>
                    <a:pt x="270" y="0"/>
                  </a:moveTo>
                  <a:cubicBezTo>
                    <a:pt x="127" y="0"/>
                    <a:pt x="1" y="111"/>
                    <a:pt x="1" y="269"/>
                  </a:cubicBezTo>
                  <a:cubicBezTo>
                    <a:pt x="1" y="428"/>
                    <a:pt x="127" y="554"/>
                    <a:pt x="270" y="554"/>
                  </a:cubicBezTo>
                  <a:cubicBezTo>
                    <a:pt x="428" y="554"/>
                    <a:pt x="555" y="428"/>
                    <a:pt x="555" y="269"/>
                  </a:cubicBezTo>
                  <a:cubicBezTo>
                    <a:pt x="555" y="111"/>
                    <a:pt x="428" y="0"/>
                    <a:pt x="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a:off x="1223700" y="3622300"/>
              <a:ext cx="13900" cy="13875"/>
            </a:xfrm>
            <a:custGeom>
              <a:rect b="b" l="l" r="r" t="t"/>
              <a:pathLst>
                <a:path extrusionOk="0" h="555" w="556">
                  <a:moveTo>
                    <a:pt x="270" y="0"/>
                  </a:moveTo>
                  <a:cubicBezTo>
                    <a:pt x="128" y="0"/>
                    <a:pt x="1" y="127"/>
                    <a:pt x="1" y="269"/>
                  </a:cubicBezTo>
                  <a:cubicBezTo>
                    <a:pt x="1" y="428"/>
                    <a:pt x="128" y="554"/>
                    <a:pt x="270" y="554"/>
                  </a:cubicBezTo>
                  <a:cubicBezTo>
                    <a:pt x="428" y="554"/>
                    <a:pt x="555" y="428"/>
                    <a:pt x="555" y="269"/>
                  </a:cubicBezTo>
                  <a:cubicBezTo>
                    <a:pt x="555" y="127"/>
                    <a:pt x="428" y="0"/>
                    <a:pt x="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1322275" y="3508675"/>
              <a:ext cx="12700" cy="12700"/>
            </a:xfrm>
            <a:custGeom>
              <a:rect b="b" l="l" r="r" t="t"/>
              <a:pathLst>
                <a:path extrusionOk="0" h="508" w="508">
                  <a:moveTo>
                    <a:pt x="254" y="1"/>
                  </a:moveTo>
                  <a:cubicBezTo>
                    <a:pt x="111" y="1"/>
                    <a:pt x="0" y="112"/>
                    <a:pt x="0" y="254"/>
                  </a:cubicBezTo>
                  <a:cubicBezTo>
                    <a:pt x="0" y="397"/>
                    <a:pt x="111" y="508"/>
                    <a:pt x="254" y="508"/>
                  </a:cubicBezTo>
                  <a:cubicBezTo>
                    <a:pt x="396" y="508"/>
                    <a:pt x="507" y="397"/>
                    <a:pt x="507" y="254"/>
                  </a:cubicBezTo>
                  <a:cubicBezTo>
                    <a:pt x="507" y="112"/>
                    <a:pt x="396" y="1"/>
                    <a:pt x="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681400" y="3664250"/>
              <a:ext cx="23375" cy="20025"/>
            </a:xfrm>
            <a:custGeom>
              <a:rect b="b" l="l" r="r" t="t"/>
              <a:pathLst>
                <a:path extrusionOk="0" h="801" w="935">
                  <a:moveTo>
                    <a:pt x="539" y="0"/>
                  </a:moveTo>
                  <a:cubicBezTo>
                    <a:pt x="191" y="0"/>
                    <a:pt x="1" y="428"/>
                    <a:pt x="254" y="681"/>
                  </a:cubicBezTo>
                  <a:cubicBezTo>
                    <a:pt x="337" y="764"/>
                    <a:pt x="438" y="801"/>
                    <a:pt x="536" y="801"/>
                  </a:cubicBezTo>
                  <a:cubicBezTo>
                    <a:pt x="741" y="801"/>
                    <a:pt x="935" y="642"/>
                    <a:pt x="935" y="396"/>
                  </a:cubicBezTo>
                  <a:cubicBezTo>
                    <a:pt x="935" y="190"/>
                    <a:pt x="761" y="16"/>
                    <a:pt x="5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723375" y="3578350"/>
              <a:ext cx="26525" cy="22750"/>
            </a:xfrm>
            <a:custGeom>
              <a:rect b="b" l="l" r="r" t="t"/>
              <a:pathLst>
                <a:path extrusionOk="0" h="910" w="1061">
                  <a:moveTo>
                    <a:pt x="602" y="1"/>
                  </a:moveTo>
                  <a:cubicBezTo>
                    <a:pt x="206" y="1"/>
                    <a:pt x="0" y="491"/>
                    <a:pt x="285" y="776"/>
                  </a:cubicBezTo>
                  <a:cubicBezTo>
                    <a:pt x="377" y="868"/>
                    <a:pt x="490" y="909"/>
                    <a:pt x="601" y="909"/>
                  </a:cubicBezTo>
                  <a:cubicBezTo>
                    <a:pt x="835" y="909"/>
                    <a:pt x="1061" y="728"/>
                    <a:pt x="1061" y="460"/>
                  </a:cubicBezTo>
                  <a:cubicBezTo>
                    <a:pt x="1061" y="206"/>
                    <a:pt x="855" y="1"/>
                    <a:pt x="6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598275" y="3597350"/>
              <a:ext cx="15475" cy="13150"/>
            </a:xfrm>
            <a:custGeom>
              <a:rect b="b" l="l" r="r" t="t"/>
              <a:pathLst>
                <a:path extrusionOk="0" h="526" w="619">
                  <a:moveTo>
                    <a:pt x="365" y="1"/>
                  </a:moveTo>
                  <a:cubicBezTo>
                    <a:pt x="127" y="1"/>
                    <a:pt x="1" y="286"/>
                    <a:pt x="175" y="444"/>
                  </a:cubicBezTo>
                  <a:cubicBezTo>
                    <a:pt x="226" y="501"/>
                    <a:pt x="291" y="525"/>
                    <a:pt x="356" y="525"/>
                  </a:cubicBezTo>
                  <a:cubicBezTo>
                    <a:pt x="489" y="525"/>
                    <a:pt x="618" y="419"/>
                    <a:pt x="618" y="270"/>
                  </a:cubicBezTo>
                  <a:cubicBezTo>
                    <a:pt x="618" y="111"/>
                    <a:pt x="507" y="1"/>
                    <a:pt x="3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365925" y="3019425"/>
              <a:ext cx="2400" cy="2400"/>
            </a:xfrm>
            <a:custGeom>
              <a:rect b="b" l="l" r="r" t="t"/>
              <a:pathLst>
                <a:path extrusionOk="0" h="96" w="96">
                  <a:moveTo>
                    <a:pt x="48" y="1"/>
                  </a:moveTo>
                  <a:cubicBezTo>
                    <a:pt x="16" y="1"/>
                    <a:pt x="0" y="16"/>
                    <a:pt x="0" y="48"/>
                  </a:cubicBezTo>
                  <a:cubicBezTo>
                    <a:pt x="0" y="80"/>
                    <a:pt x="16" y="96"/>
                    <a:pt x="48" y="96"/>
                  </a:cubicBezTo>
                  <a:cubicBezTo>
                    <a:pt x="64" y="96"/>
                    <a:pt x="95" y="80"/>
                    <a:pt x="95" y="48"/>
                  </a:cubicBezTo>
                  <a:cubicBezTo>
                    <a:pt x="95" y="16"/>
                    <a:pt x="80" y="1"/>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1395100" y="3508675"/>
              <a:ext cx="9525" cy="8475"/>
            </a:xfrm>
            <a:custGeom>
              <a:rect b="b" l="l" r="r" t="t"/>
              <a:pathLst>
                <a:path extrusionOk="0" h="339" w="381">
                  <a:moveTo>
                    <a:pt x="223" y="1"/>
                  </a:moveTo>
                  <a:cubicBezTo>
                    <a:pt x="64" y="1"/>
                    <a:pt x="1" y="191"/>
                    <a:pt x="96" y="286"/>
                  </a:cubicBezTo>
                  <a:cubicBezTo>
                    <a:pt x="132" y="322"/>
                    <a:pt x="175" y="338"/>
                    <a:pt x="217" y="338"/>
                  </a:cubicBezTo>
                  <a:cubicBezTo>
                    <a:pt x="302" y="338"/>
                    <a:pt x="381" y="271"/>
                    <a:pt x="381" y="175"/>
                  </a:cubicBezTo>
                  <a:cubicBezTo>
                    <a:pt x="381" y="80"/>
                    <a:pt x="302" y="1"/>
                    <a:pt x="2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a:off x="962450" y="3698300"/>
              <a:ext cx="15850" cy="13525"/>
            </a:xfrm>
            <a:custGeom>
              <a:rect b="b" l="l" r="r" t="t"/>
              <a:pathLst>
                <a:path extrusionOk="0" h="541" w="634">
                  <a:moveTo>
                    <a:pt x="365" y="0"/>
                  </a:moveTo>
                  <a:cubicBezTo>
                    <a:pt x="127" y="0"/>
                    <a:pt x="1" y="285"/>
                    <a:pt x="175" y="459"/>
                  </a:cubicBezTo>
                  <a:cubicBezTo>
                    <a:pt x="226" y="515"/>
                    <a:pt x="292" y="540"/>
                    <a:pt x="357" y="540"/>
                  </a:cubicBezTo>
                  <a:cubicBezTo>
                    <a:pt x="496" y="540"/>
                    <a:pt x="634" y="430"/>
                    <a:pt x="634" y="269"/>
                  </a:cubicBezTo>
                  <a:cubicBezTo>
                    <a:pt x="618" y="127"/>
                    <a:pt x="507" y="0"/>
                    <a:pt x="3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p:nvPr/>
          </p:nvSpPr>
          <p:spPr>
            <a:xfrm>
              <a:off x="533350" y="3124325"/>
              <a:ext cx="14675" cy="14675"/>
            </a:xfrm>
            <a:custGeom>
              <a:rect b="b" l="l" r="r" t="t"/>
              <a:pathLst>
                <a:path extrusionOk="0" h="587" w="587">
                  <a:moveTo>
                    <a:pt x="286" y="0"/>
                  </a:moveTo>
                  <a:cubicBezTo>
                    <a:pt x="128" y="0"/>
                    <a:pt x="1" y="143"/>
                    <a:pt x="1" y="301"/>
                  </a:cubicBezTo>
                  <a:cubicBezTo>
                    <a:pt x="1" y="460"/>
                    <a:pt x="128" y="586"/>
                    <a:pt x="286" y="586"/>
                  </a:cubicBezTo>
                  <a:cubicBezTo>
                    <a:pt x="444" y="586"/>
                    <a:pt x="587" y="460"/>
                    <a:pt x="587" y="301"/>
                  </a:cubicBezTo>
                  <a:cubicBezTo>
                    <a:pt x="587" y="143"/>
                    <a:pt x="444" y="0"/>
                    <a:pt x="2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p:nvPr/>
          </p:nvSpPr>
          <p:spPr>
            <a:xfrm>
              <a:off x="1042800" y="3796850"/>
              <a:ext cx="27750" cy="23900"/>
            </a:xfrm>
            <a:custGeom>
              <a:rect b="b" l="l" r="r" t="t"/>
              <a:pathLst>
                <a:path extrusionOk="0" h="956" w="1110">
                  <a:moveTo>
                    <a:pt x="634" y="1"/>
                  </a:moveTo>
                  <a:cubicBezTo>
                    <a:pt x="207" y="1"/>
                    <a:pt x="1" y="523"/>
                    <a:pt x="302" y="824"/>
                  </a:cubicBezTo>
                  <a:cubicBezTo>
                    <a:pt x="397" y="915"/>
                    <a:pt x="514" y="956"/>
                    <a:pt x="628" y="956"/>
                  </a:cubicBezTo>
                  <a:cubicBezTo>
                    <a:pt x="874" y="956"/>
                    <a:pt x="1109" y="767"/>
                    <a:pt x="1109" y="476"/>
                  </a:cubicBezTo>
                  <a:cubicBezTo>
                    <a:pt x="1109" y="222"/>
                    <a:pt x="888" y="1"/>
                    <a:pt x="6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p:nvPr/>
          </p:nvSpPr>
          <p:spPr>
            <a:xfrm>
              <a:off x="1624300" y="3857825"/>
              <a:ext cx="3975" cy="3575"/>
            </a:xfrm>
            <a:custGeom>
              <a:rect b="b" l="l" r="r" t="t"/>
              <a:pathLst>
                <a:path extrusionOk="0" h="143" w="159">
                  <a:moveTo>
                    <a:pt x="80" y="0"/>
                  </a:moveTo>
                  <a:cubicBezTo>
                    <a:pt x="1" y="16"/>
                    <a:pt x="1" y="127"/>
                    <a:pt x="80" y="143"/>
                  </a:cubicBezTo>
                  <a:cubicBezTo>
                    <a:pt x="127" y="143"/>
                    <a:pt x="159" y="111"/>
                    <a:pt x="159" y="79"/>
                  </a:cubicBezTo>
                  <a:cubicBezTo>
                    <a:pt x="159" y="32"/>
                    <a:pt x="127" y="0"/>
                    <a:pt x="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
            <p:cNvSpPr/>
            <p:nvPr/>
          </p:nvSpPr>
          <p:spPr>
            <a:xfrm>
              <a:off x="1171850" y="3397050"/>
              <a:ext cx="12300" cy="10575"/>
            </a:xfrm>
            <a:custGeom>
              <a:rect b="b" l="l" r="r" t="t"/>
              <a:pathLst>
                <a:path extrusionOk="0" h="423" w="492">
                  <a:moveTo>
                    <a:pt x="286" y="1"/>
                  </a:moveTo>
                  <a:cubicBezTo>
                    <a:pt x="96" y="1"/>
                    <a:pt x="1" y="222"/>
                    <a:pt x="127" y="365"/>
                  </a:cubicBezTo>
                  <a:cubicBezTo>
                    <a:pt x="172" y="405"/>
                    <a:pt x="225" y="423"/>
                    <a:pt x="276" y="423"/>
                  </a:cubicBezTo>
                  <a:cubicBezTo>
                    <a:pt x="387" y="423"/>
                    <a:pt x="492" y="337"/>
                    <a:pt x="492" y="207"/>
                  </a:cubicBezTo>
                  <a:cubicBezTo>
                    <a:pt x="492" y="96"/>
                    <a:pt x="397"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1"/>
            <p:cNvSpPr/>
            <p:nvPr/>
          </p:nvSpPr>
          <p:spPr>
            <a:xfrm>
              <a:off x="1299700" y="3251775"/>
              <a:ext cx="17450" cy="14700"/>
            </a:xfrm>
            <a:custGeom>
              <a:rect b="b" l="l" r="r" t="t"/>
              <a:pathLst>
                <a:path extrusionOk="0" h="588" w="698">
                  <a:moveTo>
                    <a:pt x="397" y="1"/>
                  </a:moveTo>
                  <a:cubicBezTo>
                    <a:pt x="128" y="1"/>
                    <a:pt x="1" y="318"/>
                    <a:pt x="191" y="508"/>
                  </a:cubicBezTo>
                  <a:cubicBezTo>
                    <a:pt x="251" y="563"/>
                    <a:pt x="324" y="588"/>
                    <a:pt x="395" y="588"/>
                  </a:cubicBezTo>
                  <a:cubicBezTo>
                    <a:pt x="549" y="588"/>
                    <a:pt x="698" y="470"/>
                    <a:pt x="698" y="286"/>
                  </a:cubicBezTo>
                  <a:cubicBezTo>
                    <a:pt x="698" y="128"/>
                    <a:pt x="555" y="1"/>
                    <a:pt x="3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1"/>
            <p:cNvSpPr/>
            <p:nvPr/>
          </p:nvSpPr>
          <p:spPr>
            <a:xfrm>
              <a:off x="1561750" y="3495225"/>
              <a:ext cx="13500" cy="13475"/>
            </a:xfrm>
            <a:custGeom>
              <a:rect b="b" l="l" r="r" t="t"/>
              <a:pathLst>
                <a:path extrusionOk="0" h="539" w="540">
                  <a:moveTo>
                    <a:pt x="270" y="1"/>
                  </a:moveTo>
                  <a:cubicBezTo>
                    <a:pt x="127" y="1"/>
                    <a:pt x="1" y="127"/>
                    <a:pt x="1" y="270"/>
                  </a:cubicBezTo>
                  <a:cubicBezTo>
                    <a:pt x="1" y="428"/>
                    <a:pt x="127" y="539"/>
                    <a:pt x="270" y="539"/>
                  </a:cubicBezTo>
                  <a:cubicBezTo>
                    <a:pt x="428" y="539"/>
                    <a:pt x="539" y="428"/>
                    <a:pt x="539" y="270"/>
                  </a:cubicBezTo>
                  <a:cubicBezTo>
                    <a:pt x="539" y="127"/>
                    <a:pt x="428"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p:nvPr/>
          </p:nvSpPr>
          <p:spPr>
            <a:xfrm>
              <a:off x="1342850" y="3235950"/>
              <a:ext cx="11900" cy="11500"/>
            </a:xfrm>
            <a:custGeom>
              <a:rect b="b" l="l" r="r" t="t"/>
              <a:pathLst>
                <a:path extrusionOk="0" h="460" w="476">
                  <a:moveTo>
                    <a:pt x="238" y="1"/>
                  </a:moveTo>
                  <a:cubicBezTo>
                    <a:pt x="112" y="1"/>
                    <a:pt x="1" y="96"/>
                    <a:pt x="1" y="238"/>
                  </a:cubicBezTo>
                  <a:cubicBezTo>
                    <a:pt x="1" y="365"/>
                    <a:pt x="112" y="460"/>
                    <a:pt x="238" y="460"/>
                  </a:cubicBezTo>
                  <a:cubicBezTo>
                    <a:pt x="365" y="460"/>
                    <a:pt x="476" y="365"/>
                    <a:pt x="476" y="238"/>
                  </a:cubicBezTo>
                  <a:cubicBezTo>
                    <a:pt x="476" y="96"/>
                    <a:pt x="365"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
            <p:cNvSpPr/>
            <p:nvPr/>
          </p:nvSpPr>
          <p:spPr>
            <a:xfrm>
              <a:off x="1346425" y="3463950"/>
              <a:ext cx="8325" cy="7225"/>
            </a:xfrm>
            <a:custGeom>
              <a:rect b="b" l="l" r="r" t="t"/>
              <a:pathLst>
                <a:path extrusionOk="0" h="289" w="333">
                  <a:moveTo>
                    <a:pt x="190" y="1"/>
                  </a:moveTo>
                  <a:cubicBezTo>
                    <a:pt x="64" y="1"/>
                    <a:pt x="0" y="159"/>
                    <a:pt x="95" y="254"/>
                  </a:cubicBezTo>
                  <a:cubicBezTo>
                    <a:pt x="119" y="278"/>
                    <a:pt x="151" y="289"/>
                    <a:pt x="183" y="289"/>
                  </a:cubicBezTo>
                  <a:cubicBezTo>
                    <a:pt x="256" y="289"/>
                    <a:pt x="333" y="231"/>
                    <a:pt x="333" y="143"/>
                  </a:cubicBezTo>
                  <a:cubicBezTo>
                    <a:pt x="333" y="64"/>
                    <a:pt x="269" y="1"/>
                    <a:pt x="1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
            <p:cNvSpPr/>
            <p:nvPr/>
          </p:nvSpPr>
          <p:spPr>
            <a:xfrm>
              <a:off x="1500800" y="3537575"/>
              <a:ext cx="6750" cy="6750"/>
            </a:xfrm>
            <a:custGeom>
              <a:rect b="b" l="l" r="r" t="t"/>
              <a:pathLst>
                <a:path extrusionOk="0" h="270" w="270">
                  <a:moveTo>
                    <a:pt x="143" y="1"/>
                  </a:moveTo>
                  <a:cubicBezTo>
                    <a:pt x="64" y="1"/>
                    <a:pt x="0" y="64"/>
                    <a:pt x="0" y="143"/>
                  </a:cubicBezTo>
                  <a:cubicBezTo>
                    <a:pt x="0" y="222"/>
                    <a:pt x="64" y="270"/>
                    <a:pt x="143" y="270"/>
                  </a:cubicBezTo>
                  <a:cubicBezTo>
                    <a:pt x="206" y="270"/>
                    <a:pt x="270" y="222"/>
                    <a:pt x="270" y="143"/>
                  </a:cubicBezTo>
                  <a:cubicBezTo>
                    <a:pt x="270" y="64"/>
                    <a:pt x="206" y="1"/>
                    <a:pt x="1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1"/>
            <p:cNvSpPr/>
            <p:nvPr/>
          </p:nvSpPr>
          <p:spPr>
            <a:xfrm>
              <a:off x="1256950" y="3260900"/>
              <a:ext cx="12700" cy="10950"/>
            </a:xfrm>
            <a:custGeom>
              <a:rect b="b" l="l" r="r" t="t"/>
              <a:pathLst>
                <a:path extrusionOk="0" h="438" w="508">
                  <a:moveTo>
                    <a:pt x="286" y="0"/>
                  </a:moveTo>
                  <a:cubicBezTo>
                    <a:pt x="96" y="0"/>
                    <a:pt x="1" y="238"/>
                    <a:pt x="128" y="380"/>
                  </a:cubicBezTo>
                  <a:cubicBezTo>
                    <a:pt x="172" y="420"/>
                    <a:pt x="226" y="438"/>
                    <a:pt x="280" y="438"/>
                  </a:cubicBezTo>
                  <a:cubicBezTo>
                    <a:pt x="396" y="438"/>
                    <a:pt x="508" y="352"/>
                    <a:pt x="508" y="222"/>
                  </a:cubicBezTo>
                  <a:cubicBezTo>
                    <a:pt x="508" y="95"/>
                    <a:pt x="413" y="0"/>
                    <a:pt x="2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359600" y="3115575"/>
              <a:ext cx="3975" cy="3625"/>
            </a:xfrm>
            <a:custGeom>
              <a:rect b="b" l="l" r="r" t="t"/>
              <a:pathLst>
                <a:path extrusionOk="0" h="145" w="159">
                  <a:moveTo>
                    <a:pt x="68" y="1"/>
                  </a:moveTo>
                  <a:cubicBezTo>
                    <a:pt x="0" y="1"/>
                    <a:pt x="4" y="145"/>
                    <a:pt x="79" y="145"/>
                  </a:cubicBezTo>
                  <a:cubicBezTo>
                    <a:pt x="127" y="129"/>
                    <a:pt x="158" y="113"/>
                    <a:pt x="158" y="65"/>
                  </a:cubicBezTo>
                  <a:cubicBezTo>
                    <a:pt x="143" y="34"/>
                    <a:pt x="127" y="2"/>
                    <a:pt x="79" y="2"/>
                  </a:cubicBezTo>
                  <a:cubicBezTo>
                    <a:pt x="75" y="1"/>
                    <a:pt x="72" y="1"/>
                    <a:pt x="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
            <p:cNvSpPr/>
            <p:nvPr/>
          </p:nvSpPr>
          <p:spPr>
            <a:xfrm>
              <a:off x="1145325" y="3131850"/>
              <a:ext cx="6375" cy="6350"/>
            </a:xfrm>
            <a:custGeom>
              <a:rect b="b" l="l" r="r" t="t"/>
              <a:pathLst>
                <a:path extrusionOk="0" h="254" w="255">
                  <a:moveTo>
                    <a:pt x="127" y="0"/>
                  </a:moveTo>
                  <a:cubicBezTo>
                    <a:pt x="64" y="0"/>
                    <a:pt x="1" y="48"/>
                    <a:pt x="1" y="127"/>
                  </a:cubicBezTo>
                  <a:cubicBezTo>
                    <a:pt x="1" y="190"/>
                    <a:pt x="64" y="254"/>
                    <a:pt x="127" y="254"/>
                  </a:cubicBezTo>
                  <a:cubicBezTo>
                    <a:pt x="207" y="254"/>
                    <a:pt x="254" y="190"/>
                    <a:pt x="254" y="127"/>
                  </a:cubicBezTo>
                  <a:cubicBezTo>
                    <a:pt x="254" y="48"/>
                    <a:pt x="207"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
            <p:cNvSpPr/>
            <p:nvPr/>
          </p:nvSpPr>
          <p:spPr>
            <a:xfrm>
              <a:off x="1842600" y="2909375"/>
              <a:ext cx="3000" cy="2025"/>
            </a:xfrm>
            <a:custGeom>
              <a:rect b="b" l="l" r="r" t="t"/>
              <a:pathLst>
                <a:path extrusionOk="0" h="81" w="120">
                  <a:moveTo>
                    <a:pt x="72" y="1"/>
                  </a:moveTo>
                  <a:cubicBezTo>
                    <a:pt x="1" y="1"/>
                    <a:pt x="63" y="81"/>
                    <a:pt x="99" y="81"/>
                  </a:cubicBezTo>
                  <a:cubicBezTo>
                    <a:pt x="111" y="81"/>
                    <a:pt x="120" y="72"/>
                    <a:pt x="120" y="48"/>
                  </a:cubicBezTo>
                  <a:cubicBezTo>
                    <a:pt x="120" y="17"/>
                    <a:pt x="104" y="1"/>
                    <a:pt x="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1543950" y="3756875"/>
              <a:ext cx="13075" cy="12700"/>
            </a:xfrm>
            <a:custGeom>
              <a:rect b="b" l="l" r="r" t="t"/>
              <a:pathLst>
                <a:path extrusionOk="0" h="508" w="523">
                  <a:moveTo>
                    <a:pt x="254" y="0"/>
                  </a:moveTo>
                  <a:cubicBezTo>
                    <a:pt x="111" y="0"/>
                    <a:pt x="0" y="111"/>
                    <a:pt x="0" y="254"/>
                  </a:cubicBezTo>
                  <a:cubicBezTo>
                    <a:pt x="0" y="396"/>
                    <a:pt x="111" y="507"/>
                    <a:pt x="254" y="507"/>
                  </a:cubicBezTo>
                  <a:cubicBezTo>
                    <a:pt x="396" y="507"/>
                    <a:pt x="523" y="396"/>
                    <a:pt x="523" y="254"/>
                  </a:cubicBezTo>
                  <a:cubicBezTo>
                    <a:pt x="523" y="111"/>
                    <a:pt x="396" y="0"/>
                    <a:pt x="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639450" y="3456425"/>
              <a:ext cx="10325" cy="9925"/>
            </a:xfrm>
            <a:custGeom>
              <a:rect b="b" l="l" r="r" t="t"/>
              <a:pathLst>
                <a:path extrusionOk="0" h="397" w="413">
                  <a:moveTo>
                    <a:pt x="206" y="1"/>
                  </a:moveTo>
                  <a:cubicBezTo>
                    <a:pt x="95" y="1"/>
                    <a:pt x="0" y="80"/>
                    <a:pt x="0" y="191"/>
                  </a:cubicBezTo>
                  <a:cubicBezTo>
                    <a:pt x="0" y="302"/>
                    <a:pt x="95" y="397"/>
                    <a:pt x="206" y="397"/>
                  </a:cubicBezTo>
                  <a:cubicBezTo>
                    <a:pt x="317" y="397"/>
                    <a:pt x="412" y="302"/>
                    <a:pt x="412" y="191"/>
                  </a:cubicBezTo>
                  <a:cubicBezTo>
                    <a:pt x="412" y="80"/>
                    <a:pt x="317" y="1"/>
                    <a:pt x="2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1656750" y="3303250"/>
              <a:ext cx="16650" cy="14300"/>
            </a:xfrm>
            <a:custGeom>
              <a:rect b="b" l="l" r="r" t="t"/>
              <a:pathLst>
                <a:path extrusionOk="0" h="572" w="666">
                  <a:moveTo>
                    <a:pt x="381" y="0"/>
                  </a:moveTo>
                  <a:cubicBezTo>
                    <a:pt x="128" y="0"/>
                    <a:pt x="1" y="317"/>
                    <a:pt x="175" y="491"/>
                  </a:cubicBezTo>
                  <a:cubicBezTo>
                    <a:pt x="236" y="547"/>
                    <a:pt x="308" y="572"/>
                    <a:pt x="377" y="572"/>
                  </a:cubicBezTo>
                  <a:cubicBezTo>
                    <a:pt x="526" y="572"/>
                    <a:pt x="666" y="458"/>
                    <a:pt x="666" y="285"/>
                  </a:cubicBezTo>
                  <a:cubicBezTo>
                    <a:pt x="666" y="127"/>
                    <a:pt x="539" y="0"/>
                    <a:pt x="3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a:off x="1078825" y="3845150"/>
              <a:ext cx="7950" cy="7950"/>
            </a:xfrm>
            <a:custGeom>
              <a:rect b="b" l="l" r="r" t="t"/>
              <a:pathLst>
                <a:path extrusionOk="0" h="318" w="318">
                  <a:moveTo>
                    <a:pt x="159" y="0"/>
                  </a:moveTo>
                  <a:cubicBezTo>
                    <a:pt x="64" y="0"/>
                    <a:pt x="1" y="80"/>
                    <a:pt x="1" y="159"/>
                  </a:cubicBezTo>
                  <a:cubicBezTo>
                    <a:pt x="1" y="254"/>
                    <a:pt x="64" y="317"/>
                    <a:pt x="159" y="317"/>
                  </a:cubicBezTo>
                  <a:cubicBezTo>
                    <a:pt x="238" y="317"/>
                    <a:pt x="317" y="254"/>
                    <a:pt x="317" y="159"/>
                  </a:cubicBezTo>
                  <a:cubicBezTo>
                    <a:pt x="317" y="80"/>
                    <a:pt x="238" y="0"/>
                    <a:pt x="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700800" y="3391525"/>
              <a:ext cx="9125" cy="7875"/>
            </a:xfrm>
            <a:custGeom>
              <a:rect b="b" l="l" r="r" t="t"/>
              <a:pathLst>
                <a:path extrusionOk="0" h="315" w="365">
                  <a:moveTo>
                    <a:pt x="206" y="0"/>
                  </a:moveTo>
                  <a:cubicBezTo>
                    <a:pt x="64" y="0"/>
                    <a:pt x="1" y="174"/>
                    <a:pt x="96" y="269"/>
                  </a:cubicBezTo>
                  <a:cubicBezTo>
                    <a:pt x="127" y="300"/>
                    <a:pt x="166" y="314"/>
                    <a:pt x="205" y="314"/>
                  </a:cubicBezTo>
                  <a:cubicBezTo>
                    <a:pt x="286" y="314"/>
                    <a:pt x="365" y="254"/>
                    <a:pt x="365" y="158"/>
                  </a:cubicBezTo>
                  <a:cubicBezTo>
                    <a:pt x="365" y="63"/>
                    <a:pt x="286"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1172250" y="3631800"/>
              <a:ext cx="26150" cy="22325"/>
            </a:xfrm>
            <a:custGeom>
              <a:rect b="b" l="l" r="r" t="t"/>
              <a:pathLst>
                <a:path extrusionOk="0" h="893" w="1046">
                  <a:moveTo>
                    <a:pt x="602" y="0"/>
                  </a:moveTo>
                  <a:cubicBezTo>
                    <a:pt x="206" y="0"/>
                    <a:pt x="1" y="475"/>
                    <a:pt x="286" y="760"/>
                  </a:cubicBezTo>
                  <a:cubicBezTo>
                    <a:pt x="377" y="852"/>
                    <a:pt x="489" y="893"/>
                    <a:pt x="598" y="893"/>
                  </a:cubicBezTo>
                  <a:cubicBezTo>
                    <a:pt x="827" y="893"/>
                    <a:pt x="1046" y="712"/>
                    <a:pt x="1046" y="443"/>
                  </a:cubicBezTo>
                  <a:cubicBezTo>
                    <a:pt x="1046" y="190"/>
                    <a:pt x="856" y="0"/>
                    <a:pt x="6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1514250" y="3577175"/>
              <a:ext cx="6375" cy="6350"/>
            </a:xfrm>
            <a:custGeom>
              <a:rect b="b" l="l" r="r" t="t"/>
              <a:pathLst>
                <a:path extrusionOk="0" h="254" w="255">
                  <a:moveTo>
                    <a:pt x="127" y="0"/>
                  </a:moveTo>
                  <a:cubicBezTo>
                    <a:pt x="48" y="0"/>
                    <a:pt x="1" y="48"/>
                    <a:pt x="1" y="127"/>
                  </a:cubicBezTo>
                  <a:cubicBezTo>
                    <a:pt x="1" y="190"/>
                    <a:pt x="48" y="253"/>
                    <a:pt x="127" y="253"/>
                  </a:cubicBezTo>
                  <a:cubicBezTo>
                    <a:pt x="191" y="253"/>
                    <a:pt x="254" y="190"/>
                    <a:pt x="254" y="127"/>
                  </a:cubicBezTo>
                  <a:cubicBezTo>
                    <a:pt x="254" y="48"/>
                    <a:pt x="191"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935925" y="3671375"/>
              <a:ext cx="32875" cy="32875"/>
            </a:xfrm>
            <a:custGeom>
              <a:rect b="b" l="l" r="r" t="t"/>
              <a:pathLst>
                <a:path extrusionOk="0" h="1315" w="1315">
                  <a:moveTo>
                    <a:pt x="666" y="0"/>
                  </a:moveTo>
                  <a:cubicBezTo>
                    <a:pt x="302" y="0"/>
                    <a:pt x="1" y="285"/>
                    <a:pt x="1" y="650"/>
                  </a:cubicBezTo>
                  <a:cubicBezTo>
                    <a:pt x="1" y="1014"/>
                    <a:pt x="302" y="1315"/>
                    <a:pt x="666" y="1315"/>
                  </a:cubicBezTo>
                  <a:cubicBezTo>
                    <a:pt x="1030" y="1315"/>
                    <a:pt x="1315" y="1014"/>
                    <a:pt x="1315" y="650"/>
                  </a:cubicBezTo>
                  <a:cubicBezTo>
                    <a:pt x="1315" y="285"/>
                    <a:pt x="1030" y="0"/>
                    <a:pt x="6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1385225" y="3396275"/>
              <a:ext cx="9125" cy="8050"/>
            </a:xfrm>
            <a:custGeom>
              <a:rect b="b" l="l" r="r" t="t"/>
              <a:pathLst>
                <a:path extrusionOk="0" h="322" w="365">
                  <a:moveTo>
                    <a:pt x="206" y="0"/>
                  </a:moveTo>
                  <a:cubicBezTo>
                    <a:pt x="63" y="0"/>
                    <a:pt x="0" y="174"/>
                    <a:pt x="95" y="269"/>
                  </a:cubicBezTo>
                  <a:cubicBezTo>
                    <a:pt x="126" y="306"/>
                    <a:pt x="166" y="321"/>
                    <a:pt x="205" y="321"/>
                  </a:cubicBezTo>
                  <a:cubicBezTo>
                    <a:pt x="285" y="321"/>
                    <a:pt x="364" y="254"/>
                    <a:pt x="364" y="158"/>
                  </a:cubicBezTo>
                  <a:cubicBezTo>
                    <a:pt x="364" y="79"/>
                    <a:pt x="301"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1087150" y="3042000"/>
              <a:ext cx="12675" cy="12675"/>
            </a:xfrm>
            <a:custGeom>
              <a:rect b="b" l="l" r="r" t="t"/>
              <a:pathLst>
                <a:path extrusionOk="0" h="507" w="507">
                  <a:moveTo>
                    <a:pt x="254" y="0"/>
                  </a:moveTo>
                  <a:cubicBezTo>
                    <a:pt x="127" y="0"/>
                    <a:pt x="0" y="111"/>
                    <a:pt x="0" y="253"/>
                  </a:cubicBezTo>
                  <a:cubicBezTo>
                    <a:pt x="0" y="396"/>
                    <a:pt x="127" y="507"/>
                    <a:pt x="254" y="507"/>
                  </a:cubicBezTo>
                  <a:cubicBezTo>
                    <a:pt x="396" y="507"/>
                    <a:pt x="507" y="396"/>
                    <a:pt x="507" y="253"/>
                  </a:cubicBezTo>
                  <a:cubicBezTo>
                    <a:pt x="507" y="111"/>
                    <a:pt x="396" y="0"/>
                    <a:pt x="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1851900" y="3691375"/>
              <a:ext cx="1625" cy="1200"/>
            </a:xfrm>
            <a:custGeom>
              <a:rect b="b" l="l" r="r" t="t"/>
              <a:pathLst>
                <a:path extrusionOk="0" h="48" w="65">
                  <a:moveTo>
                    <a:pt x="33" y="0"/>
                  </a:moveTo>
                  <a:cubicBezTo>
                    <a:pt x="17" y="0"/>
                    <a:pt x="1" y="8"/>
                    <a:pt x="1" y="24"/>
                  </a:cubicBezTo>
                  <a:cubicBezTo>
                    <a:pt x="1" y="40"/>
                    <a:pt x="17" y="48"/>
                    <a:pt x="33" y="48"/>
                  </a:cubicBezTo>
                  <a:cubicBezTo>
                    <a:pt x="48" y="48"/>
                    <a:pt x="64" y="40"/>
                    <a:pt x="64" y="24"/>
                  </a:cubicBezTo>
                  <a:cubicBezTo>
                    <a:pt x="64" y="8"/>
                    <a:pt x="48" y="0"/>
                    <a:pt x="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1331775" y="3290875"/>
              <a:ext cx="13475" cy="12800"/>
            </a:xfrm>
            <a:custGeom>
              <a:rect b="b" l="l" r="r" t="t"/>
              <a:pathLst>
                <a:path extrusionOk="0" h="512" w="539">
                  <a:moveTo>
                    <a:pt x="270" y="0"/>
                  </a:moveTo>
                  <a:cubicBezTo>
                    <a:pt x="135" y="0"/>
                    <a:pt x="0" y="91"/>
                    <a:pt x="16" y="274"/>
                  </a:cubicBezTo>
                  <a:cubicBezTo>
                    <a:pt x="32" y="432"/>
                    <a:pt x="151" y="511"/>
                    <a:pt x="270" y="511"/>
                  </a:cubicBezTo>
                  <a:cubicBezTo>
                    <a:pt x="388" y="511"/>
                    <a:pt x="507" y="432"/>
                    <a:pt x="523" y="274"/>
                  </a:cubicBezTo>
                  <a:cubicBezTo>
                    <a:pt x="539" y="91"/>
                    <a:pt x="404" y="0"/>
                    <a:pt x="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p:nvPr/>
          </p:nvSpPr>
          <p:spPr>
            <a:xfrm>
              <a:off x="1427975" y="3181325"/>
              <a:ext cx="19400" cy="16700"/>
            </a:xfrm>
            <a:custGeom>
              <a:rect b="b" l="l" r="r" t="t"/>
              <a:pathLst>
                <a:path extrusionOk="0" h="668" w="776">
                  <a:moveTo>
                    <a:pt x="443" y="0"/>
                  </a:moveTo>
                  <a:cubicBezTo>
                    <a:pt x="143" y="0"/>
                    <a:pt x="0" y="349"/>
                    <a:pt x="206" y="570"/>
                  </a:cubicBezTo>
                  <a:cubicBezTo>
                    <a:pt x="273" y="637"/>
                    <a:pt x="356" y="667"/>
                    <a:pt x="438" y="667"/>
                  </a:cubicBezTo>
                  <a:cubicBezTo>
                    <a:pt x="610" y="667"/>
                    <a:pt x="776" y="536"/>
                    <a:pt x="776" y="333"/>
                  </a:cubicBezTo>
                  <a:cubicBezTo>
                    <a:pt x="776" y="143"/>
                    <a:pt x="633" y="0"/>
                    <a:pt x="4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1180575" y="3876425"/>
              <a:ext cx="6750" cy="7150"/>
            </a:xfrm>
            <a:custGeom>
              <a:rect b="b" l="l" r="r" t="t"/>
              <a:pathLst>
                <a:path extrusionOk="0" h="286" w="270">
                  <a:moveTo>
                    <a:pt x="143" y="0"/>
                  </a:moveTo>
                  <a:cubicBezTo>
                    <a:pt x="63" y="0"/>
                    <a:pt x="0" y="64"/>
                    <a:pt x="0" y="143"/>
                  </a:cubicBezTo>
                  <a:cubicBezTo>
                    <a:pt x="0" y="222"/>
                    <a:pt x="63" y="285"/>
                    <a:pt x="143" y="285"/>
                  </a:cubicBezTo>
                  <a:cubicBezTo>
                    <a:pt x="222" y="285"/>
                    <a:pt x="269" y="222"/>
                    <a:pt x="269" y="143"/>
                  </a:cubicBezTo>
                  <a:cubicBezTo>
                    <a:pt x="269" y="64"/>
                    <a:pt x="222"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1516625" y="3445350"/>
              <a:ext cx="12300" cy="10450"/>
            </a:xfrm>
            <a:custGeom>
              <a:rect b="b" l="l" r="r" t="t"/>
              <a:pathLst>
                <a:path extrusionOk="0" h="418" w="492">
                  <a:moveTo>
                    <a:pt x="286" y="0"/>
                  </a:moveTo>
                  <a:cubicBezTo>
                    <a:pt x="96" y="0"/>
                    <a:pt x="1" y="222"/>
                    <a:pt x="143" y="349"/>
                  </a:cubicBezTo>
                  <a:cubicBezTo>
                    <a:pt x="186" y="396"/>
                    <a:pt x="238" y="417"/>
                    <a:pt x="290" y="417"/>
                  </a:cubicBezTo>
                  <a:cubicBezTo>
                    <a:pt x="393" y="417"/>
                    <a:pt x="492" y="333"/>
                    <a:pt x="492" y="206"/>
                  </a:cubicBezTo>
                  <a:cubicBezTo>
                    <a:pt x="492" y="95"/>
                    <a:pt x="397" y="0"/>
                    <a:pt x="2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1019850" y="3860975"/>
              <a:ext cx="32875" cy="27825"/>
            </a:xfrm>
            <a:custGeom>
              <a:rect b="b" l="l" r="r" t="t"/>
              <a:pathLst>
                <a:path extrusionOk="0" h="1113" w="1315">
                  <a:moveTo>
                    <a:pt x="761" y="1"/>
                  </a:moveTo>
                  <a:cubicBezTo>
                    <a:pt x="254" y="1"/>
                    <a:pt x="1" y="602"/>
                    <a:pt x="365" y="951"/>
                  </a:cubicBezTo>
                  <a:cubicBezTo>
                    <a:pt x="476" y="1062"/>
                    <a:pt x="614" y="1112"/>
                    <a:pt x="750" y="1112"/>
                  </a:cubicBezTo>
                  <a:cubicBezTo>
                    <a:pt x="1037" y="1112"/>
                    <a:pt x="1315" y="888"/>
                    <a:pt x="1315" y="555"/>
                  </a:cubicBezTo>
                  <a:cubicBezTo>
                    <a:pt x="1315" y="238"/>
                    <a:pt x="1061" y="1"/>
                    <a:pt x="7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1044800" y="3201500"/>
              <a:ext cx="26925" cy="22825"/>
            </a:xfrm>
            <a:custGeom>
              <a:rect b="b" l="l" r="r" t="t"/>
              <a:pathLst>
                <a:path extrusionOk="0" h="913" w="1077">
                  <a:moveTo>
                    <a:pt x="618" y="1"/>
                  </a:moveTo>
                  <a:cubicBezTo>
                    <a:pt x="206" y="1"/>
                    <a:pt x="0" y="492"/>
                    <a:pt x="285" y="777"/>
                  </a:cubicBezTo>
                  <a:cubicBezTo>
                    <a:pt x="384" y="871"/>
                    <a:pt x="503" y="913"/>
                    <a:pt x="619" y="913"/>
                  </a:cubicBezTo>
                  <a:cubicBezTo>
                    <a:pt x="856" y="913"/>
                    <a:pt x="1077" y="736"/>
                    <a:pt x="1077" y="460"/>
                  </a:cubicBezTo>
                  <a:cubicBezTo>
                    <a:pt x="1077" y="207"/>
                    <a:pt x="871" y="1"/>
                    <a:pt x="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p:nvPr/>
          </p:nvSpPr>
          <p:spPr>
            <a:xfrm>
              <a:off x="1209450" y="2921650"/>
              <a:ext cx="15475" cy="15850"/>
            </a:xfrm>
            <a:custGeom>
              <a:rect b="b" l="l" r="r" t="t"/>
              <a:pathLst>
                <a:path extrusionOk="0" h="634" w="619">
                  <a:moveTo>
                    <a:pt x="318" y="1"/>
                  </a:moveTo>
                  <a:cubicBezTo>
                    <a:pt x="143" y="1"/>
                    <a:pt x="1" y="143"/>
                    <a:pt x="1" y="317"/>
                  </a:cubicBezTo>
                  <a:cubicBezTo>
                    <a:pt x="1" y="491"/>
                    <a:pt x="143" y="634"/>
                    <a:pt x="318" y="634"/>
                  </a:cubicBezTo>
                  <a:cubicBezTo>
                    <a:pt x="476" y="634"/>
                    <a:pt x="618" y="491"/>
                    <a:pt x="618" y="317"/>
                  </a:cubicBezTo>
                  <a:cubicBezTo>
                    <a:pt x="618" y="143"/>
                    <a:pt x="476" y="1"/>
                    <a:pt x="3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1051125" y="3512650"/>
              <a:ext cx="9925" cy="8450"/>
            </a:xfrm>
            <a:custGeom>
              <a:rect b="b" l="l" r="r" t="t"/>
              <a:pathLst>
                <a:path extrusionOk="0" h="338" w="397">
                  <a:moveTo>
                    <a:pt x="222" y="0"/>
                  </a:moveTo>
                  <a:cubicBezTo>
                    <a:pt x="64" y="0"/>
                    <a:pt x="0" y="174"/>
                    <a:pt x="95" y="285"/>
                  </a:cubicBezTo>
                  <a:cubicBezTo>
                    <a:pt x="132" y="321"/>
                    <a:pt x="176" y="337"/>
                    <a:pt x="220" y="337"/>
                  </a:cubicBezTo>
                  <a:cubicBezTo>
                    <a:pt x="310" y="337"/>
                    <a:pt x="396" y="270"/>
                    <a:pt x="396" y="174"/>
                  </a:cubicBezTo>
                  <a:cubicBezTo>
                    <a:pt x="396" y="79"/>
                    <a:pt x="317"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1241925" y="3820200"/>
              <a:ext cx="17050" cy="14575"/>
            </a:xfrm>
            <a:custGeom>
              <a:rect b="b" l="l" r="r" t="t"/>
              <a:pathLst>
                <a:path extrusionOk="0" h="583" w="682">
                  <a:moveTo>
                    <a:pt x="396" y="1"/>
                  </a:moveTo>
                  <a:cubicBezTo>
                    <a:pt x="127" y="1"/>
                    <a:pt x="0" y="318"/>
                    <a:pt x="190" y="492"/>
                  </a:cubicBezTo>
                  <a:cubicBezTo>
                    <a:pt x="248" y="554"/>
                    <a:pt x="321" y="583"/>
                    <a:pt x="393" y="583"/>
                  </a:cubicBezTo>
                  <a:cubicBezTo>
                    <a:pt x="539" y="583"/>
                    <a:pt x="681" y="466"/>
                    <a:pt x="681" y="286"/>
                  </a:cubicBezTo>
                  <a:cubicBezTo>
                    <a:pt x="681" y="128"/>
                    <a:pt x="554" y="1"/>
                    <a:pt x="3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p:nvPr/>
          </p:nvSpPr>
          <p:spPr>
            <a:xfrm>
              <a:off x="1026175" y="3078000"/>
              <a:ext cx="9525" cy="7900"/>
            </a:xfrm>
            <a:custGeom>
              <a:rect b="b" l="l" r="r" t="t"/>
              <a:pathLst>
                <a:path extrusionOk="0" h="316" w="381">
                  <a:moveTo>
                    <a:pt x="223" y="1"/>
                  </a:moveTo>
                  <a:cubicBezTo>
                    <a:pt x="80" y="1"/>
                    <a:pt x="1" y="175"/>
                    <a:pt x="112" y="270"/>
                  </a:cubicBezTo>
                  <a:cubicBezTo>
                    <a:pt x="143" y="301"/>
                    <a:pt x="182" y="315"/>
                    <a:pt x="221" y="315"/>
                  </a:cubicBezTo>
                  <a:cubicBezTo>
                    <a:pt x="302" y="315"/>
                    <a:pt x="381" y="255"/>
                    <a:pt x="381" y="159"/>
                  </a:cubicBezTo>
                  <a:cubicBezTo>
                    <a:pt x="381" y="64"/>
                    <a:pt x="302" y="1"/>
                    <a:pt x="2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311875" y="2822700"/>
              <a:ext cx="1425" cy="1200"/>
            </a:xfrm>
            <a:custGeom>
              <a:rect b="b" l="l" r="r" t="t"/>
              <a:pathLst>
                <a:path extrusionOk="0" h="48" w="57">
                  <a:moveTo>
                    <a:pt x="25" y="0"/>
                  </a:moveTo>
                  <a:cubicBezTo>
                    <a:pt x="0" y="0"/>
                    <a:pt x="32" y="47"/>
                    <a:pt x="48" y="47"/>
                  </a:cubicBezTo>
                  <a:cubicBezTo>
                    <a:pt x="53" y="47"/>
                    <a:pt x="56" y="43"/>
                    <a:pt x="56" y="32"/>
                  </a:cubicBezTo>
                  <a:cubicBezTo>
                    <a:pt x="56" y="16"/>
                    <a:pt x="41" y="0"/>
                    <a:pt x="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781950" y="3381625"/>
              <a:ext cx="23775" cy="20600"/>
            </a:xfrm>
            <a:custGeom>
              <a:rect b="b" l="l" r="r" t="t"/>
              <a:pathLst>
                <a:path extrusionOk="0" h="824" w="951">
                  <a:moveTo>
                    <a:pt x="555" y="0"/>
                  </a:moveTo>
                  <a:cubicBezTo>
                    <a:pt x="191" y="0"/>
                    <a:pt x="1" y="444"/>
                    <a:pt x="254" y="697"/>
                  </a:cubicBezTo>
                  <a:cubicBezTo>
                    <a:pt x="336" y="785"/>
                    <a:pt x="439" y="824"/>
                    <a:pt x="540" y="824"/>
                  </a:cubicBezTo>
                  <a:cubicBezTo>
                    <a:pt x="749" y="824"/>
                    <a:pt x="951" y="657"/>
                    <a:pt x="951" y="412"/>
                  </a:cubicBezTo>
                  <a:cubicBezTo>
                    <a:pt x="951" y="190"/>
                    <a:pt x="776" y="0"/>
                    <a:pt x="5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289925" y="3381625"/>
              <a:ext cx="11500" cy="9775"/>
            </a:xfrm>
            <a:custGeom>
              <a:rect b="b" l="l" r="r" t="t"/>
              <a:pathLst>
                <a:path extrusionOk="0" h="391" w="460">
                  <a:moveTo>
                    <a:pt x="269" y="0"/>
                  </a:moveTo>
                  <a:cubicBezTo>
                    <a:pt x="79" y="0"/>
                    <a:pt x="0" y="206"/>
                    <a:pt x="127" y="333"/>
                  </a:cubicBezTo>
                  <a:cubicBezTo>
                    <a:pt x="167" y="373"/>
                    <a:pt x="216" y="391"/>
                    <a:pt x="263" y="391"/>
                  </a:cubicBezTo>
                  <a:cubicBezTo>
                    <a:pt x="364" y="391"/>
                    <a:pt x="459" y="309"/>
                    <a:pt x="459" y="190"/>
                  </a:cubicBezTo>
                  <a:cubicBezTo>
                    <a:pt x="459" y="79"/>
                    <a:pt x="364" y="0"/>
                    <a:pt x="2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646275" y="3402975"/>
              <a:ext cx="7050" cy="6800"/>
            </a:xfrm>
            <a:custGeom>
              <a:rect b="b" l="l" r="r" t="t"/>
              <a:pathLst>
                <a:path extrusionOk="0" h="272" w="282">
                  <a:moveTo>
                    <a:pt x="143" y="1"/>
                  </a:moveTo>
                  <a:cubicBezTo>
                    <a:pt x="1" y="1"/>
                    <a:pt x="1" y="271"/>
                    <a:pt x="143" y="271"/>
                  </a:cubicBezTo>
                  <a:cubicBezTo>
                    <a:pt x="147" y="271"/>
                    <a:pt x="151" y="271"/>
                    <a:pt x="155" y="270"/>
                  </a:cubicBezTo>
                  <a:cubicBezTo>
                    <a:pt x="234" y="270"/>
                    <a:pt x="282" y="207"/>
                    <a:pt x="282" y="128"/>
                  </a:cubicBezTo>
                  <a:cubicBezTo>
                    <a:pt x="282" y="65"/>
                    <a:pt x="234" y="1"/>
                    <a:pt x="155" y="1"/>
                  </a:cubicBezTo>
                  <a:cubicBezTo>
                    <a:pt x="151" y="1"/>
                    <a:pt x="147" y="1"/>
                    <a:pt x="1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1117225" y="3603300"/>
              <a:ext cx="22975" cy="20025"/>
            </a:xfrm>
            <a:custGeom>
              <a:rect b="b" l="l" r="r" t="t"/>
              <a:pathLst>
                <a:path extrusionOk="0" h="801" w="919">
                  <a:moveTo>
                    <a:pt x="523" y="0"/>
                  </a:moveTo>
                  <a:cubicBezTo>
                    <a:pt x="175" y="0"/>
                    <a:pt x="1" y="428"/>
                    <a:pt x="238" y="681"/>
                  </a:cubicBezTo>
                  <a:cubicBezTo>
                    <a:pt x="321" y="763"/>
                    <a:pt x="422" y="801"/>
                    <a:pt x="520" y="801"/>
                  </a:cubicBezTo>
                  <a:cubicBezTo>
                    <a:pt x="725" y="801"/>
                    <a:pt x="919" y="641"/>
                    <a:pt x="919" y="396"/>
                  </a:cubicBezTo>
                  <a:cubicBezTo>
                    <a:pt x="919" y="190"/>
                    <a:pt x="745" y="0"/>
                    <a:pt x="5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1486950" y="3869700"/>
              <a:ext cx="5950" cy="6350"/>
            </a:xfrm>
            <a:custGeom>
              <a:rect b="b" l="l" r="r" t="t"/>
              <a:pathLst>
                <a:path extrusionOk="0" h="254" w="238">
                  <a:moveTo>
                    <a:pt x="111" y="0"/>
                  </a:moveTo>
                  <a:cubicBezTo>
                    <a:pt x="48" y="0"/>
                    <a:pt x="0" y="48"/>
                    <a:pt x="0" y="127"/>
                  </a:cubicBezTo>
                  <a:cubicBezTo>
                    <a:pt x="0" y="190"/>
                    <a:pt x="48" y="253"/>
                    <a:pt x="111" y="253"/>
                  </a:cubicBezTo>
                  <a:cubicBezTo>
                    <a:pt x="190" y="253"/>
                    <a:pt x="238" y="190"/>
                    <a:pt x="238" y="127"/>
                  </a:cubicBezTo>
                  <a:cubicBezTo>
                    <a:pt x="238" y="48"/>
                    <a:pt x="190" y="0"/>
                    <a:pt x="1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1492100" y="3779050"/>
              <a:ext cx="12275" cy="12300"/>
            </a:xfrm>
            <a:custGeom>
              <a:rect b="b" l="l" r="r" t="t"/>
              <a:pathLst>
                <a:path extrusionOk="0" h="492" w="491">
                  <a:moveTo>
                    <a:pt x="238" y="0"/>
                  </a:moveTo>
                  <a:cubicBezTo>
                    <a:pt x="111" y="0"/>
                    <a:pt x="0" y="111"/>
                    <a:pt x="0" y="254"/>
                  </a:cubicBezTo>
                  <a:cubicBezTo>
                    <a:pt x="0" y="380"/>
                    <a:pt x="111" y="491"/>
                    <a:pt x="238" y="491"/>
                  </a:cubicBezTo>
                  <a:cubicBezTo>
                    <a:pt x="380" y="491"/>
                    <a:pt x="491" y="380"/>
                    <a:pt x="491" y="254"/>
                  </a:cubicBezTo>
                  <a:cubicBezTo>
                    <a:pt x="491" y="111"/>
                    <a:pt x="380"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1186500" y="3292150"/>
              <a:ext cx="9525" cy="8200"/>
            </a:xfrm>
            <a:custGeom>
              <a:rect b="b" l="l" r="r" t="t"/>
              <a:pathLst>
                <a:path extrusionOk="0" h="328" w="381">
                  <a:moveTo>
                    <a:pt x="206" y="1"/>
                  </a:moveTo>
                  <a:cubicBezTo>
                    <a:pt x="64" y="1"/>
                    <a:pt x="1" y="175"/>
                    <a:pt x="96" y="286"/>
                  </a:cubicBezTo>
                  <a:cubicBezTo>
                    <a:pt x="129" y="315"/>
                    <a:pt x="168" y="327"/>
                    <a:pt x="207" y="327"/>
                  </a:cubicBezTo>
                  <a:cubicBezTo>
                    <a:pt x="296" y="327"/>
                    <a:pt x="381" y="259"/>
                    <a:pt x="381" y="159"/>
                  </a:cubicBezTo>
                  <a:cubicBezTo>
                    <a:pt x="381" y="80"/>
                    <a:pt x="301" y="1"/>
                    <a:pt x="2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1195600" y="3323025"/>
              <a:ext cx="22600" cy="22600"/>
            </a:xfrm>
            <a:custGeom>
              <a:rect b="b" l="l" r="r" t="t"/>
              <a:pathLst>
                <a:path extrusionOk="0" h="904" w="904">
                  <a:moveTo>
                    <a:pt x="444" y="1"/>
                  </a:moveTo>
                  <a:cubicBezTo>
                    <a:pt x="207" y="1"/>
                    <a:pt x="1" y="207"/>
                    <a:pt x="1" y="460"/>
                  </a:cubicBezTo>
                  <a:cubicBezTo>
                    <a:pt x="1" y="698"/>
                    <a:pt x="207" y="903"/>
                    <a:pt x="444" y="903"/>
                  </a:cubicBezTo>
                  <a:cubicBezTo>
                    <a:pt x="697" y="903"/>
                    <a:pt x="903" y="698"/>
                    <a:pt x="903" y="460"/>
                  </a:cubicBezTo>
                  <a:cubicBezTo>
                    <a:pt x="903" y="207"/>
                    <a:pt x="697" y="1"/>
                    <a:pt x="4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p:nvPr/>
          </p:nvSpPr>
          <p:spPr>
            <a:xfrm>
              <a:off x="950975" y="3221300"/>
              <a:ext cx="22200" cy="19000"/>
            </a:xfrm>
            <a:custGeom>
              <a:rect b="b" l="l" r="r" t="t"/>
              <a:pathLst>
                <a:path extrusionOk="0" h="760" w="888">
                  <a:moveTo>
                    <a:pt x="507" y="1"/>
                  </a:moveTo>
                  <a:cubicBezTo>
                    <a:pt x="175" y="1"/>
                    <a:pt x="0" y="412"/>
                    <a:pt x="238" y="650"/>
                  </a:cubicBezTo>
                  <a:cubicBezTo>
                    <a:pt x="314" y="726"/>
                    <a:pt x="408" y="760"/>
                    <a:pt x="500" y="760"/>
                  </a:cubicBezTo>
                  <a:cubicBezTo>
                    <a:pt x="697" y="760"/>
                    <a:pt x="887" y="607"/>
                    <a:pt x="887" y="381"/>
                  </a:cubicBezTo>
                  <a:cubicBezTo>
                    <a:pt x="887" y="159"/>
                    <a:pt x="713" y="1"/>
                    <a:pt x="5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1766000" y="3636825"/>
              <a:ext cx="7150" cy="6275"/>
            </a:xfrm>
            <a:custGeom>
              <a:rect b="b" l="l" r="r" t="t"/>
              <a:pathLst>
                <a:path extrusionOk="0" h="251" w="286">
                  <a:moveTo>
                    <a:pt x="143" y="1"/>
                  </a:moveTo>
                  <a:cubicBezTo>
                    <a:pt x="76" y="1"/>
                    <a:pt x="9" y="45"/>
                    <a:pt x="1" y="132"/>
                  </a:cubicBezTo>
                  <a:cubicBezTo>
                    <a:pt x="9" y="211"/>
                    <a:pt x="76" y="250"/>
                    <a:pt x="143" y="250"/>
                  </a:cubicBezTo>
                  <a:cubicBezTo>
                    <a:pt x="211" y="250"/>
                    <a:pt x="278" y="211"/>
                    <a:pt x="286" y="132"/>
                  </a:cubicBezTo>
                  <a:cubicBezTo>
                    <a:pt x="278" y="45"/>
                    <a:pt x="211" y="1"/>
                    <a:pt x="1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752650" y="3243475"/>
              <a:ext cx="7950" cy="6925"/>
            </a:xfrm>
            <a:custGeom>
              <a:rect b="b" l="l" r="r" t="t"/>
              <a:pathLst>
                <a:path extrusionOk="0" h="277" w="318">
                  <a:moveTo>
                    <a:pt x="175" y="0"/>
                  </a:moveTo>
                  <a:cubicBezTo>
                    <a:pt x="48" y="0"/>
                    <a:pt x="1" y="143"/>
                    <a:pt x="80" y="238"/>
                  </a:cubicBezTo>
                  <a:cubicBezTo>
                    <a:pt x="106" y="264"/>
                    <a:pt x="140" y="277"/>
                    <a:pt x="173" y="277"/>
                  </a:cubicBezTo>
                  <a:cubicBezTo>
                    <a:pt x="240" y="277"/>
                    <a:pt x="307" y="227"/>
                    <a:pt x="317" y="143"/>
                  </a:cubicBezTo>
                  <a:cubicBezTo>
                    <a:pt x="317" y="64"/>
                    <a:pt x="254"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1"/>
            <p:cNvSpPr/>
            <p:nvPr/>
          </p:nvSpPr>
          <p:spPr>
            <a:xfrm>
              <a:off x="1272800" y="3828525"/>
              <a:ext cx="22975" cy="22975"/>
            </a:xfrm>
            <a:custGeom>
              <a:rect b="b" l="l" r="r" t="t"/>
              <a:pathLst>
                <a:path extrusionOk="0" h="919" w="919">
                  <a:moveTo>
                    <a:pt x="459" y="0"/>
                  </a:moveTo>
                  <a:cubicBezTo>
                    <a:pt x="206" y="0"/>
                    <a:pt x="0" y="206"/>
                    <a:pt x="0" y="460"/>
                  </a:cubicBezTo>
                  <a:cubicBezTo>
                    <a:pt x="0" y="713"/>
                    <a:pt x="206" y="919"/>
                    <a:pt x="459" y="919"/>
                  </a:cubicBezTo>
                  <a:cubicBezTo>
                    <a:pt x="713" y="919"/>
                    <a:pt x="919" y="713"/>
                    <a:pt x="919" y="460"/>
                  </a:cubicBezTo>
                  <a:cubicBezTo>
                    <a:pt x="919" y="206"/>
                    <a:pt x="713" y="0"/>
                    <a:pt x="4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
            <p:cNvSpPr/>
            <p:nvPr/>
          </p:nvSpPr>
          <p:spPr>
            <a:xfrm>
              <a:off x="912575" y="3630200"/>
              <a:ext cx="12700" cy="10750"/>
            </a:xfrm>
            <a:custGeom>
              <a:rect b="b" l="l" r="r" t="t"/>
              <a:pathLst>
                <a:path extrusionOk="0" h="430" w="508">
                  <a:moveTo>
                    <a:pt x="301" y="1"/>
                  </a:moveTo>
                  <a:cubicBezTo>
                    <a:pt x="111" y="1"/>
                    <a:pt x="1" y="222"/>
                    <a:pt x="143" y="365"/>
                  </a:cubicBezTo>
                  <a:cubicBezTo>
                    <a:pt x="188" y="410"/>
                    <a:pt x="241" y="430"/>
                    <a:pt x="292" y="430"/>
                  </a:cubicBezTo>
                  <a:cubicBezTo>
                    <a:pt x="403" y="430"/>
                    <a:pt x="507" y="337"/>
                    <a:pt x="507" y="207"/>
                  </a:cubicBezTo>
                  <a:cubicBezTo>
                    <a:pt x="507" y="96"/>
                    <a:pt x="412" y="1"/>
                    <a:pt x="3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a:off x="1211050" y="2696025"/>
              <a:ext cx="3575" cy="3600"/>
            </a:xfrm>
            <a:custGeom>
              <a:rect b="b" l="l" r="r" t="t"/>
              <a:pathLst>
                <a:path extrusionOk="0" h="144" w="143">
                  <a:moveTo>
                    <a:pt x="79" y="1"/>
                  </a:moveTo>
                  <a:cubicBezTo>
                    <a:pt x="32" y="1"/>
                    <a:pt x="0" y="32"/>
                    <a:pt x="0" y="80"/>
                  </a:cubicBezTo>
                  <a:cubicBezTo>
                    <a:pt x="0" y="111"/>
                    <a:pt x="32" y="143"/>
                    <a:pt x="79" y="143"/>
                  </a:cubicBezTo>
                  <a:cubicBezTo>
                    <a:pt x="111" y="143"/>
                    <a:pt x="143" y="111"/>
                    <a:pt x="143" y="80"/>
                  </a:cubicBezTo>
                  <a:cubicBezTo>
                    <a:pt x="143" y="32"/>
                    <a:pt x="111" y="1"/>
                    <a:pt x="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a:off x="494575" y="3488900"/>
              <a:ext cx="19425" cy="16875"/>
            </a:xfrm>
            <a:custGeom>
              <a:rect b="b" l="l" r="r" t="t"/>
              <a:pathLst>
                <a:path extrusionOk="0" h="675" w="777">
                  <a:moveTo>
                    <a:pt x="444" y="0"/>
                  </a:moveTo>
                  <a:cubicBezTo>
                    <a:pt x="143" y="0"/>
                    <a:pt x="0" y="364"/>
                    <a:pt x="206" y="570"/>
                  </a:cubicBezTo>
                  <a:cubicBezTo>
                    <a:pt x="273" y="642"/>
                    <a:pt x="356" y="674"/>
                    <a:pt x="439" y="674"/>
                  </a:cubicBezTo>
                  <a:cubicBezTo>
                    <a:pt x="610" y="674"/>
                    <a:pt x="776" y="536"/>
                    <a:pt x="776" y="333"/>
                  </a:cubicBezTo>
                  <a:cubicBezTo>
                    <a:pt x="776" y="159"/>
                    <a:pt x="618" y="0"/>
                    <a:pt x="4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a:off x="1449350" y="3508675"/>
              <a:ext cx="21400" cy="18050"/>
            </a:xfrm>
            <a:custGeom>
              <a:rect b="b" l="l" r="r" t="t"/>
              <a:pathLst>
                <a:path extrusionOk="0" h="722" w="856">
                  <a:moveTo>
                    <a:pt x="491" y="1"/>
                  </a:moveTo>
                  <a:cubicBezTo>
                    <a:pt x="174" y="1"/>
                    <a:pt x="0" y="381"/>
                    <a:pt x="238" y="618"/>
                  </a:cubicBezTo>
                  <a:cubicBezTo>
                    <a:pt x="309" y="690"/>
                    <a:pt x="398" y="722"/>
                    <a:pt x="487" y="722"/>
                  </a:cubicBezTo>
                  <a:cubicBezTo>
                    <a:pt x="673" y="722"/>
                    <a:pt x="855" y="580"/>
                    <a:pt x="855" y="365"/>
                  </a:cubicBezTo>
                  <a:cubicBezTo>
                    <a:pt x="855" y="159"/>
                    <a:pt x="697" y="1"/>
                    <a:pt x="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p:nvPr/>
          </p:nvSpPr>
          <p:spPr>
            <a:xfrm>
              <a:off x="916150" y="3209825"/>
              <a:ext cx="25750" cy="22175"/>
            </a:xfrm>
            <a:custGeom>
              <a:rect b="b" l="l" r="r" t="t"/>
              <a:pathLst>
                <a:path extrusionOk="0" h="887" w="1030">
                  <a:moveTo>
                    <a:pt x="586" y="0"/>
                  </a:moveTo>
                  <a:cubicBezTo>
                    <a:pt x="190" y="0"/>
                    <a:pt x="0" y="476"/>
                    <a:pt x="269" y="761"/>
                  </a:cubicBezTo>
                  <a:cubicBezTo>
                    <a:pt x="361" y="847"/>
                    <a:pt x="472" y="886"/>
                    <a:pt x="581" y="886"/>
                  </a:cubicBezTo>
                  <a:cubicBezTo>
                    <a:pt x="811" y="886"/>
                    <a:pt x="1029" y="712"/>
                    <a:pt x="1029" y="444"/>
                  </a:cubicBezTo>
                  <a:cubicBezTo>
                    <a:pt x="1029" y="206"/>
                    <a:pt x="839" y="0"/>
                    <a:pt x="5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1"/>
            <p:cNvSpPr/>
            <p:nvPr/>
          </p:nvSpPr>
          <p:spPr>
            <a:xfrm>
              <a:off x="1460025" y="3695625"/>
              <a:ext cx="6150" cy="5350"/>
            </a:xfrm>
            <a:custGeom>
              <a:rect b="b" l="l" r="r" t="t"/>
              <a:pathLst>
                <a:path extrusionOk="0" h="214" w="246">
                  <a:moveTo>
                    <a:pt x="127" y="0"/>
                  </a:moveTo>
                  <a:cubicBezTo>
                    <a:pt x="76" y="0"/>
                    <a:pt x="24" y="36"/>
                    <a:pt x="16" y="107"/>
                  </a:cubicBezTo>
                  <a:cubicBezTo>
                    <a:pt x="1" y="178"/>
                    <a:pt x="60" y="214"/>
                    <a:pt x="121" y="214"/>
                  </a:cubicBezTo>
                  <a:cubicBezTo>
                    <a:pt x="183" y="214"/>
                    <a:pt x="246" y="178"/>
                    <a:pt x="238" y="107"/>
                  </a:cubicBezTo>
                  <a:cubicBezTo>
                    <a:pt x="230" y="36"/>
                    <a:pt x="179"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558300" y="3198750"/>
              <a:ext cx="12300" cy="10825"/>
            </a:xfrm>
            <a:custGeom>
              <a:rect b="b" l="l" r="r" t="t"/>
              <a:pathLst>
                <a:path extrusionOk="0" h="433" w="492">
                  <a:moveTo>
                    <a:pt x="286" y="0"/>
                  </a:moveTo>
                  <a:cubicBezTo>
                    <a:pt x="96" y="0"/>
                    <a:pt x="1" y="238"/>
                    <a:pt x="127" y="364"/>
                  </a:cubicBezTo>
                  <a:cubicBezTo>
                    <a:pt x="175" y="412"/>
                    <a:pt x="231" y="433"/>
                    <a:pt x="285" y="433"/>
                  </a:cubicBezTo>
                  <a:cubicBezTo>
                    <a:pt x="393" y="433"/>
                    <a:pt x="491" y="348"/>
                    <a:pt x="491" y="222"/>
                  </a:cubicBezTo>
                  <a:cubicBezTo>
                    <a:pt x="491" y="95"/>
                    <a:pt x="396" y="0"/>
                    <a:pt x="2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
            <p:cNvSpPr/>
            <p:nvPr/>
          </p:nvSpPr>
          <p:spPr>
            <a:xfrm>
              <a:off x="424100" y="2823100"/>
              <a:ext cx="4000" cy="3575"/>
            </a:xfrm>
            <a:custGeom>
              <a:rect b="b" l="l" r="r" t="t"/>
              <a:pathLst>
                <a:path extrusionOk="0" h="143" w="160">
                  <a:moveTo>
                    <a:pt x="80" y="0"/>
                  </a:moveTo>
                  <a:cubicBezTo>
                    <a:pt x="1" y="0"/>
                    <a:pt x="1" y="127"/>
                    <a:pt x="80" y="143"/>
                  </a:cubicBezTo>
                  <a:cubicBezTo>
                    <a:pt x="128" y="143"/>
                    <a:pt x="159" y="111"/>
                    <a:pt x="159" y="79"/>
                  </a:cubicBezTo>
                  <a:cubicBezTo>
                    <a:pt x="159" y="32"/>
                    <a:pt x="128" y="0"/>
                    <a:pt x="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p:nvPr/>
          </p:nvSpPr>
          <p:spPr>
            <a:xfrm>
              <a:off x="1454475" y="3081175"/>
              <a:ext cx="4400" cy="4775"/>
            </a:xfrm>
            <a:custGeom>
              <a:rect b="b" l="l" r="r" t="t"/>
              <a:pathLst>
                <a:path extrusionOk="0" h="191" w="176">
                  <a:moveTo>
                    <a:pt x="80" y="1"/>
                  </a:moveTo>
                  <a:cubicBezTo>
                    <a:pt x="33" y="1"/>
                    <a:pt x="1" y="48"/>
                    <a:pt x="1" y="96"/>
                  </a:cubicBezTo>
                  <a:cubicBezTo>
                    <a:pt x="1" y="143"/>
                    <a:pt x="33" y="191"/>
                    <a:pt x="80" y="191"/>
                  </a:cubicBezTo>
                  <a:cubicBezTo>
                    <a:pt x="128" y="191"/>
                    <a:pt x="175" y="143"/>
                    <a:pt x="175" y="96"/>
                  </a:cubicBezTo>
                  <a:cubicBezTo>
                    <a:pt x="175" y="48"/>
                    <a:pt x="128" y="1"/>
                    <a:pt x="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1871300" y="3172825"/>
              <a:ext cx="3600" cy="3575"/>
            </a:xfrm>
            <a:custGeom>
              <a:rect b="b" l="l" r="r" t="t"/>
              <a:pathLst>
                <a:path extrusionOk="0" h="143" w="144">
                  <a:moveTo>
                    <a:pt x="72" y="0"/>
                  </a:moveTo>
                  <a:cubicBezTo>
                    <a:pt x="36" y="0"/>
                    <a:pt x="1" y="24"/>
                    <a:pt x="1" y="71"/>
                  </a:cubicBezTo>
                  <a:cubicBezTo>
                    <a:pt x="1" y="119"/>
                    <a:pt x="36" y="143"/>
                    <a:pt x="72" y="143"/>
                  </a:cubicBezTo>
                  <a:cubicBezTo>
                    <a:pt x="108" y="143"/>
                    <a:pt x="143" y="119"/>
                    <a:pt x="143" y="71"/>
                  </a:cubicBezTo>
                  <a:cubicBezTo>
                    <a:pt x="143" y="24"/>
                    <a:pt x="108" y="0"/>
                    <a:pt x="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1106150" y="3815850"/>
              <a:ext cx="26925" cy="22825"/>
            </a:xfrm>
            <a:custGeom>
              <a:rect b="b" l="l" r="r" t="t"/>
              <a:pathLst>
                <a:path extrusionOk="0" h="913" w="1077">
                  <a:moveTo>
                    <a:pt x="618" y="1"/>
                  </a:moveTo>
                  <a:cubicBezTo>
                    <a:pt x="206" y="1"/>
                    <a:pt x="0" y="492"/>
                    <a:pt x="285" y="777"/>
                  </a:cubicBezTo>
                  <a:cubicBezTo>
                    <a:pt x="379" y="870"/>
                    <a:pt x="495" y="913"/>
                    <a:pt x="609" y="913"/>
                  </a:cubicBezTo>
                  <a:cubicBezTo>
                    <a:pt x="842" y="913"/>
                    <a:pt x="1066" y="736"/>
                    <a:pt x="1077" y="460"/>
                  </a:cubicBezTo>
                  <a:cubicBezTo>
                    <a:pt x="1077" y="207"/>
                    <a:pt x="871" y="1"/>
                    <a:pt x="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881700" y="3556575"/>
              <a:ext cx="24050" cy="20450"/>
            </a:xfrm>
            <a:custGeom>
              <a:rect b="b" l="l" r="r" t="t"/>
              <a:pathLst>
                <a:path extrusionOk="0" h="818" w="962">
                  <a:moveTo>
                    <a:pt x="555" y="1"/>
                  </a:moveTo>
                  <a:cubicBezTo>
                    <a:pt x="191" y="1"/>
                    <a:pt x="1" y="444"/>
                    <a:pt x="254" y="697"/>
                  </a:cubicBezTo>
                  <a:cubicBezTo>
                    <a:pt x="342" y="780"/>
                    <a:pt x="448" y="817"/>
                    <a:pt x="551" y="817"/>
                  </a:cubicBezTo>
                  <a:cubicBezTo>
                    <a:pt x="763" y="817"/>
                    <a:pt x="961" y="658"/>
                    <a:pt x="951" y="412"/>
                  </a:cubicBezTo>
                  <a:cubicBezTo>
                    <a:pt x="951" y="191"/>
                    <a:pt x="776" y="1"/>
                    <a:pt x="5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p:nvPr/>
          </p:nvSpPr>
          <p:spPr>
            <a:xfrm>
              <a:off x="779575" y="3438625"/>
              <a:ext cx="18225" cy="15525"/>
            </a:xfrm>
            <a:custGeom>
              <a:rect b="b" l="l" r="r" t="t"/>
              <a:pathLst>
                <a:path extrusionOk="0" h="621" w="729">
                  <a:moveTo>
                    <a:pt x="428" y="0"/>
                  </a:moveTo>
                  <a:cubicBezTo>
                    <a:pt x="143" y="0"/>
                    <a:pt x="1" y="333"/>
                    <a:pt x="191" y="523"/>
                  </a:cubicBezTo>
                  <a:cubicBezTo>
                    <a:pt x="258" y="590"/>
                    <a:pt x="339" y="620"/>
                    <a:pt x="417" y="620"/>
                  </a:cubicBezTo>
                  <a:cubicBezTo>
                    <a:pt x="578" y="620"/>
                    <a:pt x="729" y="493"/>
                    <a:pt x="729" y="301"/>
                  </a:cubicBezTo>
                  <a:cubicBezTo>
                    <a:pt x="729" y="127"/>
                    <a:pt x="586" y="0"/>
                    <a:pt x="4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
            <p:cNvSpPr/>
            <p:nvPr/>
          </p:nvSpPr>
          <p:spPr>
            <a:xfrm>
              <a:off x="305350" y="3445750"/>
              <a:ext cx="11125" cy="9525"/>
            </a:xfrm>
            <a:custGeom>
              <a:rect b="b" l="l" r="r" t="t"/>
              <a:pathLst>
                <a:path extrusionOk="0" h="381" w="445">
                  <a:moveTo>
                    <a:pt x="238" y="0"/>
                  </a:moveTo>
                  <a:cubicBezTo>
                    <a:pt x="80" y="16"/>
                    <a:pt x="1" y="206"/>
                    <a:pt x="127" y="333"/>
                  </a:cubicBezTo>
                  <a:cubicBezTo>
                    <a:pt x="161" y="366"/>
                    <a:pt x="203" y="381"/>
                    <a:pt x="245" y="381"/>
                  </a:cubicBezTo>
                  <a:cubicBezTo>
                    <a:pt x="343" y="381"/>
                    <a:pt x="444" y="301"/>
                    <a:pt x="444" y="190"/>
                  </a:cubicBezTo>
                  <a:cubicBezTo>
                    <a:pt x="444" y="79"/>
                    <a:pt x="349"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1909300" y="3071275"/>
              <a:ext cx="1625" cy="1625"/>
            </a:xfrm>
            <a:custGeom>
              <a:rect b="b" l="l" r="r" t="t"/>
              <a:pathLst>
                <a:path extrusionOk="0" h="65" w="65">
                  <a:moveTo>
                    <a:pt x="32" y="1"/>
                  </a:moveTo>
                  <a:cubicBezTo>
                    <a:pt x="17" y="1"/>
                    <a:pt x="1" y="17"/>
                    <a:pt x="1" y="32"/>
                  </a:cubicBezTo>
                  <a:cubicBezTo>
                    <a:pt x="1" y="48"/>
                    <a:pt x="17" y="64"/>
                    <a:pt x="32" y="64"/>
                  </a:cubicBezTo>
                  <a:cubicBezTo>
                    <a:pt x="48" y="64"/>
                    <a:pt x="64" y="48"/>
                    <a:pt x="64" y="32"/>
                  </a:cubicBezTo>
                  <a:cubicBezTo>
                    <a:pt x="64" y="17"/>
                    <a:pt x="48" y="1"/>
                    <a:pt x="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1493550" y="3017025"/>
              <a:ext cx="4900" cy="3325"/>
            </a:xfrm>
            <a:custGeom>
              <a:rect b="b" l="l" r="r" t="t"/>
              <a:pathLst>
                <a:path extrusionOk="0" h="133" w="196">
                  <a:moveTo>
                    <a:pt x="88" y="1"/>
                  </a:moveTo>
                  <a:cubicBezTo>
                    <a:pt x="1" y="1"/>
                    <a:pt x="106" y="133"/>
                    <a:pt x="163" y="133"/>
                  </a:cubicBezTo>
                  <a:cubicBezTo>
                    <a:pt x="182" y="133"/>
                    <a:pt x="195" y="119"/>
                    <a:pt x="195" y="81"/>
                  </a:cubicBezTo>
                  <a:cubicBezTo>
                    <a:pt x="195" y="33"/>
                    <a:pt x="148" y="2"/>
                    <a:pt x="100" y="2"/>
                  </a:cubicBezTo>
                  <a:cubicBezTo>
                    <a:pt x="96" y="1"/>
                    <a:pt x="92" y="1"/>
                    <a:pt x="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p:nvPr/>
          </p:nvSpPr>
          <p:spPr>
            <a:xfrm>
              <a:off x="1077250" y="3721650"/>
              <a:ext cx="12300" cy="10575"/>
            </a:xfrm>
            <a:custGeom>
              <a:rect b="b" l="l" r="r" t="t"/>
              <a:pathLst>
                <a:path extrusionOk="0" h="423" w="492">
                  <a:moveTo>
                    <a:pt x="285" y="0"/>
                  </a:moveTo>
                  <a:cubicBezTo>
                    <a:pt x="95" y="0"/>
                    <a:pt x="0" y="238"/>
                    <a:pt x="143" y="364"/>
                  </a:cubicBezTo>
                  <a:cubicBezTo>
                    <a:pt x="183" y="405"/>
                    <a:pt x="233" y="423"/>
                    <a:pt x="283" y="423"/>
                  </a:cubicBezTo>
                  <a:cubicBezTo>
                    <a:pt x="388" y="423"/>
                    <a:pt x="491" y="341"/>
                    <a:pt x="491" y="222"/>
                  </a:cubicBezTo>
                  <a:cubicBezTo>
                    <a:pt x="491" y="95"/>
                    <a:pt x="396"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1"/>
            <p:cNvSpPr/>
            <p:nvPr/>
          </p:nvSpPr>
          <p:spPr>
            <a:xfrm>
              <a:off x="1396625" y="3257275"/>
              <a:ext cx="6425" cy="4250"/>
            </a:xfrm>
            <a:custGeom>
              <a:rect b="b" l="l" r="r" t="t"/>
              <a:pathLst>
                <a:path extrusionOk="0" h="170" w="257">
                  <a:moveTo>
                    <a:pt x="165" y="0"/>
                  </a:moveTo>
                  <a:cubicBezTo>
                    <a:pt x="159" y="0"/>
                    <a:pt x="152" y="1"/>
                    <a:pt x="146" y="3"/>
                  </a:cubicBezTo>
                  <a:cubicBezTo>
                    <a:pt x="0" y="3"/>
                    <a:pt x="143" y="170"/>
                    <a:pt x="217" y="170"/>
                  </a:cubicBezTo>
                  <a:cubicBezTo>
                    <a:pt x="240" y="170"/>
                    <a:pt x="257" y="154"/>
                    <a:pt x="257" y="113"/>
                  </a:cubicBezTo>
                  <a:cubicBezTo>
                    <a:pt x="257" y="57"/>
                    <a:pt x="219" y="0"/>
                    <a:pt x="1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
            <p:cNvSpPr/>
            <p:nvPr/>
          </p:nvSpPr>
          <p:spPr>
            <a:xfrm>
              <a:off x="511975" y="3563300"/>
              <a:ext cx="17050" cy="17050"/>
            </a:xfrm>
            <a:custGeom>
              <a:rect b="b" l="l" r="r" t="t"/>
              <a:pathLst>
                <a:path extrusionOk="0" h="682" w="682">
                  <a:moveTo>
                    <a:pt x="349" y="1"/>
                  </a:moveTo>
                  <a:cubicBezTo>
                    <a:pt x="159" y="1"/>
                    <a:pt x="1" y="159"/>
                    <a:pt x="1" y="349"/>
                  </a:cubicBezTo>
                  <a:cubicBezTo>
                    <a:pt x="1" y="523"/>
                    <a:pt x="159" y="682"/>
                    <a:pt x="349" y="682"/>
                  </a:cubicBezTo>
                  <a:cubicBezTo>
                    <a:pt x="523" y="682"/>
                    <a:pt x="682" y="523"/>
                    <a:pt x="682" y="349"/>
                  </a:cubicBezTo>
                  <a:cubicBezTo>
                    <a:pt x="682" y="159"/>
                    <a:pt x="523" y="1"/>
                    <a:pt x="3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1"/>
            <p:cNvSpPr/>
            <p:nvPr/>
          </p:nvSpPr>
          <p:spPr>
            <a:xfrm>
              <a:off x="1298125" y="3585475"/>
              <a:ext cx="13100" cy="13100"/>
            </a:xfrm>
            <a:custGeom>
              <a:rect b="b" l="l" r="r" t="t"/>
              <a:pathLst>
                <a:path extrusionOk="0" h="524" w="524">
                  <a:moveTo>
                    <a:pt x="254" y="1"/>
                  </a:moveTo>
                  <a:cubicBezTo>
                    <a:pt x="111" y="1"/>
                    <a:pt x="1" y="111"/>
                    <a:pt x="1" y="270"/>
                  </a:cubicBezTo>
                  <a:cubicBezTo>
                    <a:pt x="1" y="412"/>
                    <a:pt x="111" y="523"/>
                    <a:pt x="254" y="523"/>
                  </a:cubicBezTo>
                  <a:cubicBezTo>
                    <a:pt x="412" y="523"/>
                    <a:pt x="523" y="412"/>
                    <a:pt x="523" y="270"/>
                  </a:cubicBezTo>
                  <a:cubicBezTo>
                    <a:pt x="523" y="111"/>
                    <a:pt x="412" y="1"/>
                    <a:pt x="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1"/>
            <p:cNvSpPr/>
            <p:nvPr/>
          </p:nvSpPr>
          <p:spPr>
            <a:xfrm>
              <a:off x="1134650" y="3955975"/>
              <a:ext cx="11900" cy="9800"/>
            </a:xfrm>
            <a:custGeom>
              <a:rect b="b" l="l" r="r" t="t"/>
              <a:pathLst>
                <a:path extrusionOk="0" h="392" w="476">
                  <a:moveTo>
                    <a:pt x="269" y="1"/>
                  </a:moveTo>
                  <a:cubicBezTo>
                    <a:pt x="95" y="1"/>
                    <a:pt x="0" y="207"/>
                    <a:pt x="127" y="333"/>
                  </a:cubicBezTo>
                  <a:cubicBezTo>
                    <a:pt x="167" y="374"/>
                    <a:pt x="217" y="391"/>
                    <a:pt x="267" y="391"/>
                  </a:cubicBezTo>
                  <a:cubicBezTo>
                    <a:pt x="372" y="391"/>
                    <a:pt x="475" y="310"/>
                    <a:pt x="475" y="191"/>
                  </a:cubicBezTo>
                  <a:cubicBezTo>
                    <a:pt x="475" y="80"/>
                    <a:pt x="380" y="1"/>
                    <a:pt x="2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1"/>
            <p:cNvSpPr/>
            <p:nvPr/>
          </p:nvSpPr>
          <p:spPr>
            <a:xfrm>
              <a:off x="478725" y="3610025"/>
              <a:ext cx="12300" cy="10575"/>
            </a:xfrm>
            <a:custGeom>
              <a:rect b="b" l="l" r="r" t="t"/>
              <a:pathLst>
                <a:path extrusionOk="0" h="423" w="492">
                  <a:moveTo>
                    <a:pt x="286" y="0"/>
                  </a:moveTo>
                  <a:cubicBezTo>
                    <a:pt x="96" y="0"/>
                    <a:pt x="1" y="222"/>
                    <a:pt x="128" y="364"/>
                  </a:cubicBezTo>
                  <a:cubicBezTo>
                    <a:pt x="172" y="404"/>
                    <a:pt x="225" y="422"/>
                    <a:pt x="276" y="422"/>
                  </a:cubicBezTo>
                  <a:cubicBezTo>
                    <a:pt x="387" y="422"/>
                    <a:pt x="492" y="336"/>
                    <a:pt x="492" y="206"/>
                  </a:cubicBezTo>
                  <a:cubicBezTo>
                    <a:pt x="492" y="95"/>
                    <a:pt x="397" y="0"/>
                    <a:pt x="2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1"/>
            <p:cNvSpPr/>
            <p:nvPr/>
          </p:nvSpPr>
          <p:spPr>
            <a:xfrm>
              <a:off x="872600" y="3601300"/>
              <a:ext cx="9525" cy="9525"/>
            </a:xfrm>
            <a:custGeom>
              <a:rect b="b" l="l" r="r" t="t"/>
              <a:pathLst>
                <a:path extrusionOk="0" h="381" w="381">
                  <a:moveTo>
                    <a:pt x="190" y="1"/>
                  </a:moveTo>
                  <a:cubicBezTo>
                    <a:pt x="80" y="1"/>
                    <a:pt x="0" y="96"/>
                    <a:pt x="0" y="191"/>
                  </a:cubicBezTo>
                  <a:cubicBezTo>
                    <a:pt x="0" y="302"/>
                    <a:pt x="80" y="381"/>
                    <a:pt x="190" y="381"/>
                  </a:cubicBezTo>
                  <a:cubicBezTo>
                    <a:pt x="301" y="381"/>
                    <a:pt x="380" y="302"/>
                    <a:pt x="380" y="191"/>
                  </a:cubicBezTo>
                  <a:cubicBezTo>
                    <a:pt x="380" y="96"/>
                    <a:pt x="301" y="1"/>
                    <a:pt x="1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1"/>
            <p:cNvSpPr/>
            <p:nvPr/>
          </p:nvSpPr>
          <p:spPr>
            <a:xfrm>
              <a:off x="1134650" y="3903725"/>
              <a:ext cx="23375" cy="20050"/>
            </a:xfrm>
            <a:custGeom>
              <a:rect b="b" l="l" r="r" t="t"/>
              <a:pathLst>
                <a:path extrusionOk="0" h="802" w="935">
                  <a:moveTo>
                    <a:pt x="539" y="1"/>
                  </a:moveTo>
                  <a:cubicBezTo>
                    <a:pt x="190" y="1"/>
                    <a:pt x="0" y="428"/>
                    <a:pt x="254" y="682"/>
                  </a:cubicBezTo>
                  <a:cubicBezTo>
                    <a:pt x="332" y="765"/>
                    <a:pt x="430" y="802"/>
                    <a:pt x="528" y="802"/>
                  </a:cubicBezTo>
                  <a:cubicBezTo>
                    <a:pt x="727" y="802"/>
                    <a:pt x="924" y="646"/>
                    <a:pt x="934" y="412"/>
                  </a:cubicBezTo>
                  <a:cubicBezTo>
                    <a:pt x="934" y="191"/>
                    <a:pt x="760" y="17"/>
                    <a:pt x="5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1"/>
            <p:cNvSpPr/>
            <p:nvPr/>
          </p:nvSpPr>
          <p:spPr>
            <a:xfrm>
              <a:off x="1148900" y="3334525"/>
              <a:ext cx="7550" cy="7925"/>
            </a:xfrm>
            <a:custGeom>
              <a:rect b="b" l="l" r="r" t="t"/>
              <a:pathLst>
                <a:path extrusionOk="0" h="317" w="302">
                  <a:moveTo>
                    <a:pt x="143" y="0"/>
                  </a:moveTo>
                  <a:cubicBezTo>
                    <a:pt x="64" y="0"/>
                    <a:pt x="0" y="79"/>
                    <a:pt x="0" y="158"/>
                  </a:cubicBezTo>
                  <a:cubicBezTo>
                    <a:pt x="0" y="253"/>
                    <a:pt x="64" y="317"/>
                    <a:pt x="143" y="317"/>
                  </a:cubicBezTo>
                  <a:cubicBezTo>
                    <a:pt x="238" y="317"/>
                    <a:pt x="301" y="253"/>
                    <a:pt x="301" y="158"/>
                  </a:cubicBezTo>
                  <a:cubicBezTo>
                    <a:pt x="301" y="79"/>
                    <a:pt x="238"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1"/>
            <p:cNvSpPr/>
            <p:nvPr/>
          </p:nvSpPr>
          <p:spPr>
            <a:xfrm>
              <a:off x="1269225" y="3169850"/>
              <a:ext cx="17050" cy="14575"/>
            </a:xfrm>
            <a:custGeom>
              <a:rect b="b" l="l" r="r" t="t"/>
              <a:pathLst>
                <a:path extrusionOk="0" h="583" w="682">
                  <a:moveTo>
                    <a:pt x="397" y="0"/>
                  </a:moveTo>
                  <a:cubicBezTo>
                    <a:pt x="143" y="0"/>
                    <a:pt x="1" y="317"/>
                    <a:pt x="191" y="491"/>
                  </a:cubicBezTo>
                  <a:cubicBezTo>
                    <a:pt x="249" y="554"/>
                    <a:pt x="323" y="583"/>
                    <a:pt x="395" y="583"/>
                  </a:cubicBezTo>
                  <a:cubicBezTo>
                    <a:pt x="541" y="583"/>
                    <a:pt x="682" y="470"/>
                    <a:pt x="682" y="301"/>
                  </a:cubicBezTo>
                  <a:cubicBezTo>
                    <a:pt x="682" y="127"/>
                    <a:pt x="555" y="0"/>
                    <a:pt x="3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1"/>
            <p:cNvSpPr/>
            <p:nvPr/>
          </p:nvSpPr>
          <p:spPr>
            <a:xfrm>
              <a:off x="1894650" y="3344400"/>
              <a:ext cx="3200" cy="2800"/>
            </a:xfrm>
            <a:custGeom>
              <a:rect b="b" l="l" r="r" t="t"/>
              <a:pathLst>
                <a:path extrusionOk="0" h="112" w="128">
                  <a:moveTo>
                    <a:pt x="64" y="1"/>
                  </a:moveTo>
                  <a:cubicBezTo>
                    <a:pt x="33" y="1"/>
                    <a:pt x="1" y="17"/>
                    <a:pt x="17" y="64"/>
                  </a:cubicBezTo>
                  <a:cubicBezTo>
                    <a:pt x="17" y="96"/>
                    <a:pt x="33" y="112"/>
                    <a:pt x="64" y="112"/>
                  </a:cubicBezTo>
                  <a:cubicBezTo>
                    <a:pt x="96" y="112"/>
                    <a:pt x="128" y="96"/>
                    <a:pt x="128" y="64"/>
                  </a:cubicBezTo>
                  <a:cubicBezTo>
                    <a:pt x="128" y="17"/>
                    <a:pt x="96" y="1"/>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1"/>
            <p:cNvSpPr/>
            <p:nvPr/>
          </p:nvSpPr>
          <p:spPr>
            <a:xfrm>
              <a:off x="918900" y="3519375"/>
              <a:ext cx="22200" cy="19000"/>
            </a:xfrm>
            <a:custGeom>
              <a:rect b="b" l="l" r="r" t="t"/>
              <a:pathLst>
                <a:path extrusionOk="0" h="760" w="888">
                  <a:moveTo>
                    <a:pt x="508" y="0"/>
                  </a:moveTo>
                  <a:cubicBezTo>
                    <a:pt x="175" y="0"/>
                    <a:pt x="1" y="412"/>
                    <a:pt x="238" y="650"/>
                  </a:cubicBezTo>
                  <a:cubicBezTo>
                    <a:pt x="314" y="726"/>
                    <a:pt x="408" y="759"/>
                    <a:pt x="501" y="759"/>
                  </a:cubicBezTo>
                  <a:cubicBezTo>
                    <a:pt x="697" y="759"/>
                    <a:pt x="888" y="606"/>
                    <a:pt x="888" y="380"/>
                  </a:cubicBezTo>
                  <a:cubicBezTo>
                    <a:pt x="888" y="175"/>
                    <a:pt x="729" y="0"/>
                    <a:pt x="5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1"/>
            <p:cNvSpPr/>
            <p:nvPr/>
          </p:nvSpPr>
          <p:spPr>
            <a:xfrm>
              <a:off x="515675" y="3886700"/>
              <a:ext cx="3450" cy="2225"/>
            </a:xfrm>
            <a:custGeom>
              <a:rect b="b" l="l" r="r" t="t"/>
              <a:pathLst>
                <a:path extrusionOk="0" h="89" w="138">
                  <a:moveTo>
                    <a:pt x="75" y="1"/>
                  </a:moveTo>
                  <a:cubicBezTo>
                    <a:pt x="0" y="1"/>
                    <a:pt x="81" y="88"/>
                    <a:pt x="120" y="88"/>
                  </a:cubicBezTo>
                  <a:cubicBezTo>
                    <a:pt x="130" y="88"/>
                    <a:pt x="138" y="81"/>
                    <a:pt x="138" y="64"/>
                  </a:cubicBezTo>
                  <a:cubicBezTo>
                    <a:pt x="138" y="33"/>
                    <a:pt x="106" y="1"/>
                    <a:pt x="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
            <p:cNvSpPr/>
            <p:nvPr/>
          </p:nvSpPr>
          <p:spPr>
            <a:xfrm>
              <a:off x="1545525" y="3239225"/>
              <a:ext cx="7550" cy="7725"/>
            </a:xfrm>
            <a:custGeom>
              <a:rect b="b" l="l" r="r" t="t"/>
              <a:pathLst>
                <a:path extrusionOk="0" h="309" w="302">
                  <a:moveTo>
                    <a:pt x="151" y="0"/>
                  </a:moveTo>
                  <a:cubicBezTo>
                    <a:pt x="76" y="0"/>
                    <a:pt x="1" y="52"/>
                    <a:pt x="1" y="155"/>
                  </a:cubicBezTo>
                  <a:cubicBezTo>
                    <a:pt x="1" y="257"/>
                    <a:pt x="76" y="309"/>
                    <a:pt x="151" y="309"/>
                  </a:cubicBezTo>
                  <a:cubicBezTo>
                    <a:pt x="226" y="309"/>
                    <a:pt x="301" y="257"/>
                    <a:pt x="301" y="155"/>
                  </a:cubicBezTo>
                  <a:cubicBezTo>
                    <a:pt x="301" y="52"/>
                    <a:pt x="226" y="0"/>
                    <a:pt x="1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1"/>
            <p:cNvSpPr/>
            <p:nvPr/>
          </p:nvSpPr>
          <p:spPr>
            <a:xfrm>
              <a:off x="982250" y="3542325"/>
              <a:ext cx="10700" cy="10725"/>
            </a:xfrm>
            <a:custGeom>
              <a:rect b="b" l="l" r="r" t="t"/>
              <a:pathLst>
                <a:path extrusionOk="0" h="429" w="428">
                  <a:moveTo>
                    <a:pt x="206" y="1"/>
                  </a:moveTo>
                  <a:cubicBezTo>
                    <a:pt x="95" y="1"/>
                    <a:pt x="0" y="96"/>
                    <a:pt x="0" y="222"/>
                  </a:cubicBezTo>
                  <a:cubicBezTo>
                    <a:pt x="0" y="333"/>
                    <a:pt x="95" y="428"/>
                    <a:pt x="206" y="428"/>
                  </a:cubicBezTo>
                  <a:cubicBezTo>
                    <a:pt x="333" y="428"/>
                    <a:pt x="428" y="333"/>
                    <a:pt x="428" y="222"/>
                  </a:cubicBezTo>
                  <a:cubicBezTo>
                    <a:pt x="428" y="96"/>
                    <a:pt x="333" y="1"/>
                    <a:pt x="2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1"/>
            <p:cNvSpPr/>
            <p:nvPr/>
          </p:nvSpPr>
          <p:spPr>
            <a:xfrm>
              <a:off x="396400" y="3577550"/>
              <a:ext cx="9525" cy="8275"/>
            </a:xfrm>
            <a:custGeom>
              <a:rect b="b" l="l" r="r" t="t"/>
              <a:pathLst>
                <a:path extrusionOk="0" h="331" w="381">
                  <a:moveTo>
                    <a:pt x="222" y="1"/>
                  </a:moveTo>
                  <a:cubicBezTo>
                    <a:pt x="64" y="1"/>
                    <a:pt x="1" y="175"/>
                    <a:pt x="96" y="286"/>
                  </a:cubicBezTo>
                  <a:cubicBezTo>
                    <a:pt x="131" y="316"/>
                    <a:pt x="173" y="331"/>
                    <a:pt x="214" y="331"/>
                  </a:cubicBezTo>
                  <a:cubicBezTo>
                    <a:pt x="300" y="331"/>
                    <a:pt x="381" y="267"/>
                    <a:pt x="381" y="159"/>
                  </a:cubicBezTo>
                  <a:cubicBezTo>
                    <a:pt x="381" y="80"/>
                    <a:pt x="301" y="1"/>
                    <a:pt x="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1"/>
            <p:cNvSpPr/>
            <p:nvPr/>
          </p:nvSpPr>
          <p:spPr>
            <a:xfrm>
              <a:off x="649750" y="3547875"/>
              <a:ext cx="15850" cy="15850"/>
            </a:xfrm>
            <a:custGeom>
              <a:rect b="b" l="l" r="r" t="t"/>
              <a:pathLst>
                <a:path extrusionOk="0" h="634" w="634">
                  <a:moveTo>
                    <a:pt x="317" y="0"/>
                  </a:moveTo>
                  <a:cubicBezTo>
                    <a:pt x="143" y="0"/>
                    <a:pt x="0" y="143"/>
                    <a:pt x="0" y="317"/>
                  </a:cubicBezTo>
                  <a:cubicBezTo>
                    <a:pt x="0" y="491"/>
                    <a:pt x="143" y="634"/>
                    <a:pt x="317" y="634"/>
                  </a:cubicBezTo>
                  <a:cubicBezTo>
                    <a:pt x="491" y="634"/>
                    <a:pt x="633" y="491"/>
                    <a:pt x="633" y="317"/>
                  </a:cubicBezTo>
                  <a:cubicBezTo>
                    <a:pt x="633" y="143"/>
                    <a:pt x="491" y="0"/>
                    <a:pt x="3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1"/>
            <p:cNvSpPr/>
            <p:nvPr/>
          </p:nvSpPr>
          <p:spPr>
            <a:xfrm>
              <a:off x="698850" y="3177750"/>
              <a:ext cx="7125" cy="4875"/>
            </a:xfrm>
            <a:custGeom>
              <a:rect b="b" l="l" r="r" t="t"/>
              <a:pathLst>
                <a:path extrusionOk="0" h="195" w="285">
                  <a:moveTo>
                    <a:pt x="158" y="1"/>
                  </a:moveTo>
                  <a:cubicBezTo>
                    <a:pt x="1" y="1"/>
                    <a:pt x="157" y="195"/>
                    <a:pt x="240" y="195"/>
                  </a:cubicBezTo>
                  <a:cubicBezTo>
                    <a:pt x="266" y="195"/>
                    <a:pt x="284" y="176"/>
                    <a:pt x="284" y="128"/>
                  </a:cubicBezTo>
                  <a:cubicBezTo>
                    <a:pt x="284" y="64"/>
                    <a:pt x="221" y="1"/>
                    <a:pt x="1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1"/>
            <p:cNvSpPr/>
            <p:nvPr/>
          </p:nvSpPr>
          <p:spPr>
            <a:xfrm>
              <a:off x="587600" y="3485725"/>
              <a:ext cx="7550" cy="7550"/>
            </a:xfrm>
            <a:custGeom>
              <a:rect b="b" l="l" r="r" t="t"/>
              <a:pathLst>
                <a:path extrusionOk="0" h="302" w="302">
                  <a:moveTo>
                    <a:pt x="143" y="0"/>
                  </a:moveTo>
                  <a:cubicBezTo>
                    <a:pt x="64" y="0"/>
                    <a:pt x="0" y="64"/>
                    <a:pt x="0" y="143"/>
                  </a:cubicBezTo>
                  <a:cubicBezTo>
                    <a:pt x="0" y="238"/>
                    <a:pt x="64" y="301"/>
                    <a:pt x="143" y="301"/>
                  </a:cubicBezTo>
                  <a:cubicBezTo>
                    <a:pt x="238" y="301"/>
                    <a:pt x="301" y="238"/>
                    <a:pt x="301" y="143"/>
                  </a:cubicBezTo>
                  <a:cubicBezTo>
                    <a:pt x="301" y="64"/>
                    <a:pt x="238"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1"/>
            <p:cNvSpPr/>
            <p:nvPr/>
          </p:nvSpPr>
          <p:spPr>
            <a:xfrm>
              <a:off x="1244300" y="2878900"/>
              <a:ext cx="5175" cy="5175"/>
            </a:xfrm>
            <a:custGeom>
              <a:rect b="b" l="l" r="r" t="t"/>
              <a:pathLst>
                <a:path extrusionOk="0" h="207" w="207">
                  <a:moveTo>
                    <a:pt x="111" y="1"/>
                  </a:moveTo>
                  <a:cubicBezTo>
                    <a:pt x="48" y="1"/>
                    <a:pt x="0" y="48"/>
                    <a:pt x="0" y="111"/>
                  </a:cubicBezTo>
                  <a:cubicBezTo>
                    <a:pt x="0" y="159"/>
                    <a:pt x="48" y="206"/>
                    <a:pt x="111" y="206"/>
                  </a:cubicBezTo>
                  <a:cubicBezTo>
                    <a:pt x="159" y="206"/>
                    <a:pt x="206" y="159"/>
                    <a:pt x="206" y="111"/>
                  </a:cubicBezTo>
                  <a:cubicBezTo>
                    <a:pt x="206" y="48"/>
                    <a:pt x="159" y="1"/>
                    <a:pt x="1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1"/>
            <p:cNvSpPr/>
            <p:nvPr/>
          </p:nvSpPr>
          <p:spPr>
            <a:xfrm>
              <a:off x="743550" y="3544700"/>
              <a:ext cx="21400" cy="18425"/>
            </a:xfrm>
            <a:custGeom>
              <a:rect b="b" l="l" r="r" t="t"/>
              <a:pathLst>
                <a:path extrusionOk="0" h="737" w="856">
                  <a:moveTo>
                    <a:pt x="491" y="1"/>
                  </a:moveTo>
                  <a:cubicBezTo>
                    <a:pt x="159" y="1"/>
                    <a:pt x="1" y="397"/>
                    <a:pt x="222" y="634"/>
                  </a:cubicBezTo>
                  <a:cubicBezTo>
                    <a:pt x="298" y="705"/>
                    <a:pt x="390" y="737"/>
                    <a:pt x="480" y="737"/>
                  </a:cubicBezTo>
                  <a:cubicBezTo>
                    <a:pt x="672" y="737"/>
                    <a:pt x="856" y="591"/>
                    <a:pt x="856" y="365"/>
                  </a:cubicBezTo>
                  <a:cubicBezTo>
                    <a:pt x="856" y="159"/>
                    <a:pt x="697" y="1"/>
                    <a:pt x="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1"/>
            <p:cNvSpPr/>
            <p:nvPr/>
          </p:nvSpPr>
          <p:spPr>
            <a:xfrm>
              <a:off x="1691200" y="3518575"/>
              <a:ext cx="9925" cy="8275"/>
            </a:xfrm>
            <a:custGeom>
              <a:rect b="b" l="l" r="r" t="t"/>
              <a:pathLst>
                <a:path extrusionOk="0" h="331" w="397">
                  <a:moveTo>
                    <a:pt x="222" y="1"/>
                  </a:moveTo>
                  <a:cubicBezTo>
                    <a:pt x="80" y="1"/>
                    <a:pt x="0" y="175"/>
                    <a:pt x="111" y="286"/>
                  </a:cubicBezTo>
                  <a:cubicBezTo>
                    <a:pt x="147" y="316"/>
                    <a:pt x="189" y="330"/>
                    <a:pt x="230" y="330"/>
                  </a:cubicBezTo>
                  <a:cubicBezTo>
                    <a:pt x="316" y="330"/>
                    <a:pt x="396" y="267"/>
                    <a:pt x="396" y="159"/>
                  </a:cubicBezTo>
                  <a:cubicBezTo>
                    <a:pt x="396" y="80"/>
                    <a:pt x="317" y="1"/>
                    <a:pt x="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1"/>
            <p:cNvSpPr/>
            <p:nvPr/>
          </p:nvSpPr>
          <p:spPr>
            <a:xfrm>
              <a:off x="1389575" y="3790925"/>
              <a:ext cx="17425" cy="17825"/>
            </a:xfrm>
            <a:custGeom>
              <a:rect b="b" l="l" r="r" t="t"/>
              <a:pathLst>
                <a:path extrusionOk="0" h="713" w="697">
                  <a:moveTo>
                    <a:pt x="349" y="0"/>
                  </a:moveTo>
                  <a:cubicBezTo>
                    <a:pt x="159" y="0"/>
                    <a:pt x="0" y="159"/>
                    <a:pt x="0" y="364"/>
                  </a:cubicBezTo>
                  <a:cubicBezTo>
                    <a:pt x="0" y="554"/>
                    <a:pt x="159" y="713"/>
                    <a:pt x="349" y="713"/>
                  </a:cubicBezTo>
                  <a:cubicBezTo>
                    <a:pt x="539" y="713"/>
                    <a:pt x="697" y="554"/>
                    <a:pt x="697" y="364"/>
                  </a:cubicBezTo>
                  <a:cubicBezTo>
                    <a:pt x="697" y="159"/>
                    <a:pt x="539" y="0"/>
                    <a:pt x="3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1"/>
            <p:cNvSpPr/>
            <p:nvPr/>
          </p:nvSpPr>
          <p:spPr>
            <a:xfrm>
              <a:off x="264975" y="3175375"/>
              <a:ext cx="2000" cy="1375"/>
            </a:xfrm>
            <a:custGeom>
              <a:rect b="b" l="l" r="r" t="t"/>
              <a:pathLst>
                <a:path extrusionOk="0" h="55" w="80">
                  <a:moveTo>
                    <a:pt x="48" y="1"/>
                  </a:moveTo>
                  <a:cubicBezTo>
                    <a:pt x="1" y="1"/>
                    <a:pt x="42" y="54"/>
                    <a:pt x="66" y="54"/>
                  </a:cubicBezTo>
                  <a:cubicBezTo>
                    <a:pt x="74" y="54"/>
                    <a:pt x="80" y="48"/>
                    <a:pt x="80" y="33"/>
                  </a:cubicBezTo>
                  <a:cubicBezTo>
                    <a:pt x="80" y="17"/>
                    <a:pt x="64" y="1"/>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1"/>
            <p:cNvSpPr/>
            <p:nvPr/>
          </p:nvSpPr>
          <p:spPr>
            <a:xfrm>
              <a:off x="247575" y="2990925"/>
              <a:ext cx="1600" cy="1600"/>
            </a:xfrm>
            <a:custGeom>
              <a:rect b="b" l="l" r="r" t="t"/>
              <a:pathLst>
                <a:path extrusionOk="0" h="64" w="64">
                  <a:moveTo>
                    <a:pt x="32" y="1"/>
                  </a:moveTo>
                  <a:cubicBezTo>
                    <a:pt x="16" y="1"/>
                    <a:pt x="0" y="16"/>
                    <a:pt x="0" y="32"/>
                  </a:cubicBezTo>
                  <a:cubicBezTo>
                    <a:pt x="0" y="48"/>
                    <a:pt x="16" y="64"/>
                    <a:pt x="32" y="64"/>
                  </a:cubicBezTo>
                  <a:cubicBezTo>
                    <a:pt x="48" y="64"/>
                    <a:pt x="63" y="48"/>
                    <a:pt x="63" y="32"/>
                  </a:cubicBezTo>
                  <a:cubicBezTo>
                    <a:pt x="63" y="16"/>
                    <a:pt x="48" y="1"/>
                    <a:pt x="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1"/>
            <p:cNvSpPr/>
            <p:nvPr/>
          </p:nvSpPr>
          <p:spPr>
            <a:xfrm>
              <a:off x="1650825" y="3019825"/>
              <a:ext cx="3975" cy="3975"/>
            </a:xfrm>
            <a:custGeom>
              <a:rect b="b" l="l" r="r" t="t"/>
              <a:pathLst>
                <a:path extrusionOk="0" h="159" w="159">
                  <a:moveTo>
                    <a:pt x="80" y="0"/>
                  </a:moveTo>
                  <a:cubicBezTo>
                    <a:pt x="32" y="0"/>
                    <a:pt x="0" y="32"/>
                    <a:pt x="0" y="80"/>
                  </a:cubicBezTo>
                  <a:cubicBezTo>
                    <a:pt x="0" y="127"/>
                    <a:pt x="32" y="159"/>
                    <a:pt x="80" y="159"/>
                  </a:cubicBezTo>
                  <a:cubicBezTo>
                    <a:pt x="127" y="159"/>
                    <a:pt x="159" y="127"/>
                    <a:pt x="159" y="80"/>
                  </a:cubicBezTo>
                  <a:cubicBezTo>
                    <a:pt x="159" y="32"/>
                    <a:pt x="127" y="0"/>
                    <a:pt x="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1"/>
            <p:cNvSpPr/>
            <p:nvPr/>
          </p:nvSpPr>
          <p:spPr>
            <a:xfrm>
              <a:off x="1188475" y="3015075"/>
              <a:ext cx="11500" cy="11500"/>
            </a:xfrm>
            <a:custGeom>
              <a:rect b="b" l="l" r="r" t="t"/>
              <a:pathLst>
                <a:path extrusionOk="0" h="460" w="460">
                  <a:moveTo>
                    <a:pt x="238" y="0"/>
                  </a:moveTo>
                  <a:cubicBezTo>
                    <a:pt x="96" y="0"/>
                    <a:pt x="1" y="95"/>
                    <a:pt x="1" y="238"/>
                  </a:cubicBezTo>
                  <a:cubicBezTo>
                    <a:pt x="1" y="365"/>
                    <a:pt x="96" y="460"/>
                    <a:pt x="238" y="460"/>
                  </a:cubicBezTo>
                  <a:cubicBezTo>
                    <a:pt x="365" y="460"/>
                    <a:pt x="460" y="365"/>
                    <a:pt x="460" y="238"/>
                  </a:cubicBezTo>
                  <a:cubicBezTo>
                    <a:pt x="460" y="95"/>
                    <a:pt x="365"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1"/>
            <p:cNvSpPr/>
            <p:nvPr/>
          </p:nvSpPr>
          <p:spPr>
            <a:xfrm>
              <a:off x="635500" y="3321850"/>
              <a:ext cx="12275" cy="12300"/>
            </a:xfrm>
            <a:custGeom>
              <a:rect b="b" l="l" r="r" t="t"/>
              <a:pathLst>
                <a:path extrusionOk="0" h="492" w="491">
                  <a:moveTo>
                    <a:pt x="238" y="0"/>
                  </a:moveTo>
                  <a:cubicBezTo>
                    <a:pt x="111" y="0"/>
                    <a:pt x="0" y="111"/>
                    <a:pt x="0" y="238"/>
                  </a:cubicBezTo>
                  <a:cubicBezTo>
                    <a:pt x="0" y="380"/>
                    <a:pt x="111" y="491"/>
                    <a:pt x="238" y="491"/>
                  </a:cubicBezTo>
                  <a:cubicBezTo>
                    <a:pt x="380" y="491"/>
                    <a:pt x="491" y="380"/>
                    <a:pt x="491" y="238"/>
                  </a:cubicBezTo>
                  <a:cubicBezTo>
                    <a:pt x="491" y="111"/>
                    <a:pt x="380"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1"/>
            <p:cNvSpPr/>
            <p:nvPr/>
          </p:nvSpPr>
          <p:spPr>
            <a:xfrm>
              <a:off x="629150" y="3204675"/>
              <a:ext cx="6750" cy="7150"/>
            </a:xfrm>
            <a:custGeom>
              <a:rect b="b" l="l" r="r" t="t"/>
              <a:pathLst>
                <a:path extrusionOk="0" h="286" w="270">
                  <a:moveTo>
                    <a:pt x="127" y="1"/>
                  </a:moveTo>
                  <a:cubicBezTo>
                    <a:pt x="64" y="1"/>
                    <a:pt x="1" y="64"/>
                    <a:pt x="1" y="143"/>
                  </a:cubicBezTo>
                  <a:cubicBezTo>
                    <a:pt x="1" y="222"/>
                    <a:pt x="64" y="286"/>
                    <a:pt x="127" y="286"/>
                  </a:cubicBezTo>
                  <a:cubicBezTo>
                    <a:pt x="207" y="286"/>
                    <a:pt x="270" y="222"/>
                    <a:pt x="270" y="143"/>
                  </a:cubicBezTo>
                  <a:cubicBezTo>
                    <a:pt x="270" y="64"/>
                    <a:pt x="207" y="1"/>
                    <a:pt x="1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1"/>
            <p:cNvSpPr/>
            <p:nvPr/>
          </p:nvSpPr>
          <p:spPr>
            <a:xfrm>
              <a:off x="610075" y="3061375"/>
              <a:ext cx="6825" cy="4725"/>
            </a:xfrm>
            <a:custGeom>
              <a:rect b="b" l="l" r="r" t="t"/>
              <a:pathLst>
                <a:path extrusionOk="0" h="189" w="273">
                  <a:moveTo>
                    <a:pt x="146" y="1"/>
                  </a:moveTo>
                  <a:cubicBezTo>
                    <a:pt x="0" y="1"/>
                    <a:pt x="154" y="188"/>
                    <a:pt x="232" y="188"/>
                  </a:cubicBezTo>
                  <a:cubicBezTo>
                    <a:pt x="256" y="188"/>
                    <a:pt x="273" y="171"/>
                    <a:pt x="273" y="128"/>
                  </a:cubicBezTo>
                  <a:cubicBezTo>
                    <a:pt x="273" y="64"/>
                    <a:pt x="225" y="1"/>
                    <a:pt x="1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1"/>
            <p:cNvSpPr/>
            <p:nvPr/>
          </p:nvSpPr>
          <p:spPr>
            <a:xfrm>
              <a:off x="1363825" y="3085525"/>
              <a:ext cx="15075" cy="15475"/>
            </a:xfrm>
            <a:custGeom>
              <a:rect b="b" l="l" r="r" t="t"/>
              <a:pathLst>
                <a:path extrusionOk="0" h="619" w="603">
                  <a:moveTo>
                    <a:pt x="302" y="1"/>
                  </a:moveTo>
                  <a:cubicBezTo>
                    <a:pt x="128" y="1"/>
                    <a:pt x="1" y="143"/>
                    <a:pt x="1" y="302"/>
                  </a:cubicBezTo>
                  <a:cubicBezTo>
                    <a:pt x="1" y="476"/>
                    <a:pt x="128" y="618"/>
                    <a:pt x="302" y="618"/>
                  </a:cubicBezTo>
                  <a:cubicBezTo>
                    <a:pt x="476" y="618"/>
                    <a:pt x="603" y="476"/>
                    <a:pt x="603" y="302"/>
                  </a:cubicBezTo>
                  <a:cubicBezTo>
                    <a:pt x="603" y="143"/>
                    <a:pt x="476" y="1"/>
                    <a:pt x="3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1"/>
            <p:cNvSpPr/>
            <p:nvPr/>
          </p:nvSpPr>
          <p:spPr>
            <a:xfrm>
              <a:off x="1245075" y="3566475"/>
              <a:ext cx="33675" cy="28850"/>
            </a:xfrm>
            <a:custGeom>
              <a:rect b="b" l="l" r="r" t="t"/>
              <a:pathLst>
                <a:path extrusionOk="0" h="1154" w="1347">
                  <a:moveTo>
                    <a:pt x="777" y="1"/>
                  </a:moveTo>
                  <a:cubicBezTo>
                    <a:pt x="254" y="1"/>
                    <a:pt x="1" y="618"/>
                    <a:pt x="365" y="982"/>
                  </a:cubicBezTo>
                  <a:cubicBezTo>
                    <a:pt x="483" y="1100"/>
                    <a:pt x="628" y="1154"/>
                    <a:pt x="770" y="1154"/>
                  </a:cubicBezTo>
                  <a:cubicBezTo>
                    <a:pt x="1065" y="1154"/>
                    <a:pt x="1347" y="923"/>
                    <a:pt x="1347" y="571"/>
                  </a:cubicBezTo>
                  <a:cubicBezTo>
                    <a:pt x="1347" y="254"/>
                    <a:pt x="1093" y="1"/>
                    <a:pt x="7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1"/>
            <p:cNvSpPr/>
            <p:nvPr/>
          </p:nvSpPr>
          <p:spPr>
            <a:xfrm>
              <a:off x="1348400" y="3544300"/>
              <a:ext cx="11500" cy="9800"/>
            </a:xfrm>
            <a:custGeom>
              <a:rect b="b" l="l" r="r" t="t"/>
              <a:pathLst>
                <a:path extrusionOk="0" h="392" w="460">
                  <a:moveTo>
                    <a:pt x="270" y="1"/>
                  </a:moveTo>
                  <a:cubicBezTo>
                    <a:pt x="95" y="1"/>
                    <a:pt x="0" y="207"/>
                    <a:pt x="127" y="333"/>
                  </a:cubicBezTo>
                  <a:cubicBezTo>
                    <a:pt x="167" y="374"/>
                    <a:pt x="216" y="392"/>
                    <a:pt x="263" y="392"/>
                  </a:cubicBezTo>
                  <a:cubicBezTo>
                    <a:pt x="364" y="392"/>
                    <a:pt x="460" y="310"/>
                    <a:pt x="460" y="191"/>
                  </a:cubicBezTo>
                  <a:cubicBezTo>
                    <a:pt x="460" y="80"/>
                    <a:pt x="380"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1"/>
            <p:cNvSpPr/>
            <p:nvPr/>
          </p:nvSpPr>
          <p:spPr>
            <a:xfrm>
              <a:off x="732075" y="3351150"/>
              <a:ext cx="24575" cy="20800"/>
            </a:xfrm>
            <a:custGeom>
              <a:rect b="b" l="l" r="r" t="t"/>
              <a:pathLst>
                <a:path extrusionOk="0" h="832" w="983">
                  <a:moveTo>
                    <a:pt x="570" y="0"/>
                  </a:moveTo>
                  <a:cubicBezTo>
                    <a:pt x="190" y="0"/>
                    <a:pt x="0" y="443"/>
                    <a:pt x="270" y="713"/>
                  </a:cubicBezTo>
                  <a:cubicBezTo>
                    <a:pt x="357" y="795"/>
                    <a:pt x="462" y="832"/>
                    <a:pt x="565" y="832"/>
                  </a:cubicBezTo>
                  <a:cubicBezTo>
                    <a:pt x="779" y="832"/>
                    <a:pt x="982" y="669"/>
                    <a:pt x="982" y="412"/>
                  </a:cubicBezTo>
                  <a:cubicBezTo>
                    <a:pt x="982" y="174"/>
                    <a:pt x="792"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1"/>
            <p:cNvSpPr/>
            <p:nvPr/>
          </p:nvSpPr>
          <p:spPr>
            <a:xfrm>
              <a:off x="1632975" y="3152025"/>
              <a:ext cx="4425" cy="3050"/>
            </a:xfrm>
            <a:custGeom>
              <a:rect b="b" l="l" r="r" t="t"/>
              <a:pathLst>
                <a:path extrusionOk="0" h="122" w="177">
                  <a:moveTo>
                    <a:pt x="97" y="1"/>
                  </a:moveTo>
                  <a:cubicBezTo>
                    <a:pt x="0" y="1"/>
                    <a:pt x="98" y="121"/>
                    <a:pt x="149" y="121"/>
                  </a:cubicBezTo>
                  <a:cubicBezTo>
                    <a:pt x="165" y="121"/>
                    <a:pt x="176" y="110"/>
                    <a:pt x="176" y="80"/>
                  </a:cubicBezTo>
                  <a:cubicBezTo>
                    <a:pt x="176" y="32"/>
                    <a:pt x="144" y="1"/>
                    <a:pt x="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1"/>
            <p:cNvSpPr/>
            <p:nvPr/>
          </p:nvSpPr>
          <p:spPr>
            <a:xfrm>
              <a:off x="675975" y="3612775"/>
              <a:ext cx="25250" cy="21400"/>
            </a:xfrm>
            <a:custGeom>
              <a:rect b="b" l="l" r="r" t="t"/>
              <a:pathLst>
                <a:path extrusionOk="0" h="856" w="1010">
                  <a:moveTo>
                    <a:pt x="548" y="1"/>
                  </a:moveTo>
                  <a:cubicBezTo>
                    <a:pt x="180" y="1"/>
                    <a:pt x="0" y="465"/>
                    <a:pt x="265" y="729"/>
                  </a:cubicBezTo>
                  <a:cubicBezTo>
                    <a:pt x="352" y="817"/>
                    <a:pt x="461" y="856"/>
                    <a:pt x="568" y="856"/>
                  </a:cubicBezTo>
                  <a:cubicBezTo>
                    <a:pt x="792" y="856"/>
                    <a:pt x="1009" y="686"/>
                    <a:pt x="1009" y="429"/>
                  </a:cubicBezTo>
                  <a:cubicBezTo>
                    <a:pt x="994" y="191"/>
                    <a:pt x="804" y="1"/>
                    <a:pt x="566" y="1"/>
                  </a:cubicBezTo>
                  <a:cubicBezTo>
                    <a:pt x="560" y="1"/>
                    <a:pt x="554" y="1"/>
                    <a:pt x="5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1"/>
            <p:cNvSpPr/>
            <p:nvPr/>
          </p:nvSpPr>
          <p:spPr>
            <a:xfrm>
              <a:off x="1150075" y="3667800"/>
              <a:ext cx="17850" cy="17850"/>
            </a:xfrm>
            <a:custGeom>
              <a:rect b="b" l="l" r="r" t="t"/>
              <a:pathLst>
                <a:path extrusionOk="0" h="714" w="714">
                  <a:moveTo>
                    <a:pt x="365" y="1"/>
                  </a:moveTo>
                  <a:cubicBezTo>
                    <a:pt x="159" y="1"/>
                    <a:pt x="1" y="159"/>
                    <a:pt x="1" y="365"/>
                  </a:cubicBezTo>
                  <a:cubicBezTo>
                    <a:pt x="1" y="555"/>
                    <a:pt x="159" y="713"/>
                    <a:pt x="365" y="713"/>
                  </a:cubicBezTo>
                  <a:cubicBezTo>
                    <a:pt x="555" y="713"/>
                    <a:pt x="713" y="555"/>
                    <a:pt x="713" y="365"/>
                  </a:cubicBezTo>
                  <a:cubicBezTo>
                    <a:pt x="713" y="159"/>
                    <a:pt x="555" y="1"/>
                    <a:pt x="3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1"/>
            <p:cNvSpPr/>
            <p:nvPr/>
          </p:nvSpPr>
          <p:spPr>
            <a:xfrm>
              <a:off x="434925" y="2985375"/>
              <a:ext cx="5450" cy="3550"/>
            </a:xfrm>
            <a:custGeom>
              <a:rect b="b" l="l" r="r" t="t"/>
              <a:pathLst>
                <a:path extrusionOk="0" h="142" w="218">
                  <a:moveTo>
                    <a:pt x="122" y="1"/>
                  </a:moveTo>
                  <a:cubicBezTo>
                    <a:pt x="0" y="1"/>
                    <a:pt x="122" y="141"/>
                    <a:pt x="185" y="141"/>
                  </a:cubicBezTo>
                  <a:cubicBezTo>
                    <a:pt x="204" y="141"/>
                    <a:pt x="217" y="129"/>
                    <a:pt x="217" y="96"/>
                  </a:cubicBezTo>
                  <a:cubicBezTo>
                    <a:pt x="217" y="33"/>
                    <a:pt x="170" y="1"/>
                    <a:pt x="1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1"/>
            <p:cNvSpPr/>
            <p:nvPr/>
          </p:nvSpPr>
          <p:spPr>
            <a:xfrm>
              <a:off x="215900" y="3289400"/>
              <a:ext cx="2400" cy="2400"/>
            </a:xfrm>
            <a:custGeom>
              <a:rect b="b" l="l" r="r" t="t"/>
              <a:pathLst>
                <a:path extrusionOk="0" h="96" w="96">
                  <a:moveTo>
                    <a:pt x="48" y="0"/>
                  </a:moveTo>
                  <a:cubicBezTo>
                    <a:pt x="0" y="0"/>
                    <a:pt x="0" y="95"/>
                    <a:pt x="48" y="95"/>
                  </a:cubicBezTo>
                  <a:cubicBezTo>
                    <a:pt x="80" y="95"/>
                    <a:pt x="95" y="63"/>
                    <a:pt x="95" y="48"/>
                  </a:cubicBezTo>
                  <a:cubicBezTo>
                    <a:pt x="95" y="16"/>
                    <a:pt x="80" y="0"/>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1"/>
            <p:cNvSpPr/>
            <p:nvPr/>
          </p:nvSpPr>
          <p:spPr>
            <a:xfrm>
              <a:off x="597500" y="2747475"/>
              <a:ext cx="3975" cy="4000"/>
            </a:xfrm>
            <a:custGeom>
              <a:rect b="b" l="l" r="r" t="t"/>
              <a:pathLst>
                <a:path extrusionOk="0" h="160" w="159">
                  <a:moveTo>
                    <a:pt x="79" y="1"/>
                  </a:moveTo>
                  <a:cubicBezTo>
                    <a:pt x="32" y="1"/>
                    <a:pt x="0" y="33"/>
                    <a:pt x="0" y="80"/>
                  </a:cubicBezTo>
                  <a:cubicBezTo>
                    <a:pt x="0" y="128"/>
                    <a:pt x="32" y="159"/>
                    <a:pt x="79" y="159"/>
                  </a:cubicBezTo>
                  <a:cubicBezTo>
                    <a:pt x="127" y="159"/>
                    <a:pt x="158" y="128"/>
                    <a:pt x="158" y="80"/>
                  </a:cubicBezTo>
                  <a:cubicBezTo>
                    <a:pt x="158" y="33"/>
                    <a:pt x="127" y="1"/>
                    <a:pt x="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1"/>
            <p:cNvSpPr/>
            <p:nvPr/>
          </p:nvSpPr>
          <p:spPr>
            <a:xfrm>
              <a:off x="770075" y="2651700"/>
              <a:ext cx="7950" cy="7100"/>
            </a:xfrm>
            <a:custGeom>
              <a:rect b="b" l="l" r="r" t="t"/>
              <a:pathLst>
                <a:path extrusionOk="0" h="284" w="318">
                  <a:moveTo>
                    <a:pt x="175" y="0"/>
                  </a:moveTo>
                  <a:cubicBezTo>
                    <a:pt x="48" y="0"/>
                    <a:pt x="1" y="158"/>
                    <a:pt x="80" y="238"/>
                  </a:cubicBezTo>
                  <a:cubicBezTo>
                    <a:pt x="111" y="269"/>
                    <a:pt x="148" y="283"/>
                    <a:pt x="183" y="283"/>
                  </a:cubicBezTo>
                  <a:cubicBezTo>
                    <a:pt x="254" y="283"/>
                    <a:pt x="317" y="227"/>
                    <a:pt x="317" y="143"/>
                  </a:cubicBezTo>
                  <a:cubicBezTo>
                    <a:pt x="317" y="63"/>
                    <a:pt x="254"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1"/>
            <p:cNvSpPr/>
            <p:nvPr/>
          </p:nvSpPr>
          <p:spPr>
            <a:xfrm>
              <a:off x="342675" y="2927600"/>
              <a:ext cx="3075" cy="2200"/>
            </a:xfrm>
            <a:custGeom>
              <a:rect b="b" l="l" r="r" t="t"/>
              <a:pathLst>
                <a:path extrusionOk="0" h="88" w="123">
                  <a:moveTo>
                    <a:pt x="75" y="0"/>
                  </a:moveTo>
                  <a:cubicBezTo>
                    <a:pt x="1" y="0"/>
                    <a:pt x="72" y="87"/>
                    <a:pt x="107" y="87"/>
                  </a:cubicBezTo>
                  <a:cubicBezTo>
                    <a:pt x="116" y="87"/>
                    <a:pt x="123" y="81"/>
                    <a:pt x="123" y="63"/>
                  </a:cubicBezTo>
                  <a:cubicBezTo>
                    <a:pt x="123" y="16"/>
                    <a:pt x="107" y="0"/>
                    <a:pt x="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1"/>
            <p:cNvSpPr/>
            <p:nvPr/>
          </p:nvSpPr>
          <p:spPr>
            <a:xfrm>
              <a:off x="1465175" y="3131050"/>
              <a:ext cx="7950" cy="6450"/>
            </a:xfrm>
            <a:custGeom>
              <a:rect b="b" l="l" r="r" t="t"/>
              <a:pathLst>
                <a:path extrusionOk="0" h="258" w="318">
                  <a:moveTo>
                    <a:pt x="175" y="1"/>
                  </a:moveTo>
                  <a:cubicBezTo>
                    <a:pt x="64" y="1"/>
                    <a:pt x="0" y="127"/>
                    <a:pt x="95" y="222"/>
                  </a:cubicBezTo>
                  <a:cubicBezTo>
                    <a:pt x="120" y="247"/>
                    <a:pt x="149" y="258"/>
                    <a:pt x="178" y="258"/>
                  </a:cubicBezTo>
                  <a:cubicBezTo>
                    <a:pt x="242" y="258"/>
                    <a:pt x="306" y="204"/>
                    <a:pt x="317" y="127"/>
                  </a:cubicBezTo>
                  <a:cubicBezTo>
                    <a:pt x="317" y="48"/>
                    <a:pt x="254" y="1"/>
                    <a:pt x="1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1"/>
            <p:cNvSpPr/>
            <p:nvPr/>
          </p:nvSpPr>
          <p:spPr>
            <a:xfrm>
              <a:off x="1157600" y="2966375"/>
              <a:ext cx="5575" cy="5575"/>
            </a:xfrm>
            <a:custGeom>
              <a:rect b="b" l="l" r="r" t="t"/>
              <a:pathLst>
                <a:path extrusionOk="0" h="223" w="223">
                  <a:moveTo>
                    <a:pt x="111" y="1"/>
                  </a:moveTo>
                  <a:cubicBezTo>
                    <a:pt x="48" y="1"/>
                    <a:pt x="1" y="48"/>
                    <a:pt x="1" y="112"/>
                  </a:cubicBezTo>
                  <a:cubicBezTo>
                    <a:pt x="1" y="175"/>
                    <a:pt x="48" y="223"/>
                    <a:pt x="111" y="223"/>
                  </a:cubicBezTo>
                  <a:cubicBezTo>
                    <a:pt x="175" y="223"/>
                    <a:pt x="222" y="175"/>
                    <a:pt x="222" y="112"/>
                  </a:cubicBezTo>
                  <a:cubicBezTo>
                    <a:pt x="222" y="48"/>
                    <a:pt x="175" y="1"/>
                    <a:pt x="1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1"/>
            <p:cNvSpPr/>
            <p:nvPr/>
          </p:nvSpPr>
          <p:spPr>
            <a:xfrm>
              <a:off x="768900" y="3164700"/>
              <a:ext cx="7125" cy="5950"/>
            </a:xfrm>
            <a:custGeom>
              <a:rect b="b" l="l" r="r" t="t"/>
              <a:pathLst>
                <a:path extrusionOk="0" h="238" w="285">
                  <a:moveTo>
                    <a:pt x="158" y="0"/>
                  </a:moveTo>
                  <a:cubicBezTo>
                    <a:pt x="0" y="0"/>
                    <a:pt x="0" y="238"/>
                    <a:pt x="158" y="238"/>
                  </a:cubicBezTo>
                  <a:cubicBezTo>
                    <a:pt x="222" y="238"/>
                    <a:pt x="285" y="175"/>
                    <a:pt x="285" y="111"/>
                  </a:cubicBezTo>
                  <a:cubicBezTo>
                    <a:pt x="285" y="48"/>
                    <a:pt x="222" y="0"/>
                    <a:pt x="1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1"/>
            <p:cNvSpPr/>
            <p:nvPr/>
          </p:nvSpPr>
          <p:spPr>
            <a:xfrm>
              <a:off x="1309600" y="2926800"/>
              <a:ext cx="12700" cy="12700"/>
            </a:xfrm>
            <a:custGeom>
              <a:rect b="b" l="l" r="r" t="t"/>
              <a:pathLst>
                <a:path extrusionOk="0" h="508" w="508">
                  <a:moveTo>
                    <a:pt x="254" y="0"/>
                  </a:moveTo>
                  <a:cubicBezTo>
                    <a:pt x="127" y="0"/>
                    <a:pt x="1" y="127"/>
                    <a:pt x="1" y="254"/>
                  </a:cubicBezTo>
                  <a:cubicBezTo>
                    <a:pt x="1" y="396"/>
                    <a:pt x="127" y="507"/>
                    <a:pt x="254" y="507"/>
                  </a:cubicBezTo>
                  <a:cubicBezTo>
                    <a:pt x="397" y="507"/>
                    <a:pt x="507" y="396"/>
                    <a:pt x="507" y="254"/>
                  </a:cubicBezTo>
                  <a:cubicBezTo>
                    <a:pt x="507" y="127"/>
                    <a:pt x="397" y="0"/>
                    <a:pt x="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1"/>
            <p:cNvSpPr/>
            <p:nvPr/>
          </p:nvSpPr>
          <p:spPr>
            <a:xfrm>
              <a:off x="806500" y="3345550"/>
              <a:ext cx="11100" cy="9275"/>
            </a:xfrm>
            <a:custGeom>
              <a:rect b="b" l="l" r="r" t="t"/>
              <a:pathLst>
                <a:path extrusionOk="0" h="371" w="444">
                  <a:moveTo>
                    <a:pt x="278" y="0"/>
                  </a:moveTo>
                  <a:cubicBezTo>
                    <a:pt x="270" y="0"/>
                    <a:pt x="262" y="1"/>
                    <a:pt x="254" y="2"/>
                  </a:cubicBezTo>
                  <a:cubicBezTo>
                    <a:pt x="79" y="2"/>
                    <a:pt x="0" y="208"/>
                    <a:pt x="127" y="319"/>
                  </a:cubicBezTo>
                  <a:cubicBezTo>
                    <a:pt x="167" y="354"/>
                    <a:pt x="213" y="370"/>
                    <a:pt x="258" y="370"/>
                  </a:cubicBezTo>
                  <a:cubicBezTo>
                    <a:pt x="355" y="370"/>
                    <a:pt x="444" y="296"/>
                    <a:pt x="444" y="177"/>
                  </a:cubicBezTo>
                  <a:cubicBezTo>
                    <a:pt x="444" y="75"/>
                    <a:pt x="364" y="0"/>
                    <a:pt x="2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1"/>
            <p:cNvSpPr/>
            <p:nvPr/>
          </p:nvSpPr>
          <p:spPr>
            <a:xfrm>
              <a:off x="328525" y="3201600"/>
              <a:ext cx="3975" cy="3000"/>
            </a:xfrm>
            <a:custGeom>
              <a:rect b="b" l="l" r="r" t="t"/>
              <a:pathLst>
                <a:path extrusionOk="0" h="120" w="159">
                  <a:moveTo>
                    <a:pt x="79" y="1"/>
                  </a:moveTo>
                  <a:cubicBezTo>
                    <a:pt x="40" y="1"/>
                    <a:pt x="0" y="21"/>
                    <a:pt x="8" y="60"/>
                  </a:cubicBezTo>
                  <a:cubicBezTo>
                    <a:pt x="8" y="100"/>
                    <a:pt x="40" y="120"/>
                    <a:pt x="73" y="120"/>
                  </a:cubicBezTo>
                  <a:cubicBezTo>
                    <a:pt x="107" y="120"/>
                    <a:pt x="143" y="100"/>
                    <a:pt x="150" y="60"/>
                  </a:cubicBezTo>
                  <a:cubicBezTo>
                    <a:pt x="158" y="21"/>
                    <a:pt x="119" y="1"/>
                    <a:pt x="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1"/>
            <p:cNvSpPr/>
            <p:nvPr/>
          </p:nvSpPr>
          <p:spPr>
            <a:xfrm>
              <a:off x="1447675" y="3286225"/>
              <a:ext cx="6825" cy="4700"/>
            </a:xfrm>
            <a:custGeom>
              <a:rect b="b" l="l" r="r" t="t"/>
              <a:pathLst>
                <a:path extrusionOk="0" h="188" w="273">
                  <a:moveTo>
                    <a:pt x="146" y="0"/>
                  </a:moveTo>
                  <a:cubicBezTo>
                    <a:pt x="0" y="0"/>
                    <a:pt x="154" y="188"/>
                    <a:pt x="232" y="188"/>
                  </a:cubicBezTo>
                  <a:cubicBezTo>
                    <a:pt x="256" y="188"/>
                    <a:pt x="273" y="171"/>
                    <a:pt x="273" y="127"/>
                  </a:cubicBezTo>
                  <a:cubicBezTo>
                    <a:pt x="273" y="64"/>
                    <a:pt x="210" y="0"/>
                    <a:pt x="1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1"/>
            <p:cNvSpPr/>
            <p:nvPr/>
          </p:nvSpPr>
          <p:spPr>
            <a:xfrm>
              <a:off x="224550" y="3080375"/>
              <a:ext cx="2450" cy="1700"/>
            </a:xfrm>
            <a:custGeom>
              <a:rect b="b" l="l" r="r" t="t"/>
              <a:pathLst>
                <a:path extrusionOk="0" h="68" w="98">
                  <a:moveTo>
                    <a:pt x="50" y="1"/>
                  </a:moveTo>
                  <a:cubicBezTo>
                    <a:pt x="1" y="1"/>
                    <a:pt x="57" y="68"/>
                    <a:pt x="84" y="68"/>
                  </a:cubicBezTo>
                  <a:cubicBezTo>
                    <a:pt x="92" y="68"/>
                    <a:pt x="98" y="62"/>
                    <a:pt x="98" y="48"/>
                  </a:cubicBezTo>
                  <a:cubicBezTo>
                    <a:pt x="98" y="17"/>
                    <a:pt x="82" y="1"/>
                    <a:pt x="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1"/>
            <p:cNvSpPr/>
            <p:nvPr/>
          </p:nvSpPr>
          <p:spPr>
            <a:xfrm>
              <a:off x="1239150" y="2822300"/>
              <a:ext cx="4375" cy="4375"/>
            </a:xfrm>
            <a:custGeom>
              <a:rect b="b" l="l" r="r" t="t"/>
              <a:pathLst>
                <a:path extrusionOk="0" h="175" w="175">
                  <a:moveTo>
                    <a:pt x="95" y="0"/>
                  </a:moveTo>
                  <a:cubicBezTo>
                    <a:pt x="48" y="0"/>
                    <a:pt x="0" y="48"/>
                    <a:pt x="0" y="95"/>
                  </a:cubicBezTo>
                  <a:cubicBezTo>
                    <a:pt x="0" y="127"/>
                    <a:pt x="48" y="175"/>
                    <a:pt x="95" y="175"/>
                  </a:cubicBezTo>
                  <a:cubicBezTo>
                    <a:pt x="143" y="175"/>
                    <a:pt x="175" y="127"/>
                    <a:pt x="175" y="95"/>
                  </a:cubicBezTo>
                  <a:cubicBezTo>
                    <a:pt x="175" y="48"/>
                    <a:pt x="143" y="0"/>
                    <a:pt x="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1"/>
            <p:cNvSpPr/>
            <p:nvPr/>
          </p:nvSpPr>
          <p:spPr>
            <a:xfrm>
              <a:off x="1533650" y="3944500"/>
              <a:ext cx="2800" cy="2800"/>
            </a:xfrm>
            <a:custGeom>
              <a:rect b="b" l="l" r="r" t="t"/>
              <a:pathLst>
                <a:path extrusionOk="0" h="112" w="112">
                  <a:moveTo>
                    <a:pt x="48" y="1"/>
                  </a:moveTo>
                  <a:cubicBezTo>
                    <a:pt x="32" y="1"/>
                    <a:pt x="1" y="32"/>
                    <a:pt x="1" y="64"/>
                  </a:cubicBezTo>
                  <a:cubicBezTo>
                    <a:pt x="1" y="80"/>
                    <a:pt x="32" y="111"/>
                    <a:pt x="48" y="111"/>
                  </a:cubicBezTo>
                  <a:cubicBezTo>
                    <a:pt x="80" y="111"/>
                    <a:pt x="111" y="80"/>
                    <a:pt x="111" y="64"/>
                  </a:cubicBezTo>
                  <a:cubicBezTo>
                    <a:pt x="111" y="32"/>
                    <a:pt x="80" y="1"/>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1"/>
            <p:cNvSpPr/>
            <p:nvPr/>
          </p:nvSpPr>
          <p:spPr>
            <a:xfrm>
              <a:off x="830250" y="3145700"/>
              <a:ext cx="6750" cy="6750"/>
            </a:xfrm>
            <a:custGeom>
              <a:rect b="b" l="l" r="r" t="t"/>
              <a:pathLst>
                <a:path extrusionOk="0" h="270" w="270">
                  <a:moveTo>
                    <a:pt x="127" y="0"/>
                  </a:moveTo>
                  <a:cubicBezTo>
                    <a:pt x="64" y="0"/>
                    <a:pt x="0" y="64"/>
                    <a:pt x="0" y="143"/>
                  </a:cubicBezTo>
                  <a:cubicBezTo>
                    <a:pt x="0" y="206"/>
                    <a:pt x="64" y="270"/>
                    <a:pt x="127" y="270"/>
                  </a:cubicBezTo>
                  <a:cubicBezTo>
                    <a:pt x="206" y="270"/>
                    <a:pt x="269" y="206"/>
                    <a:pt x="269" y="143"/>
                  </a:cubicBezTo>
                  <a:cubicBezTo>
                    <a:pt x="269" y="64"/>
                    <a:pt x="206"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1"/>
            <p:cNvSpPr/>
            <p:nvPr/>
          </p:nvSpPr>
          <p:spPr>
            <a:xfrm>
              <a:off x="1351175" y="3186875"/>
              <a:ext cx="14275" cy="13875"/>
            </a:xfrm>
            <a:custGeom>
              <a:rect b="b" l="l" r="r" t="t"/>
              <a:pathLst>
                <a:path extrusionOk="0" h="555" w="571">
                  <a:moveTo>
                    <a:pt x="285" y="0"/>
                  </a:moveTo>
                  <a:cubicBezTo>
                    <a:pt x="127" y="0"/>
                    <a:pt x="0" y="127"/>
                    <a:pt x="0" y="269"/>
                  </a:cubicBezTo>
                  <a:cubicBezTo>
                    <a:pt x="0" y="428"/>
                    <a:pt x="127" y="554"/>
                    <a:pt x="285" y="554"/>
                  </a:cubicBezTo>
                  <a:cubicBezTo>
                    <a:pt x="444" y="554"/>
                    <a:pt x="570" y="428"/>
                    <a:pt x="570" y="269"/>
                  </a:cubicBezTo>
                  <a:cubicBezTo>
                    <a:pt x="570" y="127"/>
                    <a:pt x="444"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1"/>
            <p:cNvSpPr/>
            <p:nvPr/>
          </p:nvSpPr>
          <p:spPr>
            <a:xfrm>
              <a:off x="945025" y="3548275"/>
              <a:ext cx="24575" cy="21375"/>
            </a:xfrm>
            <a:custGeom>
              <a:rect b="b" l="l" r="r" t="t"/>
              <a:pathLst>
                <a:path extrusionOk="0" h="855" w="983">
                  <a:moveTo>
                    <a:pt x="555" y="0"/>
                  </a:moveTo>
                  <a:cubicBezTo>
                    <a:pt x="191" y="0"/>
                    <a:pt x="1" y="459"/>
                    <a:pt x="254" y="729"/>
                  </a:cubicBezTo>
                  <a:cubicBezTo>
                    <a:pt x="341" y="816"/>
                    <a:pt x="449" y="855"/>
                    <a:pt x="554" y="855"/>
                  </a:cubicBezTo>
                  <a:cubicBezTo>
                    <a:pt x="773" y="855"/>
                    <a:pt x="983" y="685"/>
                    <a:pt x="983" y="428"/>
                  </a:cubicBezTo>
                  <a:cubicBezTo>
                    <a:pt x="983" y="190"/>
                    <a:pt x="793" y="0"/>
                    <a:pt x="5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1"/>
            <p:cNvSpPr/>
            <p:nvPr/>
          </p:nvSpPr>
          <p:spPr>
            <a:xfrm>
              <a:off x="1396700" y="3561325"/>
              <a:ext cx="22175" cy="22200"/>
            </a:xfrm>
            <a:custGeom>
              <a:rect b="b" l="l" r="r" t="t"/>
              <a:pathLst>
                <a:path extrusionOk="0" h="888" w="887">
                  <a:moveTo>
                    <a:pt x="444" y="1"/>
                  </a:moveTo>
                  <a:cubicBezTo>
                    <a:pt x="206" y="1"/>
                    <a:pt x="0" y="207"/>
                    <a:pt x="0" y="444"/>
                  </a:cubicBezTo>
                  <a:cubicBezTo>
                    <a:pt x="0" y="697"/>
                    <a:pt x="206" y="887"/>
                    <a:pt x="444" y="887"/>
                  </a:cubicBezTo>
                  <a:cubicBezTo>
                    <a:pt x="697" y="887"/>
                    <a:pt x="887" y="697"/>
                    <a:pt x="887" y="444"/>
                  </a:cubicBezTo>
                  <a:cubicBezTo>
                    <a:pt x="887" y="207"/>
                    <a:pt x="697" y="1"/>
                    <a:pt x="4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1"/>
            <p:cNvSpPr/>
            <p:nvPr/>
          </p:nvSpPr>
          <p:spPr>
            <a:xfrm>
              <a:off x="564250" y="3296125"/>
              <a:ext cx="22175" cy="19000"/>
            </a:xfrm>
            <a:custGeom>
              <a:rect b="b" l="l" r="r" t="t"/>
              <a:pathLst>
                <a:path extrusionOk="0" h="760" w="887">
                  <a:moveTo>
                    <a:pt x="507" y="0"/>
                  </a:moveTo>
                  <a:cubicBezTo>
                    <a:pt x="174" y="0"/>
                    <a:pt x="0" y="412"/>
                    <a:pt x="238" y="649"/>
                  </a:cubicBezTo>
                  <a:cubicBezTo>
                    <a:pt x="319" y="725"/>
                    <a:pt x="414" y="759"/>
                    <a:pt x="507" y="759"/>
                  </a:cubicBezTo>
                  <a:cubicBezTo>
                    <a:pt x="704" y="759"/>
                    <a:pt x="887" y="606"/>
                    <a:pt x="887" y="380"/>
                  </a:cubicBezTo>
                  <a:cubicBezTo>
                    <a:pt x="887" y="174"/>
                    <a:pt x="728" y="0"/>
                    <a:pt x="5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1"/>
            <p:cNvSpPr/>
            <p:nvPr/>
          </p:nvSpPr>
          <p:spPr>
            <a:xfrm>
              <a:off x="999675" y="3181725"/>
              <a:ext cx="20200" cy="17275"/>
            </a:xfrm>
            <a:custGeom>
              <a:rect b="b" l="l" r="r" t="t"/>
              <a:pathLst>
                <a:path extrusionOk="0" h="691" w="808">
                  <a:moveTo>
                    <a:pt x="459" y="0"/>
                  </a:moveTo>
                  <a:cubicBezTo>
                    <a:pt x="143" y="0"/>
                    <a:pt x="0" y="380"/>
                    <a:pt x="206" y="586"/>
                  </a:cubicBezTo>
                  <a:cubicBezTo>
                    <a:pt x="278" y="658"/>
                    <a:pt x="366" y="690"/>
                    <a:pt x="453" y="690"/>
                  </a:cubicBezTo>
                  <a:cubicBezTo>
                    <a:pt x="634" y="690"/>
                    <a:pt x="808" y="552"/>
                    <a:pt x="808" y="349"/>
                  </a:cubicBezTo>
                  <a:cubicBezTo>
                    <a:pt x="808" y="159"/>
                    <a:pt x="649" y="0"/>
                    <a:pt x="4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1"/>
            <p:cNvSpPr/>
            <p:nvPr/>
          </p:nvSpPr>
          <p:spPr>
            <a:xfrm>
              <a:off x="1117225" y="3849900"/>
              <a:ext cx="17850" cy="17450"/>
            </a:xfrm>
            <a:custGeom>
              <a:rect b="b" l="l" r="r" t="t"/>
              <a:pathLst>
                <a:path extrusionOk="0" h="698" w="714">
                  <a:moveTo>
                    <a:pt x="365" y="0"/>
                  </a:moveTo>
                  <a:cubicBezTo>
                    <a:pt x="159" y="0"/>
                    <a:pt x="1" y="159"/>
                    <a:pt x="1" y="349"/>
                  </a:cubicBezTo>
                  <a:cubicBezTo>
                    <a:pt x="1" y="539"/>
                    <a:pt x="159" y="697"/>
                    <a:pt x="365" y="697"/>
                  </a:cubicBezTo>
                  <a:cubicBezTo>
                    <a:pt x="555" y="697"/>
                    <a:pt x="713" y="539"/>
                    <a:pt x="713" y="349"/>
                  </a:cubicBezTo>
                  <a:cubicBezTo>
                    <a:pt x="713" y="159"/>
                    <a:pt x="555" y="0"/>
                    <a:pt x="3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1"/>
            <p:cNvSpPr/>
            <p:nvPr/>
          </p:nvSpPr>
          <p:spPr>
            <a:xfrm>
              <a:off x="702700" y="3898575"/>
              <a:ext cx="4850" cy="3400"/>
            </a:xfrm>
            <a:custGeom>
              <a:rect b="b" l="l" r="r" t="t"/>
              <a:pathLst>
                <a:path extrusionOk="0" h="136" w="194">
                  <a:moveTo>
                    <a:pt x="99" y="1"/>
                  </a:moveTo>
                  <a:cubicBezTo>
                    <a:pt x="0" y="1"/>
                    <a:pt x="112" y="135"/>
                    <a:pt x="167" y="135"/>
                  </a:cubicBezTo>
                  <a:cubicBezTo>
                    <a:pt x="183" y="135"/>
                    <a:pt x="194" y="124"/>
                    <a:pt x="194" y="96"/>
                  </a:cubicBezTo>
                  <a:cubicBezTo>
                    <a:pt x="194" y="33"/>
                    <a:pt x="146" y="1"/>
                    <a:pt x="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1"/>
            <p:cNvSpPr/>
            <p:nvPr/>
          </p:nvSpPr>
          <p:spPr>
            <a:xfrm>
              <a:off x="1705850" y="3727175"/>
              <a:ext cx="8725" cy="7125"/>
            </a:xfrm>
            <a:custGeom>
              <a:rect b="b" l="l" r="r" t="t"/>
              <a:pathLst>
                <a:path extrusionOk="0" h="285" w="349">
                  <a:moveTo>
                    <a:pt x="190" y="1"/>
                  </a:moveTo>
                  <a:cubicBezTo>
                    <a:pt x="64" y="1"/>
                    <a:pt x="0" y="159"/>
                    <a:pt x="95" y="238"/>
                  </a:cubicBezTo>
                  <a:cubicBezTo>
                    <a:pt x="127" y="270"/>
                    <a:pt x="166" y="284"/>
                    <a:pt x="203" y="284"/>
                  </a:cubicBezTo>
                  <a:cubicBezTo>
                    <a:pt x="278" y="284"/>
                    <a:pt x="349" y="228"/>
                    <a:pt x="349" y="143"/>
                  </a:cubicBezTo>
                  <a:cubicBezTo>
                    <a:pt x="333" y="64"/>
                    <a:pt x="269" y="1"/>
                    <a:pt x="1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1"/>
            <p:cNvSpPr/>
            <p:nvPr/>
          </p:nvSpPr>
          <p:spPr>
            <a:xfrm>
              <a:off x="650000" y="2834175"/>
              <a:ext cx="4125" cy="3025"/>
            </a:xfrm>
            <a:custGeom>
              <a:rect b="b" l="l" r="r" t="t"/>
              <a:pathLst>
                <a:path extrusionOk="0" h="121" w="165">
                  <a:moveTo>
                    <a:pt x="85" y="0"/>
                  </a:moveTo>
                  <a:cubicBezTo>
                    <a:pt x="0" y="0"/>
                    <a:pt x="91" y="121"/>
                    <a:pt x="139" y="121"/>
                  </a:cubicBezTo>
                  <a:cubicBezTo>
                    <a:pt x="154" y="121"/>
                    <a:pt x="164" y="109"/>
                    <a:pt x="164" y="80"/>
                  </a:cubicBezTo>
                  <a:cubicBezTo>
                    <a:pt x="164" y="32"/>
                    <a:pt x="133" y="0"/>
                    <a:pt x="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1"/>
            <p:cNvSpPr/>
            <p:nvPr/>
          </p:nvSpPr>
          <p:spPr>
            <a:xfrm>
              <a:off x="908225" y="2787850"/>
              <a:ext cx="5575" cy="5175"/>
            </a:xfrm>
            <a:custGeom>
              <a:rect b="b" l="l" r="r" t="t"/>
              <a:pathLst>
                <a:path extrusionOk="0" h="207" w="223">
                  <a:moveTo>
                    <a:pt x="111" y="1"/>
                  </a:moveTo>
                  <a:cubicBezTo>
                    <a:pt x="0" y="17"/>
                    <a:pt x="0" y="191"/>
                    <a:pt x="111" y="207"/>
                  </a:cubicBezTo>
                  <a:cubicBezTo>
                    <a:pt x="175" y="207"/>
                    <a:pt x="222" y="159"/>
                    <a:pt x="222" y="112"/>
                  </a:cubicBezTo>
                  <a:cubicBezTo>
                    <a:pt x="222" y="48"/>
                    <a:pt x="175" y="1"/>
                    <a:pt x="1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1"/>
            <p:cNvSpPr/>
            <p:nvPr/>
          </p:nvSpPr>
          <p:spPr>
            <a:xfrm>
              <a:off x="1370175" y="3730350"/>
              <a:ext cx="19025" cy="16050"/>
            </a:xfrm>
            <a:custGeom>
              <a:rect b="b" l="l" r="r" t="t"/>
              <a:pathLst>
                <a:path extrusionOk="0" h="642" w="761">
                  <a:moveTo>
                    <a:pt x="444" y="1"/>
                  </a:moveTo>
                  <a:cubicBezTo>
                    <a:pt x="143" y="1"/>
                    <a:pt x="0" y="349"/>
                    <a:pt x="206" y="555"/>
                  </a:cubicBezTo>
                  <a:cubicBezTo>
                    <a:pt x="271" y="614"/>
                    <a:pt x="349" y="641"/>
                    <a:pt x="427" y="641"/>
                  </a:cubicBezTo>
                  <a:cubicBezTo>
                    <a:pt x="596" y="641"/>
                    <a:pt x="760" y="513"/>
                    <a:pt x="760" y="317"/>
                  </a:cubicBezTo>
                  <a:cubicBezTo>
                    <a:pt x="760" y="143"/>
                    <a:pt x="618" y="1"/>
                    <a:pt x="4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1"/>
            <p:cNvSpPr/>
            <p:nvPr/>
          </p:nvSpPr>
          <p:spPr>
            <a:xfrm>
              <a:off x="796200" y="3582300"/>
              <a:ext cx="26950" cy="27350"/>
            </a:xfrm>
            <a:custGeom>
              <a:rect b="b" l="l" r="r" t="t"/>
              <a:pathLst>
                <a:path extrusionOk="0" h="1094" w="1078">
                  <a:moveTo>
                    <a:pt x="539" y="1"/>
                  </a:moveTo>
                  <a:cubicBezTo>
                    <a:pt x="238" y="1"/>
                    <a:pt x="1" y="254"/>
                    <a:pt x="1" y="555"/>
                  </a:cubicBezTo>
                  <a:cubicBezTo>
                    <a:pt x="1" y="856"/>
                    <a:pt x="238" y="1093"/>
                    <a:pt x="539" y="1093"/>
                  </a:cubicBezTo>
                  <a:cubicBezTo>
                    <a:pt x="840" y="1093"/>
                    <a:pt x="1077" y="856"/>
                    <a:pt x="1077" y="555"/>
                  </a:cubicBezTo>
                  <a:cubicBezTo>
                    <a:pt x="1077" y="254"/>
                    <a:pt x="840" y="1"/>
                    <a:pt x="5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
            <p:cNvSpPr/>
            <p:nvPr/>
          </p:nvSpPr>
          <p:spPr>
            <a:xfrm>
              <a:off x="995300" y="2962825"/>
              <a:ext cx="5975" cy="5950"/>
            </a:xfrm>
            <a:custGeom>
              <a:rect b="b" l="l" r="r" t="t"/>
              <a:pathLst>
                <a:path extrusionOk="0" h="238" w="239">
                  <a:moveTo>
                    <a:pt x="128" y="0"/>
                  </a:moveTo>
                  <a:cubicBezTo>
                    <a:pt x="64" y="0"/>
                    <a:pt x="1" y="48"/>
                    <a:pt x="1" y="127"/>
                  </a:cubicBezTo>
                  <a:cubicBezTo>
                    <a:pt x="1" y="190"/>
                    <a:pt x="64" y="238"/>
                    <a:pt x="128" y="238"/>
                  </a:cubicBezTo>
                  <a:cubicBezTo>
                    <a:pt x="191" y="238"/>
                    <a:pt x="238" y="190"/>
                    <a:pt x="238" y="127"/>
                  </a:cubicBezTo>
                  <a:cubicBezTo>
                    <a:pt x="238" y="48"/>
                    <a:pt x="191" y="0"/>
                    <a:pt x="1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1"/>
            <p:cNvSpPr/>
            <p:nvPr/>
          </p:nvSpPr>
          <p:spPr>
            <a:xfrm>
              <a:off x="387850" y="3459450"/>
              <a:ext cx="5400" cy="5000"/>
            </a:xfrm>
            <a:custGeom>
              <a:rect b="b" l="l" r="r" t="t"/>
              <a:pathLst>
                <a:path extrusionOk="0" h="200" w="216">
                  <a:moveTo>
                    <a:pt x="92" y="1"/>
                  </a:moveTo>
                  <a:cubicBezTo>
                    <a:pt x="1" y="1"/>
                    <a:pt x="4" y="199"/>
                    <a:pt x="101" y="199"/>
                  </a:cubicBezTo>
                  <a:cubicBezTo>
                    <a:pt x="107" y="199"/>
                    <a:pt x="114" y="198"/>
                    <a:pt x="121" y="196"/>
                  </a:cubicBezTo>
                  <a:cubicBezTo>
                    <a:pt x="168" y="196"/>
                    <a:pt x="216" y="149"/>
                    <a:pt x="216" y="101"/>
                  </a:cubicBezTo>
                  <a:cubicBezTo>
                    <a:pt x="216" y="46"/>
                    <a:pt x="180" y="3"/>
                    <a:pt x="139" y="3"/>
                  </a:cubicBezTo>
                  <a:cubicBezTo>
                    <a:pt x="133" y="3"/>
                    <a:pt x="127" y="4"/>
                    <a:pt x="121" y="6"/>
                  </a:cubicBezTo>
                  <a:cubicBezTo>
                    <a:pt x="111" y="3"/>
                    <a:pt x="101" y="1"/>
                    <a:pt x="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1"/>
            <p:cNvSpPr/>
            <p:nvPr/>
          </p:nvSpPr>
          <p:spPr>
            <a:xfrm>
              <a:off x="786700" y="3778250"/>
              <a:ext cx="13875" cy="11925"/>
            </a:xfrm>
            <a:custGeom>
              <a:rect b="b" l="l" r="r" t="t"/>
              <a:pathLst>
                <a:path extrusionOk="0" h="477" w="555">
                  <a:moveTo>
                    <a:pt x="317" y="1"/>
                  </a:moveTo>
                  <a:cubicBezTo>
                    <a:pt x="111" y="1"/>
                    <a:pt x="1" y="254"/>
                    <a:pt x="143" y="412"/>
                  </a:cubicBezTo>
                  <a:cubicBezTo>
                    <a:pt x="192" y="457"/>
                    <a:pt x="251" y="476"/>
                    <a:pt x="308" y="476"/>
                  </a:cubicBezTo>
                  <a:cubicBezTo>
                    <a:pt x="435" y="476"/>
                    <a:pt x="555" y="380"/>
                    <a:pt x="555" y="238"/>
                  </a:cubicBezTo>
                  <a:cubicBezTo>
                    <a:pt x="555" y="111"/>
                    <a:pt x="460" y="1"/>
                    <a:pt x="3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p:nvPr/>
          </p:nvSpPr>
          <p:spPr>
            <a:xfrm>
              <a:off x="1120000" y="3560050"/>
              <a:ext cx="9125" cy="9225"/>
            </a:xfrm>
            <a:custGeom>
              <a:rect b="b" l="l" r="r" t="t"/>
              <a:pathLst>
                <a:path extrusionOk="0" h="369" w="365">
                  <a:moveTo>
                    <a:pt x="183" y="0"/>
                  </a:moveTo>
                  <a:cubicBezTo>
                    <a:pt x="92" y="0"/>
                    <a:pt x="0" y="60"/>
                    <a:pt x="0" y="178"/>
                  </a:cubicBezTo>
                  <a:cubicBezTo>
                    <a:pt x="0" y="305"/>
                    <a:pt x="92" y="368"/>
                    <a:pt x="183" y="368"/>
                  </a:cubicBezTo>
                  <a:cubicBezTo>
                    <a:pt x="274" y="368"/>
                    <a:pt x="365" y="305"/>
                    <a:pt x="365" y="178"/>
                  </a:cubicBezTo>
                  <a:cubicBezTo>
                    <a:pt x="365" y="60"/>
                    <a:pt x="274" y="0"/>
                    <a:pt x="1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1"/>
            <p:cNvSpPr/>
            <p:nvPr/>
          </p:nvSpPr>
          <p:spPr>
            <a:xfrm>
              <a:off x="736825" y="3407750"/>
              <a:ext cx="19425" cy="16300"/>
            </a:xfrm>
            <a:custGeom>
              <a:rect b="b" l="l" r="r" t="t"/>
              <a:pathLst>
                <a:path extrusionOk="0" h="652" w="777">
                  <a:moveTo>
                    <a:pt x="444" y="0"/>
                  </a:moveTo>
                  <a:cubicBezTo>
                    <a:pt x="143" y="0"/>
                    <a:pt x="0" y="349"/>
                    <a:pt x="206" y="554"/>
                  </a:cubicBezTo>
                  <a:cubicBezTo>
                    <a:pt x="274" y="622"/>
                    <a:pt x="358" y="652"/>
                    <a:pt x="441" y="652"/>
                  </a:cubicBezTo>
                  <a:cubicBezTo>
                    <a:pt x="611" y="652"/>
                    <a:pt x="776" y="525"/>
                    <a:pt x="776" y="333"/>
                  </a:cubicBezTo>
                  <a:cubicBezTo>
                    <a:pt x="776" y="143"/>
                    <a:pt x="618" y="0"/>
                    <a:pt x="4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1"/>
            <p:cNvSpPr/>
            <p:nvPr/>
          </p:nvSpPr>
          <p:spPr>
            <a:xfrm>
              <a:off x="1595000" y="3683250"/>
              <a:ext cx="13100" cy="11225"/>
            </a:xfrm>
            <a:custGeom>
              <a:rect b="b" l="l" r="r" t="t"/>
              <a:pathLst>
                <a:path extrusionOk="0" h="449" w="524">
                  <a:moveTo>
                    <a:pt x="302" y="0"/>
                  </a:moveTo>
                  <a:cubicBezTo>
                    <a:pt x="96" y="0"/>
                    <a:pt x="1" y="238"/>
                    <a:pt x="143" y="380"/>
                  </a:cubicBezTo>
                  <a:cubicBezTo>
                    <a:pt x="190" y="427"/>
                    <a:pt x="247" y="448"/>
                    <a:pt x="303" y="448"/>
                  </a:cubicBezTo>
                  <a:cubicBezTo>
                    <a:pt x="416" y="448"/>
                    <a:pt x="523" y="360"/>
                    <a:pt x="523" y="222"/>
                  </a:cubicBezTo>
                  <a:cubicBezTo>
                    <a:pt x="523" y="95"/>
                    <a:pt x="428" y="0"/>
                    <a:pt x="3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1"/>
            <p:cNvSpPr/>
            <p:nvPr/>
          </p:nvSpPr>
          <p:spPr>
            <a:xfrm>
              <a:off x="884075" y="3178550"/>
              <a:ext cx="22200" cy="22200"/>
            </a:xfrm>
            <a:custGeom>
              <a:rect b="b" l="l" r="r" t="t"/>
              <a:pathLst>
                <a:path extrusionOk="0" h="888" w="888">
                  <a:moveTo>
                    <a:pt x="444" y="1"/>
                  </a:moveTo>
                  <a:cubicBezTo>
                    <a:pt x="191" y="1"/>
                    <a:pt x="1" y="191"/>
                    <a:pt x="1" y="444"/>
                  </a:cubicBezTo>
                  <a:cubicBezTo>
                    <a:pt x="1" y="681"/>
                    <a:pt x="191" y="887"/>
                    <a:pt x="444" y="887"/>
                  </a:cubicBezTo>
                  <a:cubicBezTo>
                    <a:pt x="681" y="887"/>
                    <a:pt x="887" y="681"/>
                    <a:pt x="887" y="444"/>
                  </a:cubicBezTo>
                  <a:cubicBezTo>
                    <a:pt x="887" y="191"/>
                    <a:pt x="681" y="1"/>
                    <a:pt x="4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1"/>
            <p:cNvSpPr/>
            <p:nvPr/>
          </p:nvSpPr>
          <p:spPr>
            <a:xfrm>
              <a:off x="1543150" y="3380825"/>
              <a:ext cx="11500" cy="11500"/>
            </a:xfrm>
            <a:custGeom>
              <a:rect b="b" l="l" r="r" t="t"/>
              <a:pathLst>
                <a:path extrusionOk="0" h="460" w="460">
                  <a:moveTo>
                    <a:pt x="222" y="1"/>
                  </a:moveTo>
                  <a:cubicBezTo>
                    <a:pt x="96" y="1"/>
                    <a:pt x="1" y="96"/>
                    <a:pt x="1" y="238"/>
                  </a:cubicBezTo>
                  <a:cubicBezTo>
                    <a:pt x="1" y="365"/>
                    <a:pt x="96" y="460"/>
                    <a:pt x="222" y="460"/>
                  </a:cubicBezTo>
                  <a:cubicBezTo>
                    <a:pt x="349" y="460"/>
                    <a:pt x="460" y="365"/>
                    <a:pt x="460" y="238"/>
                  </a:cubicBezTo>
                  <a:cubicBezTo>
                    <a:pt x="460" y="96"/>
                    <a:pt x="349" y="1"/>
                    <a:pt x="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1"/>
            <p:cNvSpPr/>
            <p:nvPr/>
          </p:nvSpPr>
          <p:spPr>
            <a:xfrm>
              <a:off x="1403825" y="3909275"/>
              <a:ext cx="16650" cy="14175"/>
            </a:xfrm>
            <a:custGeom>
              <a:rect b="b" l="l" r="r" t="t"/>
              <a:pathLst>
                <a:path extrusionOk="0" h="567" w="666">
                  <a:moveTo>
                    <a:pt x="380" y="0"/>
                  </a:moveTo>
                  <a:cubicBezTo>
                    <a:pt x="127" y="0"/>
                    <a:pt x="0" y="301"/>
                    <a:pt x="190" y="475"/>
                  </a:cubicBezTo>
                  <a:cubicBezTo>
                    <a:pt x="248" y="539"/>
                    <a:pt x="320" y="567"/>
                    <a:pt x="391" y="567"/>
                  </a:cubicBezTo>
                  <a:cubicBezTo>
                    <a:pt x="532" y="567"/>
                    <a:pt x="665" y="454"/>
                    <a:pt x="665" y="285"/>
                  </a:cubicBezTo>
                  <a:cubicBezTo>
                    <a:pt x="665" y="127"/>
                    <a:pt x="539" y="0"/>
                    <a:pt x="3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
            <p:cNvSpPr/>
            <p:nvPr/>
          </p:nvSpPr>
          <p:spPr>
            <a:xfrm>
              <a:off x="1480575" y="3945700"/>
              <a:ext cx="4025" cy="2525"/>
            </a:xfrm>
            <a:custGeom>
              <a:rect b="b" l="l" r="r" t="t"/>
              <a:pathLst>
                <a:path extrusionOk="0" h="101" w="161">
                  <a:moveTo>
                    <a:pt x="97" y="0"/>
                  </a:moveTo>
                  <a:cubicBezTo>
                    <a:pt x="1" y="0"/>
                    <a:pt x="87" y="100"/>
                    <a:pt x="134" y="100"/>
                  </a:cubicBezTo>
                  <a:cubicBezTo>
                    <a:pt x="149" y="100"/>
                    <a:pt x="160" y="90"/>
                    <a:pt x="160" y="63"/>
                  </a:cubicBezTo>
                  <a:cubicBezTo>
                    <a:pt x="160" y="32"/>
                    <a:pt x="129" y="0"/>
                    <a:pt x="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1"/>
            <p:cNvSpPr/>
            <p:nvPr/>
          </p:nvSpPr>
          <p:spPr>
            <a:xfrm>
              <a:off x="1397875" y="2993300"/>
              <a:ext cx="5175" cy="4775"/>
            </a:xfrm>
            <a:custGeom>
              <a:rect b="b" l="l" r="r" t="t"/>
              <a:pathLst>
                <a:path extrusionOk="0" h="191" w="207">
                  <a:moveTo>
                    <a:pt x="96" y="1"/>
                  </a:moveTo>
                  <a:cubicBezTo>
                    <a:pt x="48" y="1"/>
                    <a:pt x="17" y="32"/>
                    <a:pt x="1" y="96"/>
                  </a:cubicBezTo>
                  <a:cubicBezTo>
                    <a:pt x="1" y="143"/>
                    <a:pt x="48" y="191"/>
                    <a:pt x="96" y="191"/>
                  </a:cubicBezTo>
                  <a:cubicBezTo>
                    <a:pt x="159" y="191"/>
                    <a:pt x="207" y="143"/>
                    <a:pt x="191" y="96"/>
                  </a:cubicBezTo>
                  <a:cubicBezTo>
                    <a:pt x="191" y="32"/>
                    <a:pt x="159" y="1"/>
                    <a:pt x="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1"/>
            <p:cNvSpPr/>
            <p:nvPr/>
          </p:nvSpPr>
          <p:spPr>
            <a:xfrm>
              <a:off x="1478225" y="3289400"/>
              <a:ext cx="20625" cy="21000"/>
            </a:xfrm>
            <a:custGeom>
              <a:rect b="b" l="l" r="r" t="t"/>
              <a:pathLst>
                <a:path extrusionOk="0" h="840" w="825">
                  <a:moveTo>
                    <a:pt x="413" y="0"/>
                  </a:moveTo>
                  <a:cubicBezTo>
                    <a:pt x="191" y="0"/>
                    <a:pt x="1" y="190"/>
                    <a:pt x="1" y="412"/>
                  </a:cubicBezTo>
                  <a:cubicBezTo>
                    <a:pt x="1" y="649"/>
                    <a:pt x="191" y="839"/>
                    <a:pt x="413" y="839"/>
                  </a:cubicBezTo>
                  <a:cubicBezTo>
                    <a:pt x="634" y="839"/>
                    <a:pt x="824" y="649"/>
                    <a:pt x="824" y="412"/>
                  </a:cubicBezTo>
                  <a:cubicBezTo>
                    <a:pt x="824" y="190"/>
                    <a:pt x="634" y="0"/>
                    <a:pt x="4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1"/>
            <p:cNvSpPr/>
            <p:nvPr/>
          </p:nvSpPr>
          <p:spPr>
            <a:xfrm>
              <a:off x="743550" y="3823375"/>
              <a:ext cx="15075" cy="12575"/>
            </a:xfrm>
            <a:custGeom>
              <a:rect b="b" l="l" r="r" t="t"/>
              <a:pathLst>
                <a:path extrusionOk="0" h="503" w="603">
                  <a:moveTo>
                    <a:pt x="349" y="1"/>
                  </a:moveTo>
                  <a:cubicBezTo>
                    <a:pt x="111" y="1"/>
                    <a:pt x="1" y="270"/>
                    <a:pt x="159" y="428"/>
                  </a:cubicBezTo>
                  <a:cubicBezTo>
                    <a:pt x="216" y="480"/>
                    <a:pt x="282" y="503"/>
                    <a:pt x="347" y="503"/>
                  </a:cubicBezTo>
                  <a:cubicBezTo>
                    <a:pt x="480" y="503"/>
                    <a:pt x="602" y="403"/>
                    <a:pt x="602" y="254"/>
                  </a:cubicBezTo>
                  <a:cubicBezTo>
                    <a:pt x="602" y="111"/>
                    <a:pt x="491" y="1"/>
                    <a:pt x="3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1"/>
            <p:cNvSpPr/>
            <p:nvPr/>
          </p:nvSpPr>
          <p:spPr>
            <a:xfrm>
              <a:off x="959275" y="2889200"/>
              <a:ext cx="4775" cy="4375"/>
            </a:xfrm>
            <a:custGeom>
              <a:rect b="b" l="l" r="r" t="t"/>
              <a:pathLst>
                <a:path extrusionOk="0" h="175" w="191">
                  <a:moveTo>
                    <a:pt x="96" y="0"/>
                  </a:moveTo>
                  <a:cubicBezTo>
                    <a:pt x="48" y="0"/>
                    <a:pt x="1" y="32"/>
                    <a:pt x="1" y="95"/>
                  </a:cubicBezTo>
                  <a:cubicBezTo>
                    <a:pt x="1" y="143"/>
                    <a:pt x="48" y="174"/>
                    <a:pt x="96" y="174"/>
                  </a:cubicBezTo>
                  <a:cubicBezTo>
                    <a:pt x="143" y="174"/>
                    <a:pt x="191" y="143"/>
                    <a:pt x="191" y="95"/>
                  </a:cubicBezTo>
                  <a:cubicBezTo>
                    <a:pt x="191" y="32"/>
                    <a:pt x="143" y="0"/>
                    <a:pt x="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
            <p:cNvSpPr/>
            <p:nvPr/>
          </p:nvSpPr>
          <p:spPr>
            <a:xfrm>
              <a:off x="844100" y="3238325"/>
              <a:ext cx="21000" cy="20600"/>
            </a:xfrm>
            <a:custGeom>
              <a:rect b="b" l="l" r="r" t="t"/>
              <a:pathLst>
                <a:path extrusionOk="0" h="824" w="840">
                  <a:moveTo>
                    <a:pt x="428" y="1"/>
                  </a:moveTo>
                  <a:cubicBezTo>
                    <a:pt x="190" y="1"/>
                    <a:pt x="0" y="191"/>
                    <a:pt x="0" y="412"/>
                  </a:cubicBezTo>
                  <a:cubicBezTo>
                    <a:pt x="0" y="634"/>
                    <a:pt x="190" y="824"/>
                    <a:pt x="428" y="824"/>
                  </a:cubicBezTo>
                  <a:cubicBezTo>
                    <a:pt x="650" y="824"/>
                    <a:pt x="840" y="634"/>
                    <a:pt x="840" y="412"/>
                  </a:cubicBezTo>
                  <a:cubicBezTo>
                    <a:pt x="840" y="191"/>
                    <a:pt x="650" y="1"/>
                    <a:pt x="4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1"/>
            <p:cNvSpPr/>
            <p:nvPr/>
          </p:nvSpPr>
          <p:spPr>
            <a:xfrm>
              <a:off x="1075825" y="2971525"/>
              <a:ext cx="5800" cy="3700"/>
            </a:xfrm>
            <a:custGeom>
              <a:rect b="b" l="l" r="r" t="t"/>
              <a:pathLst>
                <a:path extrusionOk="0" h="148" w="232">
                  <a:moveTo>
                    <a:pt x="121" y="1"/>
                  </a:moveTo>
                  <a:cubicBezTo>
                    <a:pt x="0" y="1"/>
                    <a:pt x="128" y="148"/>
                    <a:pt x="195" y="148"/>
                  </a:cubicBezTo>
                  <a:cubicBezTo>
                    <a:pt x="216" y="148"/>
                    <a:pt x="232" y="133"/>
                    <a:pt x="232" y="96"/>
                  </a:cubicBezTo>
                  <a:cubicBezTo>
                    <a:pt x="232" y="48"/>
                    <a:pt x="184" y="1"/>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1"/>
            <p:cNvSpPr/>
            <p:nvPr/>
          </p:nvSpPr>
          <p:spPr>
            <a:xfrm>
              <a:off x="1027775" y="3407325"/>
              <a:ext cx="26150" cy="22375"/>
            </a:xfrm>
            <a:custGeom>
              <a:rect b="b" l="l" r="r" t="t"/>
              <a:pathLst>
                <a:path extrusionOk="0" h="895" w="1046">
                  <a:moveTo>
                    <a:pt x="628" y="1"/>
                  </a:moveTo>
                  <a:cubicBezTo>
                    <a:pt x="619" y="1"/>
                    <a:pt x="611" y="1"/>
                    <a:pt x="602" y="1"/>
                  </a:cubicBezTo>
                  <a:cubicBezTo>
                    <a:pt x="190" y="1"/>
                    <a:pt x="0" y="476"/>
                    <a:pt x="285" y="761"/>
                  </a:cubicBezTo>
                  <a:cubicBezTo>
                    <a:pt x="372" y="853"/>
                    <a:pt x="482" y="894"/>
                    <a:pt x="591" y="894"/>
                  </a:cubicBezTo>
                  <a:cubicBezTo>
                    <a:pt x="820" y="894"/>
                    <a:pt x="1045" y="713"/>
                    <a:pt x="1045" y="445"/>
                  </a:cubicBezTo>
                  <a:cubicBezTo>
                    <a:pt x="1045" y="201"/>
                    <a:pt x="854" y="1"/>
                    <a:pt x="6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1"/>
            <p:cNvSpPr/>
            <p:nvPr/>
          </p:nvSpPr>
          <p:spPr>
            <a:xfrm>
              <a:off x="1217375" y="3764000"/>
              <a:ext cx="24575" cy="21000"/>
            </a:xfrm>
            <a:custGeom>
              <a:rect b="b" l="l" r="r" t="t"/>
              <a:pathLst>
                <a:path extrusionOk="0" h="840" w="983">
                  <a:moveTo>
                    <a:pt x="571" y="1"/>
                  </a:moveTo>
                  <a:cubicBezTo>
                    <a:pt x="191" y="1"/>
                    <a:pt x="1" y="460"/>
                    <a:pt x="270" y="713"/>
                  </a:cubicBezTo>
                  <a:cubicBezTo>
                    <a:pt x="352" y="801"/>
                    <a:pt x="457" y="840"/>
                    <a:pt x="560" y="840"/>
                  </a:cubicBezTo>
                  <a:cubicBezTo>
                    <a:pt x="774" y="840"/>
                    <a:pt x="982" y="673"/>
                    <a:pt x="982" y="428"/>
                  </a:cubicBezTo>
                  <a:cubicBezTo>
                    <a:pt x="982" y="191"/>
                    <a:pt x="792" y="1"/>
                    <a:pt x="5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1"/>
            <p:cNvSpPr/>
            <p:nvPr/>
          </p:nvSpPr>
          <p:spPr>
            <a:xfrm>
              <a:off x="1739925" y="3572425"/>
              <a:ext cx="7100" cy="4850"/>
            </a:xfrm>
            <a:custGeom>
              <a:rect b="b" l="l" r="r" t="t"/>
              <a:pathLst>
                <a:path extrusionOk="0" h="194" w="284">
                  <a:moveTo>
                    <a:pt x="157" y="0"/>
                  </a:moveTo>
                  <a:cubicBezTo>
                    <a:pt x="0" y="0"/>
                    <a:pt x="157" y="194"/>
                    <a:pt x="240" y="194"/>
                  </a:cubicBezTo>
                  <a:cubicBezTo>
                    <a:pt x="265" y="194"/>
                    <a:pt x="284" y="175"/>
                    <a:pt x="284" y="127"/>
                  </a:cubicBezTo>
                  <a:cubicBezTo>
                    <a:pt x="284" y="63"/>
                    <a:pt x="221" y="0"/>
                    <a:pt x="1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p:nvPr/>
          </p:nvSpPr>
          <p:spPr>
            <a:xfrm>
              <a:off x="929800" y="2716300"/>
              <a:ext cx="7550" cy="5675"/>
            </a:xfrm>
            <a:custGeom>
              <a:rect b="b" l="l" r="r" t="t"/>
              <a:pathLst>
                <a:path extrusionOk="0" h="227" w="302">
                  <a:moveTo>
                    <a:pt x="151" y="1"/>
                  </a:moveTo>
                  <a:cubicBezTo>
                    <a:pt x="76" y="1"/>
                    <a:pt x="0" y="37"/>
                    <a:pt x="8" y="108"/>
                  </a:cubicBezTo>
                  <a:cubicBezTo>
                    <a:pt x="0" y="187"/>
                    <a:pt x="76" y="227"/>
                    <a:pt x="151" y="227"/>
                  </a:cubicBezTo>
                  <a:cubicBezTo>
                    <a:pt x="226" y="227"/>
                    <a:pt x="301" y="187"/>
                    <a:pt x="293" y="108"/>
                  </a:cubicBezTo>
                  <a:cubicBezTo>
                    <a:pt x="301" y="37"/>
                    <a:pt x="226" y="1"/>
                    <a:pt x="1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1"/>
            <p:cNvSpPr/>
            <p:nvPr/>
          </p:nvSpPr>
          <p:spPr>
            <a:xfrm>
              <a:off x="1115250" y="3419225"/>
              <a:ext cx="17450" cy="14700"/>
            </a:xfrm>
            <a:custGeom>
              <a:rect b="b" l="l" r="r" t="t"/>
              <a:pathLst>
                <a:path extrusionOk="0" h="588" w="698">
                  <a:moveTo>
                    <a:pt x="396" y="0"/>
                  </a:moveTo>
                  <a:cubicBezTo>
                    <a:pt x="143" y="0"/>
                    <a:pt x="0" y="317"/>
                    <a:pt x="190" y="507"/>
                  </a:cubicBezTo>
                  <a:cubicBezTo>
                    <a:pt x="250" y="562"/>
                    <a:pt x="323" y="587"/>
                    <a:pt x="394" y="587"/>
                  </a:cubicBezTo>
                  <a:cubicBezTo>
                    <a:pt x="549" y="587"/>
                    <a:pt x="697" y="470"/>
                    <a:pt x="697" y="285"/>
                  </a:cubicBezTo>
                  <a:cubicBezTo>
                    <a:pt x="697" y="127"/>
                    <a:pt x="570" y="0"/>
                    <a:pt x="3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1"/>
            <p:cNvSpPr/>
            <p:nvPr/>
          </p:nvSpPr>
          <p:spPr>
            <a:xfrm>
              <a:off x="1576400" y="3319475"/>
              <a:ext cx="6350" cy="5575"/>
            </a:xfrm>
            <a:custGeom>
              <a:rect b="b" l="l" r="r" t="t"/>
              <a:pathLst>
                <a:path extrusionOk="0" h="223" w="254">
                  <a:moveTo>
                    <a:pt x="143" y="0"/>
                  </a:moveTo>
                  <a:cubicBezTo>
                    <a:pt x="1" y="0"/>
                    <a:pt x="1" y="222"/>
                    <a:pt x="143" y="222"/>
                  </a:cubicBezTo>
                  <a:cubicBezTo>
                    <a:pt x="207" y="222"/>
                    <a:pt x="254" y="159"/>
                    <a:pt x="254" y="111"/>
                  </a:cubicBezTo>
                  <a:cubicBezTo>
                    <a:pt x="254" y="48"/>
                    <a:pt x="207"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1"/>
            <p:cNvSpPr/>
            <p:nvPr/>
          </p:nvSpPr>
          <p:spPr>
            <a:xfrm>
              <a:off x="1098225" y="3382800"/>
              <a:ext cx="16650" cy="16650"/>
            </a:xfrm>
            <a:custGeom>
              <a:rect b="b" l="l" r="r" t="t"/>
              <a:pathLst>
                <a:path extrusionOk="0" h="666" w="666">
                  <a:moveTo>
                    <a:pt x="333" y="1"/>
                  </a:moveTo>
                  <a:cubicBezTo>
                    <a:pt x="143" y="1"/>
                    <a:pt x="1" y="159"/>
                    <a:pt x="1" y="333"/>
                  </a:cubicBezTo>
                  <a:cubicBezTo>
                    <a:pt x="1" y="523"/>
                    <a:pt x="143" y="666"/>
                    <a:pt x="333" y="666"/>
                  </a:cubicBezTo>
                  <a:cubicBezTo>
                    <a:pt x="507" y="666"/>
                    <a:pt x="666" y="523"/>
                    <a:pt x="666" y="333"/>
                  </a:cubicBezTo>
                  <a:cubicBezTo>
                    <a:pt x="666" y="159"/>
                    <a:pt x="507"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1"/>
            <p:cNvSpPr/>
            <p:nvPr/>
          </p:nvSpPr>
          <p:spPr>
            <a:xfrm>
              <a:off x="1106925" y="3460400"/>
              <a:ext cx="10325" cy="8450"/>
            </a:xfrm>
            <a:custGeom>
              <a:rect b="b" l="l" r="r" t="t"/>
              <a:pathLst>
                <a:path extrusionOk="0" h="338" w="413">
                  <a:moveTo>
                    <a:pt x="238" y="0"/>
                  </a:moveTo>
                  <a:cubicBezTo>
                    <a:pt x="80" y="0"/>
                    <a:pt x="1" y="190"/>
                    <a:pt x="112" y="285"/>
                  </a:cubicBezTo>
                  <a:cubicBezTo>
                    <a:pt x="148" y="321"/>
                    <a:pt x="193" y="337"/>
                    <a:pt x="237" y="337"/>
                  </a:cubicBezTo>
                  <a:cubicBezTo>
                    <a:pt x="327" y="337"/>
                    <a:pt x="413" y="270"/>
                    <a:pt x="413" y="174"/>
                  </a:cubicBezTo>
                  <a:cubicBezTo>
                    <a:pt x="413" y="79"/>
                    <a:pt x="333"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1"/>
            <p:cNvSpPr/>
            <p:nvPr/>
          </p:nvSpPr>
          <p:spPr>
            <a:xfrm>
              <a:off x="1524550" y="3663050"/>
              <a:ext cx="9925" cy="8475"/>
            </a:xfrm>
            <a:custGeom>
              <a:rect b="b" l="l" r="r" t="t"/>
              <a:pathLst>
                <a:path extrusionOk="0" h="339" w="397">
                  <a:moveTo>
                    <a:pt x="222" y="1"/>
                  </a:moveTo>
                  <a:cubicBezTo>
                    <a:pt x="64" y="1"/>
                    <a:pt x="0" y="191"/>
                    <a:pt x="95" y="286"/>
                  </a:cubicBezTo>
                  <a:cubicBezTo>
                    <a:pt x="132" y="322"/>
                    <a:pt x="177" y="338"/>
                    <a:pt x="220" y="338"/>
                  </a:cubicBezTo>
                  <a:cubicBezTo>
                    <a:pt x="310" y="338"/>
                    <a:pt x="396" y="271"/>
                    <a:pt x="396" y="175"/>
                  </a:cubicBezTo>
                  <a:cubicBezTo>
                    <a:pt x="396" y="80"/>
                    <a:pt x="317" y="1"/>
                    <a:pt x="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1"/>
            <p:cNvSpPr/>
            <p:nvPr/>
          </p:nvSpPr>
          <p:spPr>
            <a:xfrm>
              <a:off x="1876850" y="3563025"/>
              <a:ext cx="5575" cy="5350"/>
            </a:xfrm>
            <a:custGeom>
              <a:rect b="b" l="l" r="r" t="t"/>
              <a:pathLst>
                <a:path extrusionOk="0" h="214" w="223">
                  <a:moveTo>
                    <a:pt x="111" y="0"/>
                  </a:moveTo>
                  <a:cubicBezTo>
                    <a:pt x="56" y="0"/>
                    <a:pt x="0" y="36"/>
                    <a:pt x="0" y="107"/>
                  </a:cubicBezTo>
                  <a:cubicBezTo>
                    <a:pt x="0" y="178"/>
                    <a:pt x="56" y="214"/>
                    <a:pt x="111" y="214"/>
                  </a:cubicBezTo>
                  <a:cubicBezTo>
                    <a:pt x="167" y="214"/>
                    <a:pt x="222" y="178"/>
                    <a:pt x="222" y="107"/>
                  </a:cubicBezTo>
                  <a:cubicBezTo>
                    <a:pt x="222" y="36"/>
                    <a:pt x="167" y="0"/>
                    <a:pt x="1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1"/>
            <p:cNvSpPr/>
            <p:nvPr/>
          </p:nvSpPr>
          <p:spPr>
            <a:xfrm>
              <a:off x="1551850" y="3825350"/>
              <a:ext cx="4775" cy="4775"/>
            </a:xfrm>
            <a:custGeom>
              <a:rect b="b" l="l" r="r" t="t"/>
              <a:pathLst>
                <a:path extrusionOk="0" h="191" w="191">
                  <a:moveTo>
                    <a:pt x="96" y="1"/>
                  </a:moveTo>
                  <a:cubicBezTo>
                    <a:pt x="48" y="1"/>
                    <a:pt x="1" y="32"/>
                    <a:pt x="1" y="96"/>
                  </a:cubicBezTo>
                  <a:cubicBezTo>
                    <a:pt x="1" y="143"/>
                    <a:pt x="48" y="191"/>
                    <a:pt x="96" y="191"/>
                  </a:cubicBezTo>
                  <a:cubicBezTo>
                    <a:pt x="143" y="191"/>
                    <a:pt x="191" y="143"/>
                    <a:pt x="191" y="96"/>
                  </a:cubicBezTo>
                  <a:cubicBezTo>
                    <a:pt x="191" y="32"/>
                    <a:pt x="143" y="1"/>
                    <a:pt x="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a:off x="1779075" y="3266825"/>
              <a:ext cx="12700" cy="11150"/>
            </a:xfrm>
            <a:custGeom>
              <a:rect b="b" l="l" r="r" t="t"/>
              <a:pathLst>
                <a:path extrusionOk="0" h="446" w="508">
                  <a:moveTo>
                    <a:pt x="286" y="1"/>
                  </a:moveTo>
                  <a:cubicBezTo>
                    <a:pt x="96" y="1"/>
                    <a:pt x="1" y="238"/>
                    <a:pt x="143" y="381"/>
                  </a:cubicBezTo>
                  <a:cubicBezTo>
                    <a:pt x="183" y="425"/>
                    <a:pt x="234" y="445"/>
                    <a:pt x="285" y="445"/>
                  </a:cubicBezTo>
                  <a:cubicBezTo>
                    <a:pt x="396" y="445"/>
                    <a:pt x="507" y="352"/>
                    <a:pt x="507" y="222"/>
                  </a:cubicBezTo>
                  <a:cubicBezTo>
                    <a:pt x="507" y="96"/>
                    <a:pt x="412"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
            <p:cNvSpPr/>
            <p:nvPr/>
          </p:nvSpPr>
          <p:spPr>
            <a:xfrm>
              <a:off x="915100" y="2999975"/>
              <a:ext cx="5425" cy="5300"/>
            </a:xfrm>
            <a:custGeom>
              <a:rect b="b" l="l" r="r" t="t"/>
              <a:pathLst>
                <a:path extrusionOk="0" h="212" w="217">
                  <a:moveTo>
                    <a:pt x="88" y="0"/>
                  </a:moveTo>
                  <a:cubicBezTo>
                    <a:pt x="0" y="0"/>
                    <a:pt x="0" y="211"/>
                    <a:pt x="88" y="211"/>
                  </a:cubicBezTo>
                  <a:cubicBezTo>
                    <a:pt x="93" y="211"/>
                    <a:pt x="99" y="210"/>
                    <a:pt x="105" y="209"/>
                  </a:cubicBezTo>
                  <a:cubicBezTo>
                    <a:pt x="169" y="209"/>
                    <a:pt x="216" y="161"/>
                    <a:pt x="216" y="98"/>
                  </a:cubicBezTo>
                  <a:cubicBezTo>
                    <a:pt x="216" y="50"/>
                    <a:pt x="169" y="3"/>
                    <a:pt x="105" y="3"/>
                  </a:cubicBezTo>
                  <a:cubicBezTo>
                    <a:pt x="99" y="1"/>
                    <a:pt x="93" y="0"/>
                    <a:pt x="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1"/>
            <p:cNvSpPr/>
            <p:nvPr/>
          </p:nvSpPr>
          <p:spPr>
            <a:xfrm>
              <a:off x="447850" y="3161525"/>
              <a:ext cx="8750" cy="8350"/>
            </a:xfrm>
            <a:custGeom>
              <a:rect b="b" l="l" r="r" t="t"/>
              <a:pathLst>
                <a:path extrusionOk="0" h="334" w="350">
                  <a:moveTo>
                    <a:pt x="175" y="1"/>
                  </a:moveTo>
                  <a:cubicBezTo>
                    <a:pt x="80" y="1"/>
                    <a:pt x="1" y="64"/>
                    <a:pt x="1" y="159"/>
                  </a:cubicBezTo>
                  <a:cubicBezTo>
                    <a:pt x="1" y="254"/>
                    <a:pt x="80" y="333"/>
                    <a:pt x="175" y="333"/>
                  </a:cubicBezTo>
                  <a:cubicBezTo>
                    <a:pt x="270" y="333"/>
                    <a:pt x="349" y="254"/>
                    <a:pt x="349" y="159"/>
                  </a:cubicBezTo>
                  <a:cubicBezTo>
                    <a:pt x="349" y="64"/>
                    <a:pt x="270" y="1"/>
                    <a:pt x="1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1"/>
            <p:cNvSpPr/>
            <p:nvPr/>
          </p:nvSpPr>
          <p:spPr>
            <a:xfrm>
              <a:off x="1116425" y="3701850"/>
              <a:ext cx="14675" cy="14275"/>
            </a:xfrm>
            <a:custGeom>
              <a:rect b="b" l="l" r="r" t="t"/>
              <a:pathLst>
                <a:path extrusionOk="0" h="571" w="587">
                  <a:moveTo>
                    <a:pt x="286" y="1"/>
                  </a:moveTo>
                  <a:cubicBezTo>
                    <a:pt x="128" y="1"/>
                    <a:pt x="1" y="127"/>
                    <a:pt x="1" y="286"/>
                  </a:cubicBezTo>
                  <a:cubicBezTo>
                    <a:pt x="1" y="444"/>
                    <a:pt x="128" y="571"/>
                    <a:pt x="286" y="571"/>
                  </a:cubicBezTo>
                  <a:cubicBezTo>
                    <a:pt x="460" y="571"/>
                    <a:pt x="587" y="444"/>
                    <a:pt x="587" y="286"/>
                  </a:cubicBezTo>
                  <a:cubicBezTo>
                    <a:pt x="587" y="127"/>
                    <a:pt x="46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1"/>
            <p:cNvSpPr/>
            <p:nvPr/>
          </p:nvSpPr>
          <p:spPr>
            <a:xfrm>
              <a:off x="965625" y="3931825"/>
              <a:ext cx="8325" cy="7250"/>
            </a:xfrm>
            <a:custGeom>
              <a:rect b="b" l="l" r="r" t="t"/>
              <a:pathLst>
                <a:path extrusionOk="0" h="290" w="333">
                  <a:moveTo>
                    <a:pt x="190" y="1"/>
                  </a:moveTo>
                  <a:cubicBezTo>
                    <a:pt x="64" y="1"/>
                    <a:pt x="0" y="159"/>
                    <a:pt x="80" y="254"/>
                  </a:cubicBezTo>
                  <a:cubicBezTo>
                    <a:pt x="108" y="278"/>
                    <a:pt x="143" y="289"/>
                    <a:pt x="177" y="289"/>
                  </a:cubicBezTo>
                  <a:cubicBezTo>
                    <a:pt x="256" y="289"/>
                    <a:pt x="333" y="232"/>
                    <a:pt x="333" y="143"/>
                  </a:cubicBezTo>
                  <a:cubicBezTo>
                    <a:pt x="333" y="64"/>
                    <a:pt x="270" y="1"/>
                    <a:pt x="1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1"/>
            <p:cNvSpPr/>
            <p:nvPr/>
          </p:nvSpPr>
          <p:spPr>
            <a:xfrm>
              <a:off x="1485750" y="3351925"/>
              <a:ext cx="10325" cy="9125"/>
            </a:xfrm>
            <a:custGeom>
              <a:rect b="b" l="l" r="r" t="t"/>
              <a:pathLst>
                <a:path extrusionOk="0" h="365" w="413">
                  <a:moveTo>
                    <a:pt x="238" y="1"/>
                  </a:moveTo>
                  <a:cubicBezTo>
                    <a:pt x="80" y="1"/>
                    <a:pt x="1" y="191"/>
                    <a:pt x="112" y="302"/>
                  </a:cubicBezTo>
                  <a:cubicBezTo>
                    <a:pt x="150" y="345"/>
                    <a:pt x="197" y="364"/>
                    <a:pt x="243" y="364"/>
                  </a:cubicBezTo>
                  <a:cubicBezTo>
                    <a:pt x="331" y="364"/>
                    <a:pt x="412" y="295"/>
                    <a:pt x="412" y="191"/>
                  </a:cubicBezTo>
                  <a:cubicBezTo>
                    <a:pt x="412" y="80"/>
                    <a:pt x="333"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1"/>
            <p:cNvSpPr/>
            <p:nvPr/>
          </p:nvSpPr>
          <p:spPr>
            <a:xfrm>
              <a:off x="1791750" y="3140550"/>
              <a:ext cx="4775" cy="4775"/>
            </a:xfrm>
            <a:custGeom>
              <a:rect b="b" l="l" r="r" t="t"/>
              <a:pathLst>
                <a:path extrusionOk="0" h="191" w="191">
                  <a:moveTo>
                    <a:pt x="95" y="1"/>
                  </a:moveTo>
                  <a:cubicBezTo>
                    <a:pt x="32" y="1"/>
                    <a:pt x="0" y="32"/>
                    <a:pt x="0" y="96"/>
                  </a:cubicBezTo>
                  <a:cubicBezTo>
                    <a:pt x="0" y="143"/>
                    <a:pt x="32" y="191"/>
                    <a:pt x="95" y="191"/>
                  </a:cubicBezTo>
                  <a:cubicBezTo>
                    <a:pt x="143" y="191"/>
                    <a:pt x="190" y="143"/>
                    <a:pt x="190" y="96"/>
                  </a:cubicBezTo>
                  <a:cubicBezTo>
                    <a:pt x="190" y="32"/>
                    <a:pt x="143" y="1"/>
                    <a:pt x="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1"/>
            <p:cNvSpPr/>
            <p:nvPr/>
          </p:nvSpPr>
          <p:spPr>
            <a:xfrm>
              <a:off x="909400" y="3667025"/>
              <a:ext cx="16650" cy="16650"/>
            </a:xfrm>
            <a:custGeom>
              <a:rect b="b" l="l" r="r" t="t"/>
              <a:pathLst>
                <a:path extrusionOk="0" h="666" w="666">
                  <a:moveTo>
                    <a:pt x="333" y="0"/>
                  </a:moveTo>
                  <a:cubicBezTo>
                    <a:pt x="159" y="0"/>
                    <a:pt x="1" y="159"/>
                    <a:pt x="1" y="333"/>
                  </a:cubicBezTo>
                  <a:cubicBezTo>
                    <a:pt x="1" y="523"/>
                    <a:pt x="159" y="665"/>
                    <a:pt x="333" y="665"/>
                  </a:cubicBezTo>
                  <a:cubicBezTo>
                    <a:pt x="523" y="665"/>
                    <a:pt x="666" y="523"/>
                    <a:pt x="666" y="333"/>
                  </a:cubicBezTo>
                  <a:cubicBezTo>
                    <a:pt x="666" y="159"/>
                    <a:pt x="523"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1"/>
            <p:cNvSpPr/>
            <p:nvPr/>
          </p:nvSpPr>
          <p:spPr>
            <a:xfrm>
              <a:off x="1021825" y="3576375"/>
              <a:ext cx="11125" cy="11100"/>
            </a:xfrm>
            <a:custGeom>
              <a:rect b="b" l="l" r="r" t="t"/>
              <a:pathLst>
                <a:path extrusionOk="0" h="444" w="445">
                  <a:moveTo>
                    <a:pt x="222" y="0"/>
                  </a:moveTo>
                  <a:cubicBezTo>
                    <a:pt x="96" y="0"/>
                    <a:pt x="1" y="95"/>
                    <a:pt x="1" y="222"/>
                  </a:cubicBezTo>
                  <a:cubicBezTo>
                    <a:pt x="1" y="349"/>
                    <a:pt x="96" y="444"/>
                    <a:pt x="222" y="444"/>
                  </a:cubicBezTo>
                  <a:cubicBezTo>
                    <a:pt x="349" y="444"/>
                    <a:pt x="444" y="349"/>
                    <a:pt x="444" y="222"/>
                  </a:cubicBezTo>
                  <a:cubicBezTo>
                    <a:pt x="444" y="95"/>
                    <a:pt x="349"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1"/>
            <p:cNvSpPr/>
            <p:nvPr/>
          </p:nvSpPr>
          <p:spPr>
            <a:xfrm>
              <a:off x="1699500" y="3186075"/>
              <a:ext cx="13100" cy="11150"/>
            </a:xfrm>
            <a:custGeom>
              <a:rect b="b" l="l" r="r" t="t"/>
              <a:pathLst>
                <a:path extrusionOk="0" h="446" w="524">
                  <a:moveTo>
                    <a:pt x="302" y="0"/>
                  </a:moveTo>
                  <a:cubicBezTo>
                    <a:pt x="112" y="0"/>
                    <a:pt x="1" y="238"/>
                    <a:pt x="143" y="380"/>
                  </a:cubicBezTo>
                  <a:cubicBezTo>
                    <a:pt x="188" y="425"/>
                    <a:pt x="243" y="445"/>
                    <a:pt x="296" y="445"/>
                  </a:cubicBezTo>
                  <a:cubicBezTo>
                    <a:pt x="412" y="445"/>
                    <a:pt x="523" y="352"/>
                    <a:pt x="523" y="222"/>
                  </a:cubicBezTo>
                  <a:cubicBezTo>
                    <a:pt x="523" y="95"/>
                    <a:pt x="428" y="0"/>
                    <a:pt x="3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1"/>
            <p:cNvSpPr/>
            <p:nvPr/>
          </p:nvSpPr>
          <p:spPr>
            <a:xfrm>
              <a:off x="1718500" y="3493650"/>
              <a:ext cx="15075" cy="12950"/>
            </a:xfrm>
            <a:custGeom>
              <a:rect b="b" l="l" r="r" t="t"/>
              <a:pathLst>
                <a:path extrusionOk="0" h="518" w="603">
                  <a:moveTo>
                    <a:pt x="349" y="0"/>
                  </a:moveTo>
                  <a:cubicBezTo>
                    <a:pt x="112" y="0"/>
                    <a:pt x="1" y="269"/>
                    <a:pt x="159" y="444"/>
                  </a:cubicBezTo>
                  <a:cubicBezTo>
                    <a:pt x="210" y="494"/>
                    <a:pt x="274" y="517"/>
                    <a:pt x="338" y="517"/>
                  </a:cubicBezTo>
                  <a:cubicBezTo>
                    <a:pt x="471" y="517"/>
                    <a:pt x="603" y="415"/>
                    <a:pt x="603" y="254"/>
                  </a:cubicBezTo>
                  <a:cubicBezTo>
                    <a:pt x="603" y="111"/>
                    <a:pt x="492" y="0"/>
                    <a:pt x="3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1"/>
            <p:cNvSpPr/>
            <p:nvPr/>
          </p:nvSpPr>
          <p:spPr>
            <a:xfrm>
              <a:off x="1009950" y="3923925"/>
              <a:ext cx="7150" cy="6750"/>
            </a:xfrm>
            <a:custGeom>
              <a:rect b="b" l="l" r="r" t="t"/>
              <a:pathLst>
                <a:path extrusionOk="0" h="270" w="286">
                  <a:moveTo>
                    <a:pt x="143" y="0"/>
                  </a:moveTo>
                  <a:cubicBezTo>
                    <a:pt x="64" y="0"/>
                    <a:pt x="1" y="64"/>
                    <a:pt x="1" y="127"/>
                  </a:cubicBezTo>
                  <a:cubicBezTo>
                    <a:pt x="1" y="206"/>
                    <a:pt x="64" y="269"/>
                    <a:pt x="143" y="269"/>
                  </a:cubicBezTo>
                  <a:cubicBezTo>
                    <a:pt x="222" y="269"/>
                    <a:pt x="286" y="206"/>
                    <a:pt x="286" y="127"/>
                  </a:cubicBezTo>
                  <a:cubicBezTo>
                    <a:pt x="286" y="48"/>
                    <a:pt x="222"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1"/>
            <p:cNvSpPr/>
            <p:nvPr/>
          </p:nvSpPr>
          <p:spPr>
            <a:xfrm>
              <a:off x="534750" y="3638125"/>
              <a:ext cx="5950" cy="4775"/>
            </a:xfrm>
            <a:custGeom>
              <a:rect b="b" l="l" r="r" t="t"/>
              <a:pathLst>
                <a:path extrusionOk="0" h="191" w="238">
                  <a:moveTo>
                    <a:pt x="119" y="0"/>
                  </a:moveTo>
                  <a:cubicBezTo>
                    <a:pt x="60" y="0"/>
                    <a:pt x="0" y="32"/>
                    <a:pt x="8" y="95"/>
                  </a:cubicBezTo>
                  <a:cubicBezTo>
                    <a:pt x="16" y="159"/>
                    <a:pt x="68" y="190"/>
                    <a:pt x="119" y="190"/>
                  </a:cubicBezTo>
                  <a:cubicBezTo>
                    <a:pt x="171" y="190"/>
                    <a:pt x="222" y="159"/>
                    <a:pt x="230" y="95"/>
                  </a:cubicBezTo>
                  <a:cubicBezTo>
                    <a:pt x="238" y="32"/>
                    <a:pt x="179" y="0"/>
                    <a:pt x="1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1"/>
            <p:cNvSpPr/>
            <p:nvPr/>
          </p:nvSpPr>
          <p:spPr>
            <a:xfrm>
              <a:off x="746325" y="2908600"/>
              <a:ext cx="3975" cy="3975"/>
            </a:xfrm>
            <a:custGeom>
              <a:rect b="b" l="l" r="r" t="t"/>
              <a:pathLst>
                <a:path extrusionOk="0" h="159" w="159">
                  <a:moveTo>
                    <a:pt x="80" y="0"/>
                  </a:moveTo>
                  <a:cubicBezTo>
                    <a:pt x="48" y="0"/>
                    <a:pt x="0" y="32"/>
                    <a:pt x="0" y="79"/>
                  </a:cubicBezTo>
                  <a:cubicBezTo>
                    <a:pt x="0" y="111"/>
                    <a:pt x="48" y="158"/>
                    <a:pt x="80" y="158"/>
                  </a:cubicBezTo>
                  <a:cubicBezTo>
                    <a:pt x="127" y="158"/>
                    <a:pt x="159" y="111"/>
                    <a:pt x="159" y="79"/>
                  </a:cubicBezTo>
                  <a:cubicBezTo>
                    <a:pt x="159" y="32"/>
                    <a:pt x="127" y="0"/>
                    <a:pt x="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1"/>
            <p:cNvSpPr/>
            <p:nvPr/>
          </p:nvSpPr>
          <p:spPr>
            <a:xfrm>
              <a:off x="683000" y="3709375"/>
              <a:ext cx="8725" cy="7225"/>
            </a:xfrm>
            <a:custGeom>
              <a:rect b="b" l="l" r="r" t="t"/>
              <a:pathLst>
                <a:path extrusionOk="0" h="289" w="349">
                  <a:moveTo>
                    <a:pt x="190" y="0"/>
                  </a:moveTo>
                  <a:cubicBezTo>
                    <a:pt x="63" y="0"/>
                    <a:pt x="0" y="159"/>
                    <a:pt x="95" y="254"/>
                  </a:cubicBezTo>
                  <a:cubicBezTo>
                    <a:pt x="124" y="278"/>
                    <a:pt x="159" y="289"/>
                    <a:pt x="193" y="289"/>
                  </a:cubicBezTo>
                  <a:cubicBezTo>
                    <a:pt x="272" y="289"/>
                    <a:pt x="348" y="231"/>
                    <a:pt x="348" y="143"/>
                  </a:cubicBezTo>
                  <a:cubicBezTo>
                    <a:pt x="348" y="64"/>
                    <a:pt x="269" y="0"/>
                    <a:pt x="1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1"/>
            <p:cNvSpPr/>
            <p:nvPr/>
          </p:nvSpPr>
          <p:spPr>
            <a:xfrm>
              <a:off x="954525" y="2810825"/>
              <a:ext cx="14675" cy="12575"/>
            </a:xfrm>
            <a:custGeom>
              <a:rect b="b" l="l" r="r" t="t"/>
              <a:pathLst>
                <a:path extrusionOk="0" h="503" w="587">
                  <a:moveTo>
                    <a:pt x="349" y="0"/>
                  </a:moveTo>
                  <a:cubicBezTo>
                    <a:pt x="112" y="0"/>
                    <a:pt x="1" y="269"/>
                    <a:pt x="159" y="428"/>
                  </a:cubicBezTo>
                  <a:cubicBezTo>
                    <a:pt x="211" y="479"/>
                    <a:pt x="274" y="502"/>
                    <a:pt x="336" y="502"/>
                  </a:cubicBezTo>
                  <a:cubicBezTo>
                    <a:pt x="464" y="502"/>
                    <a:pt x="587" y="403"/>
                    <a:pt x="587" y="254"/>
                  </a:cubicBezTo>
                  <a:cubicBezTo>
                    <a:pt x="587" y="111"/>
                    <a:pt x="476" y="0"/>
                    <a:pt x="3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1"/>
            <p:cNvSpPr/>
            <p:nvPr/>
          </p:nvSpPr>
          <p:spPr>
            <a:xfrm>
              <a:off x="1781850" y="3493175"/>
              <a:ext cx="8325" cy="6775"/>
            </a:xfrm>
            <a:custGeom>
              <a:rect b="b" l="l" r="r" t="t"/>
              <a:pathLst>
                <a:path extrusionOk="0" h="271" w="333">
                  <a:moveTo>
                    <a:pt x="215" y="1"/>
                  </a:moveTo>
                  <a:cubicBezTo>
                    <a:pt x="207" y="1"/>
                    <a:pt x="199" y="2"/>
                    <a:pt x="190" y="3"/>
                  </a:cubicBezTo>
                  <a:cubicBezTo>
                    <a:pt x="64" y="3"/>
                    <a:pt x="0" y="146"/>
                    <a:pt x="95" y="225"/>
                  </a:cubicBezTo>
                  <a:cubicBezTo>
                    <a:pt x="122" y="257"/>
                    <a:pt x="157" y="271"/>
                    <a:pt x="192" y="271"/>
                  </a:cubicBezTo>
                  <a:cubicBezTo>
                    <a:pt x="262" y="271"/>
                    <a:pt x="333" y="214"/>
                    <a:pt x="333" y="130"/>
                  </a:cubicBezTo>
                  <a:cubicBezTo>
                    <a:pt x="333" y="59"/>
                    <a:pt x="282" y="1"/>
                    <a:pt x="2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1"/>
            <p:cNvSpPr/>
            <p:nvPr/>
          </p:nvSpPr>
          <p:spPr>
            <a:xfrm>
              <a:off x="1313950" y="3064550"/>
              <a:ext cx="5975" cy="5075"/>
            </a:xfrm>
            <a:custGeom>
              <a:rect b="b" l="l" r="r" t="t"/>
              <a:pathLst>
                <a:path extrusionOk="0" h="203" w="239">
                  <a:moveTo>
                    <a:pt x="120" y="1"/>
                  </a:moveTo>
                  <a:cubicBezTo>
                    <a:pt x="64" y="1"/>
                    <a:pt x="9" y="32"/>
                    <a:pt x="1" y="96"/>
                  </a:cubicBezTo>
                  <a:cubicBezTo>
                    <a:pt x="9" y="167"/>
                    <a:pt x="64" y="202"/>
                    <a:pt x="120" y="202"/>
                  </a:cubicBezTo>
                  <a:cubicBezTo>
                    <a:pt x="175" y="202"/>
                    <a:pt x="231" y="167"/>
                    <a:pt x="238" y="96"/>
                  </a:cubicBezTo>
                  <a:cubicBezTo>
                    <a:pt x="231" y="32"/>
                    <a:pt x="175" y="1"/>
                    <a:pt x="1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1"/>
            <p:cNvSpPr/>
            <p:nvPr/>
          </p:nvSpPr>
          <p:spPr>
            <a:xfrm>
              <a:off x="1526525" y="3298900"/>
              <a:ext cx="20225" cy="17375"/>
            </a:xfrm>
            <a:custGeom>
              <a:rect b="b" l="l" r="r" t="t"/>
              <a:pathLst>
                <a:path extrusionOk="0" h="695" w="809">
                  <a:moveTo>
                    <a:pt x="460" y="0"/>
                  </a:moveTo>
                  <a:cubicBezTo>
                    <a:pt x="159" y="0"/>
                    <a:pt x="1" y="380"/>
                    <a:pt x="222" y="602"/>
                  </a:cubicBezTo>
                  <a:cubicBezTo>
                    <a:pt x="292" y="666"/>
                    <a:pt x="375" y="695"/>
                    <a:pt x="456" y="695"/>
                  </a:cubicBezTo>
                  <a:cubicBezTo>
                    <a:pt x="636" y="695"/>
                    <a:pt x="808" y="555"/>
                    <a:pt x="808" y="348"/>
                  </a:cubicBezTo>
                  <a:cubicBezTo>
                    <a:pt x="808" y="158"/>
                    <a:pt x="650" y="0"/>
                    <a:pt x="4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1"/>
            <p:cNvSpPr/>
            <p:nvPr/>
          </p:nvSpPr>
          <p:spPr>
            <a:xfrm>
              <a:off x="1608875" y="3261675"/>
              <a:ext cx="5150" cy="4375"/>
            </a:xfrm>
            <a:custGeom>
              <a:rect b="b" l="l" r="r" t="t"/>
              <a:pathLst>
                <a:path extrusionOk="0" h="175" w="206">
                  <a:moveTo>
                    <a:pt x="127" y="1"/>
                  </a:moveTo>
                  <a:cubicBezTo>
                    <a:pt x="0" y="1"/>
                    <a:pt x="0" y="175"/>
                    <a:pt x="127" y="175"/>
                  </a:cubicBezTo>
                  <a:cubicBezTo>
                    <a:pt x="158" y="175"/>
                    <a:pt x="206" y="143"/>
                    <a:pt x="206" y="96"/>
                  </a:cubicBezTo>
                  <a:cubicBezTo>
                    <a:pt x="206" y="48"/>
                    <a:pt x="158" y="1"/>
                    <a:pt x="1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
            <p:cNvSpPr/>
            <p:nvPr/>
          </p:nvSpPr>
          <p:spPr>
            <a:xfrm>
              <a:off x="785125" y="2892350"/>
              <a:ext cx="12300" cy="10600"/>
            </a:xfrm>
            <a:custGeom>
              <a:rect b="b" l="l" r="r" t="t"/>
              <a:pathLst>
                <a:path extrusionOk="0" h="424" w="492">
                  <a:moveTo>
                    <a:pt x="269" y="1"/>
                  </a:moveTo>
                  <a:cubicBezTo>
                    <a:pt x="79" y="1"/>
                    <a:pt x="0" y="223"/>
                    <a:pt x="127" y="365"/>
                  </a:cubicBezTo>
                  <a:cubicBezTo>
                    <a:pt x="167" y="405"/>
                    <a:pt x="219" y="423"/>
                    <a:pt x="270" y="423"/>
                  </a:cubicBezTo>
                  <a:cubicBezTo>
                    <a:pt x="381" y="423"/>
                    <a:pt x="491" y="341"/>
                    <a:pt x="491" y="223"/>
                  </a:cubicBezTo>
                  <a:cubicBezTo>
                    <a:pt x="491" y="96"/>
                    <a:pt x="396" y="1"/>
                    <a:pt x="2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1"/>
            <p:cNvSpPr/>
            <p:nvPr/>
          </p:nvSpPr>
          <p:spPr>
            <a:xfrm>
              <a:off x="966025" y="3147275"/>
              <a:ext cx="12675" cy="12700"/>
            </a:xfrm>
            <a:custGeom>
              <a:rect b="b" l="l" r="r" t="t"/>
              <a:pathLst>
                <a:path extrusionOk="0" h="508" w="507">
                  <a:moveTo>
                    <a:pt x="254" y="1"/>
                  </a:moveTo>
                  <a:cubicBezTo>
                    <a:pt x="111" y="1"/>
                    <a:pt x="0" y="112"/>
                    <a:pt x="0" y="254"/>
                  </a:cubicBezTo>
                  <a:cubicBezTo>
                    <a:pt x="0" y="381"/>
                    <a:pt x="111" y="507"/>
                    <a:pt x="254" y="507"/>
                  </a:cubicBezTo>
                  <a:cubicBezTo>
                    <a:pt x="380" y="507"/>
                    <a:pt x="507" y="381"/>
                    <a:pt x="507" y="254"/>
                  </a:cubicBezTo>
                  <a:cubicBezTo>
                    <a:pt x="507" y="112"/>
                    <a:pt x="380" y="1"/>
                    <a:pt x="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1"/>
            <p:cNvSpPr/>
            <p:nvPr/>
          </p:nvSpPr>
          <p:spPr>
            <a:xfrm>
              <a:off x="1526575" y="2920775"/>
              <a:ext cx="3925" cy="3675"/>
            </a:xfrm>
            <a:custGeom>
              <a:rect b="b" l="l" r="r" t="t"/>
              <a:pathLst>
                <a:path extrusionOk="0" h="147" w="157">
                  <a:moveTo>
                    <a:pt x="64" y="1"/>
                  </a:moveTo>
                  <a:cubicBezTo>
                    <a:pt x="34" y="1"/>
                    <a:pt x="1" y="40"/>
                    <a:pt x="14" y="67"/>
                  </a:cubicBezTo>
                  <a:cubicBezTo>
                    <a:pt x="14" y="115"/>
                    <a:pt x="46" y="146"/>
                    <a:pt x="78" y="146"/>
                  </a:cubicBezTo>
                  <a:cubicBezTo>
                    <a:pt x="125" y="146"/>
                    <a:pt x="157" y="115"/>
                    <a:pt x="157" y="67"/>
                  </a:cubicBezTo>
                  <a:cubicBezTo>
                    <a:pt x="157" y="36"/>
                    <a:pt x="125" y="4"/>
                    <a:pt x="78" y="4"/>
                  </a:cubicBezTo>
                  <a:cubicBezTo>
                    <a:pt x="73" y="2"/>
                    <a:pt x="69" y="1"/>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1"/>
            <p:cNvSpPr/>
            <p:nvPr/>
          </p:nvSpPr>
          <p:spPr>
            <a:xfrm>
              <a:off x="440725" y="3521750"/>
              <a:ext cx="12700" cy="13075"/>
            </a:xfrm>
            <a:custGeom>
              <a:rect b="b" l="l" r="r" t="t"/>
              <a:pathLst>
                <a:path extrusionOk="0" h="523" w="508">
                  <a:moveTo>
                    <a:pt x="254" y="0"/>
                  </a:moveTo>
                  <a:cubicBezTo>
                    <a:pt x="112" y="0"/>
                    <a:pt x="1" y="111"/>
                    <a:pt x="1" y="254"/>
                  </a:cubicBezTo>
                  <a:cubicBezTo>
                    <a:pt x="1" y="396"/>
                    <a:pt x="112" y="523"/>
                    <a:pt x="254" y="523"/>
                  </a:cubicBezTo>
                  <a:cubicBezTo>
                    <a:pt x="397" y="523"/>
                    <a:pt x="508" y="396"/>
                    <a:pt x="508" y="254"/>
                  </a:cubicBezTo>
                  <a:cubicBezTo>
                    <a:pt x="508" y="111"/>
                    <a:pt x="397" y="0"/>
                    <a:pt x="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1"/>
            <p:cNvSpPr/>
            <p:nvPr/>
          </p:nvSpPr>
          <p:spPr>
            <a:xfrm>
              <a:off x="1732750" y="3411300"/>
              <a:ext cx="11525" cy="11500"/>
            </a:xfrm>
            <a:custGeom>
              <a:rect b="b" l="l" r="r" t="t"/>
              <a:pathLst>
                <a:path extrusionOk="0" h="460" w="461">
                  <a:moveTo>
                    <a:pt x="238" y="1"/>
                  </a:moveTo>
                  <a:cubicBezTo>
                    <a:pt x="96" y="1"/>
                    <a:pt x="1" y="96"/>
                    <a:pt x="1" y="238"/>
                  </a:cubicBezTo>
                  <a:cubicBezTo>
                    <a:pt x="1" y="365"/>
                    <a:pt x="96" y="460"/>
                    <a:pt x="238" y="460"/>
                  </a:cubicBezTo>
                  <a:cubicBezTo>
                    <a:pt x="365" y="460"/>
                    <a:pt x="460" y="365"/>
                    <a:pt x="460" y="238"/>
                  </a:cubicBezTo>
                  <a:cubicBezTo>
                    <a:pt x="460" y="96"/>
                    <a:pt x="365"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1"/>
            <p:cNvSpPr/>
            <p:nvPr/>
          </p:nvSpPr>
          <p:spPr>
            <a:xfrm>
              <a:off x="1341675" y="3386375"/>
              <a:ext cx="9925" cy="8425"/>
            </a:xfrm>
            <a:custGeom>
              <a:rect b="b" l="l" r="r" t="t"/>
              <a:pathLst>
                <a:path extrusionOk="0" h="337" w="397">
                  <a:moveTo>
                    <a:pt x="222" y="0"/>
                  </a:moveTo>
                  <a:cubicBezTo>
                    <a:pt x="79" y="0"/>
                    <a:pt x="0" y="174"/>
                    <a:pt x="95" y="285"/>
                  </a:cubicBezTo>
                  <a:cubicBezTo>
                    <a:pt x="131" y="321"/>
                    <a:pt x="175" y="337"/>
                    <a:pt x="218" y="337"/>
                  </a:cubicBezTo>
                  <a:cubicBezTo>
                    <a:pt x="309" y="337"/>
                    <a:pt x="396" y="266"/>
                    <a:pt x="396" y="159"/>
                  </a:cubicBezTo>
                  <a:cubicBezTo>
                    <a:pt x="396" y="79"/>
                    <a:pt x="317"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1"/>
            <p:cNvSpPr/>
            <p:nvPr/>
          </p:nvSpPr>
          <p:spPr>
            <a:xfrm>
              <a:off x="1498025" y="3158725"/>
              <a:ext cx="13100" cy="11175"/>
            </a:xfrm>
            <a:custGeom>
              <a:rect b="b" l="l" r="r" t="t"/>
              <a:pathLst>
                <a:path extrusionOk="0" h="447" w="524">
                  <a:moveTo>
                    <a:pt x="325" y="0"/>
                  </a:moveTo>
                  <a:cubicBezTo>
                    <a:pt x="318" y="0"/>
                    <a:pt x="310" y="1"/>
                    <a:pt x="301" y="2"/>
                  </a:cubicBezTo>
                  <a:cubicBezTo>
                    <a:pt x="96" y="2"/>
                    <a:pt x="1" y="239"/>
                    <a:pt x="143" y="382"/>
                  </a:cubicBezTo>
                  <a:cubicBezTo>
                    <a:pt x="188" y="427"/>
                    <a:pt x="242" y="447"/>
                    <a:pt x="296" y="447"/>
                  </a:cubicBezTo>
                  <a:cubicBezTo>
                    <a:pt x="412" y="447"/>
                    <a:pt x="523" y="354"/>
                    <a:pt x="523" y="224"/>
                  </a:cubicBezTo>
                  <a:cubicBezTo>
                    <a:pt x="523" y="105"/>
                    <a:pt x="440" y="0"/>
                    <a:pt x="3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1"/>
            <p:cNvSpPr/>
            <p:nvPr/>
          </p:nvSpPr>
          <p:spPr>
            <a:xfrm>
              <a:off x="851625" y="3765200"/>
              <a:ext cx="19800" cy="16600"/>
            </a:xfrm>
            <a:custGeom>
              <a:rect b="b" l="l" r="r" t="t"/>
              <a:pathLst>
                <a:path extrusionOk="0" h="664" w="792">
                  <a:moveTo>
                    <a:pt x="459" y="0"/>
                  </a:moveTo>
                  <a:cubicBezTo>
                    <a:pt x="159" y="0"/>
                    <a:pt x="0" y="364"/>
                    <a:pt x="222" y="570"/>
                  </a:cubicBezTo>
                  <a:cubicBezTo>
                    <a:pt x="287" y="635"/>
                    <a:pt x="367" y="664"/>
                    <a:pt x="447" y="664"/>
                  </a:cubicBezTo>
                  <a:cubicBezTo>
                    <a:pt x="621" y="664"/>
                    <a:pt x="792" y="528"/>
                    <a:pt x="792" y="333"/>
                  </a:cubicBezTo>
                  <a:cubicBezTo>
                    <a:pt x="776" y="143"/>
                    <a:pt x="634" y="0"/>
                    <a:pt x="4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1"/>
            <p:cNvSpPr/>
            <p:nvPr/>
          </p:nvSpPr>
          <p:spPr>
            <a:xfrm>
              <a:off x="1397475" y="2926400"/>
              <a:ext cx="9525" cy="9225"/>
            </a:xfrm>
            <a:custGeom>
              <a:rect b="b" l="l" r="r" t="t"/>
              <a:pathLst>
                <a:path extrusionOk="0" h="369" w="381">
                  <a:moveTo>
                    <a:pt x="191" y="1"/>
                  </a:moveTo>
                  <a:cubicBezTo>
                    <a:pt x="96" y="1"/>
                    <a:pt x="1" y="64"/>
                    <a:pt x="1" y="191"/>
                  </a:cubicBezTo>
                  <a:cubicBezTo>
                    <a:pt x="1" y="309"/>
                    <a:pt x="96" y="369"/>
                    <a:pt x="191" y="369"/>
                  </a:cubicBezTo>
                  <a:cubicBezTo>
                    <a:pt x="286" y="369"/>
                    <a:pt x="381" y="309"/>
                    <a:pt x="381" y="191"/>
                  </a:cubicBezTo>
                  <a:cubicBezTo>
                    <a:pt x="381" y="64"/>
                    <a:pt x="286"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1"/>
            <p:cNvSpPr/>
            <p:nvPr/>
          </p:nvSpPr>
          <p:spPr>
            <a:xfrm>
              <a:off x="441675" y="3076025"/>
              <a:ext cx="5425" cy="3700"/>
            </a:xfrm>
            <a:custGeom>
              <a:rect b="b" l="l" r="r" t="t"/>
              <a:pathLst>
                <a:path extrusionOk="0" h="148" w="217">
                  <a:moveTo>
                    <a:pt x="121" y="1"/>
                  </a:moveTo>
                  <a:cubicBezTo>
                    <a:pt x="1" y="1"/>
                    <a:pt x="119" y="148"/>
                    <a:pt x="182" y="148"/>
                  </a:cubicBezTo>
                  <a:cubicBezTo>
                    <a:pt x="202" y="148"/>
                    <a:pt x="216" y="133"/>
                    <a:pt x="216" y="96"/>
                  </a:cubicBezTo>
                  <a:cubicBezTo>
                    <a:pt x="216" y="48"/>
                    <a:pt x="169" y="1"/>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1"/>
            <p:cNvSpPr/>
            <p:nvPr/>
          </p:nvSpPr>
          <p:spPr>
            <a:xfrm>
              <a:off x="1474275" y="3732325"/>
              <a:ext cx="18225" cy="15275"/>
            </a:xfrm>
            <a:custGeom>
              <a:rect b="b" l="l" r="r" t="t"/>
              <a:pathLst>
                <a:path extrusionOk="0" h="611" w="729">
                  <a:moveTo>
                    <a:pt x="412" y="1"/>
                  </a:moveTo>
                  <a:cubicBezTo>
                    <a:pt x="143" y="1"/>
                    <a:pt x="1" y="333"/>
                    <a:pt x="191" y="523"/>
                  </a:cubicBezTo>
                  <a:cubicBezTo>
                    <a:pt x="256" y="584"/>
                    <a:pt x="334" y="610"/>
                    <a:pt x="410" y="610"/>
                  </a:cubicBezTo>
                  <a:cubicBezTo>
                    <a:pt x="574" y="610"/>
                    <a:pt x="729" y="486"/>
                    <a:pt x="729" y="302"/>
                  </a:cubicBezTo>
                  <a:cubicBezTo>
                    <a:pt x="729" y="127"/>
                    <a:pt x="586" y="1"/>
                    <a:pt x="4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1"/>
            <p:cNvSpPr/>
            <p:nvPr/>
          </p:nvSpPr>
          <p:spPr>
            <a:xfrm>
              <a:off x="791050" y="3499575"/>
              <a:ext cx="8350" cy="8350"/>
            </a:xfrm>
            <a:custGeom>
              <a:rect b="b" l="l" r="r" t="t"/>
              <a:pathLst>
                <a:path extrusionOk="0" h="334" w="334">
                  <a:moveTo>
                    <a:pt x="159" y="1"/>
                  </a:moveTo>
                  <a:cubicBezTo>
                    <a:pt x="64" y="1"/>
                    <a:pt x="1" y="64"/>
                    <a:pt x="1" y="159"/>
                  </a:cubicBezTo>
                  <a:cubicBezTo>
                    <a:pt x="1" y="254"/>
                    <a:pt x="64" y="333"/>
                    <a:pt x="159" y="333"/>
                  </a:cubicBezTo>
                  <a:cubicBezTo>
                    <a:pt x="254" y="333"/>
                    <a:pt x="333" y="254"/>
                    <a:pt x="333" y="159"/>
                  </a:cubicBezTo>
                  <a:cubicBezTo>
                    <a:pt x="333" y="64"/>
                    <a:pt x="254" y="1"/>
                    <a:pt x="1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1"/>
            <p:cNvSpPr/>
            <p:nvPr/>
          </p:nvSpPr>
          <p:spPr>
            <a:xfrm>
              <a:off x="551825" y="3527300"/>
              <a:ext cx="6100" cy="4350"/>
            </a:xfrm>
            <a:custGeom>
              <a:rect b="b" l="l" r="r" t="t"/>
              <a:pathLst>
                <a:path extrusionOk="0" h="174" w="244">
                  <a:moveTo>
                    <a:pt x="133" y="0"/>
                  </a:moveTo>
                  <a:cubicBezTo>
                    <a:pt x="0" y="0"/>
                    <a:pt x="133" y="174"/>
                    <a:pt x="205" y="174"/>
                  </a:cubicBezTo>
                  <a:cubicBezTo>
                    <a:pt x="227" y="174"/>
                    <a:pt x="244" y="156"/>
                    <a:pt x="244" y="111"/>
                  </a:cubicBezTo>
                  <a:cubicBezTo>
                    <a:pt x="244" y="48"/>
                    <a:pt x="196" y="0"/>
                    <a:pt x="1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1"/>
            <p:cNvSpPr/>
            <p:nvPr/>
          </p:nvSpPr>
          <p:spPr>
            <a:xfrm>
              <a:off x="1274375" y="3947275"/>
              <a:ext cx="10725" cy="8825"/>
            </a:xfrm>
            <a:custGeom>
              <a:rect b="b" l="l" r="r" t="t"/>
              <a:pathLst>
                <a:path extrusionOk="0" h="353" w="429">
                  <a:moveTo>
                    <a:pt x="238" y="0"/>
                  </a:moveTo>
                  <a:cubicBezTo>
                    <a:pt x="80" y="0"/>
                    <a:pt x="1" y="190"/>
                    <a:pt x="111" y="301"/>
                  </a:cubicBezTo>
                  <a:cubicBezTo>
                    <a:pt x="147" y="337"/>
                    <a:pt x="191" y="353"/>
                    <a:pt x="235" y="353"/>
                  </a:cubicBezTo>
                  <a:cubicBezTo>
                    <a:pt x="327" y="353"/>
                    <a:pt x="417" y="282"/>
                    <a:pt x="428" y="175"/>
                  </a:cubicBezTo>
                  <a:cubicBezTo>
                    <a:pt x="428" y="80"/>
                    <a:pt x="349"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1"/>
            <p:cNvSpPr/>
            <p:nvPr/>
          </p:nvSpPr>
          <p:spPr>
            <a:xfrm>
              <a:off x="654200" y="3271950"/>
              <a:ext cx="20100" cy="17275"/>
            </a:xfrm>
            <a:custGeom>
              <a:rect b="b" l="l" r="r" t="t"/>
              <a:pathLst>
                <a:path extrusionOk="0" h="691" w="804">
                  <a:moveTo>
                    <a:pt x="437" y="1"/>
                  </a:moveTo>
                  <a:cubicBezTo>
                    <a:pt x="148" y="1"/>
                    <a:pt x="1" y="370"/>
                    <a:pt x="218" y="587"/>
                  </a:cubicBezTo>
                  <a:cubicBezTo>
                    <a:pt x="284" y="659"/>
                    <a:pt x="368" y="691"/>
                    <a:pt x="452" y="691"/>
                  </a:cubicBezTo>
                  <a:cubicBezTo>
                    <a:pt x="629" y="691"/>
                    <a:pt x="804" y="549"/>
                    <a:pt x="804" y="334"/>
                  </a:cubicBezTo>
                  <a:cubicBezTo>
                    <a:pt x="804" y="144"/>
                    <a:pt x="645" y="1"/>
                    <a:pt x="455" y="1"/>
                  </a:cubicBezTo>
                  <a:cubicBezTo>
                    <a:pt x="449" y="1"/>
                    <a:pt x="443" y="1"/>
                    <a:pt x="4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1"/>
            <p:cNvSpPr/>
            <p:nvPr/>
          </p:nvSpPr>
          <p:spPr>
            <a:xfrm>
              <a:off x="834600" y="3471075"/>
              <a:ext cx="11500" cy="9800"/>
            </a:xfrm>
            <a:custGeom>
              <a:rect b="b" l="l" r="r" t="t"/>
              <a:pathLst>
                <a:path extrusionOk="0" h="392" w="460">
                  <a:moveTo>
                    <a:pt x="270" y="1"/>
                  </a:moveTo>
                  <a:cubicBezTo>
                    <a:pt x="95" y="1"/>
                    <a:pt x="0" y="206"/>
                    <a:pt x="127" y="333"/>
                  </a:cubicBezTo>
                  <a:cubicBezTo>
                    <a:pt x="167" y="373"/>
                    <a:pt x="216" y="391"/>
                    <a:pt x="263" y="391"/>
                  </a:cubicBezTo>
                  <a:cubicBezTo>
                    <a:pt x="364" y="391"/>
                    <a:pt x="460" y="309"/>
                    <a:pt x="460" y="191"/>
                  </a:cubicBezTo>
                  <a:cubicBezTo>
                    <a:pt x="460" y="80"/>
                    <a:pt x="380"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1"/>
            <p:cNvSpPr/>
            <p:nvPr/>
          </p:nvSpPr>
          <p:spPr>
            <a:xfrm>
              <a:off x="1786950" y="3025375"/>
              <a:ext cx="2050" cy="1700"/>
            </a:xfrm>
            <a:custGeom>
              <a:rect b="b" l="l" r="r" t="t"/>
              <a:pathLst>
                <a:path extrusionOk="0" h="68" w="82">
                  <a:moveTo>
                    <a:pt x="50" y="0"/>
                  </a:moveTo>
                  <a:cubicBezTo>
                    <a:pt x="0" y="0"/>
                    <a:pt x="47" y="67"/>
                    <a:pt x="70" y="67"/>
                  </a:cubicBezTo>
                  <a:cubicBezTo>
                    <a:pt x="77" y="67"/>
                    <a:pt x="81" y="62"/>
                    <a:pt x="81" y="48"/>
                  </a:cubicBezTo>
                  <a:cubicBezTo>
                    <a:pt x="81" y="32"/>
                    <a:pt x="66" y="0"/>
                    <a:pt x="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1"/>
            <p:cNvSpPr/>
            <p:nvPr/>
          </p:nvSpPr>
          <p:spPr>
            <a:xfrm>
              <a:off x="844100" y="3524925"/>
              <a:ext cx="22575" cy="19075"/>
            </a:xfrm>
            <a:custGeom>
              <a:rect b="b" l="l" r="r" t="t"/>
              <a:pathLst>
                <a:path extrusionOk="0" h="763" w="903">
                  <a:moveTo>
                    <a:pt x="523" y="0"/>
                  </a:moveTo>
                  <a:cubicBezTo>
                    <a:pt x="175" y="0"/>
                    <a:pt x="0" y="412"/>
                    <a:pt x="238" y="649"/>
                  </a:cubicBezTo>
                  <a:cubicBezTo>
                    <a:pt x="322" y="728"/>
                    <a:pt x="421" y="763"/>
                    <a:pt x="517" y="763"/>
                  </a:cubicBezTo>
                  <a:cubicBezTo>
                    <a:pt x="711" y="763"/>
                    <a:pt x="892" y="618"/>
                    <a:pt x="903" y="396"/>
                  </a:cubicBezTo>
                  <a:cubicBezTo>
                    <a:pt x="903" y="174"/>
                    <a:pt x="729" y="0"/>
                    <a:pt x="5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1"/>
            <p:cNvSpPr/>
            <p:nvPr/>
          </p:nvSpPr>
          <p:spPr>
            <a:xfrm>
              <a:off x="1395500" y="3602500"/>
              <a:ext cx="22600" cy="22575"/>
            </a:xfrm>
            <a:custGeom>
              <a:rect b="b" l="l" r="r" t="t"/>
              <a:pathLst>
                <a:path extrusionOk="0" h="903" w="904">
                  <a:moveTo>
                    <a:pt x="460" y="0"/>
                  </a:moveTo>
                  <a:cubicBezTo>
                    <a:pt x="207" y="0"/>
                    <a:pt x="1" y="206"/>
                    <a:pt x="1" y="460"/>
                  </a:cubicBezTo>
                  <a:cubicBezTo>
                    <a:pt x="1" y="697"/>
                    <a:pt x="207" y="903"/>
                    <a:pt x="460" y="903"/>
                  </a:cubicBezTo>
                  <a:cubicBezTo>
                    <a:pt x="697" y="903"/>
                    <a:pt x="903" y="697"/>
                    <a:pt x="903" y="460"/>
                  </a:cubicBezTo>
                  <a:cubicBezTo>
                    <a:pt x="903" y="206"/>
                    <a:pt x="697" y="0"/>
                    <a:pt x="4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1"/>
            <p:cNvSpPr/>
            <p:nvPr/>
          </p:nvSpPr>
          <p:spPr>
            <a:xfrm>
              <a:off x="652900" y="3725600"/>
              <a:ext cx="20225" cy="17350"/>
            </a:xfrm>
            <a:custGeom>
              <a:rect b="b" l="l" r="r" t="t"/>
              <a:pathLst>
                <a:path extrusionOk="0" h="694" w="809">
                  <a:moveTo>
                    <a:pt x="476" y="1"/>
                  </a:moveTo>
                  <a:cubicBezTo>
                    <a:pt x="159" y="1"/>
                    <a:pt x="1" y="381"/>
                    <a:pt x="222" y="586"/>
                  </a:cubicBezTo>
                  <a:cubicBezTo>
                    <a:pt x="296" y="660"/>
                    <a:pt x="386" y="694"/>
                    <a:pt x="473" y="694"/>
                  </a:cubicBezTo>
                  <a:cubicBezTo>
                    <a:pt x="646" y="694"/>
                    <a:pt x="808" y="560"/>
                    <a:pt x="808" y="349"/>
                  </a:cubicBezTo>
                  <a:cubicBezTo>
                    <a:pt x="808" y="159"/>
                    <a:pt x="666" y="1"/>
                    <a:pt x="4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1"/>
            <p:cNvSpPr/>
            <p:nvPr/>
          </p:nvSpPr>
          <p:spPr>
            <a:xfrm>
              <a:off x="1204700" y="3586275"/>
              <a:ext cx="7950" cy="7925"/>
            </a:xfrm>
            <a:custGeom>
              <a:rect b="b" l="l" r="r" t="t"/>
              <a:pathLst>
                <a:path extrusionOk="0" h="317" w="318">
                  <a:moveTo>
                    <a:pt x="159" y="0"/>
                  </a:moveTo>
                  <a:cubicBezTo>
                    <a:pt x="80" y="0"/>
                    <a:pt x="1" y="64"/>
                    <a:pt x="1" y="159"/>
                  </a:cubicBezTo>
                  <a:cubicBezTo>
                    <a:pt x="1" y="238"/>
                    <a:pt x="80" y="317"/>
                    <a:pt x="159" y="317"/>
                  </a:cubicBezTo>
                  <a:cubicBezTo>
                    <a:pt x="254" y="317"/>
                    <a:pt x="318" y="238"/>
                    <a:pt x="318" y="159"/>
                  </a:cubicBezTo>
                  <a:cubicBezTo>
                    <a:pt x="318" y="64"/>
                    <a:pt x="254" y="0"/>
                    <a:pt x="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1"/>
            <p:cNvSpPr/>
            <p:nvPr/>
          </p:nvSpPr>
          <p:spPr>
            <a:xfrm>
              <a:off x="1725050" y="3071775"/>
              <a:ext cx="4375" cy="3300"/>
            </a:xfrm>
            <a:custGeom>
              <a:rect b="b" l="l" r="r" t="t"/>
              <a:pathLst>
                <a:path extrusionOk="0" h="132" w="175">
                  <a:moveTo>
                    <a:pt x="87" y="1"/>
                  </a:moveTo>
                  <a:cubicBezTo>
                    <a:pt x="52" y="1"/>
                    <a:pt x="16" y="20"/>
                    <a:pt x="8" y="60"/>
                  </a:cubicBezTo>
                  <a:cubicBezTo>
                    <a:pt x="0" y="107"/>
                    <a:pt x="44" y="131"/>
                    <a:pt x="87" y="131"/>
                  </a:cubicBezTo>
                  <a:cubicBezTo>
                    <a:pt x="131" y="131"/>
                    <a:pt x="174" y="107"/>
                    <a:pt x="166" y="60"/>
                  </a:cubicBezTo>
                  <a:cubicBezTo>
                    <a:pt x="159" y="20"/>
                    <a:pt x="123" y="1"/>
                    <a:pt x="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1"/>
            <p:cNvSpPr/>
            <p:nvPr/>
          </p:nvSpPr>
          <p:spPr>
            <a:xfrm>
              <a:off x="719000" y="3480575"/>
              <a:ext cx="23400" cy="19775"/>
            </a:xfrm>
            <a:custGeom>
              <a:rect b="b" l="l" r="r" t="t"/>
              <a:pathLst>
                <a:path extrusionOk="0" h="791" w="936">
                  <a:moveTo>
                    <a:pt x="539" y="1"/>
                  </a:moveTo>
                  <a:cubicBezTo>
                    <a:pt x="191" y="1"/>
                    <a:pt x="1" y="428"/>
                    <a:pt x="254" y="682"/>
                  </a:cubicBezTo>
                  <a:cubicBezTo>
                    <a:pt x="335" y="757"/>
                    <a:pt x="433" y="791"/>
                    <a:pt x="529" y="791"/>
                  </a:cubicBezTo>
                  <a:cubicBezTo>
                    <a:pt x="736" y="791"/>
                    <a:pt x="935" y="634"/>
                    <a:pt x="935" y="397"/>
                  </a:cubicBezTo>
                  <a:cubicBezTo>
                    <a:pt x="935" y="175"/>
                    <a:pt x="761" y="1"/>
                    <a:pt x="5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1"/>
            <p:cNvSpPr/>
            <p:nvPr/>
          </p:nvSpPr>
          <p:spPr>
            <a:xfrm>
              <a:off x="1798400" y="3344800"/>
              <a:ext cx="4850" cy="3550"/>
            </a:xfrm>
            <a:custGeom>
              <a:rect b="b" l="l" r="r" t="t"/>
              <a:pathLst>
                <a:path extrusionOk="0" h="142" w="194">
                  <a:moveTo>
                    <a:pt x="98" y="1"/>
                  </a:moveTo>
                  <a:cubicBezTo>
                    <a:pt x="1" y="1"/>
                    <a:pt x="110" y="141"/>
                    <a:pt x="165" y="141"/>
                  </a:cubicBezTo>
                  <a:cubicBezTo>
                    <a:pt x="182" y="141"/>
                    <a:pt x="193" y="129"/>
                    <a:pt x="193" y="96"/>
                  </a:cubicBezTo>
                  <a:cubicBezTo>
                    <a:pt x="193" y="48"/>
                    <a:pt x="146" y="1"/>
                    <a:pt x="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1"/>
            <p:cNvSpPr/>
            <p:nvPr/>
          </p:nvSpPr>
          <p:spPr>
            <a:xfrm>
              <a:off x="356425" y="3716500"/>
              <a:ext cx="2400" cy="2400"/>
            </a:xfrm>
            <a:custGeom>
              <a:rect b="b" l="l" r="r" t="t"/>
              <a:pathLst>
                <a:path extrusionOk="0" h="96" w="96">
                  <a:moveTo>
                    <a:pt x="48" y="0"/>
                  </a:moveTo>
                  <a:cubicBezTo>
                    <a:pt x="32" y="0"/>
                    <a:pt x="0" y="16"/>
                    <a:pt x="0" y="48"/>
                  </a:cubicBezTo>
                  <a:cubicBezTo>
                    <a:pt x="0" y="80"/>
                    <a:pt x="32" y="95"/>
                    <a:pt x="48" y="95"/>
                  </a:cubicBezTo>
                  <a:cubicBezTo>
                    <a:pt x="80" y="95"/>
                    <a:pt x="95" y="80"/>
                    <a:pt x="95" y="48"/>
                  </a:cubicBezTo>
                  <a:cubicBezTo>
                    <a:pt x="95" y="16"/>
                    <a:pt x="80" y="0"/>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1"/>
            <p:cNvSpPr/>
            <p:nvPr/>
          </p:nvSpPr>
          <p:spPr>
            <a:xfrm>
              <a:off x="838950" y="3678500"/>
              <a:ext cx="19025" cy="19025"/>
            </a:xfrm>
            <a:custGeom>
              <a:rect b="b" l="l" r="r" t="t"/>
              <a:pathLst>
                <a:path extrusionOk="0" h="761" w="761">
                  <a:moveTo>
                    <a:pt x="381" y="0"/>
                  </a:moveTo>
                  <a:cubicBezTo>
                    <a:pt x="175" y="0"/>
                    <a:pt x="1" y="175"/>
                    <a:pt x="1" y="380"/>
                  </a:cubicBezTo>
                  <a:cubicBezTo>
                    <a:pt x="1" y="586"/>
                    <a:pt x="175" y="760"/>
                    <a:pt x="381" y="760"/>
                  </a:cubicBezTo>
                  <a:cubicBezTo>
                    <a:pt x="602" y="760"/>
                    <a:pt x="761" y="586"/>
                    <a:pt x="761" y="380"/>
                  </a:cubicBezTo>
                  <a:cubicBezTo>
                    <a:pt x="761" y="175"/>
                    <a:pt x="602" y="0"/>
                    <a:pt x="3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1"/>
            <p:cNvSpPr/>
            <p:nvPr/>
          </p:nvSpPr>
          <p:spPr>
            <a:xfrm>
              <a:off x="1294575" y="3112450"/>
              <a:ext cx="7925" cy="6700"/>
            </a:xfrm>
            <a:custGeom>
              <a:rect b="b" l="l" r="r" t="t"/>
              <a:pathLst>
                <a:path extrusionOk="0" h="268" w="317">
                  <a:moveTo>
                    <a:pt x="190" y="0"/>
                  </a:moveTo>
                  <a:cubicBezTo>
                    <a:pt x="63" y="0"/>
                    <a:pt x="0" y="143"/>
                    <a:pt x="95" y="222"/>
                  </a:cubicBezTo>
                  <a:cubicBezTo>
                    <a:pt x="121" y="254"/>
                    <a:pt x="155" y="268"/>
                    <a:pt x="188" y="268"/>
                  </a:cubicBezTo>
                  <a:cubicBezTo>
                    <a:pt x="253" y="268"/>
                    <a:pt x="317" y="212"/>
                    <a:pt x="317" y="127"/>
                  </a:cubicBezTo>
                  <a:cubicBezTo>
                    <a:pt x="317" y="48"/>
                    <a:pt x="253" y="0"/>
                    <a:pt x="1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1"/>
            <p:cNvSpPr/>
            <p:nvPr/>
          </p:nvSpPr>
          <p:spPr>
            <a:xfrm>
              <a:off x="1396300" y="3064150"/>
              <a:ext cx="13875" cy="11925"/>
            </a:xfrm>
            <a:custGeom>
              <a:rect b="b" l="l" r="r" t="t"/>
              <a:pathLst>
                <a:path extrusionOk="0" h="477" w="555">
                  <a:moveTo>
                    <a:pt x="317" y="1"/>
                  </a:moveTo>
                  <a:cubicBezTo>
                    <a:pt x="111" y="1"/>
                    <a:pt x="0" y="254"/>
                    <a:pt x="159" y="412"/>
                  </a:cubicBezTo>
                  <a:cubicBezTo>
                    <a:pt x="203" y="457"/>
                    <a:pt x="258" y="477"/>
                    <a:pt x="313" y="477"/>
                  </a:cubicBezTo>
                  <a:cubicBezTo>
                    <a:pt x="434" y="477"/>
                    <a:pt x="555" y="380"/>
                    <a:pt x="555" y="238"/>
                  </a:cubicBezTo>
                  <a:cubicBezTo>
                    <a:pt x="555" y="112"/>
                    <a:pt x="460" y="1"/>
                    <a:pt x="3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1"/>
            <p:cNvSpPr/>
            <p:nvPr/>
          </p:nvSpPr>
          <p:spPr>
            <a:xfrm>
              <a:off x="1154050" y="3204675"/>
              <a:ext cx="25750" cy="22350"/>
            </a:xfrm>
            <a:custGeom>
              <a:rect b="b" l="l" r="r" t="t"/>
              <a:pathLst>
                <a:path extrusionOk="0" h="894" w="1030">
                  <a:moveTo>
                    <a:pt x="586" y="1"/>
                  </a:moveTo>
                  <a:cubicBezTo>
                    <a:pt x="190" y="1"/>
                    <a:pt x="0" y="476"/>
                    <a:pt x="269" y="761"/>
                  </a:cubicBezTo>
                  <a:cubicBezTo>
                    <a:pt x="361" y="852"/>
                    <a:pt x="473" y="893"/>
                    <a:pt x="582" y="893"/>
                  </a:cubicBezTo>
                  <a:cubicBezTo>
                    <a:pt x="811" y="893"/>
                    <a:pt x="1029" y="712"/>
                    <a:pt x="1029" y="444"/>
                  </a:cubicBezTo>
                  <a:cubicBezTo>
                    <a:pt x="1029" y="206"/>
                    <a:pt x="839"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1"/>
            <p:cNvSpPr/>
            <p:nvPr/>
          </p:nvSpPr>
          <p:spPr>
            <a:xfrm>
              <a:off x="506850" y="3814275"/>
              <a:ext cx="10300" cy="10700"/>
            </a:xfrm>
            <a:custGeom>
              <a:rect b="b" l="l" r="r" t="t"/>
              <a:pathLst>
                <a:path extrusionOk="0" h="428" w="412">
                  <a:moveTo>
                    <a:pt x="206" y="0"/>
                  </a:moveTo>
                  <a:cubicBezTo>
                    <a:pt x="95" y="0"/>
                    <a:pt x="0" y="95"/>
                    <a:pt x="0" y="222"/>
                  </a:cubicBezTo>
                  <a:cubicBezTo>
                    <a:pt x="0" y="333"/>
                    <a:pt x="95" y="428"/>
                    <a:pt x="206" y="428"/>
                  </a:cubicBezTo>
                  <a:cubicBezTo>
                    <a:pt x="317" y="428"/>
                    <a:pt x="412" y="333"/>
                    <a:pt x="412" y="222"/>
                  </a:cubicBezTo>
                  <a:cubicBezTo>
                    <a:pt x="412" y="95"/>
                    <a:pt x="317"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1"/>
            <p:cNvSpPr/>
            <p:nvPr/>
          </p:nvSpPr>
          <p:spPr>
            <a:xfrm>
              <a:off x="472400" y="3221700"/>
              <a:ext cx="13475" cy="13475"/>
            </a:xfrm>
            <a:custGeom>
              <a:rect b="b" l="l" r="r" t="t"/>
              <a:pathLst>
                <a:path extrusionOk="0" h="539" w="539">
                  <a:moveTo>
                    <a:pt x="270" y="1"/>
                  </a:moveTo>
                  <a:cubicBezTo>
                    <a:pt x="111" y="1"/>
                    <a:pt x="1" y="127"/>
                    <a:pt x="1" y="270"/>
                  </a:cubicBezTo>
                  <a:cubicBezTo>
                    <a:pt x="1" y="428"/>
                    <a:pt x="111" y="539"/>
                    <a:pt x="270" y="539"/>
                  </a:cubicBezTo>
                  <a:cubicBezTo>
                    <a:pt x="412" y="539"/>
                    <a:pt x="539" y="428"/>
                    <a:pt x="539" y="270"/>
                  </a:cubicBezTo>
                  <a:cubicBezTo>
                    <a:pt x="539" y="127"/>
                    <a:pt x="412"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1"/>
            <p:cNvSpPr/>
            <p:nvPr/>
          </p:nvSpPr>
          <p:spPr>
            <a:xfrm>
              <a:off x="1341275" y="2866625"/>
              <a:ext cx="15075" cy="12975"/>
            </a:xfrm>
            <a:custGeom>
              <a:rect b="b" l="l" r="r" t="t"/>
              <a:pathLst>
                <a:path extrusionOk="0" h="519" w="603">
                  <a:moveTo>
                    <a:pt x="349" y="1"/>
                  </a:moveTo>
                  <a:cubicBezTo>
                    <a:pt x="127" y="1"/>
                    <a:pt x="0" y="286"/>
                    <a:pt x="175" y="444"/>
                  </a:cubicBezTo>
                  <a:cubicBezTo>
                    <a:pt x="226" y="496"/>
                    <a:pt x="289" y="519"/>
                    <a:pt x="351" y="519"/>
                  </a:cubicBezTo>
                  <a:cubicBezTo>
                    <a:pt x="480" y="519"/>
                    <a:pt x="602" y="420"/>
                    <a:pt x="602" y="270"/>
                  </a:cubicBezTo>
                  <a:cubicBezTo>
                    <a:pt x="602" y="127"/>
                    <a:pt x="491" y="1"/>
                    <a:pt x="3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1"/>
            <p:cNvSpPr/>
            <p:nvPr/>
          </p:nvSpPr>
          <p:spPr>
            <a:xfrm>
              <a:off x="695250" y="3012700"/>
              <a:ext cx="9150" cy="8725"/>
            </a:xfrm>
            <a:custGeom>
              <a:rect b="b" l="l" r="r" t="t"/>
              <a:pathLst>
                <a:path extrusionOk="0" h="349" w="366">
                  <a:moveTo>
                    <a:pt x="183" y="0"/>
                  </a:moveTo>
                  <a:cubicBezTo>
                    <a:pt x="92" y="0"/>
                    <a:pt x="1" y="64"/>
                    <a:pt x="17" y="190"/>
                  </a:cubicBezTo>
                  <a:cubicBezTo>
                    <a:pt x="17" y="270"/>
                    <a:pt x="80" y="349"/>
                    <a:pt x="175" y="349"/>
                  </a:cubicBezTo>
                  <a:cubicBezTo>
                    <a:pt x="270" y="349"/>
                    <a:pt x="349" y="285"/>
                    <a:pt x="349" y="190"/>
                  </a:cubicBezTo>
                  <a:cubicBezTo>
                    <a:pt x="365" y="64"/>
                    <a:pt x="274" y="0"/>
                    <a:pt x="1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1"/>
            <p:cNvSpPr/>
            <p:nvPr/>
          </p:nvSpPr>
          <p:spPr>
            <a:xfrm>
              <a:off x="747900" y="3866125"/>
              <a:ext cx="12300" cy="12700"/>
            </a:xfrm>
            <a:custGeom>
              <a:rect b="b" l="l" r="r" t="t"/>
              <a:pathLst>
                <a:path extrusionOk="0" h="508" w="492">
                  <a:moveTo>
                    <a:pt x="238" y="1"/>
                  </a:moveTo>
                  <a:cubicBezTo>
                    <a:pt x="112" y="1"/>
                    <a:pt x="1" y="111"/>
                    <a:pt x="1" y="254"/>
                  </a:cubicBezTo>
                  <a:cubicBezTo>
                    <a:pt x="1" y="396"/>
                    <a:pt x="112" y="507"/>
                    <a:pt x="238" y="507"/>
                  </a:cubicBezTo>
                  <a:cubicBezTo>
                    <a:pt x="381" y="507"/>
                    <a:pt x="492" y="396"/>
                    <a:pt x="492" y="254"/>
                  </a:cubicBezTo>
                  <a:cubicBezTo>
                    <a:pt x="492" y="111"/>
                    <a:pt x="381"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1"/>
            <p:cNvSpPr/>
            <p:nvPr/>
          </p:nvSpPr>
          <p:spPr>
            <a:xfrm>
              <a:off x="844500" y="3910850"/>
              <a:ext cx="7925" cy="6725"/>
            </a:xfrm>
            <a:custGeom>
              <a:rect b="b" l="l" r="r" t="t"/>
              <a:pathLst>
                <a:path extrusionOk="0" h="269" w="317">
                  <a:moveTo>
                    <a:pt x="174" y="1"/>
                  </a:moveTo>
                  <a:cubicBezTo>
                    <a:pt x="64" y="1"/>
                    <a:pt x="0" y="143"/>
                    <a:pt x="79" y="222"/>
                  </a:cubicBezTo>
                  <a:cubicBezTo>
                    <a:pt x="112" y="255"/>
                    <a:pt x="150" y="269"/>
                    <a:pt x="186" y="269"/>
                  </a:cubicBezTo>
                  <a:cubicBezTo>
                    <a:pt x="255" y="269"/>
                    <a:pt x="317" y="216"/>
                    <a:pt x="317" y="143"/>
                  </a:cubicBezTo>
                  <a:cubicBezTo>
                    <a:pt x="317" y="64"/>
                    <a:pt x="254" y="1"/>
                    <a:pt x="1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1"/>
            <p:cNvSpPr/>
            <p:nvPr/>
          </p:nvSpPr>
          <p:spPr>
            <a:xfrm>
              <a:off x="1455275" y="3819425"/>
              <a:ext cx="8350" cy="8325"/>
            </a:xfrm>
            <a:custGeom>
              <a:rect b="b" l="l" r="r" t="t"/>
              <a:pathLst>
                <a:path extrusionOk="0" h="333" w="334">
                  <a:moveTo>
                    <a:pt x="175" y="0"/>
                  </a:moveTo>
                  <a:cubicBezTo>
                    <a:pt x="80" y="0"/>
                    <a:pt x="1" y="79"/>
                    <a:pt x="1" y="174"/>
                  </a:cubicBezTo>
                  <a:cubicBezTo>
                    <a:pt x="1" y="254"/>
                    <a:pt x="80" y="333"/>
                    <a:pt x="175" y="333"/>
                  </a:cubicBezTo>
                  <a:cubicBezTo>
                    <a:pt x="254" y="333"/>
                    <a:pt x="333" y="254"/>
                    <a:pt x="333" y="174"/>
                  </a:cubicBezTo>
                  <a:cubicBezTo>
                    <a:pt x="333" y="79"/>
                    <a:pt x="254"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1"/>
            <p:cNvSpPr/>
            <p:nvPr/>
          </p:nvSpPr>
          <p:spPr>
            <a:xfrm>
              <a:off x="1572050" y="3556575"/>
              <a:ext cx="22200" cy="19000"/>
            </a:xfrm>
            <a:custGeom>
              <a:rect b="b" l="l" r="r" t="t"/>
              <a:pathLst>
                <a:path extrusionOk="0" h="760" w="888">
                  <a:moveTo>
                    <a:pt x="507" y="1"/>
                  </a:moveTo>
                  <a:cubicBezTo>
                    <a:pt x="175" y="1"/>
                    <a:pt x="1" y="412"/>
                    <a:pt x="238" y="650"/>
                  </a:cubicBezTo>
                  <a:cubicBezTo>
                    <a:pt x="314" y="726"/>
                    <a:pt x="408" y="760"/>
                    <a:pt x="500" y="760"/>
                  </a:cubicBezTo>
                  <a:cubicBezTo>
                    <a:pt x="697" y="760"/>
                    <a:pt x="887" y="607"/>
                    <a:pt x="887" y="381"/>
                  </a:cubicBezTo>
                  <a:cubicBezTo>
                    <a:pt x="887" y="175"/>
                    <a:pt x="713" y="1"/>
                    <a:pt x="5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1"/>
            <p:cNvSpPr/>
            <p:nvPr/>
          </p:nvSpPr>
          <p:spPr>
            <a:xfrm>
              <a:off x="1247075" y="2963625"/>
              <a:ext cx="16650" cy="14475"/>
            </a:xfrm>
            <a:custGeom>
              <a:rect b="b" l="l" r="r" t="t"/>
              <a:pathLst>
                <a:path extrusionOk="0" h="579" w="666">
                  <a:moveTo>
                    <a:pt x="380" y="0"/>
                  </a:moveTo>
                  <a:cubicBezTo>
                    <a:pt x="127" y="0"/>
                    <a:pt x="0" y="317"/>
                    <a:pt x="174" y="491"/>
                  </a:cubicBezTo>
                  <a:cubicBezTo>
                    <a:pt x="235" y="552"/>
                    <a:pt x="307" y="578"/>
                    <a:pt x="377" y="578"/>
                  </a:cubicBezTo>
                  <a:cubicBezTo>
                    <a:pt x="526" y="578"/>
                    <a:pt x="665" y="457"/>
                    <a:pt x="665" y="285"/>
                  </a:cubicBezTo>
                  <a:cubicBezTo>
                    <a:pt x="665" y="127"/>
                    <a:pt x="538" y="0"/>
                    <a:pt x="3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1"/>
            <p:cNvSpPr/>
            <p:nvPr/>
          </p:nvSpPr>
          <p:spPr>
            <a:xfrm>
              <a:off x="1653200" y="3374900"/>
              <a:ext cx="18225" cy="15650"/>
            </a:xfrm>
            <a:custGeom>
              <a:rect b="b" l="l" r="r" t="t"/>
              <a:pathLst>
                <a:path extrusionOk="0" h="626" w="729">
                  <a:moveTo>
                    <a:pt x="412" y="0"/>
                  </a:moveTo>
                  <a:cubicBezTo>
                    <a:pt x="143" y="0"/>
                    <a:pt x="0" y="333"/>
                    <a:pt x="190" y="538"/>
                  </a:cubicBezTo>
                  <a:cubicBezTo>
                    <a:pt x="256" y="599"/>
                    <a:pt x="334" y="625"/>
                    <a:pt x="410" y="625"/>
                  </a:cubicBezTo>
                  <a:cubicBezTo>
                    <a:pt x="574" y="625"/>
                    <a:pt x="729" y="501"/>
                    <a:pt x="729" y="317"/>
                  </a:cubicBezTo>
                  <a:cubicBezTo>
                    <a:pt x="729" y="143"/>
                    <a:pt x="586" y="0"/>
                    <a:pt x="4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1"/>
            <p:cNvSpPr/>
            <p:nvPr/>
          </p:nvSpPr>
          <p:spPr>
            <a:xfrm>
              <a:off x="1077650" y="3530850"/>
              <a:ext cx="15850" cy="15850"/>
            </a:xfrm>
            <a:custGeom>
              <a:rect b="b" l="l" r="r" t="t"/>
              <a:pathLst>
                <a:path extrusionOk="0" h="634" w="634">
                  <a:moveTo>
                    <a:pt x="317" y="1"/>
                  </a:moveTo>
                  <a:cubicBezTo>
                    <a:pt x="143" y="1"/>
                    <a:pt x="0" y="143"/>
                    <a:pt x="0" y="317"/>
                  </a:cubicBezTo>
                  <a:cubicBezTo>
                    <a:pt x="0" y="491"/>
                    <a:pt x="143" y="634"/>
                    <a:pt x="317" y="634"/>
                  </a:cubicBezTo>
                  <a:cubicBezTo>
                    <a:pt x="491" y="634"/>
                    <a:pt x="634" y="491"/>
                    <a:pt x="634" y="317"/>
                  </a:cubicBezTo>
                  <a:cubicBezTo>
                    <a:pt x="634" y="143"/>
                    <a:pt x="491" y="1"/>
                    <a:pt x="3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1"/>
            <p:cNvSpPr/>
            <p:nvPr/>
          </p:nvSpPr>
          <p:spPr>
            <a:xfrm>
              <a:off x="1083575" y="3312750"/>
              <a:ext cx="20625" cy="20200"/>
            </a:xfrm>
            <a:custGeom>
              <a:rect b="b" l="l" r="r" t="t"/>
              <a:pathLst>
                <a:path extrusionOk="0" h="808" w="825">
                  <a:moveTo>
                    <a:pt x="412" y="0"/>
                  </a:moveTo>
                  <a:cubicBezTo>
                    <a:pt x="191" y="0"/>
                    <a:pt x="1" y="174"/>
                    <a:pt x="1" y="396"/>
                  </a:cubicBezTo>
                  <a:cubicBezTo>
                    <a:pt x="1" y="634"/>
                    <a:pt x="191" y="808"/>
                    <a:pt x="412" y="808"/>
                  </a:cubicBezTo>
                  <a:cubicBezTo>
                    <a:pt x="634" y="808"/>
                    <a:pt x="824" y="634"/>
                    <a:pt x="824" y="396"/>
                  </a:cubicBezTo>
                  <a:cubicBezTo>
                    <a:pt x="824" y="174"/>
                    <a:pt x="634" y="0"/>
                    <a:pt x="4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1"/>
            <p:cNvSpPr/>
            <p:nvPr/>
          </p:nvSpPr>
          <p:spPr>
            <a:xfrm>
              <a:off x="1116625" y="2813300"/>
              <a:ext cx="3600" cy="2975"/>
            </a:xfrm>
            <a:custGeom>
              <a:rect b="b" l="l" r="r" t="t"/>
              <a:pathLst>
                <a:path extrusionOk="0" h="119" w="144">
                  <a:moveTo>
                    <a:pt x="66" y="0"/>
                  </a:moveTo>
                  <a:cubicBezTo>
                    <a:pt x="36" y="0"/>
                    <a:pt x="9" y="20"/>
                    <a:pt x="9" y="60"/>
                  </a:cubicBezTo>
                  <a:cubicBezTo>
                    <a:pt x="1" y="99"/>
                    <a:pt x="36" y="119"/>
                    <a:pt x="72" y="119"/>
                  </a:cubicBezTo>
                  <a:cubicBezTo>
                    <a:pt x="108" y="119"/>
                    <a:pt x="143" y="99"/>
                    <a:pt x="135" y="60"/>
                  </a:cubicBezTo>
                  <a:cubicBezTo>
                    <a:pt x="128" y="20"/>
                    <a:pt x="96" y="0"/>
                    <a:pt x="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1"/>
            <p:cNvSpPr/>
            <p:nvPr/>
          </p:nvSpPr>
          <p:spPr>
            <a:xfrm>
              <a:off x="819150" y="3549450"/>
              <a:ext cx="16650" cy="14325"/>
            </a:xfrm>
            <a:custGeom>
              <a:rect b="b" l="l" r="r" t="t"/>
              <a:pathLst>
                <a:path extrusionOk="0" h="573" w="666">
                  <a:moveTo>
                    <a:pt x="381" y="1"/>
                  </a:moveTo>
                  <a:cubicBezTo>
                    <a:pt x="128" y="1"/>
                    <a:pt x="1" y="317"/>
                    <a:pt x="175" y="492"/>
                  </a:cubicBezTo>
                  <a:cubicBezTo>
                    <a:pt x="231" y="547"/>
                    <a:pt x="299" y="572"/>
                    <a:pt x="367" y="572"/>
                  </a:cubicBezTo>
                  <a:cubicBezTo>
                    <a:pt x="512" y="572"/>
                    <a:pt x="655" y="458"/>
                    <a:pt x="666" y="286"/>
                  </a:cubicBezTo>
                  <a:cubicBezTo>
                    <a:pt x="666" y="127"/>
                    <a:pt x="539" y="1"/>
                    <a:pt x="3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1"/>
            <p:cNvSpPr/>
            <p:nvPr/>
          </p:nvSpPr>
          <p:spPr>
            <a:xfrm>
              <a:off x="613725" y="3777450"/>
              <a:ext cx="15850" cy="13550"/>
            </a:xfrm>
            <a:custGeom>
              <a:rect b="b" l="l" r="r" t="t"/>
              <a:pathLst>
                <a:path extrusionOk="0" h="542" w="634">
                  <a:moveTo>
                    <a:pt x="364" y="1"/>
                  </a:moveTo>
                  <a:cubicBezTo>
                    <a:pt x="111" y="1"/>
                    <a:pt x="0" y="286"/>
                    <a:pt x="174" y="460"/>
                  </a:cubicBezTo>
                  <a:cubicBezTo>
                    <a:pt x="225" y="516"/>
                    <a:pt x="291" y="541"/>
                    <a:pt x="357" y="541"/>
                  </a:cubicBezTo>
                  <a:cubicBezTo>
                    <a:pt x="495" y="541"/>
                    <a:pt x="634" y="431"/>
                    <a:pt x="634" y="270"/>
                  </a:cubicBezTo>
                  <a:cubicBezTo>
                    <a:pt x="634" y="112"/>
                    <a:pt x="507" y="1"/>
                    <a:pt x="3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1"/>
            <p:cNvSpPr/>
            <p:nvPr/>
          </p:nvSpPr>
          <p:spPr>
            <a:xfrm>
              <a:off x="633125" y="3604850"/>
              <a:ext cx="26925" cy="22750"/>
            </a:xfrm>
            <a:custGeom>
              <a:rect b="b" l="l" r="r" t="t"/>
              <a:pathLst>
                <a:path extrusionOk="0" h="910" w="1077">
                  <a:moveTo>
                    <a:pt x="645" y="1"/>
                  </a:moveTo>
                  <a:cubicBezTo>
                    <a:pt x="636" y="1"/>
                    <a:pt x="627" y="1"/>
                    <a:pt x="618" y="1"/>
                  </a:cubicBezTo>
                  <a:cubicBezTo>
                    <a:pt x="206" y="1"/>
                    <a:pt x="0" y="492"/>
                    <a:pt x="301" y="777"/>
                  </a:cubicBezTo>
                  <a:cubicBezTo>
                    <a:pt x="393" y="869"/>
                    <a:pt x="506" y="910"/>
                    <a:pt x="617" y="910"/>
                  </a:cubicBezTo>
                  <a:cubicBezTo>
                    <a:pt x="851" y="910"/>
                    <a:pt x="1077" y="729"/>
                    <a:pt x="1077" y="461"/>
                  </a:cubicBezTo>
                  <a:cubicBezTo>
                    <a:pt x="1077" y="201"/>
                    <a:pt x="886" y="1"/>
                    <a:pt x="6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1"/>
            <p:cNvSpPr/>
            <p:nvPr/>
          </p:nvSpPr>
          <p:spPr>
            <a:xfrm>
              <a:off x="1182550" y="3454450"/>
              <a:ext cx="13475" cy="13475"/>
            </a:xfrm>
            <a:custGeom>
              <a:rect b="b" l="l" r="r" t="t"/>
              <a:pathLst>
                <a:path extrusionOk="0" h="539" w="539">
                  <a:moveTo>
                    <a:pt x="269" y="1"/>
                  </a:moveTo>
                  <a:cubicBezTo>
                    <a:pt x="127" y="1"/>
                    <a:pt x="0" y="127"/>
                    <a:pt x="0" y="270"/>
                  </a:cubicBezTo>
                  <a:cubicBezTo>
                    <a:pt x="0" y="412"/>
                    <a:pt x="127" y="539"/>
                    <a:pt x="269" y="539"/>
                  </a:cubicBezTo>
                  <a:cubicBezTo>
                    <a:pt x="412" y="539"/>
                    <a:pt x="539" y="412"/>
                    <a:pt x="539" y="270"/>
                  </a:cubicBezTo>
                  <a:cubicBezTo>
                    <a:pt x="539" y="127"/>
                    <a:pt x="412" y="1"/>
                    <a:pt x="2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1"/>
            <p:cNvSpPr/>
            <p:nvPr/>
          </p:nvSpPr>
          <p:spPr>
            <a:xfrm>
              <a:off x="1093075" y="3150850"/>
              <a:ext cx="23775" cy="20600"/>
            </a:xfrm>
            <a:custGeom>
              <a:rect b="b" l="l" r="r" t="t"/>
              <a:pathLst>
                <a:path extrusionOk="0" h="824" w="951">
                  <a:moveTo>
                    <a:pt x="539" y="0"/>
                  </a:moveTo>
                  <a:cubicBezTo>
                    <a:pt x="175" y="0"/>
                    <a:pt x="1" y="444"/>
                    <a:pt x="254" y="697"/>
                  </a:cubicBezTo>
                  <a:cubicBezTo>
                    <a:pt x="337" y="785"/>
                    <a:pt x="440" y="824"/>
                    <a:pt x="541" y="824"/>
                  </a:cubicBezTo>
                  <a:cubicBezTo>
                    <a:pt x="749" y="824"/>
                    <a:pt x="951" y="657"/>
                    <a:pt x="951" y="412"/>
                  </a:cubicBezTo>
                  <a:cubicBezTo>
                    <a:pt x="951" y="190"/>
                    <a:pt x="777" y="0"/>
                    <a:pt x="5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1"/>
            <p:cNvSpPr/>
            <p:nvPr/>
          </p:nvSpPr>
          <p:spPr>
            <a:xfrm>
              <a:off x="903075" y="3902550"/>
              <a:ext cx="9525" cy="8050"/>
            </a:xfrm>
            <a:custGeom>
              <a:rect b="b" l="l" r="r" t="t"/>
              <a:pathLst>
                <a:path extrusionOk="0" h="322" w="381">
                  <a:moveTo>
                    <a:pt x="206" y="0"/>
                  </a:moveTo>
                  <a:cubicBezTo>
                    <a:pt x="64" y="0"/>
                    <a:pt x="1" y="174"/>
                    <a:pt x="96" y="269"/>
                  </a:cubicBezTo>
                  <a:cubicBezTo>
                    <a:pt x="132" y="306"/>
                    <a:pt x="175" y="322"/>
                    <a:pt x="217" y="322"/>
                  </a:cubicBezTo>
                  <a:cubicBezTo>
                    <a:pt x="302" y="322"/>
                    <a:pt x="381" y="254"/>
                    <a:pt x="381" y="159"/>
                  </a:cubicBezTo>
                  <a:cubicBezTo>
                    <a:pt x="381" y="64"/>
                    <a:pt x="301"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1"/>
            <p:cNvSpPr/>
            <p:nvPr/>
          </p:nvSpPr>
          <p:spPr>
            <a:xfrm>
              <a:off x="926550" y="3289375"/>
              <a:ext cx="18500" cy="15675"/>
            </a:xfrm>
            <a:custGeom>
              <a:rect b="b" l="l" r="r" t="t"/>
              <a:pathLst>
                <a:path extrusionOk="0" h="627" w="740">
                  <a:moveTo>
                    <a:pt x="405" y="1"/>
                  </a:moveTo>
                  <a:cubicBezTo>
                    <a:pt x="132" y="1"/>
                    <a:pt x="0" y="338"/>
                    <a:pt x="202" y="539"/>
                  </a:cubicBezTo>
                  <a:cubicBezTo>
                    <a:pt x="262" y="600"/>
                    <a:pt x="338" y="626"/>
                    <a:pt x="414" y="626"/>
                  </a:cubicBezTo>
                  <a:cubicBezTo>
                    <a:pt x="577" y="626"/>
                    <a:pt x="740" y="502"/>
                    <a:pt x="740" y="318"/>
                  </a:cubicBezTo>
                  <a:cubicBezTo>
                    <a:pt x="740" y="128"/>
                    <a:pt x="597" y="1"/>
                    <a:pt x="423" y="1"/>
                  </a:cubicBezTo>
                  <a:cubicBezTo>
                    <a:pt x="417" y="1"/>
                    <a:pt x="411" y="1"/>
                    <a:pt x="4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1"/>
            <p:cNvSpPr/>
            <p:nvPr/>
          </p:nvSpPr>
          <p:spPr>
            <a:xfrm>
              <a:off x="1060225" y="3273150"/>
              <a:ext cx="14675" cy="12575"/>
            </a:xfrm>
            <a:custGeom>
              <a:rect b="b" l="l" r="r" t="t"/>
              <a:pathLst>
                <a:path extrusionOk="0" h="503" w="587">
                  <a:moveTo>
                    <a:pt x="333" y="1"/>
                  </a:moveTo>
                  <a:cubicBezTo>
                    <a:pt x="111" y="1"/>
                    <a:pt x="1" y="270"/>
                    <a:pt x="159" y="428"/>
                  </a:cubicBezTo>
                  <a:cubicBezTo>
                    <a:pt x="210" y="480"/>
                    <a:pt x="274" y="503"/>
                    <a:pt x="335" y="503"/>
                  </a:cubicBezTo>
                  <a:cubicBezTo>
                    <a:pt x="464" y="503"/>
                    <a:pt x="586" y="404"/>
                    <a:pt x="586" y="254"/>
                  </a:cubicBezTo>
                  <a:cubicBezTo>
                    <a:pt x="586" y="112"/>
                    <a:pt x="476"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1"/>
            <p:cNvSpPr/>
            <p:nvPr/>
          </p:nvSpPr>
          <p:spPr>
            <a:xfrm>
              <a:off x="1326650" y="3338875"/>
              <a:ext cx="7125" cy="4875"/>
            </a:xfrm>
            <a:custGeom>
              <a:rect b="b" l="l" r="r" t="t"/>
              <a:pathLst>
                <a:path extrusionOk="0" h="195" w="285">
                  <a:moveTo>
                    <a:pt x="158" y="0"/>
                  </a:moveTo>
                  <a:cubicBezTo>
                    <a:pt x="1" y="0"/>
                    <a:pt x="158" y="194"/>
                    <a:pt x="240" y="194"/>
                  </a:cubicBezTo>
                  <a:cubicBezTo>
                    <a:pt x="266" y="194"/>
                    <a:pt x="285" y="176"/>
                    <a:pt x="285" y="127"/>
                  </a:cubicBezTo>
                  <a:cubicBezTo>
                    <a:pt x="285" y="48"/>
                    <a:pt x="221" y="0"/>
                    <a:pt x="1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1"/>
            <p:cNvSpPr/>
            <p:nvPr/>
          </p:nvSpPr>
          <p:spPr>
            <a:xfrm>
              <a:off x="697250" y="3310775"/>
              <a:ext cx="24950" cy="21675"/>
            </a:xfrm>
            <a:custGeom>
              <a:rect b="b" l="l" r="r" t="t"/>
              <a:pathLst>
                <a:path extrusionOk="0" h="867" w="998">
                  <a:moveTo>
                    <a:pt x="570" y="0"/>
                  </a:moveTo>
                  <a:cubicBezTo>
                    <a:pt x="190" y="0"/>
                    <a:pt x="0" y="459"/>
                    <a:pt x="269" y="744"/>
                  </a:cubicBezTo>
                  <a:cubicBezTo>
                    <a:pt x="354" y="829"/>
                    <a:pt x="458" y="867"/>
                    <a:pt x="560" y="867"/>
                  </a:cubicBezTo>
                  <a:cubicBezTo>
                    <a:pt x="782" y="867"/>
                    <a:pt x="998" y="688"/>
                    <a:pt x="998" y="428"/>
                  </a:cubicBezTo>
                  <a:cubicBezTo>
                    <a:pt x="998" y="190"/>
                    <a:pt x="808"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1"/>
            <p:cNvSpPr/>
            <p:nvPr/>
          </p:nvSpPr>
          <p:spPr>
            <a:xfrm>
              <a:off x="1235575" y="3635350"/>
              <a:ext cx="32500" cy="27900"/>
            </a:xfrm>
            <a:custGeom>
              <a:rect b="b" l="l" r="r" t="t"/>
              <a:pathLst>
                <a:path extrusionOk="0" h="1116" w="1300">
                  <a:moveTo>
                    <a:pt x="745" y="1"/>
                  </a:moveTo>
                  <a:cubicBezTo>
                    <a:pt x="238" y="1"/>
                    <a:pt x="1" y="602"/>
                    <a:pt x="349" y="951"/>
                  </a:cubicBezTo>
                  <a:cubicBezTo>
                    <a:pt x="463" y="1064"/>
                    <a:pt x="603" y="1115"/>
                    <a:pt x="741" y="1115"/>
                  </a:cubicBezTo>
                  <a:cubicBezTo>
                    <a:pt x="1026" y="1115"/>
                    <a:pt x="1299" y="896"/>
                    <a:pt x="1299" y="555"/>
                  </a:cubicBezTo>
                  <a:cubicBezTo>
                    <a:pt x="1299" y="254"/>
                    <a:pt x="1046" y="1"/>
                    <a:pt x="7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1"/>
            <p:cNvSpPr/>
            <p:nvPr/>
          </p:nvSpPr>
          <p:spPr>
            <a:xfrm>
              <a:off x="843300" y="3834450"/>
              <a:ext cx="19025" cy="19025"/>
            </a:xfrm>
            <a:custGeom>
              <a:rect b="b" l="l" r="r" t="t"/>
              <a:pathLst>
                <a:path extrusionOk="0" h="761" w="761">
                  <a:moveTo>
                    <a:pt x="381" y="1"/>
                  </a:moveTo>
                  <a:cubicBezTo>
                    <a:pt x="175" y="1"/>
                    <a:pt x="1" y="175"/>
                    <a:pt x="1" y="381"/>
                  </a:cubicBezTo>
                  <a:cubicBezTo>
                    <a:pt x="1" y="587"/>
                    <a:pt x="175" y="761"/>
                    <a:pt x="381" y="761"/>
                  </a:cubicBezTo>
                  <a:cubicBezTo>
                    <a:pt x="587" y="761"/>
                    <a:pt x="761" y="587"/>
                    <a:pt x="761" y="381"/>
                  </a:cubicBezTo>
                  <a:cubicBezTo>
                    <a:pt x="761" y="175"/>
                    <a:pt x="587" y="1"/>
                    <a:pt x="3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1"/>
            <p:cNvSpPr/>
            <p:nvPr/>
          </p:nvSpPr>
          <p:spPr>
            <a:xfrm>
              <a:off x="353650" y="3314725"/>
              <a:ext cx="9125" cy="9125"/>
            </a:xfrm>
            <a:custGeom>
              <a:rect b="b" l="l" r="r" t="t"/>
              <a:pathLst>
                <a:path extrusionOk="0" h="365" w="365">
                  <a:moveTo>
                    <a:pt x="175" y="0"/>
                  </a:moveTo>
                  <a:cubicBezTo>
                    <a:pt x="80" y="0"/>
                    <a:pt x="1" y="80"/>
                    <a:pt x="1" y="175"/>
                  </a:cubicBezTo>
                  <a:cubicBezTo>
                    <a:pt x="1" y="285"/>
                    <a:pt x="80" y="365"/>
                    <a:pt x="175" y="365"/>
                  </a:cubicBezTo>
                  <a:cubicBezTo>
                    <a:pt x="286" y="365"/>
                    <a:pt x="365" y="285"/>
                    <a:pt x="365" y="175"/>
                  </a:cubicBezTo>
                  <a:cubicBezTo>
                    <a:pt x="365" y="80"/>
                    <a:pt x="286"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1"/>
            <p:cNvSpPr/>
            <p:nvPr/>
          </p:nvSpPr>
          <p:spPr>
            <a:xfrm>
              <a:off x="666375" y="3505925"/>
              <a:ext cx="23375" cy="19775"/>
            </a:xfrm>
            <a:custGeom>
              <a:rect b="b" l="l" r="r" t="t"/>
              <a:pathLst>
                <a:path extrusionOk="0" h="791" w="935">
                  <a:moveTo>
                    <a:pt x="538" y="0"/>
                  </a:moveTo>
                  <a:cubicBezTo>
                    <a:pt x="174" y="0"/>
                    <a:pt x="0" y="428"/>
                    <a:pt x="253" y="681"/>
                  </a:cubicBezTo>
                  <a:cubicBezTo>
                    <a:pt x="334" y="756"/>
                    <a:pt x="432" y="790"/>
                    <a:pt x="528" y="790"/>
                  </a:cubicBezTo>
                  <a:cubicBezTo>
                    <a:pt x="735" y="790"/>
                    <a:pt x="934" y="634"/>
                    <a:pt x="934" y="396"/>
                  </a:cubicBezTo>
                  <a:cubicBezTo>
                    <a:pt x="934" y="174"/>
                    <a:pt x="760" y="0"/>
                    <a:pt x="5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1"/>
            <p:cNvSpPr/>
            <p:nvPr/>
          </p:nvSpPr>
          <p:spPr>
            <a:xfrm>
              <a:off x="1305250" y="3635750"/>
              <a:ext cx="11900" cy="11900"/>
            </a:xfrm>
            <a:custGeom>
              <a:rect b="b" l="l" r="r" t="t"/>
              <a:pathLst>
                <a:path extrusionOk="0" h="476" w="476">
                  <a:moveTo>
                    <a:pt x="238" y="0"/>
                  </a:moveTo>
                  <a:cubicBezTo>
                    <a:pt x="96" y="0"/>
                    <a:pt x="1" y="111"/>
                    <a:pt x="1" y="238"/>
                  </a:cubicBezTo>
                  <a:cubicBezTo>
                    <a:pt x="1" y="380"/>
                    <a:pt x="96" y="475"/>
                    <a:pt x="238" y="475"/>
                  </a:cubicBezTo>
                  <a:cubicBezTo>
                    <a:pt x="365" y="475"/>
                    <a:pt x="476" y="380"/>
                    <a:pt x="476" y="238"/>
                  </a:cubicBezTo>
                  <a:cubicBezTo>
                    <a:pt x="476" y="111"/>
                    <a:pt x="365"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1"/>
            <p:cNvSpPr/>
            <p:nvPr/>
          </p:nvSpPr>
          <p:spPr>
            <a:xfrm>
              <a:off x="1174875" y="3087500"/>
              <a:ext cx="6500" cy="4375"/>
            </a:xfrm>
            <a:custGeom>
              <a:rect b="b" l="l" r="r" t="t"/>
              <a:pathLst>
                <a:path extrusionOk="0" h="175" w="260">
                  <a:moveTo>
                    <a:pt x="133" y="1"/>
                  </a:moveTo>
                  <a:cubicBezTo>
                    <a:pt x="1" y="1"/>
                    <a:pt x="143" y="175"/>
                    <a:pt x="218" y="175"/>
                  </a:cubicBezTo>
                  <a:cubicBezTo>
                    <a:pt x="242" y="175"/>
                    <a:pt x="260" y="157"/>
                    <a:pt x="260" y="112"/>
                  </a:cubicBezTo>
                  <a:cubicBezTo>
                    <a:pt x="260" y="48"/>
                    <a:pt x="196" y="1"/>
                    <a:pt x="1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1"/>
            <p:cNvSpPr/>
            <p:nvPr/>
          </p:nvSpPr>
          <p:spPr>
            <a:xfrm>
              <a:off x="1045975" y="3140950"/>
              <a:ext cx="9525" cy="8050"/>
            </a:xfrm>
            <a:custGeom>
              <a:rect b="b" l="l" r="r" t="t"/>
              <a:pathLst>
                <a:path extrusionOk="0" h="322" w="381">
                  <a:moveTo>
                    <a:pt x="222" y="0"/>
                  </a:moveTo>
                  <a:cubicBezTo>
                    <a:pt x="80" y="0"/>
                    <a:pt x="1" y="175"/>
                    <a:pt x="111" y="270"/>
                  </a:cubicBezTo>
                  <a:cubicBezTo>
                    <a:pt x="143" y="306"/>
                    <a:pt x="182" y="322"/>
                    <a:pt x="221" y="322"/>
                  </a:cubicBezTo>
                  <a:cubicBezTo>
                    <a:pt x="302" y="322"/>
                    <a:pt x="381" y="255"/>
                    <a:pt x="381" y="159"/>
                  </a:cubicBezTo>
                  <a:cubicBezTo>
                    <a:pt x="381" y="80"/>
                    <a:pt x="317"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1"/>
            <p:cNvSpPr/>
            <p:nvPr/>
          </p:nvSpPr>
          <p:spPr>
            <a:xfrm>
              <a:off x="1046275" y="3019425"/>
              <a:ext cx="6850" cy="4700"/>
            </a:xfrm>
            <a:custGeom>
              <a:rect b="b" l="l" r="r" t="t"/>
              <a:pathLst>
                <a:path extrusionOk="0" h="188" w="274">
                  <a:moveTo>
                    <a:pt x="147" y="1"/>
                  </a:moveTo>
                  <a:cubicBezTo>
                    <a:pt x="1" y="1"/>
                    <a:pt x="154" y="188"/>
                    <a:pt x="233" y="188"/>
                  </a:cubicBezTo>
                  <a:cubicBezTo>
                    <a:pt x="257" y="188"/>
                    <a:pt x="274" y="171"/>
                    <a:pt x="274" y="127"/>
                  </a:cubicBezTo>
                  <a:cubicBezTo>
                    <a:pt x="274" y="48"/>
                    <a:pt x="226" y="1"/>
                    <a:pt x="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1"/>
            <p:cNvSpPr/>
            <p:nvPr/>
          </p:nvSpPr>
          <p:spPr>
            <a:xfrm>
              <a:off x="1589475" y="3052675"/>
              <a:ext cx="7525" cy="7550"/>
            </a:xfrm>
            <a:custGeom>
              <a:rect b="b" l="l" r="r" t="t"/>
              <a:pathLst>
                <a:path extrusionOk="0" h="302" w="301">
                  <a:moveTo>
                    <a:pt x="143" y="1"/>
                  </a:moveTo>
                  <a:cubicBezTo>
                    <a:pt x="64" y="1"/>
                    <a:pt x="0" y="64"/>
                    <a:pt x="0" y="159"/>
                  </a:cubicBezTo>
                  <a:cubicBezTo>
                    <a:pt x="0" y="238"/>
                    <a:pt x="64" y="301"/>
                    <a:pt x="143" y="301"/>
                  </a:cubicBezTo>
                  <a:cubicBezTo>
                    <a:pt x="222" y="301"/>
                    <a:pt x="301" y="238"/>
                    <a:pt x="301" y="159"/>
                  </a:cubicBezTo>
                  <a:cubicBezTo>
                    <a:pt x="301" y="64"/>
                    <a:pt x="222" y="1"/>
                    <a:pt x="1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1"/>
            <p:cNvSpPr/>
            <p:nvPr/>
          </p:nvSpPr>
          <p:spPr>
            <a:xfrm>
              <a:off x="1495250" y="3490875"/>
              <a:ext cx="9925" cy="9925"/>
            </a:xfrm>
            <a:custGeom>
              <a:rect b="b" l="l" r="r" t="t"/>
              <a:pathLst>
                <a:path extrusionOk="0" h="397" w="397">
                  <a:moveTo>
                    <a:pt x="207" y="0"/>
                  </a:moveTo>
                  <a:cubicBezTo>
                    <a:pt x="96" y="0"/>
                    <a:pt x="1" y="80"/>
                    <a:pt x="1" y="190"/>
                  </a:cubicBezTo>
                  <a:cubicBezTo>
                    <a:pt x="1" y="301"/>
                    <a:pt x="96" y="396"/>
                    <a:pt x="207" y="396"/>
                  </a:cubicBezTo>
                  <a:cubicBezTo>
                    <a:pt x="317" y="396"/>
                    <a:pt x="397" y="301"/>
                    <a:pt x="397" y="190"/>
                  </a:cubicBezTo>
                  <a:cubicBezTo>
                    <a:pt x="397" y="80"/>
                    <a:pt x="317" y="0"/>
                    <a:pt x="2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1"/>
            <p:cNvSpPr/>
            <p:nvPr/>
          </p:nvSpPr>
          <p:spPr>
            <a:xfrm>
              <a:off x="1239150" y="3222975"/>
              <a:ext cx="9925" cy="9825"/>
            </a:xfrm>
            <a:custGeom>
              <a:rect b="b" l="l" r="r" t="t"/>
              <a:pathLst>
                <a:path extrusionOk="0" h="393" w="397">
                  <a:moveTo>
                    <a:pt x="198" y="1"/>
                  </a:moveTo>
                  <a:cubicBezTo>
                    <a:pt x="99" y="1"/>
                    <a:pt x="0" y="68"/>
                    <a:pt x="0" y="203"/>
                  </a:cubicBezTo>
                  <a:cubicBezTo>
                    <a:pt x="0" y="330"/>
                    <a:pt x="99" y="393"/>
                    <a:pt x="198" y="393"/>
                  </a:cubicBezTo>
                  <a:cubicBezTo>
                    <a:pt x="297" y="393"/>
                    <a:pt x="396" y="330"/>
                    <a:pt x="396" y="203"/>
                  </a:cubicBezTo>
                  <a:cubicBezTo>
                    <a:pt x="396" y="68"/>
                    <a:pt x="297" y="1"/>
                    <a:pt x="1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1"/>
            <p:cNvSpPr/>
            <p:nvPr/>
          </p:nvSpPr>
          <p:spPr>
            <a:xfrm>
              <a:off x="1084375" y="2854750"/>
              <a:ext cx="16250" cy="13925"/>
            </a:xfrm>
            <a:custGeom>
              <a:rect b="b" l="l" r="r" t="t"/>
              <a:pathLst>
                <a:path extrusionOk="0" h="557" w="650">
                  <a:moveTo>
                    <a:pt x="365" y="1"/>
                  </a:moveTo>
                  <a:cubicBezTo>
                    <a:pt x="127" y="1"/>
                    <a:pt x="0" y="302"/>
                    <a:pt x="175" y="476"/>
                  </a:cubicBezTo>
                  <a:cubicBezTo>
                    <a:pt x="231" y="532"/>
                    <a:pt x="300" y="557"/>
                    <a:pt x="368" y="557"/>
                  </a:cubicBezTo>
                  <a:cubicBezTo>
                    <a:pt x="511" y="557"/>
                    <a:pt x="650" y="447"/>
                    <a:pt x="650" y="286"/>
                  </a:cubicBezTo>
                  <a:cubicBezTo>
                    <a:pt x="650" y="127"/>
                    <a:pt x="523" y="1"/>
                    <a:pt x="3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1"/>
            <p:cNvSpPr/>
            <p:nvPr/>
          </p:nvSpPr>
          <p:spPr>
            <a:xfrm>
              <a:off x="1275575" y="3880375"/>
              <a:ext cx="11500" cy="9900"/>
            </a:xfrm>
            <a:custGeom>
              <a:rect b="b" l="l" r="r" t="t"/>
              <a:pathLst>
                <a:path extrusionOk="0" h="396" w="460">
                  <a:moveTo>
                    <a:pt x="253" y="1"/>
                  </a:moveTo>
                  <a:cubicBezTo>
                    <a:pt x="79" y="1"/>
                    <a:pt x="0" y="206"/>
                    <a:pt x="127" y="333"/>
                  </a:cubicBezTo>
                  <a:cubicBezTo>
                    <a:pt x="164" y="376"/>
                    <a:pt x="215" y="395"/>
                    <a:pt x="265" y="395"/>
                  </a:cubicBezTo>
                  <a:cubicBezTo>
                    <a:pt x="362" y="395"/>
                    <a:pt x="459" y="322"/>
                    <a:pt x="459" y="206"/>
                  </a:cubicBezTo>
                  <a:cubicBezTo>
                    <a:pt x="459" y="96"/>
                    <a:pt x="364" y="1"/>
                    <a:pt x="2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1"/>
            <p:cNvSpPr/>
            <p:nvPr/>
          </p:nvSpPr>
          <p:spPr>
            <a:xfrm>
              <a:off x="1188475" y="3117600"/>
              <a:ext cx="10725" cy="8825"/>
            </a:xfrm>
            <a:custGeom>
              <a:rect b="b" l="l" r="r" t="t"/>
              <a:pathLst>
                <a:path extrusionOk="0" h="353" w="429">
                  <a:moveTo>
                    <a:pt x="254" y="0"/>
                  </a:moveTo>
                  <a:cubicBezTo>
                    <a:pt x="80" y="0"/>
                    <a:pt x="1" y="190"/>
                    <a:pt x="127" y="301"/>
                  </a:cubicBezTo>
                  <a:cubicBezTo>
                    <a:pt x="163" y="337"/>
                    <a:pt x="207" y="353"/>
                    <a:pt x="250" y="353"/>
                  </a:cubicBezTo>
                  <a:cubicBezTo>
                    <a:pt x="341" y="353"/>
                    <a:pt x="428" y="282"/>
                    <a:pt x="428" y="174"/>
                  </a:cubicBezTo>
                  <a:cubicBezTo>
                    <a:pt x="428" y="79"/>
                    <a:pt x="349" y="0"/>
                    <a:pt x="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1"/>
            <p:cNvSpPr/>
            <p:nvPr/>
          </p:nvSpPr>
          <p:spPr>
            <a:xfrm>
              <a:off x="845275" y="3203875"/>
              <a:ext cx="12300" cy="11900"/>
            </a:xfrm>
            <a:custGeom>
              <a:rect b="b" l="l" r="r" t="t"/>
              <a:pathLst>
                <a:path extrusionOk="0" h="476" w="492">
                  <a:moveTo>
                    <a:pt x="246" y="1"/>
                  </a:moveTo>
                  <a:cubicBezTo>
                    <a:pt x="124" y="1"/>
                    <a:pt x="1" y="80"/>
                    <a:pt x="1" y="238"/>
                  </a:cubicBezTo>
                  <a:cubicBezTo>
                    <a:pt x="1" y="397"/>
                    <a:pt x="124" y="476"/>
                    <a:pt x="246" y="476"/>
                  </a:cubicBezTo>
                  <a:cubicBezTo>
                    <a:pt x="369" y="476"/>
                    <a:pt x="492" y="397"/>
                    <a:pt x="492" y="238"/>
                  </a:cubicBezTo>
                  <a:cubicBezTo>
                    <a:pt x="492" y="80"/>
                    <a:pt x="369" y="1"/>
                    <a:pt x="2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1"/>
            <p:cNvSpPr/>
            <p:nvPr/>
          </p:nvSpPr>
          <p:spPr>
            <a:xfrm>
              <a:off x="1105500" y="2659200"/>
              <a:ext cx="3450" cy="2375"/>
            </a:xfrm>
            <a:custGeom>
              <a:rect b="b" l="l" r="r" t="t"/>
              <a:pathLst>
                <a:path extrusionOk="0" h="95" w="138">
                  <a:moveTo>
                    <a:pt x="74" y="1"/>
                  </a:moveTo>
                  <a:cubicBezTo>
                    <a:pt x="1" y="1"/>
                    <a:pt x="78" y="95"/>
                    <a:pt x="117" y="95"/>
                  </a:cubicBezTo>
                  <a:cubicBezTo>
                    <a:pt x="129" y="95"/>
                    <a:pt x="137" y="86"/>
                    <a:pt x="137" y="64"/>
                  </a:cubicBezTo>
                  <a:cubicBezTo>
                    <a:pt x="137" y="33"/>
                    <a:pt x="105" y="1"/>
                    <a:pt x="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1"/>
            <p:cNvSpPr/>
            <p:nvPr/>
          </p:nvSpPr>
          <p:spPr>
            <a:xfrm>
              <a:off x="1053100" y="3589050"/>
              <a:ext cx="28525" cy="28525"/>
            </a:xfrm>
            <a:custGeom>
              <a:rect b="b" l="l" r="r" t="t"/>
              <a:pathLst>
                <a:path extrusionOk="0" h="1141" w="1141">
                  <a:moveTo>
                    <a:pt x="571" y="0"/>
                  </a:moveTo>
                  <a:cubicBezTo>
                    <a:pt x="254" y="0"/>
                    <a:pt x="1" y="253"/>
                    <a:pt x="1" y="570"/>
                  </a:cubicBezTo>
                  <a:cubicBezTo>
                    <a:pt x="1" y="887"/>
                    <a:pt x="254" y="1140"/>
                    <a:pt x="571" y="1140"/>
                  </a:cubicBezTo>
                  <a:cubicBezTo>
                    <a:pt x="887" y="1140"/>
                    <a:pt x="1141" y="887"/>
                    <a:pt x="1141" y="570"/>
                  </a:cubicBezTo>
                  <a:cubicBezTo>
                    <a:pt x="1141" y="253"/>
                    <a:pt x="887" y="0"/>
                    <a:pt x="5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1"/>
            <p:cNvSpPr/>
            <p:nvPr/>
          </p:nvSpPr>
          <p:spPr>
            <a:xfrm>
              <a:off x="1727225" y="2752625"/>
              <a:ext cx="2400" cy="2000"/>
            </a:xfrm>
            <a:custGeom>
              <a:rect b="b" l="l" r="r" t="t"/>
              <a:pathLst>
                <a:path extrusionOk="0" h="80" w="96">
                  <a:moveTo>
                    <a:pt x="48" y="1"/>
                  </a:moveTo>
                  <a:cubicBezTo>
                    <a:pt x="16" y="1"/>
                    <a:pt x="0" y="17"/>
                    <a:pt x="0" y="48"/>
                  </a:cubicBezTo>
                  <a:cubicBezTo>
                    <a:pt x="0" y="64"/>
                    <a:pt x="16" y="80"/>
                    <a:pt x="48" y="80"/>
                  </a:cubicBezTo>
                  <a:cubicBezTo>
                    <a:pt x="64" y="80"/>
                    <a:pt x="95" y="64"/>
                    <a:pt x="95" y="48"/>
                  </a:cubicBezTo>
                  <a:cubicBezTo>
                    <a:pt x="95" y="17"/>
                    <a:pt x="64" y="1"/>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1"/>
            <p:cNvSpPr/>
            <p:nvPr/>
          </p:nvSpPr>
          <p:spPr>
            <a:xfrm>
              <a:off x="954925" y="3596550"/>
              <a:ext cx="9925" cy="8600"/>
            </a:xfrm>
            <a:custGeom>
              <a:rect b="b" l="l" r="r" t="t"/>
              <a:pathLst>
                <a:path extrusionOk="0" h="344" w="397">
                  <a:moveTo>
                    <a:pt x="222" y="1"/>
                  </a:moveTo>
                  <a:cubicBezTo>
                    <a:pt x="80" y="1"/>
                    <a:pt x="1" y="191"/>
                    <a:pt x="112" y="302"/>
                  </a:cubicBezTo>
                  <a:cubicBezTo>
                    <a:pt x="145" y="330"/>
                    <a:pt x="184" y="343"/>
                    <a:pt x="223" y="343"/>
                  </a:cubicBezTo>
                  <a:cubicBezTo>
                    <a:pt x="312" y="343"/>
                    <a:pt x="397" y="275"/>
                    <a:pt x="397" y="175"/>
                  </a:cubicBezTo>
                  <a:cubicBezTo>
                    <a:pt x="397" y="80"/>
                    <a:pt x="317" y="1"/>
                    <a:pt x="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1"/>
            <p:cNvSpPr/>
            <p:nvPr/>
          </p:nvSpPr>
          <p:spPr>
            <a:xfrm>
              <a:off x="1543950" y="2758175"/>
              <a:ext cx="5950" cy="4775"/>
            </a:xfrm>
            <a:custGeom>
              <a:rect b="b" l="l" r="r" t="t"/>
              <a:pathLst>
                <a:path extrusionOk="0" h="191" w="238">
                  <a:moveTo>
                    <a:pt x="127" y="0"/>
                  </a:moveTo>
                  <a:cubicBezTo>
                    <a:pt x="0" y="0"/>
                    <a:pt x="0" y="190"/>
                    <a:pt x="127" y="190"/>
                  </a:cubicBezTo>
                  <a:cubicBezTo>
                    <a:pt x="190" y="190"/>
                    <a:pt x="238" y="143"/>
                    <a:pt x="238" y="95"/>
                  </a:cubicBezTo>
                  <a:cubicBezTo>
                    <a:pt x="238" y="32"/>
                    <a:pt x="190"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a:off x="312875" y="3550650"/>
              <a:ext cx="6350" cy="5950"/>
            </a:xfrm>
            <a:custGeom>
              <a:rect b="b" l="l" r="r" t="t"/>
              <a:pathLst>
                <a:path extrusionOk="0" h="238" w="254">
                  <a:moveTo>
                    <a:pt x="127" y="0"/>
                  </a:moveTo>
                  <a:cubicBezTo>
                    <a:pt x="64" y="0"/>
                    <a:pt x="1" y="48"/>
                    <a:pt x="1" y="111"/>
                  </a:cubicBezTo>
                  <a:cubicBezTo>
                    <a:pt x="1" y="174"/>
                    <a:pt x="64" y="238"/>
                    <a:pt x="127" y="238"/>
                  </a:cubicBezTo>
                  <a:cubicBezTo>
                    <a:pt x="191" y="238"/>
                    <a:pt x="254" y="174"/>
                    <a:pt x="254" y="111"/>
                  </a:cubicBezTo>
                  <a:cubicBezTo>
                    <a:pt x="254" y="48"/>
                    <a:pt x="191"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
            <p:cNvSpPr/>
            <p:nvPr/>
          </p:nvSpPr>
          <p:spPr>
            <a:xfrm>
              <a:off x="850825" y="3880775"/>
              <a:ext cx="9525" cy="7875"/>
            </a:xfrm>
            <a:custGeom>
              <a:rect b="b" l="l" r="r" t="t"/>
              <a:pathLst>
                <a:path extrusionOk="0" h="315" w="381">
                  <a:moveTo>
                    <a:pt x="222" y="0"/>
                  </a:moveTo>
                  <a:cubicBezTo>
                    <a:pt x="80" y="0"/>
                    <a:pt x="1" y="175"/>
                    <a:pt x="96" y="270"/>
                  </a:cubicBezTo>
                  <a:cubicBezTo>
                    <a:pt x="132" y="301"/>
                    <a:pt x="175" y="315"/>
                    <a:pt x="216" y="315"/>
                  </a:cubicBezTo>
                  <a:cubicBezTo>
                    <a:pt x="302" y="315"/>
                    <a:pt x="381" y="255"/>
                    <a:pt x="381" y="159"/>
                  </a:cubicBezTo>
                  <a:cubicBezTo>
                    <a:pt x="381" y="64"/>
                    <a:pt x="301"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1"/>
            <p:cNvSpPr/>
            <p:nvPr/>
          </p:nvSpPr>
          <p:spPr>
            <a:xfrm>
              <a:off x="940675" y="3792475"/>
              <a:ext cx="24575" cy="21025"/>
            </a:xfrm>
            <a:custGeom>
              <a:rect b="b" l="l" r="r" t="t"/>
              <a:pathLst>
                <a:path extrusionOk="0" h="841" w="983">
                  <a:moveTo>
                    <a:pt x="595" y="1"/>
                  </a:moveTo>
                  <a:cubicBezTo>
                    <a:pt x="587" y="1"/>
                    <a:pt x="579" y="1"/>
                    <a:pt x="571" y="2"/>
                  </a:cubicBezTo>
                  <a:cubicBezTo>
                    <a:pt x="191" y="2"/>
                    <a:pt x="1" y="445"/>
                    <a:pt x="254" y="714"/>
                  </a:cubicBezTo>
                  <a:cubicBezTo>
                    <a:pt x="341" y="801"/>
                    <a:pt x="448" y="840"/>
                    <a:pt x="553" y="840"/>
                  </a:cubicBezTo>
                  <a:cubicBezTo>
                    <a:pt x="773" y="840"/>
                    <a:pt x="983" y="670"/>
                    <a:pt x="983" y="413"/>
                  </a:cubicBezTo>
                  <a:cubicBezTo>
                    <a:pt x="983" y="200"/>
                    <a:pt x="806" y="1"/>
                    <a:pt x="5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1"/>
            <p:cNvSpPr/>
            <p:nvPr/>
          </p:nvSpPr>
          <p:spPr>
            <a:xfrm>
              <a:off x="1004025" y="3669400"/>
              <a:ext cx="24550" cy="21300"/>
            </a:xfrm>
            <a:custGeom>
              <a:rect b="b" l="l" r="r" t="t"/>
              <a:pathLst>
                <a:path extrusionOk="0" h="852" w="982">
                  <a:moveTo>
                    <a:pt x="570" y="0"/>
                  </a:moveTo>
                  <a:cubicBezTo>
                    <a:pt x="190" y="0"/>
                    <a:pt x="0" y="459"/>
                    <a:pt x="269" y="729"/>
                  </a:cubicBezTo>
                  <a:cubicBezTo>
                    <a:pt x="355" y="814"/>
                    <a:pt x="457" y="851"/>
                    <a:pt x="558" y="851"/>
                  </a:cubicBezTo>
                  <a:cubicBezTo>
                    <a:pt x="775" y="851"/>
                    <a:pt x="982" y="677"/>
                    <a:pt x="982" y="428"/>
                  </a:cubicBezTo>
                  <a:cubicBezTo>
                    <a:pt x="982" y="190"/>
                    <a:pt x="792"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1"/>
            <p:cNvSpPr/>
            <p:nvPr/>
          </p:nvSpPr>
          <p:spPr>
            <a:xfrm>
              <a:off x="1171450" y="3744175"/>
              <a:ext cx="11125" cy="9250"/>
            </a:xfrm>
            <a:custGeom>
              <a:rect b="b" l="l" r="r" t="t"/>
              <a:pathLst>
                <a:path extrusionOk="0" h="370" w="445">
                  <a:moveTo>
                    <a:pt x="278" y="0"/>
                  </a:moveTo>
                  <a:cubicBezTo>
                    <a:pt x="270" y="0"/>
                    <a:pt x="262" y="1"/>
                    <a:pt x="254" y="2"/>
                  </a:cubicBezTo>
                  <a:cubicBezTo>
                    <a:pt x="96" y="2"/>
                    <a:pt x="1" y="192"/>
                    <a:pt x="128" y="318"/>
                  </a:cubicBezTo>
                  <a:cubicBezTo>
                    <a:pt x="163" y="354"/>
                    <a:pt x="207" y="370"/>
                    <a:pt x="252" y="370"/>
                  </a:cubicBezTo>
                  <a:cubicBezTo>
                    <a:pt x="348" y="370"/>
                    <a:pt x="444" y="295"/>
                    <a:pt x="444" y="176"/>
                  </a:cubicBezTo>
                  <a:cubicBezTo>
                    <a:pt x="444" y="88"/>
                    <a:pt x="376" y="0"/>
                    <a:pt x="2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1"/>
            <p:cNvSpPr/>
            <p:nvPr/>
          </p:nvSpPr>
          <p:spPr>
            <a:xfrm>
              <a:off x="1050325" y="3649200"/>
              <a:ext cx="13100" cy="13500"/>
            </a:xfrm>
            <a:custGeom>
              <a:rect b="b" l="l" r="r" t="t"/>
              <a:pathLst>
                <a:path extrusionOk="0" h="540" w="524">
                  <a:moveTo>
                    <a:pt x="254" y="1"/>
                  </a:moveTo>
                  <a:cubicBezTo>
                    <a:pt x="112" y="1"/>
                    <a:pt x="1" y="112"/>
                    <a:pt x="1" y="270"/>
                  </a:cubicBezTo>
                  <a:cubicBezTo>
                    <a:pt x="1" y="412"/>
                    <a:pt x="112" y="539"/>
                    <a:pt x="254" y="539"/>
                  </a:cubicBezTo>
                  <a:cubicBezTo>
                    <a:pt x="412" y="539"/>
                    <a:pt x="523" y="412"/>
                    <a:pt x="523" y="270"/>
                  </a:cubicBezTo>
                  <a:cubicBezTo>
                    <a:pt x="523" y="112"/>
                    <a:pt x="412" y="1"/>
                    <a:pt x="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1"/>
            <p:cNvSpPr/>
            <p:nvPr/>
          </p:nvSpPr>
          <p:spPr>
            <a:xfrm>
              <a:off x="1715950" y="3323225"/>
              <a:ext cx="4175" cy="3300"/>
            </a:xfrm>
            <a:custGeom>
              <a:rect b="b" l="l" r="r" t="t"/>
              <a:pathLst>
                <a:path extrusionOk="0" h="132" w="167">
                  <a:moveTo>
                    <a:pt x="81" y="1"/>
                  </a:moveTo>
                  <a:cubicBezTo>
                    <a:pt x="40" y="1"/>
                    <a:pt x="0" y="25"/>
                    <a:pt x="8" y="72"/>
                  </a:cubicBezTo>
                  <a:cubicBezTo>
                    <a:pt x="16" y="112"/>
                    <a:pt x="51" y="131"/>
                    <a:pt x="87" y="131"/>
                  </a:cubicBezTo>
                  <a:cubicBezTo>
                    <a:pt x="123" y="131"/>
                    <a:pt x="158" y="112"/>
                    <a:pt x="166" y="72"/>
                  </a:cubicBezTo>
                  <a:cubicBezTo>
                    <a:pt x="166" y="25"/>
                    <a:pt x="123" y="1"/>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1"/>
            <p:cNvSpPr/>
            <p:nvPr/>
          </p:nvSpPr>
          <p:spPr>
            <a:xfrm>
              <a:off x="1102575" y="3114825"/>
              <a:ext cx="8750" cy="8725"/>
            </a:xfrm>
            <a:custGeom>
              <a:rect b="b" l="l" r="r" t="t"/>
              <a:pathLst>
                <a:path extrusionOk="0" h="349" w="350">
                  <a:moveTo>
                    <a:pt x="175" y="0"/>
                  </a:moveTo>
                  <a:cubicBezTo>
                    <a:pt x="80" y="0"/>
                    <a:pt x="1" y="80"/>
                    <a:pt x="1" y="175"/>
                  </a:cubicBezTo>
                  <a:cubicBezTo>
                    <a:pt x="1" y="270"/>
                    <a:pt x="80" y="349"/>
                    <a:pt x="175" y="349"/>
                  </a:cubicBezTo>
                  <a:cubicBezTo>
                    <a:pt x="270" y="349"/>
                    <a:pt x="349" y="270"/>
                    <a:pt x="349" y="175"/>
                  </a:cubicBezTo>
                  <a:cubicBezTo>
                    <a:pt x="349" y="80"/>
                    <a:pt x="270"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1"/>
            <p:cNvSpPr/>
            <p:nvPr/>
          </p:nvSpPr>
          <p:spPr>
            <a:xfrm>
              <a:off x="938300" y="2947375"/>
              <a:ext cx="4375" cy="4375"/>
            </a:xfrm>
            <a:custGeom>
              <a:rect b="b" l="l" r="r" t="t"/>
              <a:pathLst>
                <a:path extrusionOk="0" h="175" w="175">
                  <a:moveTo>
                    <a:pt x="96" y="1"/>
                  </a:moveTo>
                  <a:cubicBezTo>
                    <a:pt x="32" y="1"/>
                    <a:pt x="1" y="32"/>
                    <a:pt x="1" y="80"/>
                  </a:cubicBezTo>
                  <a:cubicBezTo>
                    <a:pt x="1" y="127"/>
                    <a:pt x="32" y="175"/>
                    <a:pt x="96" y="175"/>
                  </a:cubicBezTo>
                  <a:cubicBezTo>
                    <a:pt x="143" y="175"/>
                    <a:pt x="175" y="127"/>
                    <a:pt x="175" y="80"/>
                  </a:cubicBezTo>
                  <a:cubicBezTo>
                    <a:pt x="175" y="32"/>
                    <a:pt x="143" y="1"/>
                    <a:pt x="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a:off x="985800" y="3791700"/>
              <a:ext cx="23000" cy="19775"/>
            </a:xfrm>
            <a:custGeom>
              <a:rect b="b" l="l" r="r" t="t"/>
              <a:pathLst>
                <a:path extrusionOk="0" h="791" w="920">
                  <a:moveTo>
                    <a:pt x="523" y="1"/>
                  </a:moveTo>
                  <a:cubicBezTo>
                    <a:pt x="175" y="1"/>
                    <a:pt x="1" y="413"/>
                    <a:pt x="238" y="666"/>
                  </a:cubicBezTo>
                  <a:cubicBezTo>
                    <a:pt x="319" y="752"/>
                    <a:pt x="421" y="790"/>
                    <a:pt x="522" y="790"/>
                  </a:cubicBezTo>
                  <a:cubicBezTo>
                    <a:pt x="718" y="790"/>
                    <a:pt x="909" y="643"/>
                    <a:pt x="919" y="413"/>
                  </a:cubicBezTo>
                  <a:cubicBezTo>
                    <a:pt x="919" y="175"/>
                    <a:pt x="745" y="1"/>
                    <a:pt x="5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1"/>
            <p:cNvSpPr/>
            <p:nvPr/>
          </p:nvSpPr>
          <p:spPr>
            <a:xfrm>
              <a:off x="1095850" y="3656725"/>
              <a:ext cx="12300" cy="10575"/>
            </a:xfrm>
            <a:custGeom>
              <a:rect b="b" l="l" r="r" t="t"/>
              <a:pathLst>
                <a:path extrusionOk="0" h="423" w="492">
                  <a:moveTo>
                    <a:pt x="286" y="1"/>
                  </a:moveTo>
                  <a:cubicBezTo>
                    <a:pt x="96" y="1"/>
                    <a:pt x="1" y="222"/>
                    <a:pt x="143" y="365"/>
                  </a:cubicBezTo>
                  <a:cubicBezTo>
                    <a:pt x="183" y="405"/>
                    <a:pt x="232" y="422"/>
                    <a:pt x="281" y="422"/>
                  </a:cubicBezTo>
                  <a:cubicBezTo>
                    <a:pt x="387" y="422"/>
                    <a:pt x="491" y="337"/>
                    <a:pt x="491" y="206"/>
                  </a:cubicBezTo>
                  <a:cubicBezTo>
                    <a:pt x="491" y="96"/>
                    <a:pt x="396"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1"/>
            <p:cNvSpPr/>
            <p:nvPr/>
          </p:nvSpPr>
          <p:spPr>
            <a:xfrm>
              <a:off x="654175" y="3038000"/>
              <a:ext cx="4300" cy="4425"/>
            </a:xfrm>
            <a:custGeom>
              <a:rect b="b" l="l" r="r" t="t"/>
              <a:pathLst>
                <a:path extrusionOk="0" h="177" w="172">
                  <a:moveTo>
                    <a:pt x="82" y="1"/>
                  </a:moveTo>
                  <a:cubicBezTo>
                    <a:pt x="1" y="1"/>
                    <a:pt x="1" y="177"/>
                    <a:pt x="82" y="177"/>
                  </a:cubicBezTo>
                  <a:cubicBezTo>
                    <a:pt x="85" y="177"/>
                    <a:pt x="89" y="176"/>
                    <a:pt x="92" y="176"/>
                  </a:cubicBezTo>
                  <a:cubicBezTo>
                    <a:pt x="140" y="176"/>
                    <a:pt x="171" y="128"/>
                    <a:pt x="171" y="81"/>
                  </a:cubicBezTo>
                  <a:cubicBezTo>
                    <a:pt x="171" y="33"/>
                    <a:pt x="140" y="2"/>
                    <a:pt x="92" y="2"/>
                  </a:cubicBezTo>
                  <a:cubicBezTo>
                    <a:pt x="89" y="1"/>
                    <a:pt x="85" y="1"/>
                    <a:pt x="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1"/>
            <p:cNvSpPr/>
            <p:nvPr/>
          </p:nvSpPr>
          <p:spPr>
            <a:xfrm>
              <a:off x="867450" y="3689175"/>
              <a:ext cx="23375" cy="20050"/>
            </a:xfrm>
            <a:custGeom>
              <a:rect b="b" l="l" r="r" t="t"/>
              <a:pathLst>
                <a:path extrusionOk="0" h="802" w="935">
                  <a:moveTo>
                    <a:pt x="539" y="1"/>
                  </a:moveTo>
                  <a:cubicBezTo>
                    <a:pt x="175" y="1"/>
                    <a:pt x="1" y="428"/>
                    <a:pt x="254" y="682"/>
                  </a:cubicBezTo>
                  <a:cubicBezTo>
                    <a:pt x="336" y="764"/>
                    <a:pt x="437" y="801"/>
                    <a:pt x="536" y="801"/>
                  </a:cubicBezTo>
                  <a:cubicBezTo>
                    <a:pt x="740" y="801"/>
                    <a:pt x="935" y="642"/>
                    <a:pt x="935" y="397"/>
                  </a:cubicBezTo>
                  <a:cubicBezTo>
                    <a:pt x="935" y="191"/>
                    <a:pt x="761" y="1"/>
                    <a:pt x="5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1"/>
            <p:cNvSpPr/>
            <p:nvPr/>
          </p:nvSpPr>
          <p:spPr>
            <a:xfrm>
              <a:off x="452800" y="3261175"/>
              <a:ext cx="4975" cy="3900"/>
            </a:xfrm>
            <a:custGeom>
              <a:rect b="b" l="l" r="r" t="t"/>
              <a:pathLst>
                <a:path extrusionOk="0" h="156" w="199">
                  <a:moveTo>
                    <a:pt x="98" y="1"/>
                  </a:moveTo>
                  <a:cubicBezTo>
                    <a:pt x="48" y="1"/>
                    <a:pt x="1" y="29"/>
                    <a:pt x="9" y="84"/>
                  </a:cubicBezTo>
                  <a:cubicBezTo>
                    <a:pt x="17" y="132"/>
                    <a:pt x="60" y="155"/>
                    <a:pt x="104" y="155"/>
                  </a:cubicBezTo>
                  <a:cubicBezTo>
                    <a:pt x="147" y="155"/>
                    <a:pt x="191" y="132"/>
                    <a:pt x="199" y="84"/>
                  </a:cubicBezTo>
                  <a:cubicBezTo>
                    <a:pt x="199" y="29"/>
                    <a:pt x="147" y="1"/>
                    <a:pt x="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1"/>
            <p:cNvSpPr/>
            <p:nvPr/>
          </p:nvSpPr>
          <p:spPr>
            <a:xfrm>
              <a:off x="1289025" y="3696300"/>
              <a:ext cx="11900" cy="11525"/>
            </a:xfrm>
            <a:custGeom>
              <a:rect b="b" l="l" r="r" t="t"/>
              <a:pathLst>
                <a:path extrusionOk="0" h="461" w="476">
                  <a:moveTo>
                    <a:pt x="238" y="1"/>
                  </a:moveTo>
                  <a:cubicBezTo>
                    <a:pt x="111" y="1"/>
                    <a:pt x="0" y="96"/>
                    <a:pt x="0" y="223"/>
                  </a:cubicBezTo>
                  <a:cubicBezTo>
                    <a:pt x="0" y="349"/>
                    <a:pt x="111" y="460"/>
                    <a:pt x="238" y="460"/>
                  </a:cubicBezTo>
                  <a:cubicBezTo>
                    <a:pt x="365" y="460"/>
                    <a:pt x="475" y="349"/>
                    <a:pt x="475" y="223"/>
                  </a:cubicBezTo>
                  <a:cubicBezTo>
                    <a:pt x="475" y="96"/>
                    <a:pt x="365"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1"/>
            <p:cNvSpPr/>
            <p:nvPr/>
          </p:nvSpPr>
          <p:spPr>
            <a:xfrm>
              <a:off x="829050" y="3107300"/>
              <a:ext cx="21000" cy="18225"/>
            </a:xfrm>
            <a:custGeom>
              <a:rect b="b" l="l" r="r" t="t"/>
              <a:pathLst>
                <a:path extrusionOk="0" h="729" w="840">
                  <a:moveTo>
                    <a:pt x="492" y="1"/>
                  </a:moveTo>
                  <a:cubicBezTo>
                    <a:pt x="159" y="1"/>
                    <a:pt x="1" y="396"/>
                    <a:pt x="222" y="618"/>
                  </a:cubicBezTo>
                  <a:cubicBezTo>
                    <a:pt x="299" y="695"/>
                    <a:pt x="390" y="728"/>
                    <a:pt x="479" y="728"/>
                  </a:cubicBezTo>
                  <a:cubicBezTo>
                    <a:pt x="665" y="728"/>
                    <a:pt x="840" y="579"/>
                    <a:pt x="840" y="365"/>
                  </a:cubicBezTo>
                  <a:cubicBezTo>
                    <a:pt x="840" y="159"/>
                    <a:pt x="682" y="1"/>
                    <a:pt x="4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1"/>
            <p:cNvSpPr/>
            <p:nvPr/>
          </p:nvSpPr>
          <p:spPr>
            <a:xfrm>
              <a:off x="1186800" y="2901850"/>
              <a:ext cx="6450" cy="4725"/>
            </a:xfrm>
            <a:custGeom>
              <a:rect b="b" l="l" r="r" t="t"/>
              <a:pathLst>
                <a:path extrusionOk="0" h="189" w="258">
                  <a:moveTo>
                    <a:pt x="147" y="1"/>
                  </a:moveTo>
                  <a:cubicBezTo>
                    <a:pt x="1" y="1"/>
                    <a:pt x="145" y="188"/>
                    <a:pt x="219" y="188"/>
                  </a:cubicBezTo>
                  <a:cubicBezTo>
                    <a:pt x="242" y="188"/>
                    <a:pt x="258" y="171"/>
                    <a:pt x="258" y="128"/>
                  </a:cubicBezTo>
                  <a:cubicBezTo>
                    <a:pt x="258" y="48"/>
                    <a:pt x="210" y="1"/>
                    <a:pt x="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p:nvPr/>
          </p:nvSpPr>
          <p:spPr>
            <a:xfrm>
              <a:off x="966425" y="3058625"/>
              <a:ext cx="5950" cy="5950"/>
            </a:xfrm>
            <a:custGeom>
              <a:rect b="b" l="l" r="r" t="t"/>
              <a:pathLst>
                <a:path extrusionOk="0" h="238" w="238">
                  <a:moveTo>
                    <a:pt x="111" y="0"/>
                  </a:moveTo>
                  <a:cubicBezTo>
                    <a:pt x="48" y="0"/>
                    <a:pt x="0" y="63"/>
                    <a:pt x="0" y="127"/>
                  </a:cubicBezTo>
                  <a:cubicBezTo>
                    <a:pt x="0" y="190"/>
                    <a:pt x="48" y="238"/>
                    <a:pt x="111" y="238"/>
                  </a:cubicBezTo>
                  <a:cubicBezTo>
                    <a:pt x="190" y="238"/>
                    <a:pt x="238" y="190"/>
                    <a:pt x="238" y="127"/>
                  </a:cubicBezTo>
                  <a:cubicBezTo>
                    <a:pt x="238" y="63"/>
                    <a:pt x="190" y="0"/>
                    <a:pt x="1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a:off x="1328600" y="3721250"/>
              <a:ext cx="7950" cy="7950"/>
            </a:xfrm>
            <a:custGeom>
              <a:rect b="b" l="l" r="r" t="t"/>
              <a:pathLst>
                <a:path extrusionOk="0" h="318" w="318">
                  <a:moveTo>
                    <a:pt x="159" y="0"/>
                  </a:moveTo>
                  <a:cubicBezTo>
                    <a:pt x="80" y="0"/>
                    <a:pt x="1" y="64"/>
                    <a:pt x="1" y="159"/>
                  </a:cubicBezTo>
                  <a:cubicBezTo>
                    <a:pt x="1" y="238"/>
                    <a:pt x="80" y="317"/>
                    <a:pt x="159" y="317"/>
                  </a:cubicBezTo>
                  <a:cubicBezTo>
                    <a:pt x="238" y="317"/>
                    <a:pt x="317" y="238"/>
                    <a:pt x="317" y="159"/>
                  </a:cubicBezTo>
                  <a:cubicBezTo>
                    <a:pt x="317" y="64"/>
                    <a:pt x="238" y="0"/>
                    <a:pt x="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1"/>
            <p:cNvSpPr/>
            <p:nvPr/>
          </p:nvSpPr>
          <p:spPr>
            <a:xfrm>
              <a:off x="1141775" y="3866125"/>
              <a:ext cx="20600" cy="17675"/>
            </a:xfrm>
            <a:custGeom>
              <a:rect b="b" l="l" r="r" t="t"/>
              <a:pathLst>
                <a:path extrusionOk="0" h="707" w="824">
                  <a:moveTo>
                    <a:pt x="475" y="1"/>
                  </a:moveTo>
                  <a:cubicBezTo>
                    <a:pt x="159" y="1"/>
                    <a:pt x="0" y="381"/>
                    <a:pt x="222" y="602"/>
                  </a:cubicBezTo>
                  <a:cubicBezTo>
                    <a:pt x="294" y="674"/>
                    <a:pt x="383" y="706"/>
                    <a:pt x="469" y="706"/>
                  </a:cubicBezTo>
                  <a:cubicBezTo>
                    <a:pt x="650" y="706"/>
                    <a:pt x="824" y="568"/>
                    <a:pt x="824" y="365"/>
                  </a:cubicBezTo>
                  <a:cubicBezTo>
                    <a:pt x="824" y="159"/>
                    <a:pt x="665" y="1"/>
                    <a:pt x="4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1"/>
            <p:cNvSpPr/>
            <p:nvPr/>
          </p:nvSpPr>
          <p:spPr>
            <a:xfrm>
              <a:off x="1599375" y="2961250"/>
              <a:ext cx="11900" cy="9875"/>
            </a:xfrm>
            <a:custGeom>
              <a:rect b="b" l="l" r="r" t="t"/>
              <a:pathLst>
                <a:path extrusionOk="0" h="395" w="476">
                  <a:moveTo>
                    <a:pt x="269" y="0"/>
                  </a:moveTo>
                  <a:cubicBezTo>
                    <a:pt x="95" y="0"/>
                    <a:pt x="0" y="206"/>
                    <a:pt x="127" y="333"/>
                  </a:cubicBezTo>
                  <a:cubicBezTo>
                    <a:pt x="169" y="375"/>
                    <a:pt x="222" y="394"/>
                    <a:pt x="273" y="394"/>
                  </a:cubicBezTo>
                  <a:cubicBezTo>
                    <a:pt x="377" y="394"/>
                    <a:pt x="475" y="317"/>
                    <a:pt x="475" y="190"/>
                  </a:cubicBezTo>
                  <a:cubicBezTo>
                    <a:pt x="475" y="79"/>
                    <a:pt x="380" y="0"/>
                    <a:pt x="2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835000" y="3407350"/>
              <a:ext cx="7925" cy="7150"/>
            </a:xfrm>
            <a:custGeom>
              <a:rect b="b" l="l" r="r" t="t"/>
              <a:pathLst>
                <a:path extrusionOk="0" h="286" w="317">
                  <a:moveTo>
                    <a:pt x="159" y="0"/>
                  </a:moveTo>
                  <a:cubicBezTo>
                    <a:pt x="83" y="0"/>
                    <a:pt x="8" y="48"/>
                    <a:pt x="0" y="143"/>
                  </a:cubicBezTo>
                  <a:cubicBezTo>
                    <a:pt x="8" y="238"/>
                    <a:pt x="83" y="285"/>
                    <a:pt x="159" y="285"/>
                  </a:cubicBezTo>
                  <a:cubicBezTo>
                    <a:pt x="234" y="285"/>
                    <a:pt x="309" y="238"/>
                    <a:pt x="317" y="143"/>
                  </a:cubicBezTo>
                  <a:cubicBezTo>
                    <a:pt x="309" y="48"/>
                    <a:pt x="234" y="0"/>
                    <a:pt x="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p:nvPr/>
          </p:nvSpPr>
          <p:spPr>
            <a:xfrm>
              <a:off x="870625" y="3307200"/>
              <a:ext cx="6750" cy="6350"/>
            </a:xfrm>
            <a:custGeom>
              <a:rect b="b" l="l" r="r" t="t"/>
              <a:pathLst>
                <a:path extrusionOk="0" h="254" w="270">
                  <a:moveTo>
                    <a:pt x="127" y="1"/>
                  </a:moveTo>
                  <a:cubicBezTo>
                    <a:pt x="64" y="1"/>
                    <a:pt x="0" y="64"/>
                    <a:pt x="0" y="127"/>
                  </a:cubicBezTo>
                  <a:cubicBezTo>
                    <a:pt x="0" y="206"/>
                    <a:pt x="64" y="254"/>
                    <a:pt x="127" y="254"/>
                  </a:cubicBezTo>
                  <a:cubicBezTo>
                    <a:pt x="206" y="254"/>
                    <a:pt x="269" y="206"/>
                    <a:pt x="269" y="127"/>
                  </a:cubicBezTo>
                  <a:cubicBezTo>
                    <a:pt x="269" y="64"/>
                    <a:pt x="206" y="1"/>
                    <a:pt x="1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1"/>
            <p:cNvSpPr/>
            <p:nvPr/>
          </p:nvSpPr>
          <p:spPr>
            <a:xfrm>
              <a:off x="914950" y="3745800"/>
              <a:ext cx="9525" cy="8050"/>
            </a:xfrm>
            <a:custGeom>
              <a:rect b="b" l="l" r="r" t="t"/>
              <a:pathLst>
                <a:path extrusionOk="0" h="322" w="381">
                  <a:moveTo>
                    <a:pt x="206" y="0"/>
                  </a:moveTo>
                  <a:cubicBezTo>
                    <a:pt x="64" y="0"/>
                    <a:pt x="1" y="174"/>
                    <a:pt x="96" y="269"/>
                  </a:cubicBezTo>
                  <a:cubicBezTo>
                    <a:pt x="132" y="306"/>
                    <a:pt x="175" y="322"/>
                    <a:pt x="217" y="322"/>
                  </a:cubicBezTo>
                  <a:cubicBezTo>
                    <a:pt x="302" y="322"/>
                    <a:pt x="381" y="254"/>
                    <a:pt x="381" y="158"/>
                  </a:cubicBezTo>
                  <a:cubicBezTo>
                    <a:pt x="381" y="63"/>
                    <a:pt x="301"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1"/>
            <p:cNvSpPr/>
            <p:nvPr/>
          </p:nvSpPr>
          <p:spPr>
            <a:xfrm>
              <a:off x="1364225" y="3632975"/>
              <a:ext cx="13875" cy="13475"/>
            </a:xfrm>
            <a:custGeom>
              <a:rect b="b" l="l" r="r" t="t"/>
              <a:pathLst>
                <a:path extrusionOk="0" h="539" w="555">
                  <a:moveTo>
                    <a:pt x="270" y="1"/>
                  </a:moveTo>
                  <a:cubicBezTo>
                    <a:pt x="127" y="1"/>
                    <a:pt x="1" y="127"/>
                    <a:pt x="1" y="270"/>
                  </a:cubicBezTo>
                  <a:cubicBezTo>
                    <a:pt x="1" y="428"/>
                    <a:pt x="127" y="539"/>
                    <a:pt x="270" y="539"/>
                  </a:cubicBezTo>
                  <a:cubicBezTo>
                    <a:pt x="428" y="539"/>
                    <a:pt x="555" y="428"/>
                    <a:pt x="555" y="270"/>
                  </a:cubicBezTo>
                  <a:cubicBezTo>
                    <a:pt x="555" y="127"/>
                    <a:pt x="428"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1"/>
            <p:cNvSpPr/>
            <p:nvPr/>
          </p:nvSpPr>
          <p:spPr>
            <a:xfrm>
              <a:off x="1583125" y="3408525"/>
              <a:ext cx="14675" cy="12575"/>
            </a:xfrm>
            <a:custGeom>
              <a:rect b="b" l="l" r="r" t="t"/>
              <a:pathLst>
                <a:path extrusionOk="0" h="503" w="587">
                  <a:moveTo>
                    <a:pt x="333" y="1"/>
                  </a:moveTo>
                  <a:cubicBezTo>
                    <a:pt x="112" y="1"/>
                    <a:pt x="1" y="270"/>
                    <a:pt x="159" y="428"/>
                  </a:cubicBezTo>
                  <a:cubicBezTo>
                    <a:pt x="211" y="480"/>
                    <a:pt x="274" y="503"/>
                    <a:pt x="336" y="503"/>
                  </a:cubicBezTo>
                  <a:cubicBezTo>
                    <a:pt x="464" y="503"/>
                    <a:pt x="587" y="404"/>
                    <a:pt x="587" y="254"/>
                  </a:cubicBezTo>
                  <a:cubicBezTo>
                    <a:pt x="587" y="112"/>
                    <a:pt x="476"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p:nvPr/>
          </p:nvSpPr>
          <p:spPr>
            <a:xfrm>
              <a:off x="1042800" y="3457625"/>
              <a:ext cx="15075" cy="12950"/>
            </a:xfrm>
            <a:custGeom>
              <a:rect b="b" l="l" r="r" t="t"/>
              <a:pathLst>
                <a:path extrusionOk="0" h="518" w="603">
                  <a:moveTo>
                    <a:pt x="349" y="0"/>
                  </a:moveTo>
                  <a:cubicBezTo>
                    <a:pt x="112" y="0"/>
                    <a:pt x="1" y="269"/>
                    <a:pt x="159" y="444"/>
                  </a:cubicBezTo>
                  <a:cubicBezTo>
                    <a:pt x="210" y="495"/>
                    <a:pt x="274" y="518"/>
                    <a:pt x="338" y="518"/>
                  </a:cubicBezTo>
                  <a:cubicBezTo>
                    <a:pt x="471" y="518"/>
                    <a:pt x="603" y="415"/>
                    <a:pt x="603" y="254"/>
                  </a:cubicBezTo>
                  <a:cubicBezTo>
                    <a:pt x="603" y="111"/>
                    <a:pt x="492" y="0"/>
                    <a:pt x="3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a:off x="489825" y="3396275"/>
              <a:ext cx="11900" cy="9775"/>
            </a:xfrm>
            <a:custGeom>
              <a:rect b="b" l="l" r="r" t="t"/>
              <a:pathLst>
                <a:path extrusionOk="0" h="391" w="476">
                  <a:moveTo>
                    <a:pt x="269" y="0"/>
                  </a:moveTo>
                  <a:cubicBezTo>
                    <a:pt x="95" y="0"/>
                    <a:pt x="0" y="206"/>
                    <a:pt x="127" y="333"/>
                  </a:cubicBezTo>
                  <a:cubicBezTo>
                    <a:pt x="167" y="373"/>
                    <a:pt x="217" y="391"/>
                    <a:pt x="267" y="391"/>
                  </a:cubicBezTo>
                  <a:cubicBezTo>
                    <a:pt x="372" y="391"/>
                    <a:pt x="475" y="309"/>
                    <a:pt x="475" y="190"/>
                  </a:cubicBezTo>
                  <a:cubicBezTo>
                    <a:pt x="475" y="79"/>
                    <a:pt x="380" y="0"/>
                    <a:pt x="2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a:off x="999675" y="3377650"/>
              <a:ext cx="15850" cy="15875"/>
            </a:xfrm>
            <a:custGeom>
              <a:rect b="b" l="l" r="r" t="t"/>
              <a:pathLst>
                <a:path extrusionOk="0" h="635" w="634">
                  <a:moveTo>
                    <a:pt x="317" y="1"/>
                  </a:moveTo>
                  <a:cubicBezTo>
                    <a:pt x="143" y="1"/>
                    <a:pt x="0" y="143"/>
                    <a:pt x="0" y="318"/>
                  </a:cubicBezTo>
                  <a:cubicBezTo>
                    <a:pt x="0" y="492"/>
                    <a:pt x="143" y="634"/>
                    <a:pt x="317" y="634"/>
                  </a:cubicBezTo>
                  <a:cubicBezTo>
                    <a:pt x="491" y="634"/>
                    <a:pt x="633" y="492"/>
                    <a:pt x="633" y="318"/>
                  </a:cubicBezTo>
                  <a:cubicBezTo>
                    <a:pt x="633" y="143"/>
                    <a:pt x="491" y="1"/>
                    <a:pt x="3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1"/>
            <p:cNvSpPr/>
            <p:nvPr/>
          </p:nvSpPr>
          <p:spPr>
            <a:xfrm>
              <a:off x="1339025" y="3007950"/>
              <a:ext cx="5450" cy="3525"/>
            </a:xfrm>
            <a:custGeom>
              <a:rect b="b" l="l" r="r" t="t"/>
              <a:pathLst>
                <a:path extrusionOk="0" h="141" w="218">
                  <a:moveTo>
                    <a:pt x="122" y="0"/>
                  </a:moveTo>
                  <a:cubicBezTo>
                    <a:pt x="0" y="0"/>
                    <a:pt x="113" y="141"/>
                    <a:pt x="178" y="141"/>
                  </a:cubicBezTo>
                  <a:cubicBezTo>
                    <a:pt x="198" y="141"/>
                    <a:pt x="213" y="128"/>
                    <a:pt x="217" y="95"/>
                  </a:cubicBezTo>
                  <a:cubicBezTo>
                    <a:pt x="217" y="32"/>
                    <a:pt x="170" y="0"/>
                    <a:pt x="1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1"/>
            <p:cNvSpPr/>
            <p:nvPr/>
          </p:nvSpPr>
          <p:spPr>
            <a:xfrm>
              <a:off x="1810750" y="3407450"/>
              <a:ext cx="4775" cy="5075"/>
            </a:xfrm>
            <a:custGeom>
              <a:rect b="b" l="l" r="r" t="t"/>
              <a:pathLst>
                <a:path extrusionOk="0" h="203" w="191">
                  <a:moveTo>
                    <a:pt x="95" y="0"/>
                  </a:moveTo>
                  <a:cubicBezTo>
                    <a:pt x="48" y="0"/>
                    <a:pt x="0" y="36"/>
                    <a:pt x="0" y="107"/>
                  </a:cubicBezTo>
                  <a:cubicBezTo>
                    <a:pt x="0" y="171"/>
                    <a:pt x="48" y="202"/>
                    <a:pt x="95" y="202"/>
                  </a:cubicBezTo>
                  <a:cubicBezTo>
                    <a:pt x="143" y="202"/>
                    <a:pt x="190" y="171"/>
                    <a:pt x="190" y="107"/>
                  </a:cubicBezTo>
                  <a:cubicBezTo>
                    <a:pt x="190" y="36"/>
                    <a:pt x="143" y="0"/>
                    <a:pt x="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1"/>
            <p:cNvSpPr/>
            <p:nvPr/>
          </p:nvSpPr>
          <p:spPr>
            <a:xfrm>
              <a:off x="1534850" y="3194775"/>
              <a:ext cx="9525" cy="9525"/>
            </a:xfrm>
            <a:custGeom>
              <a:rect b="b" l="l" r="r" t="t"/>
              <a:pathLst>
                <a:path extrusionOk="0" h="381" w="381">
                  <a:moveTo>
                    <a:pt x="190" y="1"/>
                  </a:moveTo>
                  <a:cubicBezTo>
                    <a:pt x="79" y="1"/>
                    <a:pt x="0" y="80"/>
                    <a:pt x="0" y="191"/>
                  </a:cubicBezTo>
                  <a:cubicBezTo>
                    <a:pt x="0" y="302"/>
                    <a:pt x="79" y="381"/>
                    <a:pt x="190" y="381"/>
                  </a:cubicBezTo>
                  <a:cubicBezTo>
                    <a:pt x="301" y="381"/>
                    <a:pt x="380" y="302"/>
                    <a:pt x="380" y="191"/>
                  </a:cubicBezTo>
                  <a:cubicBezTo>
                    <a:pt x="380" y="80"/>
                    <a:pt x="301" y="1"/>
                    <a:pt x="1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1"/>
            <p:cNvSpPr/>
            <p:nvPr/>
          </p:nvSpPr>
          <p:spPr>
            <a:xfrm>
              <a:off x="432825" y="3437825"/>
              <a:ext cx="8725" cy="8725"/>
            </a:xfrm>
            <a:custGeom>
              <a:rect b="b" l="l" r="r" t="t"/>
              <a:pathLst>
                <a:path extrusionOk="0" h="349" w="349">
                  <a:moveTo>
                    <a:pt x="174" y="1"/>
                  </a:moveTo>
                  <a:cubicBezTo>
                    <a:pt x="79" y="1"/>
                    <a:pt x="0" y="80"/>
                    <a:pt x="0" y="175"/>
                  </a:cubicBezTo>
                  <a:cubicBezTo>
                    <a:pt x="0" y="270"/>
                    <a:pt x="79" y="349"/>
                    <a:pt x="174" y="349"/>
                  </a:cubicBezTo>
                  <a:cubicBezTo>
                    <a:pt x="269" y="349"/>
                    <a:pt x="349" y="270"/>
                    <a:pt x="349" y="175"/>
                  </a:cubicBezTo>
                  <a:cubicBezTo>
                    <a:pt x="349" y="80"/>
                    <a:pt x="269" y="1"/>
                    <a:pt x="1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1"/>
            <p:cNvSpPr/>
            <p:nvPr/>
          </p:nvSpPr>
          <p:spPr>
            <a:xfrm>
              <a:off x="1180050" y="3948075"/>
              <a:ext cx="6875" cy="4550"/>
            </a:xfrm>
            <a:custGeom>
              <a:rect b="b" l="l" r="r" t="t"/>
              <a:pathLst>
                <a:path extrusionOk="0" h="182" w="275">
                  <a:moveTo>
                    <a:pt x="148" y="0"/>
                  </a:moveTo>
                  <a:cubicBezTo>
                    <a:pt x="0" y="0"/>
                    <a:pt x="158" y="181"/>
                    <a:pt x="236" y="181"/>
                  </a:cubicBezTo>
                  <a:cubicBezTo>
                    <a:pt x="258" y="181"/>
                    <a:pt x="274" y="166"/>
                    <a:pt x="274" y="127"/>
                  </a:cubicBezTo>
                  <a:cubicBezTo>
                    <a:pt x="274" y="48"/>
                    <a:pt x="211" y="0"/>
                    <a:pt x="1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1"/>
            <p:cNvSpPr/>
            <p:nvPr/>
          </p:nvSpPr>
          <p:spPr>
            <a:xfrm>
              <a:off x="505250" y="3032875"/>
              <a:ext cx="7950" cy="7950"/>
            </a:xfrm>
            <a:custGeom>
              <a:rect b="b" l="l" r="r" t="t"/>
              <a:pathLst>
                <a:path extrusionOk="0" h="318" w="318">
                  <a:moveTo>
                    <a:pt x="159" y="1"/>
                  </a:moveTo>
                  <a:cubicBezTo>
                    <a:pt x="80" y="1"/>
                    <a:pt x="1" y="64"/>
                    <a:pt x="1" y="159"/>
                  </a:cubicBezTo>
                  <a:cubicBezTo>
                    <a:pt x="1" y="238"/>
                    <a:pt x="80" y="318"/>
                    <a:pt x="159" y="318"/>
                  </a:cubicBezTo>
                  <a:cubicBezTo>
                    <a:pt x="254" y="318"/>
                    <a:pt x="317" y="238"/>
                    <a:pt x="317" y="159"/>
                  </a:cubicBezTo>
                  <a:cubicBezTo>
                    <a:pt x="317" y="64"/>
                    <a:pt x="254" y="1"/>
                    <a:pt x="1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1"/>
            <p:cNvSpPr/>
            <p:nvPr/>
          </p:nvSpPr>
          <p:spPr>
            <a:xfrm>
              <a:off x="650125" y="2956875"/>
              <a:ext cx="9150" cy="7550"/>
            </a:xfrm>
            <a:custGeom>
              <a:rect b="b" l="l" r="r" t="t"/>
              <a:pathLst>
                <a:path extrusionOk="0" h="302" w="366">
                  <a:moveTo>
                    <a:pt x="207" y="1"/>
                  </a:moveTo>
                  <a:cubicBezTo>
                    <a:pt x="1" y="1"/>
                    <a:pt x="1" y="302"/>
                    <a:pt x="207" y="302"/>
                  </a:cubicBezTo>
                  <a:cubicBezTo>
                    <a:pt x="302" y="302"/>
                    <a:pt x="365" y="238"/>
                    <a:pt x="365" y="159"/>
                  </a:cubicBezTo>
                  <a:cubicBezTo>
                    <a:pt x="365" y="64"/>
                    <a:pt x="302" y="1"/>
                    <a:pt x="2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1"/>
            <p:cNvSpPr/>
            <p:nvPr/>
          </p:nvSpPr>
          <p:spPr>
            <a:xfrm>
              <a:off x="470450" y="2746300"/>
              <a:ext cx="4750" cy="3525"/>
            </a:xfrm>
            <a:custGeom>
              <a:rect b="b" l="l" r="r" t="t"/>
              <a:pathLst>
                <a:path extrusionOk="0" h="141" w="190">
                  <a:moveTo>
                    <a:pt x="110" y="0"/>
                  </a:moveTo>
                  <a:cubicBezTo>
                    <a:pt x="1" y="0"/>
                    <a:pt x="107" y="141"/>
                    <a:pt x="161" y="141"/>
                  </a:cubicBezTo>
                  <a:cubicBezTo>
                    <a:pt x="178" y="141"/>
                    <a:pt x="189" y="128"/>
                    <a:pt x="189" y="95"/>
                  </a:cubicBezTo>
                  <a:cubicBezTo>
                    <a:pt x="189" y="48"/>
                    <a:pt x="158" y="0"/>
                    <a:pt x="1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1"/>
            <p:cNvSpPr/>
            <p:nvPr/>
          </p:nvSpPr>
          <p:spPr>
            <a:xfrm>
              <a:off x="679025" y="3225750"/>
              <a:ext cx="9925" cy="9825"/>
            </a:xfrm>
            <a:custGeom>
              <a:rect b="b" l="l" r="r" t="t"/>
              <a:pathLst>
                <a:path extrusionOk="0" h="393" w="397">
                  <a:moveTo>
                    <a:pt x="199" y="1"/>
                  </a:moveTo>
                  <a:cubicBezTo>
                    <a:pt x="100" y="1"/>
                    <a:pt x="1" y="68"/>
                    <a:pt x="1" y="203"/>
                  </a:cubicBezTo>
                  <a:cubicBezTo>
                    <a:pt x="1" y="329"/>
                    <a:pt x="100" y="393"/>
                    <a:pt x="199" y="393"/>
                  </a:cubicBezTo>
                  <a:cubicBezTo>
                    <a:pt x="298" y="393"/>
                    <a:pt x="397" y="329"/>
                    <a:pt x="397" y="203"/>
                  </a:cubicBezTo>
                  <a:cubicBezTo>
                    <a:pt x="397" y="68"/>
                    <a:pt x="298" y="1"/>
                    <a:pt x="1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1"/>
            <p:cNvSpPr/>
            <p:nvPr/>
          </p:nvSpPr>
          <p:spPr>
            <a:xfrm>
              <a:off x="861900" y="2962425"/>
              <a:ext cx="14275" cy="12175"/>
            </a:xfrm>
            <a:custGeom>
              <a:rect b="b" l="l" r="r" t="t"/>
              <a:pathLst>
                <a:path extrusionOk="0" h="487" w="571">
                  <a:moveTo>
                    <a:pt x="333" y="1"/>
                  </a:moveTo>
                  <a:cubicBezTo>
                    <a:pt x="112" y="1"/>
                    <a:pt x="1" y="270"/>
                    <a:pt x="143" y="412"/>
                  </a:cubicBezTo>
                  <a:cubicBezTo>
                    <a:pt x="195" y="464"/>
                    <a:pt x="258" y="487"/>
                    <a:pt x="320" y="487"/>
                  </a:cubicBezTo>
                  <a:cubicBezTo>
                    <a:pt x="448" y="487"/>
                    <a:pt x="571" y="388"/>
                    <a:pt x="571" y="238"/>
                  </a:cubicBezTo>
                  <a:cubicBezTo>
                    <a:pt x="571" y="111"/>
                    <a:pt x="460"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1"/>
            <p:cNvSpPr/>
            <p:nvPr/>
          </p:nvSpPr>
          <p:spPr>
            <a:xfrm>
              <a:off x="1093075" y="3212600"/>
              <a:ext cx="27750" cy="23900"/>
            </a:xfrm>
            <a:custGeom>
              <a:rect b="b" l="l" r="r" t="t"/>
              <a:pathLst>
                <a:path extrusionOk="0" h="956" w="1110">
                  <a:moveTo>
                    <a:pt x="634" y="0"/>
                  </a:moveTo>
                  <a:cubicBezTo>
                    <a:pt x="222" y="0"/>
                    <a:pt x="1" y="523"/>
                    <a:pt x="302" y="824"/>
                  </a:cubicBezTo>
                  <a:cubicBezTo>
                    <a:pt x="397" y="914"/>
                    <a:pt x="514" y="955"/>
                    <a:pt x="628" y="955"/>
                  </a:cubicBezTo>
                  <a:cubicBezTo>
                    <a:pt x="874" y="955"/>
                    <a:pt x="1109" y="767"/>
                    <a:pt x="1109" y="475"/>
                  </a:cubicBezTo>
                  <a:cubicBezTo>
                    <a:pt x="1109" y="222"/>
                    <a:pt x="903" y="0"/>
                    <a:pt x="6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1"/>
            <p:cNvSpPr/>
            <p:nvPr/>
          </p:nvSpPr>
          <p:spPr>
            <a:xfrm>
              <a:off x="1585900" y="3762825"/>
              <a:ext cx="10325" cy="10300"/>
            </a:xfrm>
            <a:custGeom>
              <a:rect b="b" l="l" r="r" t="t"/>
              <a:pathLst>
                <a:path extrusionOk="0" h="412" w="413">
                  <a:moveTo>
                    <a:pt x="207" y="0"/>
                  </a:moveTo>
                  <a:cubicBezTo>
                    <a:pt x="80" y="0"/>
                    <a:pt x="1" y="95"/>
                    <a:pt x="1" y="206"/>
                  </a:cubicBezTo>
                  <a:cubicBezTo>
                    <a:pt x="1" y="333"/>
                    <a:pt x="80" y="412"/>
                    <a:pt x="207" y="412"/>
                  </a:cubicBezTo>
                  <a:cubicBezTo>
                    <a:pt x="317" y="412"/>
                    <a:pt x="412" y="333"/>
                    <a:pt x="412" y="206"/>
                  </a:cubicBezTo>
                  <a:cubicBezTo>
                    <a:pt x="412" y="95"/>
                    <a:pt x="317" y="0"/>
                    <a:pt x="2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1"/>
            <p:cNvSpPr/>
            <p:nvPr/>
          </p:nvSpPr>
          <p:spPr>
            <a:xfrm>
              <a:off x="377000" y="3650800"/>
              <a:ext cx="3600" cy="3575"/>
            </a:xfrm>
            <a:custGeom>
              <a:rect b="b" l="l" r="r" t="t"/>
              <a:pathLst>
                <a:path extrusionOk="0" h="143" w="144">
                  <a:moveTo>
                    <a:pt x="80" y="0"/>
                  </a:moveTo>
                  <a:cubicBezTo>
                    <a:pt x="32" y="0"/>
                    <a:pt x="1" y="32"/>
                    <a:pt x="1" y="63"/>
                  </a:cubicBezTo>
                  <a:cubicBezTo>
                    <a:pt x="1" y="111"/>
                    <a:pt x="32" y="143"/>
                    <a:pt x="80" y="143"/>
                  </a:cubicBezTo>
                  <a:cubicBezTo>
                    <a:pt x="112" y="143"/>
                    <a:pt x="143" y="111"/>
                    <a:pt x="143" y="63"/>
                  </a:cubicBezTo>
                  <a:cubicBezTo>
                    <a:pt x="143" y="32"/>
                    <a:pt x="112" y="0"/>
                    <a:pt x="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1"/>
            <p:cNvSpPr/>
            <p:nvPr/>
          </p:nvSpPr>
          <p:spPr>
            <a:xfrm>
              <a:off x="1484175" y="3236750"/>
              <a:ext cx="9925" cy="9925"/>
            </a:xfrm>
            <a:custGeom>
              <a:rect b="b" l="l" r="r" t="t"/>
              <a:pathLst>
                <a:path extrusionOk="0" h="397" w="397">
                  <a:moveTo>
                    <a:pt x="206" y="0"/>
                  </a:moveTo>
                  <a:cubicBezTo>
                    <a:pt x="95" y="0"/>
                    <a:pt x="0" y="95"/>
                    <a:pt x="0" y="206"/>
                  </a:cubicBezTo>
                  <a:cubicBezTo>
                    <a:pt x="0" y="317"/>
                    <a:pt x="95" y="396"/>
                    <a:pt x="206" y="396"/>
                  </a:cubicBezTo>
                  <a:cubicBezTo>
                    <a:pt x="317" y="396"/>
                    <a:pt x="396" y="317"/>
                    <a:pt x="396" y="206"/>
                  </a:cubicBezTo>
                  <a:cubicBezTo>
                    <a:pt x="396" y="95"/>
                    <a:pt x="317"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1"/>
            <p:cNvSpPr/>
            <p:nvPr/>
          </p:nvSpPr>
          <p:spPr>
            <a:xfrm>
              <a:off x="1078825" y="2913350"/>
              <a:ext cx="19025" cy="16300"/>
            </a:xfrm>
            <a:custGeom>
              <a:rect b="b" l="l" r="r" t="t"/>
              <a:pathLst>
                <a:path extrusionOk="0" h="652" w="761">
                  <a:moveTo>
                    <a:pt x="428" y="0"/>
                  </a:moveTo>
                  <a:cubicBezTo>
                    <a:pt x="143" y="0"/>
                    <a:pt x="1" y="348"/>
                    <a:pt x="207" y="554"/>
                  </a:cubicBezTo>
                  <a:cubicBezTo>
                    <a:pt x="273" y="621"/>
                    <a:pt x="355" y="651"/>
                    <a:pt x="435" y="651"/>
                  </a:cubicBezTo>
                  <a:cubicBezTo>
                    <a:pt x="602" y="651"/>
                    <a:pt x="761" y="520"/>
                    <a:pt x="761" y="317"/>
                  </a:cubicBezTo>
                  <a:cubicBezTo>
                    <a:pt x="761" y="143"/>
                    <a:pt x="618" y="0"/>
                    <a:pt x="4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1"/>
            <p:cNvSpPr/>
            <p:nvPr/>
          </p:nvSpPr>
          <p:spPr>
            <a:xfrm>
              <a:off x="1273975" y="3539950"/>
              <a:ext cx="9525" cy="9525"/>
            </a:xfrm>
            <a:custGeom>
              <a:rect b="b" l="l" r="r" t="t"/>
              <a:pathLst>
                <a:path extrusionOk="0" h="381" w="381">
                  <a:moveTo>
                    <a:pt x="191" y="1"/>
                  </a:moveTo>
                  <a:cubicBezTo>
                    <a:pt x="80" y="1"/>
                    <a:pt x="1" y="80"/>
                    <a:pt x="1" y="191"/>
                  </a:cubicBezTo>
                  <a:cubicBezTo>
                    <a:pt x="1" y="286"/>
                    <a:pt x="80" y="381"/>
                    <a:pt x="191" y="381"/>
                  </a:cubicBezTo>
                  <a:cubicBezTo>
                    <a:pt x="286" y="381"/>
                    <a:pt x="381" y="286"/>
                    <a:pt x="381" y="191"/>
                  </a:cubicBezTo>
                  <a:cubicBezTo>
                    <a:pt x="381" y="80"/>
                    <a:pt x="286"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1"/>
            <p:cNvSpPr/>
            <p:nvPr/>
          </p:nvSpPr>
          <p:spPr>
            <a:xfrm>
              <a:off x="1582350" y="2840100"/>
              <a:ext cx="8325" cy="7125"/>
            </a:xfrm>
            <a:custGeom>
              <a:rect b="b" l="l" r="r" t="t"/>
              <a:pathLst>
                <a:path extrusionOk="0" h="285" w="333">
                  <a:moveTo>
                    <a:pt x="190" y="1"/>
                  </a:moveTo>
                  <a:cubicBezTo>
                    <a:pt x="64" y="1"/>
                    <a:pt x="0" y="159"/>
                    <a:pt x="95" y="238"/>
                  </a:cubicBezTo>
                  <a:cubicBezTo>
                    <a:pt x="122" y="270"/>
                    <a:pt x="157" y="284"/>
                    <a:pt x="192" y="284"/>
                  </a:cubicBezTo>
                  <a:cubicBezTo>
                    <a:pt x="262" y="284"/>
                    <a:pt x="333" y="228"/>
                    <a:pt x="333" y="143"/>
                  </a:cubicBezTo>
                  <a:cubicBezTo>
                    <a:pt x="333" y="64"/>
                    <a:pt x="269" y="1"/>
                    <a:pt x="1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1"/>
            <p:cNvSpPr/>
            <p:nvPr/>
          </p:nvSpPr>
          <p:spPr>
            <a:xfrm>
              <a:off x="909025" y="3104525"/>
              <a:ext cx="21775" cy="19000"/>
            </a:xfrm>
            <a:custGeom>
              <a:rect b="b" l="l" r="r" t="t"/>
              <a:pathLst>
                <a:path extrusionOk="0" h="760" w="871">
                  <a:moveTo>
                    <a:pt x="491" y="1"/>
                  </a:moveTo>
                  <a:cubicBezTo>
                    <a:pt x="158" y="1"/>
                    <a:pt x="0" y="412"/>
                    <a:pt x="238" y="650"/>
                  </a:cubicBezTo>
                  <a:cubicBezTo>
                    <a:pt x="314" y="726"/>
                    <a:pt x="406" y="760"/>
                    <a:pt x="496" y="760"/>
                  </a:cubicBezTo>
                  <a:cubicBezTo>
                    <a:pt x="688" y="760"/>
                    <a:pt x="871" y="607"/>
                    <a:pt x="871" y="381"/>
                  </a:cubicBezTo>
                  <a:cubicBezTo>
                    <a:pt x="871" y="175"/>
                    <a:pt x="697" y="1"/>
                    <a:pt x="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
            <p:cNvSpPr/>
            <p:nvPr/>
          </p:nvSpPr>
          <p:spPr>
            <a:xfrm>
              <a:off x="598675" y="3704625"/>
              <a:ext cx="19825" cy="17000"/>
            </a:xfrm>
            <a:custGeom>
              <a:rect b="b" l="l" r="r" t="t"/>
              <a:pathLst>
                <a:path extrusionOk="0" h="680" w="793">
                  <a:moveTo>
                    <a:pt x="444" y="0"/>
                  </a:moveTo>
                  <a:cubicBezTo>
                    <a:pt x="159" y="0"/>
                    <a:pt x="1" y="365"/>
                    <a:pt x="222" y="586"/>
                  </a:cubicBezTo>
                  <a:cubicBezTo>
                    <a:pt x="287" y="651"/>
                    <a:pt x="368" y="680"/>
                    <a:pt x="447" y="680"/>
                  </a:cubicBezTo>
                  <a:cubicBezTo>
                    <a:pt x="621" y="680"/>
                    <a:pt x="792" y="544"/>
                    <a:pt x="792" y="349"/>
                  </a:cubicBezTo>
                  <a:cubicBezTo>
                    <a:pt x="792" y="159"/>
                    <a:pt x="634" y="0"/>
                    <a:pt x="4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1"/>
            <p:cNvSpPr/>
            <p:nvPr/>
          </p:nvSpPr>
          <p:spPr>
            <a:xfrm>
              <a:off x="1402625" y="3840400"/>
              <a:ext cx="7150" cy="7550"/>
            </a:xfrm>
            <a:custGeom>
              <a:rect b="b" l="l" r="r" t="t"/>
              <a:pathLst>
                <a:path extrusionOk="0" h="302" w="286">
                  <a:moveTo>
                    <a:pt x="143" y="0"/>
                  </a:moveTo>
                  <a:cubicBezTo>
                    <a:pt x="64" y="0"/>
                    <a:pt x="1" y="64"/>
                    <a:pt x="1" y="143"/>
                  </a:cubicBezTo>
                  <a:cubicBezTo>
                    <a:pt x="1" y="222"/>
                    <a:pt x="64" y="301"/>
                    <a:pt x="143" y="301"/>
                  </a:cubicBezTo>
                  <a:cubicBezTo>
                    <a:pt x="222" y="285"/>
                    <a:pt x="286" y="222"/>
                    <a:pt x="286" y="143"/>
                  </a:cubicBezTo>
                  <a:cubicBezTo>
                    <a:pt x="286" y="64"/>
                    <a:pt x="222"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1184525" y="3534425"/>
              <a:ext cx="11500" cy="11100"/>
            </a:xfrm>
            <a:custGeom>
              <a:rect b="b" l="l" r="r" t="t"/>
              <a:pathLst>
                <a:path extrusionOk="0" h="444" w="460">
                  <a:moveTo>
                    <a:pt x="238" y="0"/>
                  </a:moveTo>
                  <a:cubicBezTo>
                    <a:pt x="111" y="0"/>
                    <a:pt x="0" y="95"/>
                    <a:pt x="0" y="222"/>
                  </a:cubicBezTo>
                  <a:cubicBezTo>
                    <a:pt x="0" y="348"/>
                    <a:pt x="111" y="443"/>
                    <a:pt x="238" y="443"/>
                  </a:cubicBezTo>
                  <a:cubicBezTo>
                    <a:pt x="349" y="443"/>
                    <a:pt x="460" y="348"/>
                    <a:pt x="460" y="222"/>
                  </a:cubicBezTo>
                  <a:cubicBezTo>
                    <a:pt x="460" y="95"/>
                    <a:pt x="349"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1"/>
            <p:cNvSpPr/>
            <p:nvPr/>
          </p:nvSpPr>
          <p:spPr>
            <a:xfrm>
              <a:off x="533750" y="3415650"/>
              <a:ext cx="11125" cy="9500"/>
            </a:xfrm>
            <a:custGeom>
              <a:rect b="b" l="l" r="r" t="t"/>
              <a:pathLst>
                <a:path extrusionOk="0" h="380" w="445">
                  <a:moveTo>
                    <a:pt x="254" y="1"/>
                  </a:moveTo>
                  <a:cubicBezTo>
                    <a:pt x="96" y="1"/>
                    <a:pt x="1" y="207"/>
                    <a:pt x="127" y="318"/>
                  </a:cubicBezTo>
                  <a:cubicBezTo>
                    <a:pt x="165" y="361"/>
                    <a:pt x="213" y="380"/>
                    <a:pt x="261" y="380"/>
                  </a:cubicBezTo>
                  <a:cubicBezTo>
                    <a:pt x="354" y="380"/>
                    <a:pt x="444" y="306"/>
                    <a:pt x="444" y="191"/>
                  </a:cubicBezTo>
                  <a:cubicBezTo>
                    <a:pt x="444" y="96"/>
                    <a:pt x="365" y="1"/>
                    <a:pt x="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1"/>
            <p:cNvSpPr/>
            <p:nvPr/>
          </p:nvSpPr>
          <p:spPr>
            <a:xfrm>
              <a:off x="1061425" y="3356675"/>
              <a:ext cx="24150" cy="20825"/>
            </a:xfrm>
            <a:custGeom>
              <a:rect b="b" l="l" r="r" t="t"/>
              <a:pathLst>
                <a:path extrusionOk="0" h="833" w="966">
                  <a:moveTo>
                    <a:pt x="554" y="1"/>
                  </a:moveTo>
                  <a:cubicBezTo>
                    <a:pt x="190" y="1"/>
                    <a:pt x="0" y="444"/>
                    <a:pt x="253" y="713"/>
                  </a:cubicBezTo>
                  <a:cubicBezTo>
                    <a:pt x="340" y="795"/>
                    <a:pt x="446" y="832"/>
                    <a:pt x="548" y="832"/>
                  </a:cubicBezTo>
                  <a:cubicBezTo>
                    <a:pt x="763" y="832"/>
                    <a:pt x="966" y="670"/>
                    <a:pt x="966" y="412"/>
                  </a:cubicBezTo>
                  <a:cubicBezTo>
                    <a:pt x="966" y="191"/>
                    <a:pt x="776" y="1"/>
                    <a:pt x="5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1"/>
            <p:cNvSpPr/>
            <p:nvPr/>
          </p:nvSpPr>
          <p:spPr>
            <a:xfrm>
              <a:off x="1219750" y="3343625"/>
              <a:ext cx="26550" cy="22425"/>
            </a:xfrm>
            <a:custGeom>
              <a:rect b="b" l="l" r="r" t="t"/>
              <a:pathLst>
                <a:path extrusionOk="0" h="897" w="1062">
                  <a:moveTo>
                    <a:pt x="602" y="0"/>
                  </a:moveTo>
                  <a:cubicBezTo>
                    <a:pt x="206" y="0"/>
                    <a:pt x="1" y="475"/>
                    <a:pt x="286" y="760"/>
                  </a:cubicBezTo>
                  <a:cubicBezTo>
                    <a:pt x="379" y="854"/>
                    <a:pt x="495" y="896"/>
                    <a:pt x="609" y="896"/>
                  </a:cubicBezTo>
                  <a:cubicBezTo>
                    <a:pt x="840" y="896"/>
                    <a:pt x="1061" y="720"/>
                    <a:pt x="1061" y="444"/>
                  </a:cubicBezTo>
                  <a:cubicBezTo>
                    <a:pt x="1061" y="206"/>
                    <a:pt x="856" y="0"/>
                    <a:pt x="6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590375" y="3857425"/>
              <a:ext cx="9900" cy="9925"/>
            </a:xfrm>
            <a:custGeom>
              <a:rect b="b" l="l" r="r" t="t"/>
              <a:pathLst>
                <a:path extrusionOk="0" h="397" w="396">
                  <a:moveTo>
                    <a:pt x="206" y="0"/>
                  </a:moveTo>
                  <a:cubicBezTo>
                    <a:pt x="95" y="0"/>
                    <a:pt x="0" y="95"/>
                    <a:pt x="0" y="206"/>
                  </a:cubicBezTo>
                  <a:cubicBezTo>
                    <a:pt x="0" y="301"/>
                    <a:pt x="95" y="396"/>
                    <a:pt x="206" y="396"/>
                  </a:cubicBezTo>
                  <a:cubicBezTo>
                    <a:pt x="301" y="396"/>
                    <a:pt x="396" y="301"/>
                    <a:pt x="396" y="206"/>
                  </a:cubicBezTo>
                  <a:cubicBezTo>
                    <a:pt x="396" y="95"/>
                    <a:pt x="301"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733650" y="3299675"/>
              <a:ext cx="24175" cy="21000"/>
            </a:xfrm>
            <a:custGeom>
              <a:rect b="b" l="l" r="r" t="t"/>
              <a:pathLst>
                <a:path extrusionOk="0" h="840" w="967">
                  <a:moveTo>
                    <a:pt x="555" y="1"/>
                  </a:moveTo>
                  <a:cubicBezTo>
                    <a:pt x="175" y="17"/>
                    <a:pt x="1" y="460"/>
                    <a:pt x="254" y="713"/>
                  </a:cubicBezTo>
                  <a:cubicBezTo>
                    <a:pt x="342" y="801"/>
                    <a:pt x="448" y="840"/>
                    <a:pt x="552" y="840"/>
                  </a:cubicBezTo>
                  <a:cubicBezTo>
                    <a:pt x="765" y="840"/>
                    <a:pt x="967" y="674"/>
                    <a:pt x="967" y="428"/>
                  </a:cubicBezTo>
                  <a:cubicBezTo>
                    <a:pt x="967" y="191"/>
                    <a:pt x="777" y="1"/>
                    <a:pt x="5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1"/>
            <p:cNvSpPr/>
            <p:nvPr/>
          </p:nvSpPr>
          <p:spPr>
            <a:xfrm>
              <a:off x="642225" y="3925200"/>
              <a:ext cx="9325" cy="8925"/>
            </a:xfrm>
            <a:custGeom>
              <a:rect b="b" l="l" r="r" t="t"/>
              <a:pathLst>
                <a:path extrusionOk="0" h="357" w="373">
                  <a:moveTo>
                    <a:pt x="184" y="1"/>
                  </a:moveTo>
                  <a:cubicBezTo>
                    <a:pt x="103" y="1"/>
                    <a:pt x="24" y="52"/>
                    <a:pt x="16" y="155"/>
                  </a:cubicBezTo>
                  <a:cubicBezTo>
                    <a:pt x="0" y="290"/>
                    <a:pt x="91" y="357"/>
                    <a:pt x="184" y="357"/>
                  </a:cubicBezTo>
                  <a:cubicBezTo>
                    <a:pt x="277" y="357"/>
                    <a:pt x="372" y="290"/>
                    <a:pt x="364" y="155"/>
                  </a:cubicBezTo>
                  <a:cubicBezTo>
                    <a:pt x="349" y="52"/>
                    <a:pt x="265" y="1"/>
                    <a:pt x="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a:off x="1184125" y="2779550"/>
              <a:ext cx="6750" cy="7150"/>
            </a:xfrm>
            <a:custGeom>
              <a:rect b="b" l="l" r="r" t="t"/>
              <a:pathLst>
                <a:path extrusionOk="0" h="286" w="270">
                  <a:moveTo>
                    <a:pt x="127" y="0"/>
                  </a:moveTo>
                  <a:cubicBezTo>
                    <a:pt x="64" y="0"/>
                    <a:pt x="1" y="64"/>
                    <a:pt x="1" y="143"/>
                  </a:cubicBezTo>
                  <a:cubicBezTo>
                    <a:pt x="1" y="222"/>
                    <a:pt x="64" y="285"/>
                    <a:pt x="127" y="285"/>
                  </a:cubicBezTo>
                  <a:cubicBezTo>
                    <a:pt x="206" y="285"/>
                    <a:pt x="270" y="222"/>
                    <a:pt x="270" y="143"/>
                  </a:cubicBezTo>
                  <a:cubicBezTo>
                    <a:pt x="270" y="64"/>
                    <a:pt x="206"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a:off x="647750" y="3121550"/>
              <a:ext cx="20625" cy="17650"/>
            </a:xfrm>
            <a:custGeom>
              <a:rect b="b" l="l" r="r" t="t"/>
              <a:pathLst>
                <a:path extrusionOk="0" h="706" w="825">
                  <a:moveTo>
                    <a:pt x="476" y="1"/>
                  </a:moveTo>
                  <a:cubicBezTo>
                    <a:pt x="159" y="1"/>
                    <a:pt x="1" y="381"/>
                    <a:pt x="223" y="602"/>
                  </a:cubicBezTo>
                  <a:cubicBezTo>
                    <a:pt x="294" y="674"/>
                    <a:pt x="382" y="706"/>
                    <a:pt x="468" y="706"/>
                  </a:cubicBezTo>
                  <a:cubicBezTo>
                    <a:pt x="650" y="706"/>
                    <a:pt x="824" y="564"/>
                    <a:pt x="824" y="349"/>
                  </a:cubicBezTo>
                  <a:cubicBezTo>
                    <a:pt x="824" y="159"/>
                    <a:pt x="666" y="1"/>
                    <a:pt x="4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a:off x="1249450" y="3503150"/>
              <a:ext cx="8725" cy="8725"/>
            </a:xfrm>
            <a:custGeom>
              <a:rect b="b" l="l" r="r" t="t"/>
              <a:pathLst>
                <a:path extrusionOk="0" h="349" w="349">
                  <a:moveTo>
                    <a:pt x="174" y="0"/>
                  </a:moveTo>
                  <a:cubicBezTo>
                    <a:pt x="79" y="0"/>
                    <a:pt x="0" y="79"/>
                    <a:pt x="0" y="174"/>
                  </a:cubicBezTo>
                  <a:cubicBezTo>
                    <a:pt x="0" y="269"/>
                    <a:pt x="79" y="349"/>
                    <a:pt x="174" y="349"/>
                  </a:cubicBezTo>
                  <a:cubicBezTo>
                    <a:pt x="269" y="349"/>
                    <a:pt x="348" y="269"/>
                    <a:pt x="348" y="174"/>
                  </a:cubicBezTo>
                  <a:cubicBezTo>
                    <a:pt x="348" y="79"/>
                    <a:pt x="269" y="0"/>
                    <a:pt x="1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a:off x="666375" y="3342825"/>
              <a:ext cx="8325" cy="8350"/>
            </a:xfrm>
            <a:custGeom>
              <a:rect b="b" l="l" r="r" t="t"/>
              <a:pathLst>
                <a:path extrusionOk="0" h="334" w="333">
                  <a:moveTo>
                    <a:pt x="174" y="1"/>
                  </a:moveTo>
                  <a:cubicBezTo>
                    <a:pt x="79" y="1"/>
                    <a:pt x="0" y="80"/>
                    <a:pt x="0" y="175"/>
                  </a:cubicBezTo>
                  <a:cubicBezTo>
                    <a:pt x="0" y="254"/>
                    <a:pt x="79" y="333"/>
                    <a:pt x="174" y="333"/>
                  </a:cubicBezTo>
                  <a:cubicBezTo>
                    <a:pt x="253" y="333"/>
                    <a:pt x="333" y="254"/>
                    <a:pt x="333" y="175"/>
                  </a:cubicBezTo>
                  <a:cubicBezTo>
                    <a:pt x="333" y="80"/>
                    <a:pt x="253" y="1"/>
                    <a:pt x="1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a:off x="764150" y="3195175"/>
              <a:ext cx="21775" cy="18700"/>
            </a:xfrm>
            <a:custGeom>
              <a:rect b="b" l="l" r="r" t="t"/>
              <a:pathLst>
                <a:path extrusionOk="0" h="748" w="871">
                  <a:moveTo>
                    <a:pt x="507" y="1"/>
                  </a:moveTo>
                  <a:cubicBezTo>
                    <a:pt x="174" y="1"/>
                    <a:pt x="0" y="412"/>
                    <a:pt x="238" y="634"/>
                  </a:cubicBezTo>
                  <a:cubicBezTo>
                    <a:pt x="316" y="713"/>
                    <a:pt x="412" y="748"/>
                    <a:pt x="505" y="748"/>
                  </a:cubicBezTo>
                  <a:cubicBezTo>
                    <a:pt x="693" y="748"/>
                    <a:pt x="871" y="603"/>
                    <a:pt x="871" y="381"/>
                  </a:cubicBezTo>
                  <a:cubicBezTo>
                    <a:pt x="871" y="175"/>
                    <a:pt x="713" y="1"/>
                    <a:pt x="5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1"/>
            <p:cNvSpPr/>
            <p:nvPr/>
          </p:nvSpPr>
          <p:spPr>
            <a:xfrm>
              <a:off x="772150" y="3948075"/>
              <a:ext cx="5475" cy="4025"/>
            </a:xfrm>
            <a:custGeom>
              <a:rect b="b" l="l" r="r" t="t"/>
              <a:pathLst>
                <a:path extrusionOk="0" h="161" w="219">
                  <a:moveTo>
                    <a:pt x="123" y="0"/>
                  </a:moveTo>
                  <a:cubicBezTo>
                    <a:pt x="1" y="0"/>
                    <a:pt x="124" y="161"/>
                    <a:pt x="187" y="161"/>
                  </a:cubicBezTo>
                  <a:cubicBezTo>
                    <a:pt x="205" y="161"/>
                    <a:pt x="218" y="147"/>
                    <a:pt x="218" y="111"/>
                  </a:cubicBezTo>
                  <a:cubicBezTo>
                    <a:pt x="218" y="48"/>
                    <a:pt x="171"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1"/>
            <p:cNvSpPr/>
            <p:nvPr/>
          </p:nvSpPr>
          <p:spPr>
            <a:xfrm>
              <a:off x="697250" y="3092650"/>
              <a:ext cx="12275" cy="10450"/>
            </a:xfrm>
            <a:custGeom>
              <a:rect b="b" l="l" r="r" t="t"/>
              <a:pathLst>
                <a:path extrusionOk="0" h="418" w="491">
                  <a:moveTo>
                    <a:pt x="285" y="1"/>
                  </a:moveTo>
                  <a:cubicBezTo>
                    <a:pt x="111" y="1"/>
                    <a:pt x="0" y="222"/>
                    <a:pt x="127" y="349"/>
                  </a:cubicBezTo>
                  <a:cubicBezTo>
                    <a:pt x="169" y="397"/>
                    <a:pt x="224" y="418"/>
                    <a:pt x="277" y="418"/>
                  </a:cubicBezTo>
                  <a:cubicBezTo>
                    <a:pt x="385" y="418"/>
                    <a:pt x="491" y="333"/>
                    <a:pt x="491" y="207"/>
                  </a:cubicBezTo>
                  <a:cubicBezTo>
                    <a:pt x="491" y="96"/>
                    <a:pt x="412" y="1"/>
                    <a:pt x="2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a:off x="1128300" y="3061375"/>
              <a:ext cx="14675" cy="12575"/>
            </a:xfrm>
            <a:custGeom>
              <a:rect b="b" l="l" r="r" t="t"/>
              <a:pathLst>
                <a:path extrusionOk="0" h="503" w="587">
                  <a:moveTo>
                    <a:pt x="333" y="1"/>
                  </a:moveTo>
                  <a:cubicBezTo>
                    <a:pt x="112" y="1"/>
                    <a:pt x="1" y="270"/>
                    <a:pt x="159" y="428"/>
                  </a:cubicBezTo>
                  <a:cubicBezTo>
                    <a:pt x="211" y="480"/>
                    <a:pt x="274" y="503"/>
                    <a:pt x="336" y="503"/>
                  </a:cubicBezTo>
                  <a:cubicBezTo>
                    <a:pt x="464" y="503"/>
                    <a:pt x="587" y="404"/>
                    <a:pt x="587" y="254"/>
                  </a:cubicBezTo>
                  <a:cubicBezTo>
                    <a:pt x="587" y="112"/>
                    <a:pt x="476" y="1"/>
                    <a:pt x="3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1"/>
            <p:cNvSpPr/>
            <p:nvPr/>
          </p:nvSpPr>
          <p:spPr>
            <a:xfrm>
              <a:off x="1270025" y="3739450"/>
              <a:ext cx="29700" cy="25700"/>
            </a:xfrm>
            <a:custGeom>
              <a:rect b="b" l="l" r="r" t="t"/>
              <a:pathLst>
                <a:path extrusionOk="0" h="1028" w="1188">
                  <a:moveTo>
                    <a:pt x="681" y="1"/>
                  </a:moveTo>
                  <a:cubicBezTo>
                    <a:pt x="222" y="1"/>
                    <a:pt x="0" y="555"/>
                    <a:pt x="317" y="872"/>
                  </a:cubicBezTo>
                  <a:cubicBezTo>
                    <a:pt x="420" y="980"/>
                    <a:pt x="548" y="1028"/>
                    <a:pt x="675" y="1028"/>
                  </a:cubicBezTo>
                  <a:cubicBezTo>
                    <a:pt x="936" y="1028"/>
                    <a:pt x="1188" y="822"/>
                    <a:pt x="1188" y="523"/>
                  </a:cubicBezTo>
                  <a:cubicBezTo>
                    <a:pt x="1188" y="238"/>
                    <a:pt x="966" y="1"/>
                    <a:pt x="6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1"/>
            <p:cNvSpPr/>
            <p:nvPr/>
          </p:nvSpPr>
          <p:spPr>
            <a:xfrm>
              <a:off x="1602125" y="3197550"/>
              <a:ext cx="5575" cy="5575"/>
            </a:xfrm>
            <a:custGeom>
              <a:rect b="b" l="l" r="r" t="t"/>
              <a:pathLst>
                <a:path extrusionOk="0" h="223" w="223">
                  <a:moveTo>
                    <a:pt x="112" y="1"/>
                  </a:moveTo>
                  <a:cubicBezTo>
                    <a:pt x="48" y="1"/>
                    <a:pt x="1" y="64"/>
                    <a:pt x="1" y="111"/>
                  </a:cubicBezTo>
                  <a:cubicBezTo>
                    <a:pt x="1" y="175"/>
                    <a:pt x="48" y="222"/>
                    <a:pt x="112" y="222"/>
                  </a:cubicBezTo>
                  <a:cubicBezTo>
                    <a:pt x="159" y="222"/>
                    <a:pt x="223" y="175"/>
                    <a:pt x="223" y="111"/>
                  </a:cubicBezTo>
                  <a:cubicBezTo>
                    <a:pt x="223" y="64"/>
                    <a:pt x="159" y="1"/>
                    <a:pt x="1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1"/>
            <p:cNvSpPr/>
            <p:nvPr/>
          </p:nvSpPr>
          <p:spPr>
            <a:xfrm>
              <a:off x="967600" y="3456425"/>
              <a:ext cx="8325" cy="8350"/>
            </a:xfrm>
            <a:custGeom>
              <a:rect b="b" l="l" r="r" t="t"/>
              <a:pathLst>
                <a:path extrusionOk="0" h="334" w="333">
                  <a:moveTo>
                    <a:pt x="159" y="1"/>
                  </a:moveTo>
                  <a:cubicBezTo>
                    <a:pt x="64" y="1"/>
                    <a:pt x="1" y="80"/>
                    <a:pt x="1" y="175"/>
                  </a:cubicBezTo>
                  <a:cubicBezTo>
                    <a:pt x="1" y="270"/>
                    <a:pt x="64" y="333"/>
                    <a:pt x="159" y="333"/>
                  </a:cubicBezTo>
                  <a:cubicBezTo>
                    <a:pt x="254" y="333"/>
                    <a:pt x="333" y="270"/>
                    <a:pt x="333" y="175"/>
                  </a:cubicBezTo>
                  <a:cubicBezTo>
                    <a:pt x="333" y="80"/>
                    <a:pt x="254" y="1"/>
                    <a:pt x="1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1"/>
            <p:cNvSpPr/>
            <p:nvPr/>
          </p:nvSpPr>
          <p:spPr>
            <a:xfrm>
              <a:off x="569000" y="3438625"/>
              <a:ext cx="8325" cy="7100"/>
            </a:xfrm>
            <a:custGeom>
              <a:rect b="b" l="l" r="r" t="t"/>
              <a:pathLst>
                <a:path extrusionOk="0" h="284" w="333">
                  <a:moveTo>
                    <a:pt x="190" y="0"/>
                  </a:moveTo>
                  <a:cubicBezTo>
                    <a:pt x="63" y="0"/>
                    <a:pt x="0" y="159"/>
                    <a:pt x="95" y="238"/>
                  </a:cubicBezTo>
                  <a:cubicBezTo>
                    <a:pt x="121" y="269"/>
                    <a:pt x="157" y="284"/>
                    <a:pt x="192" y="284"/>
                  </a:cubicBezTo>
                  <a:cubicBezTo>
                    <a:pt x="262" y="284"/>
                    <a:pt x="333" y="227"/>
                    <a:pt x="333" y="143"/>
                  </a:cubicBezTo>
                  <a:cubicBezTo>
                    <a:pt x="333" y="64"/>
                    <a:pt x="269" y="0"/>
                    <a:pt x="1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1"/>
            <p:cNvSpPr/>
            <p:nvPr/>
          </p:nvSpPr>
          <p:spPr>
            <a:xfrm>
              <a:off x="1003225" y="3739850"/>
              <a:ext cx="24575" cy="20625"/>
            </a:xfrm>
            <a:custGeom>
              <a:rect b="b" l="l" r="r" t="t"/>
              <a:pathLst>
                <a:path extrusionOk="0" h="825" w="983">
                  <a:moveTo>
                    <a:pt x="555" y="1"/>
                  </a:moveTo>
                  <a:cubicBezTo>
                    <a:pt x="191" y="1"/>
                    <a:pt x="1" y="444"/>
                    <a:pt x="270" y="697"/>
                  </a:cubicBezTo>
                  <a:cubicBezTo>
                    <a:pt x="352" y="785"/>
                    <a:pt x="457" y="824"/>
                    <a:pt x="560" y="824"/>
                  </a:cubicBezTo>
                  <a:cubicBezTo>
                    <a:pt x="774" y="824"/>
                    <a:pt x="982" y="658"/>
                    <a:pt x="982" y="412"/>
                  </a:cubicBezTo>
                  <a:cubicBezTo>
                    <a:pt x="982" y="175"/>
                    <a:pt x="792" y="1"/>
                    <a:pt x="5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1"/>
            <p:cNvSpPr/>
            <p:nvPr/>
          </p:nvSpPr>
          <p:spPr>
            <a:xfrm>
              <a:off x="766525" y="2803300"/>
              <a:ext cx="10300" cy="8450"/>
            </a:xfrm>
            <a:custGeom>
              <a:rect b="b" l="l" r="r" t="t"/>
              <a:pathLst>
                <a:path extrusionOk="0" h="338" w="412">
                  <a:moveTo>
                    <a:pt x="238" y="0"/>
                  </a:moveTo>
                  <a:cubicBezTo>
                    <a:pt x="79" y="0"/>
                    <a:pt x="0" y="175"/>
                    <a:pt x="111" y="285"/>
                  </a:cubicBezTo>
                  <a:cubicBezTo>
                    <a:pt x="147" y="322"/>
                    <a:pt x="192" y="338"/>
                    <a:pt x="236" y="338"/>
                  </a:cubicBezTo>
                  <a:cubicBezTo>
                    <a:pt x="326" y="338"/>
                    <a:pt x="412" y="270"/>
                    <a:pt x="412" y="175"/>
                  </a:cubicBezTo>
                  <a:cubicBezTo>
                    <a:pt x="412" y="80"/>
                    <a:pt x="333"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1"/>
            <p:cNvSpPr/>
            <p:nvPr/>
          </p:nvSpPr>
          <p:spPr>
            <a:xfrm>
              <a:off x="1408175" y="2755400"/>
              <a:ext cx="6350" cy="6350"/>
            </a:xfrm>
            <a:custGeom>
              <a:rect b="b" l="l" r="r" t="t"/>
              <a:pathLst>
                <a:path extrusionOk="0" h="254" w="254">
                  <a:moveTo>
                    <a:pt x="127" y="1"/>
                  </a:moveTo>
                  <a:cubicBezTo>
                    <a:pt x="64" y="1"/>
                    <a:pt x="0" y="48"/>
                    <a:pt x="0" y="127"/>
                  </a:cubicBezTo>
                  <a:cubicBezTo>
                    <a:pt x="0" y="191"/>
                    <a:pt x="64" y="254"/>
                    <a:pt x="127" y="254"/>
                  </a:cubicBezTo>
                  <a:cubicBezTo>
                    <a:pt x="206" y="254"/>
                    <a:pt x="254" y="191"/>
                    <a:pt x="254" y="127"/>
                  </a:cubicBezTo>
                  <a:cubicBezTo>
                    <a:pt x="254" y="48"/>
                    <a:pt x="206" y="1"/>
                    <a:pt x="1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1"/>
            <p:cNvSpPr/>
            <p:nvPr/>
          </p:nvSpPr>
          <p:spPr>
            <a:xfrm>
              <a:off x="1555025" y="2666325"/>
              <a:ext cx="1600" cy="1225"/>
            </a:xfrm>
            <a:custGeom>
              <a:rect b="b" l="l" r="r" t="t"/>
              <a:pathLst>
                <a:path extrusionOk="0" h="49" w="64">
                  <a:moveTo>
                    <a:pt x="32" y="1"/>
                  </a:moveTo>
                  <a:cubicBezTo>
                    <a:pt x="16" y="1"/>
                    <a:pt x="1" y="17"/>
                    <a:pt x="1" y="17"/>
                  </a:cubicBezTo>
                  <a:cubicBezTo>
                    <a:pt x="1" y="33"/>
                    <a:pt x="16" y="48"/>
                    <a:pt x="32" y="48"/>
                  </a:cubicBezTo>
                  <a:cubicBezTo>
                    <a:pt x="48" y="48"/>
                    <a:pt x="64" y="33"/>
                    <a:pt x="64" y="17"/>
                  </a:cubicBezTo>
                  <a:cubicBezTo>
                    <a:pt x="64" y="17"/>
                    <a:pt x="48" y="1"/>
                    <a:pt x="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1"/>
            <p:cNvSpPr/>
            <p:nvPr/>
          </p:nvSpPr>
          <p:spPr>
            <a:xfrm>
              <a:off x="902275" y="3326600"/>
              <a:ext cx="18650" cy="19025"/>
            </a:xfrm>
            <a:custGeom>
              <a:rect b="b" l="l" r="r" t="t"/>
              <a:pathLst>
                <a:path extrusionOk="0" h="761" w="746">
                  <a:moveTo>
                    <a:pt x="381" y="0"/>
                  </a:moveTo>
                  <a:cubicBezTo>
                    <a:pt x="159" y="0"/>
                    <a:pt x="1" y="175"/>
                    <a:pt x="1" y="380"/>
                  </a:cubicBezTo>
                  <a:cubicBezTo>
                    <a:pt x="1" y="586"/>
                    <a:pt x="159" y="760"/>
                    <a:pt x="381" y="760"/>
                  </a:cubicBezTo>
                  <a:cubicBezTo>
                    <a:pt x="587" y="760"/>
                    <a:pt x="745" y="586"/>
                    <a:pt x="745" y="380"/>
                  </a:cubicBezTo>
                  <a:cubicBezTo>
                    <a:pt x="745" y="175"/>
                    <a:pt x="587" y="0"/>
                    <a:pt x="3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1"/>
            <p:cNvSpPr/>
            <p:nvPr/>
          </p:nvSpPr>
          <p:spPr>
            <a:xfrm>
              <a:off x="958100" y="3495625"/>
              <a:ext cx="9525" cy="9925"/>
            </a:xfrm>
            <a:custGeom>
              <a:rect b="b" l="l" r="r" t="t"/>
              <a:pathLst>
                <a:path extrusionOk="0" h="397" w="381">
                  <a:moveTo>
                    <a:pt x="190" y="0"/>
                  </a:moveTo>
                  <a:cubicBezTo>
                    <a:pt x="80" y="0"/>
                    <a:pt x="0" y="95"/>
                    <a:pt x="0" y="190"/>
                  </a:cubicBezTo>
                  <a:cubicBezTo>
                    <a:pt x="0" y="301"/>
                    <a:pt x="80" y="396"/>
                    <a:pt x="190" y="396"/>
                  </a:cubicBezTo>
                  <a:cubicBezTo>
                    <a:pt x="301" y="396"/>
                    <a:pt x="381" y="301"/>
                    <a:pt x="381" y="190"/>
                  </a:cubicBezTo>
                  <a:cubicBezTo>
                    <a:pt x="381" y="95"/>
                    <a:pt x="301" y="0"/>
                    <a:pt x="1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1"/>
            <p:cNvSpPr/>
            <p:nvPr/>
          </p:nvSpPr>
          <p:spPr>
            <a:xfrm>
              <a:off x="1296150" y="2721750"/>
              <a:ext cx="2800" cy="2050"/>
            </a:xfrm>
            <a:custGeom>
              <a:rect b="b" l="l" r="r" t="t"/>
              <a:pathLst>
                <a:path extrusionOk="0" h="82" w="112">
                  <a:moveTo>
                    <a:pt x="64" y="1"/>
                  </a:moveTo>
                  <a:cubicBezTo>
                    <a:pt x="0" y="1"/>
                    <a:pt x="69" y="82"/>
                    <a:pt x="99" y="82"/>
                  </a:cubicBezTo>
                  <a:cubicBezTo>
                    <a:pt x="106" y="82"/>
                    <a:pt x="111" y="77"/>
                    <a:pt x="111" y="64"/>
                  </a:cubicBezTo>
                  <a:cubicBezTo>
                    <a:pt x="111" y="32"/>
                    <a:pt x="80" y="1"/>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1"/>
            <p:cNvSpPr/>
            <p:nvPr/>
          </p:nvSpPr>
          <p:spPr>
            <a:xfrm>
              <a:off x="1016675" y="2722550"/>
              <a:ext cx="3600" cy="3300"/>
            </a:xfrm>
            <a:custGeom>
              <a:rect b="b" l="l" r="r" t="t"/>
              <a:pathLst>
                <a:path extrusionOk="0" h="132" w="144">
                  <a:moveTo>
                    <a:pt x="80" y="0"/>
                  </a:moveTo>
                  <a:cubicBezTo>
                    <a:pt x="1" y="0"/>
                    <a:pt x="1" y="127"/>
                    <a:pt x="80" y="127"/>
                  </a:cubicBezTo>
                  <a:cubicBezTo>
                    <a:pt x="88" y="130"/>
                    <a:pt x="96" y="131"/>
                    <a:pt x="102" y="131"/>
                  </a:cubicBezTo>
                  <a:cubicBezTo>
                    <a:pt x="133" y="131"/>
                    <a:pt x="143" y="103"/>
                    <a:pt x="143" y="64"/>
                  </a:cubicBezTo>
                  <a:cubicBezTo>
                    <a:pt x="143" y="32"/>
                    <a:pt x="128" y="0"/>
                    <a:pt x="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1"/>
            <p:cNvSpPr/>
            <p:nvPr/>
          </p:nvSpPr>
          <p:spPr>
            <a:xfrm>
              <a:off x="1730775" y="2933525"/>
              <a:ext cx="4775" cy="4775"/>
            </a:xfrm>
            <a:custGeom>
              <a:rect b="b" l="l" r="r" t="t"/>
              <a:pathLst>
                <a:path extrusionOk="0" h="191" w="191">
                  <a:moveTo>
                    <a:pt x="96" y="1"/>
                  </a:moveTo>
                  <a:cubicBezTo>
                    <a:pt x="48" y="1"/>
                    <a:pt x="1" y="48"/>
                    <a:pt x="1" y="96"/>
                  </a:cubicBezTo>
                  <a:cubicBezTo>
                    <a:pt x="1" y="143"/>
                    <a:pt x="48" y="191"/>
                    <a:pt x="96" y="191"/>
                  </a:cubicBezTo>
                  <a:cubicBezTo>
                    <a:pt x="143" y="191"/>
                    <a:pt x="191" y="143"/>
                    <a:pt x="191" y="96"/>
                  </a:cubicBezTo>
                  <a:cubicBezTo>
                    <a:pt x="191" y="48"/>
                    <a:pt x="143" y="1"/>
                    <a:pt x="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1"/>
            <p:cNvSpPr/>
            <p:nvPr/>
          </p:nvSpPr>
          <p:spPr>
            <a:xfrm>
              <a:off x="1373975" y="2675450"/>
              <a:ext cx="4125" cy="2875"/>
            </a:xfrm>
            <a:custGeom>
              <a:rect b="b" l="l" r="r" t="t"/>
              <a:pathLst>
                <a:path extrusionOk="0" h="115" w="165">
                  <a:moveTo>
                    <a:pt x="86" y="0"/>
                  </a:moveTo>
                  <a:cubicBezTo>
                    <a:pt x="0" y="0"/>
                    <a:pt x="95" y="114"/>
                    <a:pt x="142" y="114"/>
                  </a:cubicBezTo>
                  <a:cubicBezTo>
                    <a:pt x="155" y="114"/>
                    <a:pt x="165" y="104"/>
                    <a:pt x="165" y="79"/>
                  </a:cubicBezTo>
                  <a:cubicBezTo>
                    <a:pt x="165" y="32"/>
                    <a:pt x="133" y="0"/>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1"/>
            <p:cNvSpPr/>
            <p:nvPr/>
          </p:nvSpPr>
          <p:spPr>
            <a:xfrm>
              <a:off x="859925" y="3642875"/>
              <a:ext cx="21400" cy="18425"/>
            </a:xfrm>
            <a:custGeom>
              <a:rect b="b" l="l" r="r" t="t"/>
              <a:pathLst>
                <a:path extrusionOk="0" h="737" w="856">
                  <a:moveTo>
                    <a:pt x="492" y="0"/>
                  </a:moveTo>
                  <a:cubicBezTo>
                    <a:pt x="175" y="0"/>
                    <a:pt x="1" y="396"/>
                    <a:pt x="238" y="634"/>
                  </a:cubicBezTo>
                  <a:cubicBezTo>
                    <a:pt x="309" y="705"/>
                    <a:pt x="398" y="737"/>
                    <a:pt x="485" y="737"/>
                  </a:cubicBezTo>
                  <a:cubicBezTo>
                    <a:pt x="672" y="737"/>
                    <a:pt x="856" y="591"/>
                    <a:pt x="856" y="365"/>
                  </a:cubicBezTo>
                  <a:cubicBezTo>
                    <a:pt x="856" y="175"/>
                    <a:pt x="697" y="0"/>
                    <a:pt x="4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1"/>
            <p:cNvSpPr/>
            <p:nvPr/>
          </p:nvSpPr>
          <p:spPr>
            <a:xfrm>
              <a:off x="1014700" y="3243475"/>
              <a:ext cx="9925" cy="9925"/>
            </a:xfrm>
            <a:custGeom>
              <a:rect b="b" l="l" r="r" t="t"/>
              <a:pathLst>
                <a:path extrusionOk="0" h="397" w="397">
                  <a:moveTo>
                    <a:pt x="207" y="0"/>
                  </a:moveTo>
                  <a:cubicBezTo>
                    <a:pt x="96" y="0"/>
                    <a:pt x="1" y="95"/>
                    <a:pt x="1" y="206"/>
                  </a:cubicBezTo>
                  <a:cubicBezTo>
                    <a:pt x="1" y="301"/>
                    <a:pt x="96" y="396"/>
                    <a:pt x="207" y="396"/>
                  </a:cubicBezTo>
                  <a:cubicBezTo>
                    <a:pt x="317" y="396"/>
                    <a:pt x="397" y="301"/>
                    <a:pt x="397" y="206"/>
                  </a:cubicBezTo>
                  <a:cubicBezTo>
                    <a:pt x="397" y="95"/>
                    <a:pt x="317" y="0"/>
                    <a:pt x="2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1"/>
            <p:cNvSpPr/>
            <p:nvPr/>
          </p:nvSpPr>
          <p:spPr>
            <a:xfrm>
              <a:off x="1217775" y="3858200"/>
              <a:ext cx="10325" cy="10725"/>
            </a:xfrm>
            <a:custGeom>
              <a:rect b="b" l="l" r="r" t="t"/>
              <a:pathLst>
                <a:path extrusionOk="0" h="429" w="413">
                  <a:moveTo>
                    <a:pt x="206" y="1"/>
                  </a:moveTo>
                  <a:cubicBezTo>
                    <a:pt x="95" y="1"/>
                    <a:pt x="0" y="96"/>
                    <a:pt x="0" y="223"/>
                  </a:cubicBezTo>
                  <a:cubicBezTo>
                    <a:pt x="0" y="333"/>
                    <a:pt x="95" y="428"/>
                    <a:pt x="206" y="428"/>
                  </a:cubicBezTo>
                  <a:cubicBezTo>
                    <a:pt x="333" y="428"/>
                    <a:pt x="412" y="333"/>
                    <a:pt x="412" y="223"/>
                  </a:cubicBezTo>
                  <a:cubicBezTo>
                    <a:pt x="412" y="96"/>
                    <a:pt x="333" y="1"/>
                    <a:pt x="2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1"/>
            <p:cNvSpPr/>
            <p:nvPr/>
          </p:nvSpPr>
          <p:spPr>
            <a:xfrm>
              <a:off x="504475" y="3324625"/>
              <a:ext cx="10700" cy="9225"/>
            </a:xfrm>
            <a:custGeom>
              <a:rect b="b" l="l" r="r" t="t"/>
              <a:pathLst>
                <a:path extrusionOk="0" h="369" w="428">
                  <a:moveTo>
                    <a:pt x="238" y="0"/>
                  </a:moveTo>
                  <a:cubicBezTo>
                    <a:pt x="79" y="0"/>
                    <a:pt x="0" y="190"/>
                    <a:pt x="111" y="317"/>
                  </a:cubicBezTo>
                  <a:cubicBezTo>
                    <a:pt x="147" y="353"/>
                    <a:pt x="192" y="369"/>
                    <a:pt x="237" y="369"/>
                  </a:cubicBezTo>
                  <a:cubicBezTo>
                    <a:pt x="333" y="369"/>
                    <a:pt x="428" y="298"/>
                    <a:pt x="428" y="190"/>
                  </a:cubicBezTo>
                  <a:cubicBezTo>
                    <a:pt x="428" y="79"/>
                    <a:pt x="348"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1"/>
            <p:cNvSpPr/>
            <p:nvPr/>
          </p:nvSpPr>
          <p:spPr>
            <a:xfrm>
              <a:off x="1657350" y="2901175"/>
              <a:ext cx="3800" cy="3000"/>
            </a:xfrm>
            <a:custGeom>
              <a:rect b="b" l="l" r="r" t="t"/>
              <a:pathLst>
                <a:path extrusionOk="0" h="120" w="152">
                  <a:moveTo>
                    <a:pt x="80" y="0"/>
                  </a:moveTo>
                  <a:cubicBezTo>
                    <a:pt x="48" y="0"/>
                    <a:pt x="16" y="20"/>
                    <a:pt x="9" y="60"/>
                  </a:cubicBezTo>
                  <a:cubicBezTo>
                    <a:pt x="1" y="99"/>
                    <a:pt x="36" y="119"/>
                    <a:pt x="74" y="119"/>
                  </a:cubicBezTo>
                  <a:cubicBezTo>
                    <a:pt x="111" y="119"/>
                    <a:pt x="151" y="99"/>
                    <a:pt x="151" y="60"/>
                  </a:cubicBezTo>
                  <a:cubicBezTo>
                    <a:pt x="143" y="20"/>
                    <a:pt x="111" y="0"/>
                    <a:pt x="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1"/>
            <p:cNvSpPr/>
            <p:nvPr/>
          </p:nvSpPr>
          <p:spPr>
            <a:xfrm>
              <a:off x="1635775" y="3244650"/>
              <a:ext cx="10725" cy="10725"/>
            </a:xfrm>
            <a:custGeom>
              <a:rect b="b" l="l" r="r" t="t"/>
              <a:pathLst>
                <a:path extrusionOk="0" h="429" w="429">
                  <a:moveTo>
                    <a:pt x="207" y="1"/>
                  </a:moveTo>
                  <a:cubicBezTo>
                    <a:pt x="96" y="1"/>
                    <a:pt x="1" y="96"/>
                    <a:pt x="1" y="207"/>
                  </a:cubicBezTo>
                  <a:cubicBezTo>
                    <a:pt x="1" y="333"/>
                    <a:pt x="96" y="428"/>
                    <a:pt x="207" y="428"/>
                  </a:cubicBezTo>
                  <a:cubicBezTo>
                    <a:pt x="333" y="428"/>
                    <a:pt x="428" y="333"/>
                    <a:pt x="428" y="207"/>
                  </a:cubicBezTo>
                  <a:cubicBezTo>
                    <a:pt x="428" y="96"/>
                    <a:pt x="333" y="1"/>
                    <a:pt x="2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1"/>
            <p:cNvSpPr/>
            <p:nvPr/>
          </p:nvSpPr>
          <p:spPr>
            <a:xfrm>
              <a:off x="896350" y="3800825"/>
              <a:ext cx="22575" cy="19075"/>
            </a:xfrm>
            <a:custGeom>
              <a:rect b="b" l="l" r="r" t="t"/>
              <a:pathLst>
                <a:path extrusionOk="0" h="763" w="903">
                  <a:moveTo>
                    <a:pt x="507" y="0"/>
                  </a:moveTo>
                  <a:cubicBezTo>
                    <a:pt x="175" y="0"/>
                    <a:pt x="0" y="412"/>
                    <a:pt x="238" y="649"/>
                  </a:cubicBezTo>
                  <a:cubicBezTo>
                    <a:pt x="316" y="727"/>
                    <a:pt x="414" y="762"/>
                    <a:pt x="511" y="762"/>
                  </a:cubicBezTo>
                  <a:cubicBezTo>
                    <a:pt x="710" y="762"/>
                    <a:pt x="903" y="614"/>
                    <a:pt x="903" y="380"/>
                  </a:cubicBezTo>
                  <a:cubicBezTo>
                    <a:pt x="903" y="174"/>
                    <a:pt x="729" y="0"/>
                    <a:pt x="5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1"/>
            <p:cNvSpPr/>
            <p:nvPr/>
          </p:nvSpPr>
          <p:spPr>
            <a:xfrm>
              <a:off x="793025" y="3294925"/>
              <a:ext cx="16650" cy="14200"/>
            </a:xfrm>
            <a:custGeom>
              <a:rect b="b" l="l" r="r" t="t"/>
              <a:pathLst>
                <a:path extrusionOk="0" h="568" w="666">
                  <a:moveTo>
                    <a:pt x="381" y="1"/>
                  </a:moveTo>
                  <a:cubicBezTo>
                    <a:pt x="128" y="1"/>
                    <a:pt x="1" y="302"/>
                    <a:pt x="191" y="476"/>
                  </a:cubicBezTo>
                  <a:cubicBezTo>
                    <a:pt x="249" y="539"/>
                    <a:pt x="321" y="567"/>
                    <a:pt x="391" y="567"/>
                  </a:cubicBezTo>
                  <a:cubicBezTo>
                    <a:pt x="532" y="567"/>
                    <a:pt x="666" y="455"/>
                    <a:pt x="666" y="286"/>
                  </a:cubicBezTo>
                  <a:cubicBezTo>
                    <a:pt x="666" y="127"/>
                    <a:pt x="539" y="1"/>
                    <a:pt x="3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1"/>
            <p:cNvSpPr/>
            <p:nvPr/>
          </p:nvSpPr>
          <p:spPr>
            <a:xfrm>
              <a:off x="1169475" y="3498400"/>
              <a:ext cx="14675" cy="14675"/>
            </a:xfrm>
            <a:custGeom>
              <a:rect b="b" l="l" r="r" t="t"/>
              <a:pathLst>
                <a:path extrusionOk="0" h="587" w="587">
                  <a:moveTo>
                    <a:pt x="302" y="0"/>
                  </a:moveTo>
                  <a:cubicBezTo>
                    <a:pt x="127" y="0"/>
                    <a:pt x="1" y="127"/>
                    <a:pt x="1" y="285"/>
                  </a:cubicBezTo>
                  <a:cubicBezTo>
                    <a:pt x="1" y="444"/>
                    <a:pt x="127" y="586"/>
                    <a:pt x="302" y="586"/>
                  </a:cubicBezTo>
                  <a:cubicBezTo>
                    <a:pt x="460" y="586"/>
                    <a:pt x="587" y="444"/>
                    <a:pt x="587" y="285"/>
                  </a:cubicBezTo>
                  <a:cubicBezTo>
                    <a:pt x="587" y="127"/>
                    <a:pt x="460" y="0"/>
                    <a:pt x="3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1"/>
            <p:cNvSpPr/>
            <p:nvPr/>
          </p:nvSpPr>
          <p:spPr>
            <a:xfrm>
              <a:off x="1233725" y="3708175"/>
              <a:ext cx="26825" cy="23000"/>
            </a:xfrm>
            <a:custGeom>
              <a:rect b="b" l="l" r="r" t="t"/>
              <a:pathLst>
                <a:path extrusionOk="0" h="920" w="1073">
                  <a:moveTo>
                    <a:pt x="639" y="0"/>
                  </a:moveTo>
                  <a:cubicBezTo>
                    <a:pt x="630" y="0"/>
                    <a:pt x="622" y="0"/>
                    <a:pt x="613" y="1"/>
                  </a:cubicBezTo>
                  <a:cubicBezTo>
                    <a:pt x="607" y="1"/>
                    <a:pt x="601" y="1"/>
                    <a:pt x="594" y="1"/>
                  </a:cubicBezTo>
                  <a:cubicBezTo>
                    <a:pt x="195" y="1"/>
                    <a:pt x="0" y="496"/>
                    <a:pt x="281" y="777"/>
                  </a:cubicBezTo>
                  <a:cubicBezTo>
                    <a:pt x="380" y="876"/>
                    <a:pt x="499" y="920"/>
                    <a:pt x="615" y="920"/>
                  </a:cubicBezTo>
                  <a:cubicBezTo>
                    <a:pt x="851" y="920"/>
                    <a:pt x="1072" y="736"/>
                    <a:pt x="1072" y="460"/>
                  </a:cubicBezTo>
                  <a:cubicBezTo>
                    <a:pt x="1072" y="215"/>
                    <a:pt x="880" y="0"/>
                    <a:pt x="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1"/>
            <p:cNvSpPr/>
            <p:nvPr/>
          </p:nvSpPr>
          <p:spPr>
            <a:xfrm>
              <a:off x="381750" y="3213100"/>
              <a:ext cx="12700" cy="11600"/>
            </a:xfrm>
            <a:custGeom>
              <a:rect b="b" l="l" r="r" t="t"/>
              <a:pathLst>
                <a:path extrusionOk="0" h="464" w="508">
                  <a:moveTo>
                    <a:pt x="254" y="0"/>
                  </a:moveTo>
                  <a:cubicBezTo>
                    <a:pt x="127" y="0"/>
                    <a:pt x="1" y="83"/>
                    <a:pt x="17" y="249"/>
                  </a:cubicBezTo>
                  <a:cubicBezTo>
                    <a:pt x="32" y="392"/>
                    <a:pt x="143" y="463"/>
                    <a:pt x="254" y="463"/>
                  </a:cubicBezTo>
                  <a:cubicBezTo>
                    <a:pt x="365" y="463"/>
                    <a:pt x="476" y="392"/>
                    <a:pt x="492" y="249"/>
                  </a:cubicBezTo>
                  <a:cubicBezTo>
                    <a:pt x="507" y="83"/>
                    <a:pt x="381" y="0"/>
                    <a:pt x="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1"/>
            <p:cNvSpPr/>
            <p:nvPr/>
          </p:nvSpPr>
          <p:spPr>
            <a:xfrm>
              <a:off x="1180175" y="3820200"/>
              <a:ext cx="10700" cy="9250"/>
            </a:xfrm>
            <a:custGeom>
              <a:rect b="b" l="l" r="r" t="t"/>
              <a:pathLst>
                <a:path extrusionOk="0" h="370" w="428">
                  <a:moveTo>
                    <a:pt x="238" y="1"/>
                  </a:moveTo>
                  <a:cubicBezTo>
                    <a:pt x="79" y="1"/>
                    <a:pt x="0" y="207"/>
                    <a:pt x="111" y="318"/>
                  </a:cubicBezTo>
                  <a:cubicBezTo>
                    <a:pt x="147" y="353"/>
                    <a:pt x="192" y="369"/>
                    <a:pt x="238" y="369"/>
                  </a:cubicBezTo>
                  <a:cubicBezTo>
                    <a:pt x="333" y="369"/>
                    <a:pt x="428" y="298"/>
                    <a:pt x="428" y="191"/>
                  </a:cubicBezTo>
                  <a:cubicBezTo>
                    <a:pt x="428" y="80"/>
                    <a:pt x="349"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1"/>
            <p:cNvSpPr/>
            <p:nvPr/>
          </p:nvSpPr>
          <p:spPr>
            <a:xfrm>
              <a:off x="580875" y="3082750"/>
              <a:ext cx="12675" cy="10975"/>
            </a:xfrm>
            <a:custGeom>
              <a:rect b="b" l="l" r="r" t="t"/>
              <a:pathLst>
                <a:path extrusionOk="0" h="439" w="507">
                  <a:moveTo>
                    <a:pt x="285" y="1"/>
                  </a:moveTo>
                  <a:cubicBezTo>
                    <a:pt x="95" y="1"/>
                    <a:pt x="0" y="238"/>
                    <a:pt x="127" y="381"/>
                  </a:cubicBezTo>
                  <a:cubicBezTo>
                    <a:pt x="171" y="421"/>
                    <a:pt x="225" y="439"/>
                    <a:pt x="279" y="439"/>
                  </a:cubicBezTo>
                  <a:cubicBezTo>
                    <a:pt x="395" y="439"/>
                    <a:pt x="507" y="353"/>
                    <a:pt x="507" y="223"/>
                  </a:cubicBezTo>
                  <a:cubicBezTo>
                    <a:pt x="507" y="96"/>
                    <a:pt x="412" y="1"/>
                    <a:pt x="2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1"/>
            <p:cNvSpPr/>
            <p:nvPr/>
          </p:nvSpPr>
          <p:spPr>
            <a:xfrm>
              <a:off x="935525" y="3373300"/>
              <a:ext cx="26950" cy="23125"/>
            </a:xfrm>
            <a:custGeom>
              <a:rect b="b" l="l" r="r" t="t"/>
              <a:pathLst>
                <a:path extrusionOk="0" h="925" w="1078">
                  <a:moveTo>
                    <a:pt x="618" y="1"/>
                  </a:moveTo>
                  <a:cubicBezTo>
                    <a:pt x="207" y="1"/>
                    <a:pt x="1" y="492"/>
                    <a:pt x="302" y="792"/>
                  </a:cubicBezTo>
                  <a:cubicBezTo>
                    <a:pt x="393" y="884"/>
                    <a:pt x="505" y="925"/>
                    <a:pt x="616" y="925"/>
                  </a:cubicBezTo>
                  <a:cubicBezTo>
                    <a:pt x="851" y="925"/>
                    <a:pt x="1078" y="740"/>
                    <a:pt x="1078" y="460"/>
                  </a:cubicBezTo>
                  <a:cubicBezTo>
                    <a:pt x="1078" y="207"/>
                    <a:pt x="872" y="1"/>
                    <a:pt x="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1"/>
            <p:cNvSpPr/>
            <p:nvPr/>
          </p:nvSpPr>
          <p:spPr>
            <a:xfrm>
              <a:off x="953350" y="3643275"/>
              <a:ext cx="9525" cy="9525"/>
            </a:xfrm>
            <a:custGeom>
              <a:rect b="b" l="l" r="r" t="t"/>
              <a:pathLst>
                <a:path extrusionOk="0" h="381" w="381">
                  <a:moveTo>
                    <a:pt x="190" y="0"/>
                  </a:moveTo>
                  <a:cubicBezTo>
                    <a:pt x="80" y="0"/>
                    <a:pt x="0" y="95"/>
                    <a:pt x="0" y="190"/>
                  </a:cubicBezTo>
                  <a:cubicBezTo>
                    <a:pt x="0" y="301"/>
                    <a:pt x="80" y="380"/>
                    <a:pt x="190" y="380"/>
                  </a:cubicBezTo>
                  <a:cubicBezTo>
                    <a:pt x="301" y="380"/>
                    <a:pt x="380" y="301"/>
                    <a:pt x="380" y="190"/>
                  </a:cubicBezTo>
                  <a:cubicBezTo>
                    <a:pt x="380" y="95"/>
                    <a:pt x="301" y="0"/>
                    <a:pt x="1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1"/>
            <p:cNvSpPr/>
            <p:nvPr/>
          </p:nvSpPr>
          <p:spPr>
            <a:xfrm>
              <a:off x="748700" y="3100575"/>
              <a:ext cx="7550" cy="7150"/>
            </a:xfrm>
            <a:custGeom>
              <a:rect b="b" l="l" r="r" t="t"/>
              <a:pathLst>
                <a:path extrusionOk="0" h="286" w="302">
                  <a:moveTo>
                    <a:pt x="143" y="0"/>
                  </a:moveTo>
                  <a:cubicBezTo>
                    <a:pt x="64" y="0"/>
                    <a:pt x="0" y="64"/>
                    <a:pt x="0" y="143"/>
                  </a:cubicBezTo>
                  <a:cubicBezTo>
                    <a:pt x="0" y="222"/>
                    <a:pt x="80" y="285"/>
                    <a:pt x="143" y="285"/>
                  </a:cubicBezTo>
                  <a:cubicBezTo>
                    <a:pt x="222" y="285"/>
                    <a:pt x="285" y="222"/>
                    <a:pt x="285" y="143"/>
                  </a:cubicBezTo>
                  <a:cubicBezTo>
                    <a:pt x="301" y="64"/>
                    <a:pt x="222"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1"/>
            <p:cNvSpPr/>
            <p:nvPr/>
          </p:nvSpPr>
          <p:spPr>
            <a:xfrm>
              <a:off x="863500" y="3366175"/>
              <a:ext cx="8325" cy="8350"/>
            </a:xfrm>
            <a:custGeom>
              <a:rect b="b" l="l" r="r" t="t"/>
              <a:pathLst>
                <a:path extrusionOk="0" h="334" w="333">
                  <a:moveTo>
                    <a:pt x="174" y="1"/>
                  </a:moveTo>
                  <a:cubicBezTo>
                    <a:pt x="79" y="1"/>
                    <a:pt x="0" y="80"/>
                    <a:pt x="0" y="175"/>
                  </a:cubicBezTo>
                  <a:cubicBezTo>
                    <a:pt x="0" y="270"/>
                    <a:pt x="79" y="333"/>
                    <a:pt x="174" y="333"/>
                  </a:cubicBezTo>
                  <a:cubicBezTo>
                    <a:pt x="254" y="333"/>
                    <a:pt x="333" y="270"/>
                    <a:pt x="333" y="175"/>
                  </a:cubicBezTo>
                  <a:cubicBezTo>
                    <a:pt x="333" y="80"/>
                    <a:pt x="254" y="1"/>
                    <a:pt x="1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1"/>
            <p:cNvSpPr/>
            <p:nvPr/>
          </p:nvSpPr>
          <p:spPr>
            <a:xfrm>
              <a:off x="1293775" y="3337275"/>
              <a:ext cx="11100" cy="9250"/>
            </a:xfrm>
            <a:custGeom>
              <a:rect b="b" l="l" r="r" t="t"/>
              <a:pathLst>
                <a:path extrusionOk="0" h="370" w="444">
                  <a:moveTo>
                    <a:pt x="254" y="1"/>
                  </a:moveTo>
                  <a:cubicBezTo>
                    <a:pt x="95" y="1"/>
                    <a:pt x="0" y="207"/>
                    <a:pt x="127" y="318"/>
                  </a:cubicBezTo>
                  <a:cubicBezTo>
                    <a:pt x="163" y="353"/>
                    <a:pt x="208" y="369"/>
                    <a:pt x="254" y="369"/>
                  </a:cubicBezTo>
                  <a:cubicBezTo>
                    <a:pt x="349" y="369"/>
                    <a:pt x="444" y="298"/>
                    <a:pt x="444" y="191"/>
                  </a:cubicBezTo>
                  <a:cubicBezTo>
                    <a:pt x="428" y="80"/>
                    <a:pt x="349" y="1"/>
                    <a:pt x="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1"/>
            <p:cNvSpPr/>
            <p:nvPr/>
          </p:nvSpPr>
          <p:spPr>
            <a:xfrm>
              <a:off x="1074075" y="3763200"/>
              <a:ext cx="13100" cy="11225"/>
            </a:xfrm>
            <a:custGeom>
              <a:rect b="b" l="l" r="r" t="t"/>
              <a:pathLst>
                <a:path extrusionOk="0" h="449" w="524">
                  <a:moveTo>
                    <a:pt x="302" y="1"/>
                  </a:moveTo>
                  <a:cubicBezTo>
                    <a:pt x="96" y="1"/>
                    <a:pt x="1" y="238"/>
                    <a:pt x="143" y="381"/>
                  </a:cubicBezTo>
                  <a:cubicBezTo>
                    <a:pt x="190" y="428"/>
                    <a:pt x="247" y="449"/>
                    <a:pt x="303" y="449"/>
                  </a:cubicBezTo>
                  <a:cubicBezTo>
                    <a:pt x="416" y="449"/>
                    <a:pt x="523" y="361"/>
                    <a:pt x="523" y="223"/>
                  </a:cubicBezTo>
                  <a:cubicBezTo>
                    <a:pt x="523" y="112"/>
                    <a:pt x="412" y="1"/>
                    <a:pt x="3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1"/>
            <p:cNvSpPr/>
            <p:nvPr/>
          </p:nvSpPr>
          <p:spPr>
            <a:xfrm>
              <a:off x="802925" y="3041600"/>
              <a:ext cx="13100" cy="11125"/>
            </a:xfrm>
            <a:custGeom>
              <a:rect b="b" l="l" r="r" t="t"/>
              <a:pathLst>
                <a:path extrusionOk="0" h="445" w="524">
                  <a:moveTo>
                    <a:pt x="302" y="0"/>
                  </a:moveTo>
                  <a:cubicBezTo>
                    <a:pt x="96" y="0"/>
                    <a:pt x="1" y="238"/>
                    <a:pt x="143" y="380"/>
                  </a:cubicBezTo>
                  <a:cubicBezTo>
                    <a:pt x="188" y="425"/>
                    <a:pt x="243" y="445"/>
                    <a:pt x="296" y="445"/>
                  </a:cubicBezTo>
                  <a:cubicBezTo>
                    <a:pt x="412" y="445"/>
                    <a:pt x="523" y="352"/>
                    <a:pt x="523" y="222"/>
                  </a:cubicBezTo>
                  <a:cubicBezTo>
                    <a:pt x="523" y="95"/>
                    <a:pt x="412" y="0"/>
                    <a:pt x="3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1"/>
            <p:cNvSpPr/>
            <p:nvPr/>
          </p:nvSpPr>
          <p:spPr>
            <a:xfrm>
              <a:off x="1158000" y="3555800"/>
              <a:ext cx="31300" cy="26850"/>
            </a:xfrm>
            <a:custGeom>
              <a:rect b="b" l="l" r="r" t="t"/>
              <a:pathLst>
                <a:path extrusionOk="0" h="1074" w="1252">
                  <a:moveTo>
                    <a:pt x="713" y="0"/>
                  </a:moveTo>
                  <a:cubicBezTo>
                    <a:pt x="238" y="0"/>
                    <a:pt x="0" y="586"/>
                    <a:pt x="349" y="918"/>
                  </a:cubicBezTo>
                  <a:cubicBezTo>
                    <a:pt x="456" y="1025"/>
                    <a:pt x="587" y="1073"/>
                    <a:pt x="717" y="1073"/>
                  </a:cubicBezTo>
                  <a:cubicBezTo>
                    <a:pt x="989" y="1073"/>
                    <a:pt x="1251" y="860"/>
                    <a:pt x="1251" y="538"/>
                  </a:cubicBezTo>
                  <a:cubicBezTo>
                    <a:pt x="1251" y="238"/>
                    <a:pt x="1014" y="0"/>
                    <a:pt x="7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1"/>
            <p:cNvSpPr/>
            <p:nvPr/>
          </p:nvSpPr>
          <p:spPr>
            <a:xfrm>
              <a:off x="837375" y="3065750"/>
              <a:ext cx="10300" cy="9100"/>
            </a:xfrm>
            <a:custGeom>
              <a:rect b="b" l="l" r="r" t="t"/>
              <a:pathLst>
                <a:path extrusionOk="0" h="364" w="412">
                  <a:moveTo>
                    <a:pt x="238" y="0"/>
                  </a:moveTo>
                  <a:cubicBezTo>
                    <a:pt x="79" y="0"/>
                    <a:pt x="0" y="190"/>
                    <a:pt x="111" y="301"/>
                  </a:cubicBezTo>
                  <a:cubicBezTo>
                    <a:pt x="149" y="344"/>
                    <a:pt x="197" y="364"/>
                    <a:pt x="243" y="364"/>
                  </a:cubicBezTo>
                  <a:cubicBezTo>
                    <a:pt x="330" y="364"/>
                    <a:pt x="412" y="294"/>
                    <a:pt x="412" y="190"/>
                  </a:cubicBezTo>
                  <a:cubicBezTo>
                    <a:pt x="412" y="79"/>
                    <a:pt x="333"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1"/>
            <p:cNvSpPr/>
            <p:nvPr/>
          </p:nvSpPr>
          <p:spPr>
            <a:xfrm>
              <a:off x="1659725" y="3643950"/>
              <a:ext cx="6950" cy="6875"/>
            </a:xfrm>
            <a:custGeom>
              <a:rect b="b" l="l" r="r" t="t"/>
              <a:pathLst>
                <a:path extrusionOk="0" h="275" w="278">
                  <a:moveTo>
                    <a:pt x="137" y="1"/>
                  </a:moveTo>
                  <a:cubicBezTo>
                    <a:pt x="68" y="1"/>
                    <a:pt x="1" y="45"/>
                    <a:pt x="9" y="132"/>
                  </a:cubicBezTo>
                  <a:cubicBezTo>
                    <a:pt x="1" y="227"/>
                    <a:pt x="68" y="274"/>
                    <a:pt x="137" y="274"/>
                  </a:cubicBezTo>
                  <a:cubicBezTo>
                    <a:pt x="206" y="274"/>
                    <a:pt x="278" y="227"/>
                    <a:pt x="278" y="132"/>
                  </a:cubicBezTo>
                  <a:cubicBezTo>
                    <a:pt x="278" y="45"/>
                    <a:pt x="206" y="1"/>
                    <a:pt x="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1"/>
            <p:cNvSpPr/>
            <p:nvPr/>
          </p:nvSpPr>
          <p:spPr>
            <a:xfrm>
              <a:off x="847650" y="3725200"/>
              <a:ext cx="27750" cy="23775"/>
            </a:xfrm>
            <a:custGeom>
              <a:rect b="b" l="l" r="r" t="t"/>
              <a:pathLst>
                <a:path extrusionOk="0" h="951" w="1110">
                  <a:moveTo>
                    <a:pt x="634" y="1"/>
                  </a:moveTo>
                  <a:cubicBezTo>
                    <a:pt x="223" y="1"/>
                    <a:pt x="1" y="523"/>
                    <a:pt x="302" y="808"/>
                  </a:cubicBezTo>
                  <a:cubicBezTo>
                    <a:pt x="400" y="907"/>
                    <a:pt x="520" y="951"/>
                    <a:pt x="638" y="951"/>
                  </a:cubicBezTo>
                  <a:cubicBezTo>
                    <a:pt x="880" y="951"/>
                    <a:pt x="1109" y="764"/>
                    <a:pt x="1109" y="476"/>
                  </a:cubicBezTo>
                  <a:cubicBezTo>
                    <a:pt x="1109" y="222"/>
                    <a:pt x="903" y="1"/>
                    <a:pt x="6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1"/>
            <p:cNvSpPr/>
            <p:nvPr/>
          </p:nvSpPr>
          <p:spPr>
            <a:xfrm>
              <a:off x="1637900" y="3569250"/>
              <a:ext cx="5825" cy="4200"/>
            </a:xfrm>
            <a:custGeom>
              <a:rect b="b" l="l" r="r" t="t"/>
              <a:pathLst>
                <a:path extrusionOk="0" h="168" w="233">
                  <a:moveTo>
                    <a:pt x="122" y="0"/>
                  </a:moveTo>
                  <a:cubicBezTo>
                    <a:pt x="0" y="0"/>
                    <a:pt x="130" y="168"/>
                    <a:pt x="197" y="168"/>
                  </a:cubicBezTo>
                  <a:cubicBezTo>
                    <a:pt x="218" y="168"/>
                    <a:pt x="232" y="152"/>
                    <a:pt x="232" y="111"/>
                  </a:cubicBezTo>
                  <a:cubicBezTo>
                    <a:pt x="232" y="48"/>
                    <a:pt x="185" y="0"/>
                    <a:pt x="1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1"/>
            <p:cNvSpPr/>
            <p:nvPr/>
          </p:nvSpPr>
          <p:spPr>
            <a:xfrm>
              <a:off x="388475" y="3807550"/>
              <a:ext cx="5575" cy="5175"/>
            </a:xfrm>
            <a:custGeom>
              <a:rect b="b" l="l" r="r" t="t"/>
              <a:pathLst>
                <a:path extrusionOk="0" h="207" w="223">
                  <a:moveTo>
                    <a:pt x="112" y="0"/>
                  </a:moveTo>
                  <a:cubicBezTo>
                    <a:pt x="48" y="0"/>
                    <a:pt x="1" y="48"/>
                    <a:pt x="1" y="111"/>
                  </a:cubicBezTo>
                  <a:cubicBezTo>
                    <a:pt x="1" y="159"/>
                    <a:pt x="48" y="206"/>
                    <a:pt x="112" y="206"/>
                  </a:cubicBezTo>
                  <a:cubicBezTo>
                    <a:pt x="175" y="206"/>
                    <a:pt x="223" y="159"/>
                    <a:pt x="223" y="111"/>
                  </a:cubicBezTo>
                  <a:cubicBezTo>
                    <a:pt x="223" y="48"/>
                    <a:pt x="175" y="0"/>
                    <a:pt x="1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1"/>
            <p:cNvSpPr/>
            <p:nvPr/>
          </p:nvSpPr>
          <p:spPr>
            <a:xfrm>
              <a:off x="431925" y="2902650"/>
              <a:ext cx="6850" cy="4725"/>
            </a:xfrm>
            <a:custGeom>
              <a:rect b="b" l="l" r="r" t="t"/>
              <a:pathLst>
                <a:path extrusionOk="0" h="189" w="274">
                  <a:moveTo>
                    <a:pt x="147" y="1"/>
                  </a:moveTo>
                  <a:cubicBezTo>
                    <a:pt x="1" y="1"/>
                    <a:pt x="155" y="188"/>
                    <a:pt x="233" y="188"/>
                  </a:cubicBezTo>
                  <a:cubicBezTo>
                    <a:pt x="257" y="188"/>
                    <a:pt x="274" y="171"/>
                    <a:pt x="274" y="127"/>
                  </a:cubicBezTo>
                  <a:cubicBezTo>
                    <a:pt x="274" y="64"/>
                    <a:pt x="210" y="1"/>
                    <a:pt x="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1"/>
            <p:cNvSpPr/>
            <p:nvPr/>
          </p:nvSpPr>
          <p:spPr>
            <a:xfrm>
              <a:off x="800150" y="3718475"/>
              <a:ext cx="9150" cy="8275"/>
            </a:xfrm>
            <a:custGeom>
              <a:rect b="b" l="l" r="r" t="t"/>
              <a:pathLst>
                <a:path extrusionOk="0" h="331" w="366">
                  <a:moveTo>
                    <a:pt x="207" y="1"/>
                  </a:moveTo>
                  <a:cubicBezTo>
                    <a:pt x="64" y="1"/>
                    <a:pt x="1" y="175"/>
                    <a:pt x="96" y="286"/>
                  </a:cubicBezTo>
                  <a:cubicBezTo>
                    <a:pt x="127" y="317"/>
                    <a:pt x="166" y="331"/>
                    <a:pt x="205" y="331"/>
                  </a:cubicBezTo>
                  <a:cubicBezTo>
                    <a:pt x="286" y="331"/>
                    <a:pt x="365" y="271"/>
                    <a:pt x="365" y="175"/>
                  </a:cubicBezTo>
                  <a:cubicBezTo>
                    <a:pt x="365" y="80"/>
                    <a:pt x="302" y="1"/>
                    <a:pt x="2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1"/>
            <p:cNvSpPr/>
            <p:nvPr/>
          </p:nvSpPr>
          <p:spPr>
            <a:xfrm>
              <a:off x="1436675" y="3437825"/>
              <a:ext cx="13475" cy="13875"/>
            </a:xfrm>
            <a:custGeom>
              <a:rect b="b" l="l" r="r" t="t"/>
              <a:pathLst>
                <a:path extrusionOk="0" h="555" w="539">
                  <a:moveTo>
                    <a:pt x="270" y="1"/>
                  </a:moveTo>
                  <a:cubicBezTo>
                    <a:pt x="127" y="1"/>
                    <a:pt x="0" y="127"/>
                    <a:pt x="0" y="270"/>
                  </a:cubicBezTo>
                  <a:cubicBezTo>
                    <a:pt x="0" y="428"/>
                    <a:pt x="127" y="555"/>
                    <a:pt x="270" y="555"/>
                  </a:cubicBezTo>
                  <a:cubicBezTo>
                    <a:pt x="428" y="555"/>
                    <a:pt x="539" y="428"/>
                    <a:pt x="539" y="270"/>
                  </a:cubicBezTo>
                  <a:cubicBezTo>
                    <a:pt x="539" y="127"/>
                    <a:pt x="428"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1"/>
            <p:cNvSpPr/>
            <p:nvPr/>
          </p:nvSpPr>
          <p:spPr>
            <a:xfrm>
              <a:off x="604625" y="2996875"/>
              <a:ext cx="12675" cy="10825"/>
            </a:xfrm>
            <a:custGeom>
              <a:rect b="b" l="l" r="r" t="t"/>
              <a:pathLst>
                <a:path extrusionOk="0" h="433" w="507">
                  <a:moveTo>
                    <a:pt x="285" y="0"/>
                  </a:moveTo>
                  <a:cubicBezTo>
                    <a:pt x="95" y="0"/>
                    <a:pt x="0" y="238"/>
                    <a:pt x="143" y="364"/>
                  </a:cubicBezTo>
                  <a:cubicBezTo>
                    <a:pt x="185" y="412"/>
                    <a:pt x="239" y="433"/>
                    <a:pt x="293" y="433"/>
                  </a:cubicBezTo>
                  <a:cubicBezTo>
                    <a:pt x="401" y="433"/>
                    <a:pt x="507" y="348"/>
                    <a:pt x="507" y="222"/>
                  </a:cubicBezTo>
                  <a:cubicBezTo>
                    <a:pt x="507" y="95"/>
                    <a:pt x="412"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1"/>
            <p:cNvSpPr/>
            <p:nvPr/>
          </p:nvSpPr>
          <p:spPr>
            <a:xfrm>
              <a:off x="475175" y="3663450"/>
              <a:ext cx="14275" cy="14275"/>
            </a:xfrm>
            <a:custGeom>
              <a:rect b="b" l="l" r="r" t="t"/>
              <a:pathLst>
                <a:path extrusionOk="0" h="571" w="571">
                  <a:moveTo>
                    <a:pt x="285" y="1"/>
                  </a:moveTo>
                  <a:cubicBezTo>
                    <a:pt x="127" y="1"/>
                    <a:pt x="0" y="127"/>
                    <a:pt x="0" y="286"/>
                  </a:cubicBezTo>
                  <a:cubicBezTo>
                    <a:pt x="0" y="444"/>
                    <a:pt x="127" y="571"/>
                    <a:pt x="285" y="571"/>
                  </a:cubicBezTo>
                  <a:cubicBezTo>
                    <a:pt x="444" y="571"/>
                    <a:pt x="570" y="444"/>
                    <a:pt x="570" y="286"/>
                  </a:cubicBezTo>
                  <a:cubicBezTo>
                    <a:pt x="570" y="127"/>
                    <a:pt x="444" y="1"/>
                    <a:pt x="2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1"/>
            <p:cNvSpPr/>
            <p:nvPr/>
          </p:nvSpPr>
          <p:spPr>
            <a:xfrm>
              <a:off x="1901950" y="3442975"/>
              <a:ext cx="3425" cy="2375"/>
            </a:xfrm>
            <a:custGeom>
              <a:rect b="b" l="l" r="r" t="t"/>
              <a:pathLst>
                <a:path extrusionOk="0" h="95" w="137">
                  <a:moveTo>
                    <a:pt x="73" y="0"/>
                  </a:moveTo>
                  <a:cubicBezTo>
                    <a:pt x="0" y="0"/>
                    <a:pt x="77" y="94"/>
                    <a:pt x="116" y="94"/>
                  </a:cubicBezTo>
                  <a:cubicBezTo>
                    <a:pt x="128" y="94"/>
                    <a:pt x="136" y="86"/>
                    <a:pt x="136" y="64"/>
                  </a:cubicBezTo>
                  <a:cubicBezTo>
                    <a:pt x="136" y="32"/>
                    <a:pt x="105" y="0"/>
                    <a:pt x="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1"/>
            <p:cNvSpPr/>
            <p:nvPr/>
          </p:nvSpPr>
          <p:spPr>
            <a:xfrm>
              <a:off x="757400" y="3611600"/>
              <a:ext cx="20625" cy="17650"/>
            </a:xfrm>
            <a:custGeom>
              <a:rect b="b" l="l" r="r" t="t"/>
              <a:pathLst>
                <a:path extrusionOk="0" h="706" w="825">
                  <a:moveTo>
                    <a:pt x="476" y="1"/>
                  </a:moveTo>
                  <a:cubicBezTo>
                    <a:pt x="159" y="1"/>
                    <a:pt x="1" y="381"/>
                    <a:pt x="223" y="602"/>
                  </a:cubicBezTo>
                  <a:cubicBezTo>
                    <a:pt x="294" y="674"/>
                    <a:pt x="382" y="706"/>
                    <a:pt x="468" y="706"/>
                  </a:cubicBezTo>
                  <a:cubicBezTo>
                    <a:pt x="649" y="706"/>
                    <a:pt x="824" y="564"/>
                    <a:pt x="824" y="349"/>
                  </a:cubicBezTo>
                  <a:cubicBezTo>
                    <a:pt x="824" y="159"/>
                    <a:pt x="666" y="1"/>
                    <a:pt x="4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1"/>
            <p:cNvSpPr/>
            <p:nvPr/>
          </p:nvSpPr>
          <p:spPr>
            <a:xfrm>
              <a:off x="895950" y="3071675"/>
              <a:ext cx="8350" cy="7500"/>
            </a:xfrm>
            <a:custGeom>
              <a:rect b="b" l="l" r="r" t="t"/>
              <a:pathLst>
                <a:path extrusionOk="0" h="300" w="334">
                  <a:moveTo>
                    <a:pt x="191" y="1"/>
                  </a:moveTo>
                  <a:cubicBezTo>
                    <a:pt x="64" y="1"/>
                    <a:pt x="1" y="159"/>
                    <a:pt x="96" y="254"/>
                  </a:cubicBezTo>
                  <a:cubicBezTo>
                    <a:pt x="127" y="285"/>
                    <a:pt x="163" y="299"/>
                    <a:pt x="197" y="299"/>
                  </a:cubicBezTo>
                  <a:cubicBezTo>
                    <a:pt x="269" y="299"/>
                    <a:pt x="333" y="239"/>
                    <a:pt x="333" y="143"/>
                  </a:cubicBezTo>
                  <a:cubicBezTo>
                    <a:pt x="333" y="80"/>
                    <a:pt x="270"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1"/>
            <p:cNvSpPr/>
            <p:nvPr/>
          </p:nvSpPr>
          <p:spPr>
            <a:xfrm>
              <a:off x="768700" y="2989050"/>
              <a:ext cx="5750" cy="5650"/>
            </a:xfrm>
            <a:custGeom>
              <a:rect b="b" l="l" r="r" t="t"/>
              <a:pathLst>
                <a:path extrusionOk="0" h="226" w="230">
                  <a:moveTo>
                    <a:pt x="107" y="0"/>
                  </a:moveTo>
                  <a:cubicBezTo>
                    <a:pt x="52" y="0"/>
                    <a:pt x="0" y="36"/>
                    <a:pt x="8" y="107"/>
                  </a:cubicBezTo>
                  <a:cubicBezTo>
                    <a:pt x="8" y="186"/>
                    <a:pt x="63" y="226"/>
                    <a:pt x="119" y="226"/>
                  </a:cubicBezTo>
                  <a:cubicBezTo>
                    <a:pt x="174" y="226"/>
                    <a:pt x="230" y="186"/>
                    <a:pt x="230" y="107"/>
                  </a:cubicBezTo>
                  <a:cubicBezTo>
                    <a:pt x="222" y="36"/>
                    <a:pt x="162" y="0"/>
                    <a:pt x="1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1"/>
            <p:cNvSpPr/>
            <p:nvPr/>
          </p:nvSpPr>
          <p:spPr>
            <a:xfrm>
              <a:off x="515975" y="3276725"/>
              <a:ext cx="5150" cy="3525"/>
            </a:xfrm>
            <a:custGeom>
              <a:rect b="b" l="l" r="r" t="t"/>
              <a:pathLst>
                <a:path extrusionOk="0" h="141" w="206">
                  <a:moveTo>
                    <a:pt x="110" y="0"/>
                  </a:moveTo>
                  <a:cubicBezTo>
                    <a:pt x="1" y="0"/>
                    <a:pt x="116" y="141"/>
                    <a:pt x="175" y="141"/>
                  </a:cubicBezTo>
                  <a:cubicBezTo>
                    <a:pt x="192" y="141"/>
                    <a:pt x="205" y="128"/>
                    <a:pt x="205" y="95"/>
                  </a:cubicBezTo>
                  <a:cubicBezTo>
                    <a:pt x="205" y="48"/>
                    <a:pt x="158" y="0"/>
                    <a:pt x="1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1"/>
            <p:cNvSpPr/>
            <p:nvPr/>
          </p:nvSpPr>
          <p:spPr>
            <a:xfrm>
              <a:off x="1348000" y="3667425"/>
              <a:ext cx="26950" cy="22825"/>
            </a:xfrm>
            <a:custGeom>
              <a:rect b="b" l="l" r="r" t="t"/>
              <a:pathLst>
                <a:path extrusionOk="0" h="913" w="1078">
                  <a:moveTo>
                    <a:pt x="618" y="0"/>
                  </a:moveTo>
                  <a:cubicBezTo>
                    <a:pt x="206" y="0"/>
                    <a:pt x="1" y="491"/>
                    <a:pt x="301" y="776"/>
                  </a:cubicBezTo>
                  <a:cubicBezTo>
                    <a:pt x="395" y="870"/>
                    <a:pt x="511" y="912"/>
                    <a:pt x="625" y="912"/>
                  </a:cubicBezTo>
                  <a:cubicBezTo>
                    <a:pt x="856" y="912"/>
                    <a:pt x="1077" y="736"/>
                    <a:pt x="1077" y="459"/>
                  </a:cubicBezTo>
                  <a:cubicBezTo>
                    <a:pt x="1077" y="206"/>
                    <a:pt x="871" y="0"/>
                    <a:pt x="6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1"/>
            <p:cNvSpPr/>
            <p:nvPr/>
          </p:nvSpPr>
          <p:spPr>
            <a:xfrm>
              <a:off x="1488925" y="3633375"/>
              <a:ext cx="9525" cy="9525"/>
            </a:xfrm>
            <a:custGeom>
              <a:rect b="b" l="l" r="r" t="t"/>
              <a:pathLst>
                <a:path extrusionOk="0" h="381" w="381">
                  <a:moveTo>
                    <a:pt x="190" y="0"/>
                  </a:moveTo>
                  <a:cubicBezTo>
                    <a:pt x="80" y="0"/>
                    <a:pt x="0" y="80"/>
                    <a:pt x="0" y="190"/>
                  </a:cubicBezTo>
                  <a:cubicBezTo>
                    <a:pt x="0" y="301"/>
                    <a:pt x="80" y="380"/>
                    <a:pt x="190" y="380"/>
                  </a:cubicBezTo>
                  <a:cubicBezTo>
                    <a:pt x="301" y="380"/>
                    <a:pt x="380" y="301"/>
                    <a:pt x="380" y="190"/>
                  </a:cubicBezTo>
                  <a:cubicBezTo>
                    <a:pt x="380" y="80"/>
                    <a:pt x="301" y="0"/>
                    <a:pt x="1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1"/>
            <p:cNvSpPr/>
            <p:nvPr/>
          </p:nvSpPr>
          <p:spPr>
            <a:xfrm>
              <a:off x="872600" y="3013500"/>
              <a:ext cx="18625" cy="15725"/>
            </a:xfrm>
            <a:custGeom>
              <a:rect b="b" l="l" r="r" t="t"/>
              <a:pathLst>
                <a:path extrusionOk="0" h="629" w="745">
                  <a:moveTo>
                    <a:pt x="428" y="0"/>
                  </a:moveTo>
                  <a:cubicBezTo>
                    <a:pt x="143" y="0"/>
                    <a:pt x="0" y="333"/>
                    <a:pt x="206" y="538"/>
                  </a:cubicBezTo>
                  <a:cubicBezTo>
                    <a:pt x="274" y="600"/>
                    <a:pt x="354" y="629"/>
                    <a:pt x="433" y="629"/>
                  </a:cubicBezTo>
                  <a:cubicBezTo>
                    <a:pt x="594" y="629"/>
                    <a:pt x="745" y="509"/>
                    <a:pt x="745" y="317"/>
                  </a:cubicBezTo>
                  <a:cubicBezTo>
                    <a:pt x="745" y="143"/>
                    <a:pt x="602" y="0"/>
                    <a:pt x="4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1"/>
            <p:cNvSpPr/>
            <p:nvPr/>
          </p:nvSpPr>
          <p:spPr>
            <a:xfrm>
              <a:off x="1014700" y="3617150"/>
              <a:ext cx="18625" cy="18625"/>
            </a:xfrm>
            <a:custGeom>
              <a:rect b="b" l="l" r="r" t="t"/>
              <a:pathLst>
                <a:path extrusionOk="0" h="745" w="745">
                  <a:moveTo>
                    <a:pt x="381" y="0"/>
                  </a:moveTo>
                  <a:cubicBezTo>
                    <a:pt x="175" y="0"/>
                    <a:pt x="1" y="159"/>
                    <a:pt x="1" y="364"/>
                  </a:cubicBezTo>
                  <a:cubicBezTo>
                    <a:pt x="1" y="586"/>
                    <a:pt x="175" y="744"/>
                    <a:pt x="381" y="744"/>
                  </a:cubicBezTo>
                  <a:cubicBezTo>
                    <a:pt x="587" y="744"/>
                    <a:pt x="745" y="586"/>
                    <a:pt x="745" y="364"/>
                  </a:cubicBezTo>
                  <a:cubicBezTo>
                    <a:pt x="745" y="159"/>
                    <a:pt x="587" y="0"/>
                    <a:pt x="3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1"/>
            <p:cNvSpPr/>
            <p:nvPr/>
          </p:nvSpPr>
          <p:spPr>
            <a:xfrm>
              <a:off x="1539200" y="3070100"/>
              <a:ext cx="9925" cy="9525"/>
            </a:xfrm>
            <a:custGeom>
              <a:rect b="b" l="l" r="r" t="t"/>
              <a:pathLst>
                <a:path extrusionOk="0" h="381" w="397">
                  <a:moveTo>
                    <a:pt x="206" y="0"/>
                  </a:moveTo>
                  <a:cubicBezTo>
                    <a:pt x="95" y="0"/>
                    <a:pt x="0" y="79"/>
                    <a:pt x="0" y="190"/>
                  </a:cubicBezTo>
                  <a:cubicBezTo>
                    <a:pt x="0" y="301"/>
                    <a:pt x="95" y="380"/>
                    <a:pt x="206" y="380"/>
                  </a:cubicBezTo>
                  <a:cubicBezTo>
                    <a:pt x="301" y="380"/>
                    <a:pt x="396" y="301"/>
                    <a:pt x="396" y="190"/>
                  </a:cubicBezTo>
                  <a:cubicBezTo>
                    <a:pt x="396" y="79"/>
                    <a:pt x="301"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1"/>
            <p:cNvSpPr/>
            <p:nvPr/>
          </p:nvSpPr>
          <p:spPr>
            <a:xfrm>
              <a:off x="1657150" y="2676625"/>
              <a:ext cx="1625" cy="1600"/>
            </a:xfrm>
            <a:custGeom>
              <a:rect b="b" l="l" r="r" t="t"/>
              <a:pathLst>
                <a:path extrusionOk="0" h="64" w="65">
                  <a:moveTo>
                    <a:pt x="32" y="1"/>
                  </a:moveTo>
                  <a:cubicBezTo>
                    <a:pt x="17" y="1"/>
                    <a:pt x="1" y="16"/>
                    <a:pt x="1" y="32"/>
                  </a:cubicBezTo>
                  <a:cubicBezTo>
                    <a:pt x="1" y="48"/>
                    <a:pt x="17" y="64"/>
                    <a:pt x="32" y="64"/>
                  </a:cubicBezTo>
                  <a:cubicBezTo>
                    <a:pt x="48" y="64"/>
                    <a:pt x="64" y="48"/>
                    <a:pt x="64" y="32"/>
                  </a:cubicBezTo>
                  <a:cubicBezTo>
                    <a:pt x="64" y="16"/>
                    <a:pt x="48" y="1"/>
                    <a:pt x="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1"/>
            <p:cNvSpPr/>
            <p:nvPr/>
          </p:nvSpPr>
          <p:spPr>
            <a:xfrm>
              <a:off x="1382450" y="3316300"/>
              <a:ext cx="11500" cy="11500"/>
            </a:xfrm>
            <a:custGeom>
              <a:rect b="b" l="l" r="r" t="t"/>
              <a:pathLst>
                <a:path extrusionOk="0" h="460" w="460">
                  <a:moveTo>
                    <a:pt x="222" y="1"/>
                  </a:moveTo>
                  <a:cubicBezTo>
                    <a:pt x="95" y="1"/>
                    <a:pt x="0" y="96"/>
                    <a:pt x="0" y="222"/>
                  </a:cubicBezTo>
                  <a:cubicBezTo>
                    <a:pt x="0" y="349"/>
                    <a:pt x="95" y="460"/>
                    <a:pt x="222" y="460"/>
                  </a:cubicBezTo>
                  <a:cubicBezTo>
                    <a:pt x="349" y="460"/>
                    <a:pt x="459" y="349"/>
                    <a:pt x="459" y="222"/>
                  </a:cubicBezTo>
                  <a:cubicBezTo>
                    <a:pt x="459" y="96"/>
                    <a:pt x="349" y="1"/>
                    <a:pt x="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1"/>
            <p:cNvSpPr/>
            <p:nvPr/>
          </p:nvSpPr>
          <p:spPr>
            <a:xfrm>
              <a:off x="562250" y="3550250"/>
              <a:ext cx="21800" cy="18425"/>
            </a:xfrm>
            <a:custGeom>
              <a:rect b="b" l="l" r="r" t="t"/>
              <a:pathLst>
                <a:path extrusionOk="0" h="737" w="872">
                  <a:moveTo>
                    <a:pt x="508" y="0"/>
                  </a:moveTo>
                  <a:cubicBezTo>
                    <a:pt x="175" y="0"/>
                    <a:pt x="1" y="396"/>
                    <a:pt x="238" y="634"/>
                  </a:cubicBezTo>
                  <a:cubicBezTo>
                    <a:pt x="314" y="704"/>
                    <a:pt x="406" y="737"/>
                    <a:pt x="496" y="737"/>
                  </a:cubicBezTo>
                  <a:cubicBezTo>
                    <a:pt x="688" y="737"/>
                    <a:pt x="872" y="591"/>
                    <a:pt x="872" y="365"/>
                  </a:cubicBezTo>
                  <a:cubicBezTo>
                    <a:pt x="872" y="159"/>
                    <a:pt x="713" y="0"/>
                    <a:pt x="5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1"/>
            <p:cNvSpPr/>
            <p:nvPr/>
          </p:nvSpPr>
          <p:spPr>
            <a:xfrm>
              <a:off x="1129900" y="3498800"/>
              <a:ext cx="14675" cy="14650"/>
            </a:xfrm>
            <a:custGeom>
              <a:rect b="b" l="l" r="r" t="t"/>
              <a:pathLst>
                <a:path extrusionOk="0" h="586" w="587">
                  <a:moveTo>
                    <a:pt x="301" y="0"/>
                  </a:moveTo>
                  <a:cubicBezTo>
                    <a:pt x="143" y="0"/>
                    <a:pt x="0" y="143"/>
                    <a:pt x="0" y="301"/>
                  </a:cubicBezTo>
                  <a:cubicBezTo>
                    <a:pt x="0" y="459"/>
                    <a:pt x="143" y="586"/>
                    <a:pt x="301" y="586"/>
                  </a:cubicBezTo>
                  <a:cubicBezTo>
                    <a:pt x="459" y="586"/>
                    <a:pt x="586" y="459"/>
                    <a:pt x="586" y="301"/>
                  </a:cubicBezTo>
                  <a:cubicBezTo>
                    <a:pt x="586" y="143"/>
                    <a:pt x="459" y="0"/>
                    <a:pt x="3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1"/>
            <p:cNvSpPr/>
            <p:nvPr/>
          </p:nvSpPr>
          <p:spPr>
            <a:xfrm>
              <a:off x="814025" y="3641675"/>
              <a:ext cx="11100" cy="9250"/>
            </a:xfrm>
            <a:custGeom>
              <a:rect b="b" l="l" r="r" t="t"/>
              <a:pathLst>
                <a:path extrusionOk="0" h="370" w="444">
                  <a:moveTo>
                    <a:pt x="253" y="1"/>
                  </a:moveTo>
                  <a:cubicBezTo>
                    <a:pt x="95" y="1"/>
                    <a:pt x="0" y="191"/>
                    <a:pt x="127" y="318"/>
                  </a:cubicBezTo>
                  <a:cubicBezTo>
                    <a:pt x="162" y="353"/>
                    <a:pt x="208" y="369"/>
                    <a:pt x="253" y="369"/>
                  </a:cubicBezTo>
                  <a:cubicBezTo>
                    <a:pt x="349" y="369"/>
                    <a:pt x="443" y="298"/>
                    <a:pt x="443" y="191"/>
                  </a:cubicBezTo>
                  <a:cubicBezTo>
                    <a:pt x="443" y="80"/>
                    <a:pt x="364" y="1"/>
                    <a:pt x="2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1"/>
            <p:cNvSpPr/>
            <p:nvPr/>
          </p:nvSpPr>
          <p:spPr>
            <a:xfrm>
              <a:off x="693275" y="2890375"/>
              <a:ext cx="9925" cy="8850"/>
            </a:xfrm>
            <a:custGeom>
              <a:rect b="b" l="l" r="r" t="t"/>
              <a:pathLst>
                <a:path extrusionOk="0" h="354" w="397">
                  <a:moveTo>
                    <a:pt x="238" y="1"/>
                  </a:moveTo>
                  <a:cubicBezTo>
                    <a:pt x="80" y="1"/>
                    <a:pt x="1" y="191"/>
                    <a:pt x="112" y="302"/>
                  </a:cubicBezTo>
                  <a:cubicBezTo>
                    <a:pt x="147" y="337"/>
                    <a:pt x="190" y="353"/>
                    <a:pt x="230" y="353"/>
                  </a:cubicBezTo>
                  <a:cubicBezTo>
                    <a:pt x="317" y="353"/>
                    <a:pt x="397" y="282"/>
                    <a:pt x="397" y="175"/>
                  </a:cubicBezTo>
                  <a:cubicBezTo>
                    <a:pt x="397" y="80"/>
                    <a:pt x="333"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1"/>
            <p:cNvSpPr/>
            <p:nvPr/>
          </p:nvSpPr>
          <p:spPr>
            <a:xfrm>
              <a:off x="1501050" y="2845250"/>
              <a:ext cx="3725" cy="2375"/>
            </a:xfrm>
            <a:custGeom>
              <a:rect b="b" l="l" r="r" t="t"/>
              <a:pathLst>
                <a:path extrusionOk="0" h="95" w="149">
                  <a:moveTo>
                    <a:pt x="85" y="1"/>
                  </a:moveTo>
                  <a:cubicBezTo>
                    <a:pt x="0" y="1"/>
                    <a:pt x="84" y="94"/>
                    <a:pt x="127" y="94"/>
                  </a:cubicBezTo>
                  <a:cubicBezTo>
                    <a:pt x="140" y="94"/>
                    <a:pt x="149" y="86"/>
                    <a:pt x="149" y="64"/>
                  </a:cubicBezTo>
                  <a:cubicBezTo>
                    <a:pt x="149" y="32"/>
                    <a:pt x="117" y="1"/>
                    <a:pt x="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1"/>
            <p:cNvSpPr/>
            <p:nvPr/>
          </p:nvSpPr>
          <p:spPr>
            <a:xfrm>
              <a:off x="1285450" y="3368850"/>
              <a:ext cx="8750" cy="8650"/>
            </a:xfrm>
            <a:custGeom>
              <a:rect b="b" l="l" r="r" t="t"/>
              <a:pathLst>
                <a:path extrusionOk="0" h="346" w="350">
                  <a:moveTo>
                    <a:pt x="175" y="1"/>
                  </a:moveTo>
                  <a:cubicBezTo>
                    <a:pt x="88" y="1"/>
                    <a:pt x="1" y="60"/>
                    <a:pt x="1" y="179"/>
                  </a:cubicBezTo>
                  <a:cubicBezTo>
                    <a:pt x="1" y="290"/>
                    <a:pt x="88" y="345"/>
                    <a:pt x="175" y="345"/>
                  </a:cubicBezTo>
                  <a:cubicBezTo>
                    <a:pt x="262" y="345"/>
                    <a:pt x="349" y="290"/>
                    <a:pt x="349" y="179"/>
                  </a:cubicBezTo>
                  <a:cubicBezTo>
                    <a:pt x="349" y="60"/>
                    <a:pt x="262" y="1"/>
                    <a:pt x="1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1"/>
            <p:cNvSpPr/>
            <p:nvPr/>
          </p:nvSpPr>
          <p:spPr>
            <a:xfrm>
              <a:off x="871800" y="3497600"/>
              <a:ext cx="11900" cy="10200"/>
            </a:xfrm>
            <a:custGeom>
              <a:rect b="b" l="l" r="r" t="t"/>
              <a:pathLst>
                <a:path extrusionOk="0" h="408" w="476">
                  <a:moveTo>
                    <a:pt x="270" y="1"/>
                  </a:moveTo>
                  <a:cubicBezTo>
                    <a:pt x="96" y="1"/>
                    <a:pt x="1" y="222"/>
                    <a:pt x="127" y="349"/>
                  </a:cubicBezTo>
                  <a:cubicBezTo>
                    <a:pt x="168" y="389"/>
                    <a:pt x="218" y="407"/>
                    <a:pt x="267" y="407"/>
                  </a:cubicBezTo>
                  <a:cubicBezTo>
                    <a:pt x="373" y="407"/>
                    <a:pt x="476" y="325"/>
                    <a:pt x="476" y="206"/>
                  </a:cubicBezTo>
                  <a:cubicBezTo>
                    <a:pt x="476" y="96"/>
                    <a:pt x="381"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1"/>
            <p:cNvSpPr/>
            <p:nvPr/>
          </p:nvSpPr>
          <p:spPr>
            <a:xfrm>
              <a:off x="1338225" y="2819525"/>
              <a:ext cx="5850" cy="4050"/>
            </a:xfrm>
            <a:custGeom>
              <a:rect b="b" l="l" r="r" t="t"/>
              <a:pathLst>
                <a:path extrusionOk="0" h="162" w="234">
                  <a:moveTo>
                    <a:pt x="122" y="1"/>
                  </a:moveTo>
                  <a:cubicBezTo>
                    <a:pt x="0" y="1"/>
                    <a:pt x="133" y="161"/>
                    <a:pt x="200" y="161"/>
                  </a:cubicBezTo>
                  <a:cubicBezTo>
                    <a:pt x="219" y="161"/>
                    <a:pt x="233" y="147"/>
                    <a:pt x="233" y="111"/>
                  </a:cubicBezTo>
                  <a:cubicBezTo>
                    <a:pt x="233" y="48"/>
                    <a:pt x="186" y="1"/>
                    <a:pt x="1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1"/>
            <p:cNvSpPr/>
            <p:nvPr/>
          </p:nvSpPr>
          <p:spPr>
            <a:xfrm>
              <a:off x="1266450" y="3291375"/>
              <a:ext cx="18650" cy="15525"/>
            </a:xfrm>
            <a:custGeom>
              <a:rect b="b" l="l" r="r" t="t"/>
              <a:pathLst>
                <a:path extrusionOk="0" h="621" w="746">
                  <a:moveTo>
                    <a:pt x="428" y="0"/>
                  </a:moveTo>
                  <a:cubicBezTo>
                    <a:pt x="143" y="0"/>
                    <a:pt x="1" y="333"/>
                    <a:pt x="207" y="523"/>
                  </a:cubicBezTo>
                  <a:cubicBezTo>
                    <a:pt x="269" y="591"/>
                    <a:pt x="349" y="621"/>
                    <a:pt x="428" y="621"/>
                  </a:cubicBezTo>
                  <a:cubicBezTo>
                    <a:pt x="589" y="621"/>
                    <a:pt x="745" y="497"/>
                    <a:pt x="745" y="317"/>
                  </a:cubicBezTo>
                  <a:cubicBezTo>
                    <a:pt x="745" y="143"/>
                    <a:pt x="603" y="0"/>
                    <a:pt x="4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1"/>
            <p:cNvSpPr/>
            <p:nvPr/>
          </p:nvSpPr>
          <p:spPr>
            <a:xfrm>
              <a:off x="893175" y="2875350"/>
              <a:ext cx="11500" cy="11100"/>
            </a:xfrm>
            <a:custGeom>
              <a:rect b="b" l="l" r="r" t="t"/>
              <a:pathLst>
                <a:path extrusionOk="0" h="444" w="460">
                  <a:moveTo>
                    <a:pt x="222" y="0"/>
                  </a:moveTo>
                  <a:cubicBezTo>
                    <a:pt x="96" y="0"/>
                    <a:pt x="1" y="95"/>
                    <a:pt x="1" y="222"/>
                  </a:cubicBezTo>
                  <a:cubicBezTo>
                    <a:pt x="1" y="348"/>
                    <a:pt x="96" y="443"/>
                    <a:pt x="222" y="443"/>
                  </a:cubicBezTo>
                  <a:cubicBezTo>
                    <a:pt x="349" y="443"/>
                    <a:pt x="460" y="348"/>
                    <a:pt x="460" y="222"/>
                  </a:cubicBezTo>
                  <a:cubicBezTo>
                    <a:pt x="460" y="95"/>
                    <a:pt x="349"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1"/>
            <p:cNvSpPr/>
            <p:nvPr/>
          </p:nvSpPr>
          <p:spPr>
            <a:xfrm>
              <a:off x="282800" y="3310950"/>
              <a:ext cx="3575" cy="3300"/>
            </a:xfrm>
            <a:custGeom>
              <a:rect b="b" l="l" r="r" t="t"/>
              <a:pathLst>
                <a:path extrusionOk="0" h="132" w="143">
                  <a:moveTo>
                    <a:pt x="72" y="1"/>
                  </a:moveTo>
                  <a:cubicBezTo>
                    <a:pt x="36" y="1"/>
                    <a:pt x="0" y="25"/>
                    <a:pt x="0" y="72"/>
                  </a:cubicBezTo>
                  <a:cubicBezTo>
                    <a:pt x="0" y="112"/>
                    <a:pt x="36" y="132"/>
                    <a:pt x="72" y="132"/>
                  </a:cubicBezTo>
                  <a:cubicBezTo>
                    <a:pt x="107" y="132"/>
                    <a:pt x="143" y="112"/>
                    <a:pt x="143" y="72"/>
                  </a:cubicBezTo>
                  <a:cubicBezTo>
                    <a:pt x="143" y="25"/>
                    <a:pt x="107" y="1"/>
                    <a:pt x="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1"/>
            <p:cNvSpPr/>
            <p:nvPr/>
          </p:nvSpPr>
          <p:spPr>
            <a:xfrm>
              <a:off x="993325" y="3477025"/>
              <a:ext cx="18625" cy="16300"/>
            </a:xfrm>
            <a:custGeom>
              <a:rect b="b" l="l" r="r" t="t"/>
              <a:pathLst>
                <a:path extrusionOk="0" h="652" w="745">
                  <a:moveTo>
                    <a:pt x="428" y="0"/>
                  </a:moveTo>
                  <a:cubicBezTo>
                    <a:pt x="143" y="0"/>
                    <a:pt x="1" y="348"/>
                    <a:pt x="207" y="554"/>
                  </a:cubicBezTo>
                  <a:cubicBezTo>
                    <a:pt x="269" y="622"/>
                    <a:pt x="348" y="652"/>
                    <a:pt x="426" y="652"/>
                  </a:cubicBezTo>
                  <a:cubicBezTo>
                    <a:pt x="587" y="652"/>
                    <a:pt x="745" y="524"/>
                    <a:pt x="745" y="333"/>
                  </a:cubicBezTo>
                  <a:cubicBezTo>
                    <a:pt x="745" y="143"/>
                    <a:pt x="602" y="0"/>
                    <a:pt x="4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1"/>
            <p:cNvSpPr/>
            <p:nvPr/>
          </p:nvSpPr>
          <p:spPr>
            <a:xfrm>
              <a:off x="1755325" y="3227650"/>
              <a:ext cx="8325" cy="7100"/>
            </a:xfrm>
            <a:custGeom>
              <a:rect b="b" l="l" r="r" t="t"/>
              <a:pathLst>
                <a:path extrusionOk="0" h="284" w="333">
                  <a:moveTo>
                    <a:pt x="190" y="0"/>
                  </a:moveTo>
                  <a:cubicBezTo>
                    <a:pt x="64" y="0"/>
                    <a:pt x="0" y="158"/>
                    <a:pt x="95" y="238"/>
                  </a:cubicBezTo>
                  <a:cubicBezTo>
                    <a:pt x="122" y="269"/>
                    <a:pt x="157" y="283"/>
                    <a:pt x="192" y="283"/>
                  </a:cubicBezTo>
                  <a:cubicBezTo>
                    <a:pt x="263" y="283"/>
                    <a:pt x="333" y="227"/>
                    <a:pt x="333" y="143"/>
                  </a:cubicBezTo>
                  <a:cubicBezTo>
                    <a:pt x="333" y="63"/>
                    <a:pt x="270" y="0"/>
                    <a:pt x="1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1"/>
            <p:cNvSpPr/>
            <p:nvPr/>
          </p:nvSpPr>
          <p:spPr>
            <a:xfrm>
              <a:off x="1135825" y="3740250"/>
              <a:ext cx="12700" cy="12700"/>
            </a:xfrm>
            <a:custGeom>
              <a:rect b="b" l="l" r="r" t="t"/>
              <a:pathLst>
                <a:path extrusionOk="0" h="508" w="508">
                  <a:moveTo>
                    <a:pt x="254" y="0"/>
                  </a:moveTo>
                  <a:cubicBezTo>
                    <a:pt x="112" y="0"/>
                    <a:pt x="1" y="111"/>
                    <a:pt x="1" y="254"/>
                  </a:cubicBezTo>
                  <a:cubicBezTo>
                    <a:pt x="1" y="396"/>
                    <a:pt x="112" y="507"/>
                    <a:pt x="254" y="507"/>
                  </a:cubicBezTo>
                  <a:cubicBezTo>
                    <a:pt x="397" y="507"/>
                    <a:pt x="507" y="396"/>
                    <a:pt x="507" y="254"/>
                  </a:cubicBezTo>
                  <a:cubicBezTo>
                    <a:pt x="507" y="111"/>
                    <a:pt x="397" y="0"/>
                    <a:pt x="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1"/>
            <p:cNvSpPr/>
            <p:nvPr/>
          </p:nvSpPr>
          <p:spPr>
            <a:xfrm>
              <a:off x="750275" y="3657525"/>
              <a:ext cx="19025" cy="19425"/>
            </a:xfrm>
            <a:custGeom>
              <a:rect b="b" l="l" r="r" t="t"/>
              <a:pathLst>
                <a:path extrusionOk="0" h="777" w="761">
                  <a:moveTo>
                    <a:pt x="381" y="0"/>
                  </a:moveTo>
                  <a:cubicBezTo>
                    <a:pt x="175" y="0"/>
                    <a:pt x="1" y="174"/>
                    <a:pt x="1" y="380"/>
                  </a:cubicBezTo>
                  <a:cubicBezTo>
                    <a:pt x="1" y="602"/>
                    <a:pt x="175" y="776"/>
                    <a:pt x="381" y="776"/>
                  </a:cubicBezTo>
                  <a:cubicBezTo>
                    <a:pt x="587" y="776"/>
                    <a:pt x="761" y="602"/>
                    <a:pt x="761" y="380"/>
                  </a:cubicBezTo>
                  <a:cubicBezTo>
                    <a:pt x="761" y="174"/>
                    <a:pt x="587" y="0"/>
                    <a:pt x="3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1"/>
            <p:cNvSpPr/>
            <p:nvPr/>
          </p:nvSpPr>
          <p:spPr>
            <a:xfrm>
              <a:off x="1249825" y="3396650"/>
              <a:ext cx="11525" cy="9900"/>
            </a:xfrm>
            <a:custGeom>
              <a:rect b="b" l="l" r="r" t="t"/>
              <a:pathLst>
                <a:path extrusionOk="0" h="396" w="461">
                  <a:moveTo>
                    <a:pt x="270" y="1"/>
                  </a:moveTo>
                  <a:cubicBezTo>
                    <a:pt x="96"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1"/>
            <p:cNvSpPr/>
            <p:nvPr/>
          </p:nvSpPr>
          <p:spPr>
            <a:xfrm>
              <a:off x="838550" y="3292950"/>
              <a:ext cx="20625" cy="20600"/>
            </a:xfrm>
            <a:custGeom>
              <a:rect b="b" l="l" r="r" t="t"/>
              <a:pathLst>
                <a:path extrusionOk="0" h="824" w="825">
                  <a:moveTo>
                    <a:pt x="412" y="1"/>
                  </a:moveTo>
                  <a:cubicBezTo>
                    <a:pt x="191" y="1"/>
                    <a:pt x="1" y="175"/>
                    <a:pt x="1" y="412"/>
                  </a:cubicBezTo>
                  <a:cubicBezTo>
                    <a:pt x="1" y="634"/>
                    <a:pt x="191" y="824"/>
                    <a:pt x="412" y="824"/>
                  </a:cubicBezTo>
                  <a:cubicBezTo>
                    <a:pt x="650" y="824"/>
                    <a:pt x="824" y="634"/>
                    <a:pt x="824" y="412"/>
                  </a:cubicBezTo>
                  <a:cubicBezTo>
                    <a:pt x="824" y="175"/>
                    <a:pt x="650" y="1"/>
                    <a:pt x="4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1"/>
            <p:cNvSpPr/>
            <p:nvPr/>
          </p:nvSpPr>
          <p:spPr>
            <a:xfrm>
              <a:off x="901500" y="3437425"/>
              <a:ext cx="11900" cy="11900"/>
            </a:xfrm>
            <a:custGeom>
              <a:rect b="b" l="l" r="r" t="t"/>
              <a:pathLst>
                <a:path extrusionOk="0" h="476" w="476">
                  <a:moveTo>
                    <a:pt x="238" y="1"/>
                  </a:moveTo>
                  <a:cubicBezTo>
                    <a:pt x="111" y="1"/>
                    <a:pt x="0" y="96"/>
                    <a:pt x="0" y="238"/>
                  </a:cubicBezTo>
                  <a:cubicBezTo>
                    <a:pt x="0" y="365"/>
                    <a:pt x="111" y="476"/>
                    <a:pt x="238" y="476"/>
                  </a:cubicBezTo>
                  <a:cubicBezTo>
                    <a:pt x="380" y="476"/>
                    <a:pt x="475" y="365"/>
                    <a:pt x="475" y="238"/>
                  </a:cubicBezTo>
                  <a:cubicBezTo>
                    <a:pt x="475" y="96"/>
                    <a:pt x="380"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1"/>
            <p:cNvSpPr/>
            <p:nvPr/>
          </p:nvSpPr>
          <p:spPr>
            <a:xfrm>
              <a:off x="678625" y="3462775"/>
              <a:ext cx="8750" cy="7525"/>
            </a:xfrm>
            <a:custGeom>
              <a:rect b="b" l="l" r="r" t="t"/>
              <a:pathLst>
                <a:path extrusionOk="0" h="301" w="350">
                  <a:moveTo>
                    <a:pt x="207" y="0"/>
                  </a:moveTo>
                  <a:cubicBezTo>
                    <a:pt x="1" y="0"/>
                    <a:pt x="1" y="301"/>
                    <a:pt x="207" y="301"/>
                  </a:cubicBezTo>
                  <a:cubicBezTo>
                    <a:pt x="286" y="301"/>
                    <a:pt x="349" y="222"/>
                    <a:pt x="349" y="143"/>
                  </a:cubicBezTo>
                  <a:cubicBezTo>
                    <a:pt x="349" y="63"/>
                    <a:pt x="286" y="0"/>
                    <a:pt x="2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1"/>
            <p:cNvSpPr/>
            <p:nvPr/>
          </p:nvSpPr>
          <p:spPr>
            <a:xfrm>
              <a:off x="565825" y="2902650"/>
              <a:ext cx="10700" cy="10725"/>
            </a:xfrm>
            <a:custGeom>
              <a:rect b="b" l="l" r="r" t="t"/>
              <a:pathLst>
                <a:path extrusionOk="0" h="429" w="428">
                  <a:moveTo>
                    <a:pt x="222" y="1"/>
                  </a:moveTo>
                  <a:cubicBezTo>
                    <a:pt x="95" y="1"/>
                    <a:pt x="0" y="96"/>
                    <a:pt x="0" y="222"/>
                  </a:cubicBezTo>
                  <a:cubicBezTo>
                    <a:pt x="0" y="333"/>
                    <a:pt x="95" y="428"/>
                    <a:pt x="222" y="428"/>
                  </a:cubicBezTo>
                  <a:cubicBezTo>
                    <a:pt x="333" y="428"/>
                    <a:pt x="428" y="333"/>
                    <a:pt x="428" y="222"/>
                  </a:cubicBezTo>
                  <a:cubicBezTo>
                    <a:pt x="428" y="96"/>
                    <a:pt x="333" y="1"/>
                    <a:pt x="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1"/>
            <p:cNvSpPr/>
            <p:nvPr/>
          </p:nvSpPr>
          <p:spPr>
            <a:xfrm>
              <a:off x="1133450" y="3781025"/>
              <a:ext cx="9125" cy="9525"/>
            </a:xfrm>
            <a:custGeom>
              <a:rect b="b" l="l" r="r" t="t"/>
              <a:pathLst>
                <a:path extrusionOk="0" h="381" w="365">
                  <a:moveTo>
                    <a:pt x="175" y="0"/>
                  </a:moveTo>
                  <a:cubicBezTo>
                    <a:pt x="80" y="0"/>
                    <a:pt x="1" y="95"/>
                    <a:pt x="1" y="190"/>
                  </a:cubicBezTo>
                  <a:cubicBezTo>
                    <a:pt x="1" y="301"/>
                    <a:pt x="80" y="380"/>
                    <a:pt x="175" y="380"/>
                  </a:cubicBezTo>
                  <a:cubicBezTo>
                    <a:pt x="286" y="380"/>
                    <a:pt x="365" y="301"/>
                    <a:pt x="365" y="190"/>
                  </a:cubicBezTo>
                  <a:cubicBezTo>
                    <a:pt x="365" y="95"/>
                    <a:pt x="286"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1"/>
            <p:cNvSpPr/>
            <p:nvPr/>
          </p:nvSpPr>
          <p:spPr>
            <a:xfrm>
              <a:off x="1313175" y="3178550"/>
              <a:ext cx="16250" cy="14300"/>
            </a:xfrm>
            <a:custGeom>
              <a:rect b="b" l="l" r="r" t="t"/>
              <a:pathLst>
                <a:path extrusionOk="0" h="572" w="650">
                  <a:moveTo>
                    <a:pt x="364" y="1"/>
                  </a:moveTo>
                  <a:cubicBezTo>
                    <a:pt x="111" y="1"/>
                    <a:pt x="0" y="301"/>
                    <a:pt x="174" y="491"/>
                  </a:cubicBezTo>
                  <a:cubicBezTo>
                    <a:pt x="230" y="547"/>
                    <a:pt x="298" y="572"/>
                    <a:pt x="366" y="572"/>
                  </a:cubicBezTo>
                  <a:cubicBezTo>
                    <a:pt x="510" y="572"/>
                    <a:pt x="649" y="458"/>
                    <a:pt x="649" y="286"/>
                  </a:cubicBezTo>
                  <a:cubicBezTo>
                    <a:pt x="649" y="127"/>
                    <a:pt x="523" y="1"/>
                    <a:pt x="3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1"/>
            <p:cNvSpPr/>
            <p:nvPr/>
          </p:nvSpPr>
          <p:spPr>
            <a:xfrm>
              <a:off x="492000" y="2896025"/>
              <a:ext cx="3575" cy="2700"/>
            </a:xfrm>
            <a:custGeom>
              <a:rect b="b" l="l" r="r" t="t"/>
              <a:pathLst>
                <a:path extrusionOk="0" h="108" w="143">
                  <a:moveTo>
                    <a:pt x="72" y="0"/>
                  </a:moveTo>
                  <a:cubicBezTo>
                    <a:pt x="36" y="0"/>
                    <a:pt x="0" y="20"/>
                    <a:pt x="8" y="60"/>
                  </a:cubicBezTo>
                  <a:cubicBezTo>
                    <a:pt x="16" y="91"/>
                    <a:pt x="44" y="107"/>
                    <a:pt x="72" y="107"/>
                  </a:cubicBezTo>
                  <a:cubicBezTo>
                    <a:pt x="99" y="107"/>
                    <a:pt x="127" y="91"/>
                    <a:pt x="135" y="60"/>
                  </a:cubicBezTo>
                  <a:cubicBezTo>
                    <a:pt x="143" y="20"/>
                    <a:pt x="107" y="0"/>
                    <a:pt x="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1"/>
            <p:cNvSpPr/>
            <p:nvPr/>
          </p:nvSpPr>
          <p:spPr>
            <a:xfrm>
              <a:off x="1367000" y="3152025"/>
              <a:ext cx="6750" cy="6375"/>
            </a:xfrm>
            <a:custGeom>
              <a:rect b="b" l="l" r="r" t="t"/>
              <a:pathLst>
                <a:path extrusionOk="0" h="255" w="270">
                  <a:moveTo>
                    <a:pt x="143" y="1"/>
                  </a:moveTo>
                  <a:cubicBezTo>
                    <a:pt x="64" y="1"/>
                    <a:pt x="1" y="48"/>
                    <a:pt x="1" y="127"/>
                  </a:cubicBezTo>
                  <a:cubicBezTo>
                    <a:pt x="1" y="191"/>
                    <a:pt x="64" y="254"/>
                    <a:pt x="143" y="254"/>
                  </a:cubicBezTo>
                  <a:cubicBezTo>
                    <a:pt x="207" y="254"/>
                    <a:pt x="270" y="191"/>
                    <a:pt x="270" y="127"/>
                  </a:cubicBezTo>
                  <a:cubicBezTo>
                    <a:pt x="270" y="48"/>
                    <a:pt x="207" y="1"/>
                    <a:pt x="1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1"/>
            <p:cNvSpPr/>
            <p:nvPr/>
          </p:nvSpPr>
          <p:spPr>
            <a:xfrm>
              <a:off x="963250" y="3620700"/>
              <a:ext cx="39200" cy="33550"/>
            </a:xfrm>
            <a:custGeom>
              <a:rect b="b" l="l" r="r" t="t"/>
              <a:pathLst>
                <a:path extrusionOk="0" h="1342" w="1568">
                  <a:moveTo>
                    <a:pt x="887" y="1"/>
                  </a:moveTo>
                  <a:cubicBezTo>
                    <a:pt x="301" y="1"/>
                    <a:pt x="0" y="729"/>
                    <a:pt x="428" y="1141"/>
                  </a:cubicBezTo>
                  <a:cubicBezTo>
                    <a:pt x="561" y="1279"/>
                    <a:pt x="728" y="1341"/>
                    <a:pt x="893" y="1341"/>
                  </a:cubicBezTo>
                  <a:cubicBezTo>
                    <a:pt x="1235" y="1341"/>
                    <a:pt x="1568" y="1072"/>
                    <a:pt x="1568" y="666"/>
                  </a:cubicBezTo>
                  <a:cubicBezTo>
                    <a:pt x="1568" y="302"/>
                    <a:pt x="1267" y="1"/>
                    <a:pt x="8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1"/>
            <p:cNvSpPr/>
            <p:nvPr/>
          </p:nvSpPr>
          <p:spPr>
            <a:xfrm>
              <a:off x="814800" y="3749750"/>
              <a:ext cx="9925" cy="8825"/>
            </a:xfrm>
            <a:custGeom>
              <a:rect b="b" l="l" r="r" t="t"/>
              <a:pathLst>
                <a:path extrusionOk="0" h="353" w="397">
                  <a:moveTo>
                    <a:pt x="222" y="0"/>
                  </a:moveTo>
                  <a:cubicBezTo>
                    <a:pt x="80" y="0"/>
                    <a:pt x="1" y="190"/>
                    <a:pt x="96" y="301"/>
                  </a:cubicBezTo>
                  <a:cubicBezTo>
                    <a:pt x="131" y="337"/>
                    <a:pt x="175" y="353"/>
                    <a:pt x="218" y="353"/>
                  </a:cubicBezTo>
                  <a:cubicBezTo>
                    <a:pt x="309" y="353"/>
                    <a:pt x="397" y="282"/>
                    <a:pt x="397" y="175"/>
                  </a:cubicBezTo>
                  <a:cubicBezTo>
                    <a:pt x="397" y="80"/>
                    <a:pt x="317"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1"/>
            <p:cNvSpPr/>
            <p:nvPr/>
          </p:nvSpPr>
          <p:spPr>
            <a:xfrm>
              <a:off x="1534050" y="3605675"/>
              <a:ext cx="8325" cy="7925"/>
            </a:xfrm>
            <a:custGeom>
              <a:rect b="b" l="l" r="r" t="t"/>
              <a:pathLst>
                <a:path extrusionOk="0" h="317" w="333">
                  <a:moveTo>
                    <a:pt x="159" y="0"/>
                  </a:moveTo>
                  <a:cubicBezTo>
                    <a:pt x="80" y="0"/>
                    <a:pt x="0" y="63"/>
                    <a:pt x="0" y="158"/>
                  </a:cubicBezTo>
                  <a:cubicBezTo>
                    <a:pt x="0" y="253"/>
                    <a:pt x="80" y="317"/>
                    <a:pt x="159" y="317"/>
                  </a:cubicBezTo>
                  <a:cubicBezTo>
                    <a:pt x="254" y="317"/>
                    <a:pt x="333" y="253"/>
                    <a:pt x="333" y="158"/>
                  </a:cubicBezTo>
                  <a:cubicBezTo>
                    <a:pt x="333" y="63"/>
                    <a:pt x="254" y="0"/>
                    <a:pt x="1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1"/>
            <p:cNvSpPr/>
            <p:nvPr/>
          </p:nvSpPr>
          <p:spPr>
            <a:xfrm>
              <a:off x="1589075" y="3625850"/>
              <a:ext cx="15850" cy="13525"/>
            </a:xfrm>
            <a:custGeom>
              <a:rect b="b" l="l" r="r" t="t"/>
              <a:pathLst>
                <a:path extrusionOk="0" h="541" w="634">
                  <a:moveTo>
                    <a:pt x="365" y="1"/>
                  </a:moveTo>
                  <a:cubicBezTo>
                    <a:pt x="111" y="1"/>
                    <a:pt x="0" y="286"/>
                    <a:pt x="175" y="460"/>
                  </a:cubicBezTo>
                  <a:cubicBezTo>
                    <a:pt x="226" y="516"/>
                    <a:pt x="291" y="541"/>
                    <a:pt x="357" y="541"/>
                  </a:cubicBezTo>
                  <a:cubicBezTo>
                    <a:pt x="496" y="541"/>
                    <a:pt x="634" y="431"/>
                    <a:pt x="634" y="270"/>
                  </a:cubicBezTo>
                  <a:cubicBezTo>
                    <a:pt x="634" y="111"/>
                    <a:pt x="507" y="1"/>
                    <a:pt x="3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1"/>
            <p:cNvSpPr/>
            <p:nvPr/>
          </p:nvSpPr>
          <p:spPr>
            <a:xfrm>
              <a:off x="574125" y="3678500"/>
              <a:ext cx="9150" cy="7800"/>
            </a:xfrm>
            <a:custGeom>
              <a:rect b="b" l="l" r="r" t="t"/>
              <a:pathLst>
                <a:path extrusionOk="0" h="312" w="366">
                  <a:moveTo>
                    <a:pt x="207" y="0"/>
                  </a:moveTo>
                  <a:cubicBezTo>
                    <a:pt x="64" y="0"/>
                    <a:pt x="1" y="159"/>
                    <a:pt x="96" y="270"/>
                  </a:cubicBezTo>
                  <a:cubicBezTo>
                    <a:pt x="125" y="299"/>
                    <a:pt x="162" y="312"/>
                    <a:pt x="198" y="312"/>
                  </a:cubicBezTo>
                  <a:cubicBezTo>
                    <a:pt x="281" y="312"/>
                    <a:pt x="365" y="247"/>
                    <a:pt x="365" y="159"/>
                  </a:cubicBezTo>
                  <a:cubicBezTo>
                    <a:pt x="365" y="64"/>
                    <a:pt x="286" y="0"/>
                    <a:pt x="2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1"/>
            <p:cNvSpPr/>
            <p:nvPr/>
          </p:nvSpPr>
          <p:spPr>
            <a:xfrm>
              <a:off x="868075" y="2734825"/>
              <a:ext cx="4150" cy="2875"/>
            </a:xfrm>
            <a:custGeom>
              <a:rect b="b" l="l" r="r" t="t"/>
              <a:pathLst>
                <a:path extrusionOk="0" h="115" w="166">
                  <a:moveTo>
                    <a:pt x="86" y="0"/>
                  </a:moveTo>
                  <a:cubicBezTo>
                    <a:pt x="1" y="0"/>
                    <a:pt x="95" y="114"/>
                    <a:pt x="142" y="114"/>
                  </a:cubicBezTo>
                  <a:cubicBezTo>
                    <a:pt x="156" y="114"/>
                    <a:pt x="166" y="104"/>
                    <a:pt x="166" y="79"/>
                  </a:cubicBezTo>
                  <a:cubicBezTo>
                    <a:pt x="166" y="32"/>
                    <a:pt x="134" y="0"/>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1"/>
            <p:cNvSpPr/>
            <p:nvPr/>
          </p:nvSpPr>
          <p:spPr>
            <a:xfrm>
              <a:off x="945025" y="3423975"/>
              <a:ext cx="22600" cy="22575"/>
            </a:xfrm>
            <a:custGeom>
              <a:rect b="b" l="l" r="r" t="t"/>
              <a:pathLst>
                <a:path extrusionOk="0" h="903" w="904">
                  <a:moveTo>
                    <a:pt x="460" y="0"/>
                  </a:moveTo>
                  <a:cubicBezTo>
                    <a:pt x="207" y="0"/>
                    <a:pt x="1" y="206"/>
                    <a:pt x="1" y="444"/>
                  </a:cubicBezTo>
                  <a:cubicBezTo>
                    <a:pt x="1" y="697"/>
                    <a:pt x="207" y="903"/>
                    <a:pt x="460" y="903"/>
                  </a:cubicBezTo>
                  <a:cubicBezTo>
                    <a:pt x="713" y="903"/>
                    <a:pt x="904" y="697"/>
                    <a:pt x="904" y="444"/>
                  </a:cubicBezTo>
                  <a:cubicBezTo>
                    <a:pt x="904" y="206"/>
                    <a:pt x="713" y="0"/>
                    <a:pt x="4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1"/>
            <p:cNvSpPr/>
            <p:nvPr/>
          </p:nvSpPr>
          <p:spPr>
            <a:xfrm>
              <a:off x="687350" y="3779825"/>
              <a:ext cx="13075" cy="11225"/>
            </a:xfrm>
            <a:custGeom>
              <a:rect b="b" l="l" r="r" t="t"/>
              <a:pathLst>
                <a:path extrusionOk="0" h="449" w="523">
                  <a:moveTo>
                    <a:pt x="301" y="1"/>
                  </a:moveTo>
                  <a:cubicBezTo>
                    <a:pt x="95" y="1"/>
                    <a:pt x="0" y="238"/>
                    <a:pt x="143" y="381"/>
                  </a:cubicBezTo>
                  <a:cubicBezTo>
                    <a:pt x="190" y="428"/>
                    <a:pt x="247" y="449"/>
                    <a:pt x="302" y="449"/>
                  </a:cubicBezTo>
                  <a:cubicBezTo>
                    <a:pt x="416" y="449"/>
                    <a:pt x="523" y="361"/>
                    <a:pt x="523" y="223"/>
                  </a:cubicBezTo>
                  <a:cubicBezTo>
                    <a:pt x="523" y="96"/>
                    <a:pt x="428" y="1"/>
                    <a:pt x="3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1"/>
            <p:cNvSpPr/>
            <p:nvPr/>
          </p:nvSpPr>
          <p:spPr>
            <a:xfrm>
              <a:off x="1080025" y="3909675"/>
              <a:ext cx="9925" cy="8450"/>
            </a:xfrm>
            <a:custGeom>
              <a:rect b="b" l="l" r="r" t="t"/>
              <a:pathLst>
                <a:path extrusionOk="0" h="338" w="397">
                  <a:moveTo>
                    <a:pt x="222" y="0"/>
                  </a:moveTo>
                  <a:cubicBezTo>
                    <a:pt x="79" y="0"/>
                    <a:pt x="0" y="190"/>
                    <a:pt x="111" y="285"/>
                  </a:cubicBezTo>
                  <a:cubicBezTo>
                    <a:pt x="147" y="322"/>
                    <a:pt x="190" y="337"/>
                    <a:pt x="232" y="337"/>
                  </a:cubicBezTo>
                  <a:cubicBezTo>
                    <a:pt x="317" y="337"/>
                    <a:pt x="396" y="270"/>
                    <a:pt x="396" y="174"/>
                  </a:cubicBezTo>
                  <a:cubicBezTo>
                    <a:pt x="396" y="79"/>
                    <a:pt x="317"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1"/>
            <p:cNvSpPr/>
            <p:nvPr/>
          </p:nvSpPr>
          <p:spPr>
            <a:xfrm>
              <a:off x="564625" y="3363025"/>
              <a:ext cx="5975" cy="5950"/>
            </a:xfrm>
            <a:custGeom>
              <a:rect b="b" l="l" r="r" t="t"/>
              <a:pathLst>
                <a:path extrusionOk="0" h="238" w="239">
                  <a:moveTo>
                    <a:pt x="112" y="0"/>
                  </a:moveTo>
                  <a:cubicBezTo>
                    <a:pt x="48" y="0"/>
                    <a:pt x="1" y="48"/>
                    <a:pt x="1" y="111"/>
                  </a:cubicBezTo>
                  <a:cubicBezTo>
                    <a:pt x="1" y="174"/>
                    <a:pt x="48" y="238"/>
                    <a:pt x="112" y="238"/>
                  </a:cubicBezTo>
                  <a:cubicBezTo>
                    <a:pt x="175" y="238"/>
                    <a:pt x="238" y="174"/>
                    <a:pt x="238" y="111"/>
                  </a:cubicBezTo>
                  <a:cubicBezTo>
                    <a:pt x="238" y="48"/>
                    <a:pt x="175" y="0"/>
                    <a:pt x="1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1"/>
            <p:cNvSpPr/>
            <p:nvPr/>
          </p:nvSpPr>
          <p:spPr>
            <a:xfrm>
              <a:off x="693675" y="3563700"/>
              <a:ext cx="13100" cy="12700"/>
            </a:xfrm>
            <a:custGeom>
              <a:rect b="b" l="l" r="r" t="t"/>
              <a:pathLst>
                <a:path extrusionOk="0" h="508" w="524">
                  <a:moveTo>
                    <a:pt x="270" y="1"/>
                  </a:moveTo>
                  <a:cubicBezTo>
                    <a:pt x="127" y="1"/>
                    <a:pt x="1" y="112"/>
                    <a:pt x="1" y="254"/>
                  </a:cubicBezTo>
                  <a:cubicBezTo>
                    <a:pt x="1" y="397"/>
                    <a:pt x="127" y="507"/>
                    <a:pt x="270" y="507"/>
                  </a:cubicBezTo>
                  <a:cubicBezTo>
                    <a:pt x="412" y="507"/>
                    <a:pt x="523" y="397"/>
                    <a:pt x="523" y="254"/>
                  </a:cubicBezTo>
                  <a:cubicBezTo>
                    <a:pt x="523" y="112"/>
                    <a:pt x="412" y="1"/>
                    <a:pt x="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1"/>
            <p:cNvSpPr/>
            <p:nvPr/>
          </p:nvSpPr>
          <p:spPr>
            <a:xfrm>
              <a:off x="1597000" y="3114825"/>
              <a:ext cx="14650" cy="14675"/>
            </a:xfrm>
            <a:custGeom>
              <a:rect b="b" l="l" r="r" t="t"/>
              <a:pathLst>
                <a:path extrusionOk="0" h="587" w="586">
                  <a:moveTo>
                    <a:pt x="301" y="0"/>
                  </a:moveTo>
                  <a:cubicBezTo>
                    <a:pt x="127" y="0"/>
                    <a:pt x="0" y="127"/>
                    <a:pt x="0" y="285"/>
                  </a:cubicBezTo>
                  <a:cubicBezTo>
                    <a:pt x="0" y="444"/>
                    <a:pt x="127" y="586"/>
                    <a:pt x="301" y="586"/>
                  </a:cubicBezTo>
                  <a:cubicBezTo>
                    <a:pt x="459" y="586"/>
                    <a:pt x="586" y="444"/>
                    <a:pt x="586" y="285"/>
                  </a:cubicBezTo>
                  <a:cubicBezTo>
                    <a:pt x="586" y="127"/>
                    <a:pt x="459" y="0"/>
                    <a:pt x="3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1"/>
            <p:cNvSpPr/>
            <p:nvPr/>
          </p:nvSpPr>
          <p:spPr>
            <a:xfrm>
              <a:off x="1217775" y="3939350"/>
              <a:ext cx="6750" cy="5975"/>
            </a:xfrm>
            <a:custGeom>
              <a:rect b="b" l="l" r="r" t="t"/>
              <a:pathLst>
                <a:path extrusionOk="0" h="239" w="270">
                  <a:moveTo>
                    <a:pt x="143" y="1"/>
                  </a:moveTo>
                  <a:cubicBezTo>
                    <a:pt x="0" y="17"/>
                    <a:pt x="0" y="222"/>
                    <a:pt x="143" y="238"/>
                  </a:cubicBezTo>
                  <a:cubicBezTo>
                    <a:pt x="206" y="238"/>
                    <a:pt x="270" y="191"/>
                    <a:pt x="270" y="112"/>
                  </a:cubicBezTo>
                  <a:cubicBezTo>
                    <a:pt x="270" y="48"/>
                    <a:pt x="206" y="1"/>
                    <a:pt x="1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1"/>
            <p:cNvSpPr/>
            <p:nvPr/>
          </p:nvSpPr>
          <p:spPr>
            <a:xfrm>
              <a:off x="1448950" y="3395075"/>
              <a:ext cx="15050" cy="15475"/>
            </a:xfrm>
            <a:custGeom>
              <a:rect b="b" l="l" r="r" t="t"/>
              <a:pathLst>
                <a:path extrusionOk="0" h="619" w="602">
                  <a:moveTo>
                    <a:pt x="301" y="1"/>
                  </a:moveTo>
                  <a:cubicBezTo>
                    <a:pt x="127" y="1"/>
                    <a:pt x="0" y="143"/>
                    <a:pt x="0" y="317"/>
                  </a:cubicBezTo>
                  <a:cubicBezTo>
                    <a:pt x="0" y="476"/>
                    <a:pt x="127" y="618"/>
                    <a:pt x="301" y="618"/>
                  </a:cubicBezTo>
                  <a:cubicBezTo>
                    <a:pt x="475" y="618"/>
                    <a:pt x="602" y="476"/>
                    <a:pt x="602" y="317"/>
                  </a:cubicBezTo>
                  <a:cubicBezTo>
                    <a:pt x="602" y="143"/>
                    <a:pt x="475" y="1"/>
                    <a:pt x="3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1"/>
            <p:cNvSpPr/>
            <p:nvPr/>
          </p:nvSpPr>
          <p:spPr>
            <a:xfrm>
              <a:off x="983050" y="3264850"/>
              <a:ext cx="8725" cy="7150"/>
            </a:xfrm>
            <a:custGeom>
              <a:rect b="b" l="l" r="r" t="t"/>
              <a:pathLst>
                <a:path extrusionOk="0" h="286" w="349">
                  <a:moveTo>
                    <a:pt x="206" y="0"/>
                  </a:moveTo>
                  <a:cubicBezTo>
                    <a:pt x="0" y="0"/>
                    <a:pt x="0" y="285"/>
                    <a:pt x="206" y="285"/>
                  </a:cubicBezTo>
                  <a:cubicBezTo>
                    <a:pt x="285" y="285"/>
                    <a:pt x="348" y="222"/>
                    <a:pt x="348" y="143"/>
                  </a:cubicBezTo>
                  <a:cubicBezTo>
                    <a:pt x="348" y="64"/>
                    <a:pt x="285"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1"/>
            <p:cNvSpPr/>
            <p:nvPr/>
          </p:nvSpPr>
          <p:spPr>
            <a:xfrm>
              <a:off x="621250" y="3266025"/>
              <a:ext cx="7925" cy="7950"/>
            </a:xfrm>
            <a:custGeom>
              <a:rect b="b" l="l" r="r" t="t"/>
              <a:pathLst>
                <a:path extrusionOk="0" h="318" w="317">
                  <a:moveTo>
                    <a:pt x="158" y="1"/>
                  </a:moveTo>
                  <a:cubicBezTo>
                    <a:pt x="79" y="1"/>
                    <a:pt x="0" y="80"/>
                    <a:pt x="0" y="159"/>
                  </a:cubicBezTo>
                  <a:cubicBezTo>
                    <a:pt x="0" y="254"/>
                    <a:pt x="79" y="318"/>
                    <a:pt x="158" y="318"/>
                  </a:cubicBezTo>
                  <a:cubicBezTo>
                    <a:pt x="253" y="318"/>
                    <a:pt x="317" y="254"/>
                    <a:pt x="317" y="159"/>
                  </a:cubicBezTo>
                  <a:cubicBezTo>
                    <a:pt x="317" y="80"/>
                    <a:pt x="253" y="1"/>
                    <a:pt x="1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1"/>
            <p:cNvSpPr/>
            <p:nvPr/>
          </p:nvSpPr>
          <p:spPr>
            <a:xfrm>
              <a:off x="1020650" y="3311550"/>
              <a:ext cx="13075" cy="10850"/>
            </a:xfrm>
            <a:custGeom>
              <a:rect b="b" l="l" r="r" t="t"/>
              <a:pathLst>
                <a:path extrusionOk="0" h="434" w="523">
                  <a:moveTo>
                    <a:pt x="301" y="1"/>
                  </a:moveTo>
                  <a:cubicBezTo>
                    <a:pt x="95" y="1"/>
                    <a:pt x="0" y="238"/>
                    <a:pt x="143" y="365"/>
                  </a:cubicBezTo>
                  <a:cubicBezTo>
                    <a:pt x="190" y="412"/>
                    <a:pt x="248" y="434"/>
                    <a:pt x="305" y="434"/>
                  </a:cubicBezTo>
                  <a:cubicBezTo>
                    <a:pt x="417" y="434"/>
                    <a:pt x="523" y="349"/>
                    <a:pt x="523" y="222"/>
                  </a:cubicBezTo>
                  <a:cubicBezTo>
                    <a:pt x="523" y="96"/>
                    <a:pt x="412" y="1"/>
                    <a:pt x="3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1"/>
            <p:cNvSpPr/>
            <p:nvPr/>
          </p:nvSpPr>
          <p:spPr>
            <a:xfrm>
              <a:off x="994925" y="3108875"/>
              <a:ext cx="21775" cy="18625"/>
            </a:xfrm>
            <a:custGeom>
              <a:rect b="b" l="l" r="r" t="t"/>
              <a:pathLst>
                <a:path extrusionOk="0" h="745" w="871">
                  <a:moveTo>
                    <a:pt x="491" y="1"/>
                  </a:moveTo>
                  <a:cubicBezTo>
                    <a:pt x="158" y="1"/>
                    <a:pt x="0" y="397"/>
                    <a:pt x="238" y="634"/>
                  </a:cubicBezTo>
                  <a:cubicBezTo>
                    <a:pt x="308" y="710"/>
                    <a:pt x="399" y="744"/>
                    <a:pt x="489" y="744"/>
                  </a:cubicBezTo>
                  <a:cubicBezTo>
                    <a:pt x="680" y="744"/>
                    <a:pt x="871" y="591"/>
                    <a:pt x="871" y="365"/>
                  </a:cubicBezTo>
                  <a:cubicBezTo>
                    <a:pt x="871" y="159"/>
                    <a:pt x="697" y="1"/>
                    <a:pt x="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1"/>
            <p:cNvSpPr/>
            <p:nvPr/>
          </p:nvSpPr>
          <p:spPr>
            <a:xfrm>
              <a:off x="514400" y="3732325"/>
              <a:ext cx="5125" cy="3550"/>
            </a:xfrm>
            <a:custGeom>
              <a:rect b="b" l="l" r="r" t="t"/>
              <a:pathLst>
                <a:path extrusionOk="0" h="142" w="205">
                  <a:moveTo>
                    <a:pt x="110" y="1"/>
                  </a:moveTo>
                  <a:cubicBezTo>
                    <a:pt x="0" y="1"/>
                    <a:pt x="115" y="141"/>
                    <a:pt x="174" y="141"/>
                  </a:cubicBezTo>
                  <a:cubicBezTo>
                    <a:pt x="192" y="141"/>
                    <a:pt x="205" y="129"/>
                    <a:pt x="205" y="96"/>
                  </a:cubicBezTo>
                  <a:cubicBezTo>
                    <a:pt x="205" y="48"/>
                    <a:pt x="173" y="1"/>
                    <a:pt x="1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1"/>
            <p:cNvSpPr/>
            <p:nvPr/>
          </p:nvSpPr>
          <p:spPr>
            <a:xfrm>
              <a:off x="1623125" y="2777575"/>
              <a:ext cx="3975" cy="3975"/>
            </a:xfrm>
            <a:custGeom>
              <a:rect b="b" l="l" r="r" t="t"/>
              <a:pathLst>
                <a:path extrusionOk="0" h="159" w="159">
                  <a:moveTo>
                    <a:pt x="79" y="0"/>
                  </a:moveTo>
                  <a:cubicBezTo>
                    <a:pt x="48" y="0"/>
                    <a:pt x="0" y="32"/>
                    <a:pt x="0" y="79"/>
                  </a:cubicBezTo>
                  <a:cubicBezTo>
                    <a:pt x="0" y="127"/>
                    <a:pt x="48" y="159"/>
                    <a:pt x="79" y="159"/>
                  </a:cubicBezTo>
                  <a:cubicBezTo>
                    <a:pt x="127" y="159"/>
                    <a:pt x="158" y="127"/>
                    <a:pt x="158" y="79"/>
                  </a:cubicBezTo>
                  <a:cubicBezTo>
                    <a:pt x="158" y="32"/>
                    <a:pt x="127" y="0"/>
                    <a:pt x="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1"/>
            <p:cNvSpPr/>
            <p:nvPr/>
          </p:nvSpPr>
          <p:spPr>
            <a:xfrm>
              <a:off x="241225" y="3462375"/>
              <a:ext cx="2000" cy="2000"/>
            </a:xfrm>
            <a:custGeom>
              <a:rect b="b" l="l" r="r" t="t"/>
              <a:pathLst>
                <a:path extrusionOk="0" h="80" w="80">
                  <a:moveTo>
                    <a:pt x="48" y="0"/>
                  </a:moveTo>
                  <a:cubicBezTo>
                    <a:pt x="1" y="0"/>
                    <a:pt x="1" y="64"/>
                    <a:pt x="48" y="79"/>
                  </a:cubicBezTo>
                  <a:cubicBezTo>
                    <a:pt x="64" y="64"/>
                    <a:pt x="80" y="48"/>
                    <a:pt x="80" y="32"/>
                  </a:cubicBezTo>
                  <a:cubicBezTo>
                    <a:pt x="80" y="16"/>
                    <a:pt x="64" y="0"/>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1"/>
            <p:cNvSpPr/>
            <p:nvPr/>
          </p:nvSpPr>
          <p:spPr>
            <a:xfrm>
              <a:off x="842125" y="2888000"/>
              <a:ext cx="14275" cy="12175"/>
            </a:xfrm>
            <a:custGeom>
              <a:rect b="b" l="l" r="r" t="t"/>
              <a:pathLst>
                <a:path extrusionOk="0" h="487" w="571">
                  <a:moveTo>
                    <a:pt x="317" y="1"/>
                  </a:moveTo>
                  <a:cubicBezTo>
                    <a:pt x="111" y="1"/>
                    <a:pt x="0" y="254"/>
                    <a:pt x="143" y="412"/>
                  </a:cubicBezTo>
                  <a:cubicBezTo>
                    <a:pt x="194" y="464"/>
                    <a:pt x="257" y="487"/>
                    <a:pt x="319" y="487"/>
                  </a:cubicBezTo>
                  <a:cubicBezTo>
                    <a:pt x="448" y="487"/>
                    <a:pt x="570" y="388"/>
                    <a:pt x="570" y="238"/>
                  </a:cubicBezTo>
                  <a:cubicBezTo>
                    <a:pt x="570" y="112"/>
                    <a:pt x="459" y="1"/>
                    <a:pt x="3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1"/>
            <p:cNvSpPr/>
            <p:nvPr/>
          </p:nvSpPr>
          <p:spPr>
            <a:xfrm>
              <a:off x="615300" y="3382025"/>
              <a:ext cx="9525" cy="8275"/>
            </a:xfrm>
            <a:custGeom>
              <a:rect b="b" l="l" r="r" t="t"/>
              <a:pathLst>
                <a:path extrusionOk="0" h="331" w="381">
                  <a:moveTo>
                    <a:pt x="222" y="0"/>
                  </a:moveTo>
                  <a:cubicBezTo>
                    <a:pt x="80" y="0"/>
                    <a:pt x="1" y="174"/>
                    <a:pt x="111" y="285"/>
                  </a:cubicBezTo>
                  <a:cubicBezTo>
                    <a:pt x="142" y="316"/>
                    <a:pt x="182" y="330"/>
                    <a:pt x="221" y="330"/>
                  </a:cubicBezTo>
                  <a:cubicBezTo>
                    <a:pt x="302" y="330"/>
                    <a:pt x="381" y="270"/>
                    <a:pt x="381" y="174"/>
                  </a:cubicBezTo>
                  <a:cubicBezTo>
                    <a:pt x="381" y="79"/>
                    <a:pt x="317"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1"/>
            <p:cNvSpPr/>
            <p:nvPr/>
          </p:nvSpPr>
          <p:spPr>
            <a:xfrm>
              <a:off x="462650" y="3781025"/>
              <a:ext cx="3450" cy="2375"/>
            </a:xfrm>
            <a:custGeom>
              <a:rect b="b" l="l" r="r" t="t"/>
              <a:pathLst>
                <a:path extrusionOk="0" h="95" w="138">
                  <a:moveTo>
                    <a:pt x="74" y="0"/>
                  </a:moveTo>
                  <a:cubicBezTo>
                    <a:pt x="1" y="0"/>
                    <a:pt x="78" y="94"/>
                    <a:pt x="117" y="94"/>
                  </a:cubicBezTo>
                  <a:cubicBezTo>
                    <a:pt x="129" y="94"/>
                    <a:pt x="137" y="86"/>
                    <a:pt x="137" y="64"/>
                  </a:cubicBezTo>
                  <a:cubicBezTo>
                    <a:pt x="137" y="32"/>
                    <a:pt x="106" y="0"/>
                    <a:pt x="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1"/>
            <p:cNvSpPr/>
            <p:nvPr/>
          </p:nvSpPr>
          <p:spPr>
            <a:xfrm>
              <a:off x="1067700" y="2685725"/>
              <a:ext cx="4425" cy="3050"/>
            </a:xfrm>
            <a:custGeom>
              <a:rect b="b" l="l" r="r" t="t"/>
              <a:pathLst>
                <a:path extrusionOk="0" h="122" w="177">
                  <a:moveTo>
                    <a:pt x="97" y="1"/>
                  </a:moveTo>
                  <a:cubicBezTo>
                    <a:pt x="1" y="1"/>
                    <a:pt x="98" y="121"/>
                    <a:pt x="149" y="121"/>
                  </a:cubicBezTo>
                  <a:cubicBezTo>
                    <a:pt x="165" y="121"/>
                    <a:pt x="177" y="110"/>
                    <a:pt x="177" y="80"/>
                  </a:cubicBezTo>
                  <a:cubicBezTo>
                    <a:pt x="177" y="33"/>
                    <a:pt x="145" y="1"/>
                    <a:pt x="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1"/>
            <p:cNvSpPr/>
            <p:nvPr/>
          </p:nvSpPr>
          <p:spPr>
            <a:xfrm>
              <a:off x="1205900" y="3188850"/>
              <a:ext cx="6750" cy="6750"/>
            </a:xfrm>
            <a:custGeom>
              <a:rect b="b" l="l" r="r" t="t"/>
              <a:pathLst>
                <a:path extrusionOk="0" h="270" w="270">
                  <a:moveTo>
                    <a:pt x="143" y="0"/>
                  </a:moveTo>
                  <a:cubicBezTo>
                    <a:pt x="64" y="0"/>
                    <a:pt x="0" y="64"/>
                    <a:pt x="0" y="143"/>
                  </a:cubicBezTo>
                  <a:cubicBezTo>
                    <a:pt x="0" y="222"/>
                    <a:pt x="64" y="269"/>
                    <a:pt x="143" y="269"/>
                  </a:cubicBezTo>
                  <a:cubicBezTo>
                    <a:pt x="206" y="269"/>
                    <a:pt x="270" y="222"/>
                    <a:pt x="270" y="143"/>
                  </a:cubicBezTo>
                  <a:cubicBezTo>
                    <a:pt x="270" y="64"/>
                    <a:pt x="206"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1"/>
            <p:cNvSpPr/>
            <p:nvPr/>
          </p:nvSpPr>
          <p:spPr>
            <a:xfrm>
              <a:off x="1034675" y="2791425"/>
              <a:ext cx="3800" cy="2525"/>
            </a:xfrm>
            <a:custGeom>
              <a:rect b="b" l="l" r="r" t="t"/>
              <a:pathLst>
                <a:path extrusionOk="0" h="101" w="152">
                  <a:moveTo>
                    <a:pt x="73" y="0"/>
                  </a:moveTo>
                  <a:cubicBezTo>
                    <a:pt x="0" y="0"/>
                    <a:pt x="83" y="101"/>
                    <a:pt x="128" y="101"/>
                  </a:cubicBezTo>
                  <a:cubicBezTo>
                    <a:pt x="142" y="101"/>
                    <a:pt x="152" y="90"/>
                    <a:pt x="152" y="64"/>
                  </a:cubicBezTo>
                  <a:cubicBezTo>
                    <a:pt x="152" y="32"/>
                    <a:pt x="120" y="0"/>
                    <a:pt x="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1"/>
            <p:cNvSpPr/>
            <p:nvPr/>
          </p:nvSpPr>
          <p:spPr>
            <a:xfrm>
              <a:off x="1237575" y="3118000"/>
              <a:ext cx="6750" cy="5950"/>
            </a:xfrm>
            <a:custGeom>
              <a:rect b="b" l="l" r="r" t="t"/>
              <a:pathLst>
                <a:path extrusionOk="0" h="238" w="270">
                  <a:moveTo>
                    <a:pt x="158" y="0"/>
                  </a:moveTo>
                  <a:cubicBezTo>
                    <a:pt x="0" y="0"/>
                    <a:pt x="0" y="238"/>
                    <a:pt x="158" y="238"/>
                  </a:cubicBezTo>
                  <a:cubicBezTo>
                    <a:pt x="222" y="238"/>
                    <a:pt x="269" y="190"/>
                    <a:pt x="269" y="127"/>
                  </a:cubicBezTo>
                  <a:cubicBezTo>
                    <a:pt x="269" y="63"/>
                    <a:pt x="222" y="0"/>
                    <a:pt x="1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1"/>
            <p:cNvSpPr/>
            <p:nvPr/>
          </p:nvSpPr>
          <p:spPr>
            <a:xfrm>
              <a:off x="975525" y="3843175"/>
              <a:ext cx="13075" cy="12675"/>
            </a:xfrm>
            <a:custGeom>
              <a:rect b="b" l="l" r="r" t="t"/>
              <a:pathLst>
                <a:path extrusionOk="0" h="507" w="523">
                  <a:moveTo>
                    <a:pt x="254" y="0"/>
                  </a:moveTo>
                  <a:cubicBezTo>
                    <a:pt x="111" y="0"/>
                    <a:pt x="0" y="111"/>
                    <a:pt x="0" y="254"/>
                  </a:cubicBezTo>
                  <a:cubicBezTo>
                    <a:pt x="0" y="396"/>
                    <a:pt x="111" y="507"/>
                    <a:pt x="254" y="507"/>
                  </a:cubicBezTo>
                  <a:cubicBezTo>
                    <a:pt x="396" y="507"/>
                    <a:pt x="523" y="396"/>
                    <a:pt x="523" y="254"/>
                  </a:cubicBezTo>
                  <a:cubicBezTo>
                    <a:pt x="523" y="111"/>
                    <a:pt x="396" y="0"/>
                    <a:pt x="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1"/>
            <p:cNvSpPr/>
            <p:nvPr/>
          </p:nvSpPr>
          <p:spPr>
            <a:xfrm>
              <a:off x="1676950" y="3792950"/>
              <a:ext cx="9125" cy="7900"/>
            </a:xfrm>
            <a:custGeom>
              <a:rect b="b" l="l" r="r" t="t"/>
              <a:pathLst>
                <a:path extrusionOk="0" h="316" w="365">
                  <a:moveTo>
                    <a:pt x="205" y="1"/>
                  </a:moveTo>
                  <a:cubicBezTo>
                    <a:pt x="166" y="1"/>
                    <a:pt x="126" y="15"/>
                    <a:pt x="95" y="46"/>
                  </a:cubicBezTo>
                  <a:cubicBezTo>
                    <a:pt x="0" y="141"/>
                    <a:pt x="64" y="315"/>
                    <a:pt x="206" y="315"/>
                  </a:cubicBezTo>
                  <a:cubicBezTo>
                    <a:pt x="301" y="315"/>
                    <a:pt x="365" y="252"/>
                    <a:pt x="365" y="157"/>
                  </a:cubicBezTo>
                  <a:cubicBezTo>
                    <a:pt x="365" y="61"/>
                    <a:pt x="286" y="1"/>
                    <a:pt x="2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1"/>
            <p:cNvSpPr/>
            <p:nvPr/>
          </p:nvSpPr>
          <p:spPr>
            <a:xfrm>
              <a:off x="1319900" y="3943275"/>
              <a:ext cx="15450" cy="13175"/>
            </a:xfrm>
            <a:custGeom>
              <a:rect b="b" l="l" r="r" t="t"/>
              <a:pathLst>
                <a:path extrusionOk="0" h="527" w="618">
                  <a:moveTo>
                    <a:pt x="389" y="1"/>
                  </a:moveTo>
                  <a:cubicBezTo>
                    <a:pt x="381" y="1"/>
                    <a:pt x="373" y="1"/>
                    <a:pt x="365" y="2"/>
                  </a:cubicBezTo>
                  <a:cubicBezTo>
                    <a:pt x="127" y="2"/>
                    <a:pt x="0" y="287"/>
                    <a:pt x="175" y="445"/>
                  </a:cubicBezTo>
                  <a:cubicBezTo>
                    <a:pt x="226" y="502"/>
                    <a:pt x="290" y="526"/>
                    <a:pt x="353" y="526"/>
                  </a:cubicBezTo>
                  <a:cubicBezTo>
                    <a:pt x="487" y="526"/>
                    <a:pt x="618" y="416"/>
                    <a:pt x="618" y="255"/>
                  </a:cubicBezTo>
                  <a:cubicBezTo>
                    <a:pt x="618" y="121"/>
                    <a:pt x="519" y="1"/>
                    <a:pt x="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1"/>
            <p:cNvSpPr/>
            <p:nvPr/>
          </p:nvSpPr>
          <p:spPr>
            <a:xfrm>
              <a:off x="1238350" y="3444550"/>
              <a:ext cx="26550" cy="22450"/>
            </a:xfrm>
            <a:custGeom>
              <a:rect b="b" l="l" r="r" t="t"/>
              <a:pathLst>
                <a:path extrusionOk="0" h="898" w="1062">
                  <a:moveTo>
                    <a:pt x="602" y="1"/>
                  </a:moveTo>
                  <a:cubicBezTo>
                    <a:pt x="207" y="1"/>
                    <a:pt x="1" y="492"/>
                    <a:pt x="286" y="761"/>
                  </a:cubicBezTo>
                  <a:cubicBezTo>
                    <a:pt x="380" y="855"/>
                    <a:pt x="497" y="897"/>
                    <a:pt x="611" y="897"/>
                  </a:cubicBezTo>
                  <a:cubicBezTo>
                    <a:pt x="842" y="897"/>
                    <a:pt x="1062" y="725"/>
                    <a:pt x="1062" y="460"/>
                  </a:cubicBezTo>
                  <a:cubicBezTo>
                    <a:pt x="1046" y="207"/>
                    <a:pt x="856" y="1"/>
                    <a:pt x="6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1"/>
            <p:cNvSpPr/>
            <p:nvPr/>
          </p:nvSpPr>
          <p:spPr>
            <a:xfrm>
              <a:off x="1642500" y="3465725"/>
              <a:ext cx="7150" cy="5675"/>
            </a:xfrm>
            <a:custGeom>
              <a:rect b="b" l="l" r="r" t="t"/>
              <a:pathLst>
                <a:path extrusionOk="0" h="227" w="286">
                  <a:moveTo>
                    <a:pt x="143" y="1"/>
                  </a:moveTo>
                  <a:cubicBezTo>
                    <a:pt x="84" y="1"/>
                    <a:pt x="25" y="40"/>
                    <a:pt x="17" y="120"/>
                  </a:cubicBezTo>
                  <a:cubicBezTo>
                    <a:pt x="1" y="191"/>
                    <a:pt x="72" y="227"/>
                    <a:pt x="143" y="227"/>
                  </a:cubicBezTo>
                  <a:cubicBezTo>
                    <a:pt x="215" y="227"/>
                    <a:pt x="286" y="191"/>
                    <a:pt x="270" y="120"/>
                  </a:cubicBezTo>
                  <a:cubicBezTo>
                    <a:pt x="262" y="40"/>
                    <a:pt x="203" y="1"/>
                    <a:pt x="1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1"/>
            <p:cNvSpPr/>
            <p:nvPr/>
          </p:nvSpPr>
          <p:spPr>
            <a:xfrm>
              <a:off x="412625" y="3336900"/>
              <a:ext cx="13875" cy="11775"/>
            </a:xfrm>
            <a:custGeom>
              <a:rect b="b" l="l" r="r" t="t"/>
              <a:pathLst>
                <a:path extrusionOk="0" h="471" w="555">
                  <a:moveTo>
                    <a:pt x="317" y="0"/>
                  </a:moveTo>
                  <a:cubicBezTo>
                    <a:pt x="112" y="0"/>
                    <a:pt x="1" y="253"/>
                    <a:pt x="159" y="396"/>
                  </a:cubicBezTo>
                  <a:cubicBezTo>
                    <a:pt x="206" y="448"/>
                    <a:pt x="265" y="471"/>
                    <a:pt x="323" y="471"/>
                  </a:cubicBezTo>
                  <a:cubicBezTo>
                    <a:pt x="441" y="471"/>
                    <a:pt x="555" y="376"/>
                    <a:pt x="555" y="238"/>
                  </a:cubicBezTo>
                  <a:cubicBezTo>
                    <a:pt x="555" y="95"/>
                    <a:pt x="444" y="0"/>
                    <a:pt x="3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1"/>
            <p:cNvSpPr/>
            <p:nvPr/>
          </p:nvSpPr>
          <p:spPr>
            <a:xfrm>
              <a:off x="927625" y="3858600"/>
              <a:ext cx="12675" cy="12300"/>
            </a:xfrm>
            <a:custGeom>
              <a:rect b="b" l="l" r="r" t="t"/>
              <a:pathLst>
                <a:path extrusionOk="0" h="492" w="507">
                  <a:moveTo>
                    <a:pt x="254" y="1"/>
                  </a:moveTo>
                  <a:cubicBezTo>
                    <a:pt x="111" y="1"/>
                    <a:pt x="0" y="112"/>
                    <a:pt x="0" y="254"/>
                  </a:cubicBezTo>
                  <a:cubicBezTo>
                    <a:pt x="0" y="381"/>
                    <a:pt x="111" y="492"/>
                    <a:pt x="254" y="492"/>
                  </a:cubicBezTo>
                  <a:cubicBezTo>
                    <a:pt x="380" y="492"/>
                    <a:pt x="507" y="381"/>
                    <a:pt x="507" y="254"/>
                  </a:cubicBezTo>
                  <a:cubicBezTo>
                    <a:pt x="507" y="112"/>
                    <a:pt x="380" y="1"/>
                    <a:pt x="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1"/>
            <p:cNvSpPr/>
            <p:nvPr/>
          </p:nvSpPr>
          <p:spPr>
            <a:xfrm>
              <a:off x="1396300" y="3457175"/>
              <a:ext cx="7550" cy="7200"/>
            </a:xfrm>
            <a:custGeom>
              <a:rect b="b" l="l" r="r" t="t"/>
              <a:pathLst>
                <a:path extrusionOk="0" h="288" w="302">
                  <a:moveTo>
                    <a:pt x="135" y="0"/>
                  </a:moveTo>
                  <a:cubicBezTo>
                    <a:pt x="53" y="0"/>
                    <a:pt x="0" y="73"/>
                    <a:pt x="0" y="145"/>
                  </a:cubicBezTo>
                  <a:cubicBezTo>
                    <a:pt x="0" y="224"/>
                    <a:pt x="64" y="287"/>
                    <a:pt x="159" y="287"/>
                  </a:cubicBezTo>
                  <a:cubicBezTo>
                    <a:pt x="238" y="287"/>
                    <a:pt x="301" y="224"/>
                    <a:pt x="301" y="145"/>
                  </a:cubicBezTo>
                  <a:cubicBezTo>
                    <a:pt x="301" y="73"/>
                    <a:pt x="248" y="0"/>
                    <a:pt x="179" y="0"/>
                  </a:cubicBezTo>
                  <a:cubicBezTo>
                    <a:pt x="172" y="0"/>
                    <a:pt x="166" y="1"/>
                    <a:pt x="159" y="2"/>
                  </a:cubicBezTo>
                  <a:cubicBezTo>
                    <a:pt x="150" y="1"/>
                    <a:pt x="142" y="0"/>
                    <a:pt x="1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1"/>
            <p:cNvSpPr/>
            <p:nvPr/>
          </p:nvSpPr>
          <p:spPr>
            <a:xfrm>
              <a:off x="1439675" y="3754100"/>
              <a:ext cx="6125" cy="4200"/>
            </a:xfrm>
            <a:custGeom>
              <a:rect b="b" l="l" r="r" t="t"/>
              <a:pathLst>
                <a:path extrusionOk="0" h="168" w="245">
                  <a:moveTo>
                    <a:pt x="134" y="1"/>
                  </a:moveTo>
                  <a:cubicBezTo>
                    <a:pt x="0" y="1"/>
                    <a:pt x="127" y="168"/>
                    <a:pt x="201" y="168"/>
                  </a:cubicBezTo>
                  <a:cubicBezTo>
                    <a:pt x="223" y="168"/>
                    <a:pt x="241" y="152"/>
                    <a:pt x="245" y="111"/>
                  </a:cubicBezTo>
                  <a:cubicBezTo>
                    <a:pt x="245" y="48"/>
                    <a:pt x="197" y="1"/>
                    <a:pt x="1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1"/>
            <p:cNvSpPr/>
            <p:nvPr/>
          </p:nvSpPr>
          <p:spPr>
            <a:xfrm>
              <a:off x="1256575" y="3045950"/>
              <a:ext cx="5150" cy="5175"/>
            </a:xfrm>
            <a:custGeom>
              <a:rect b="b" l="l" r="r" t="t"/>
              <a:pathLst>
                <a:path extrusionOk="0" h="207" w="206">
                  <a:moveTo>
                    <a:pt x="95" y="0"/>
                  </a:moveTo>
                  <a:cubicBezTo>
                    <a:pt x="48" y="0"/>
                    <a:pt x="0" y="48"/>
                    <a:pt x="0" y="111"/>
                  </a:cubicBezTo>
                  <a:cubicBezTo>
                    <a:pt x="0" y="159"/>
                    <a:pt x="48" y="206"/>
                    <a:pt x="95" y="206"/>
                  </a:cubicBezTo>
                  <a:cubicBezTo>
                    <a:pt x="158" y="206"/>
                    <a:pt x="206" y="159"/>
                    <a:pt x="206" y="111"/>
                  </a:cubicBezTo>
                  <a:cubicBezTo>
                    <a:pt x="206" y="48"/>
                    <a:pt x="158" y="0"/>
                    <a:pt x="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1"/>
            <p:cNvSpPr/>
            <p:nvPr/>
          </p:nvSpPr>
          <p:spPr>
            <a:xfrm>
              <a:off x="1158800" y="3260100"/>
              <a:ext cx="10300" cy="10325"/>
            </a:xfrm>
            <a:custGeom>
              <a:rect b="b" l="l" r="r" t="t"/>
              <a:pathLst>
                <a:path extrusionOk="0" h="413" w="412">
                  <a:moveTo>
                    <a:pt x="206" y="0"/>
                  </a:moveTo>
                  <a:cubicBezTo>
                    <a:pt x="95" y="0"/>
                    <a:pt x="0" y="95"/>
                    <a:pt x="0" y="206"/>
                  </a:cubicBezTo>
                  <a:cubicBezTo>
                    <a:pt x="0" y="317"/>
                    <a:pt x="95" y="412"/>
                    <a:pt x="206" y="412"/>
                  </a:cubicBezTo>
                  <a:cubicBezTo>
                    <a:pt x="317" y="412"/>
                    <a:pt x="412" y="317"/>
                    <a:pt x="412" y="206"/>
                  </a:cubicBezTo>
                  <a:cubicBezTo>
                    <a:pt x="412" y="95"/>
                    <a:pt x="317"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1"/>
            <p:cNvSpPr/>
            <p:nvPr/>
          </p:nvSpPr>
          <p:spPr>
            <a:xfrm>
              <a:off x="1449150" y="2909775"/>
              <a:ext cx="6150" cy="4050"/>
            </a:xfrm>
            <a:custGeom>
              <a:rect b="b" l="l" r="r" t="t"/>
              <a:pathLst>
                <a:path extrusionOk="0" h="162" w="246">
                  <a:moveTo>
                    <a:pt x="135" y="1"/>
                  </a:moveTo>
                  <a:cubicBezTo>
                    <a:pt x="0" y="1"/>
                    <a:pt x="140" y="161"/>
                    <a:pt x="210" y="161"/>
                  </a:cubicBezTo>
                  <a:cubicBezTo>
                    <a:pt x="231" y="161"/>
                    <a:pt x="246" y="147"/>
                    <a:pt x="246" y="111"/>
                  </a:cubicBezTo>
                  <a:cubicBezTo>
                    <a:pt x="246" y="48"/>
                    <a:pt x="198" y="1"/>
                    <a:pt x="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1"/>
            <p:cNvSpPr/>
            <p:nvPr/>
          </p:nvSpPr>
          <p:spPr>
            <a:xfrm>
              <a:off x="690500" y="2730475"/>
              <a:ext cx="4775" cy="3975"/>
            </a:xfrm>
            <a:custGeom>
              <a:rect b="b" l="l" r="r" t="t"/>
              <a:pathLst>
                <a:path extrusionOk="0" h="159" w="191">
                  <a:moveTo>
                    <a:pt x="112" y="0"/>
                  </a:moveTo>
                  <a:cubicBezTo>
                    <a:pt x="1" y="0"/>
                    <a:pt x="1" y="158"/>
                    <a:pt x="112" y="158"/>
                  </a:cubicBezTo>
                  <a:cubicBezTo>
                    <a:pt x="143" y="158"/>
                    <a:pt x="191" y="111"/>
                    <a:pt x="191" y="79"/>
                  </a:cubicBezTo>
                  <a:cubicBezTo>
                    <a:pt x="191" y="32"/>
                    <a:pt x="143" y="0"/>
                    <a:pt x="1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1"/>
            <p:cNvSpPr/>
            <p:nvPr/>
          </p:nvSpPr>
          <p:spPr>
            <a:xfrm>
              <a:off x="540875" y="2974700"/>
              <a:ext cx="4775" cy="5175"/>
            </a:xfrm>
            <a:custGeom>
              <a:rect b="b" l="l" r="r" t="t"/>
              <a:pathLst>
                <a:path extrusionOk="0" h="207" w="191">
                  <a:moveTo>
                    <a:pt x="96" y="0"/>
                  </a:moveTo>
                  <a:cubicBezTo>
                    <a:pt x="48" y="0"/>
                    <a:pt x="1" y="48"/>
                    <a:pt x="1" y="111"/>
                  </a:cubicBezTo>
                  <a:cubicBezTo>
                    <a:pt x="1" y="159"/>
                    <a:pt x="48" y="206"/>
                    <a:pt x="96" y="206"/>
                  </a:cubicBezTo>
                  <a:cubicBezTo>
                    <a:pt x="143" y="206"/>
                    <a:pt x="191" y="159"/>
                    <a:pt x="191" y="111"/>
                  </a:cubicBezTo>
                  <a:cubicBezTo>
                    <a:pt x="191" y="48"/>
                    <a:pt x="143" y="0"/>
                    <a:pt x="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1"/>
            <p:cNvSpPr/>
            <p:nvPr/>
          </p:nvSpPr>
          <p:spPr>
            <a:xfrm>
              <a:off x="1200750" y="3686025"/>
              <a:ext cx="26950" cy="23000"/>
            </a:xfrm>
            <a:custGeom>
              <a:rect b="b" l="l" r="r" t="t"/>
              <a:pathLst>
                <a:path extrusionOk="0" h="920" w="1078">
                  <a:moveTo>
                    <a:pt x="618" y="0"/>
                  </a:moveTo>
                  <a:cubicBezTo>
                    <a:pt x="206" y="0"/>
                    <a:pt x="1" y="491"/>
                    <a:pt x="286" y="776"/>
                  </a:cubicBezTo>
                  <a:cubicBezTo>
                    <a:pt x="385" y="875"/>
                    <a:pt x="504" y="919"/>
                    <a:pt x="620" y="919"/>
                  </a:cubicBezTo>
                  <a:cubicBezTo>
                    <a:pt x="856" y="919"/>
                    <a:pt x="1077" y="736"/>
                    <a:pt x="1077" y="459"/>
                  </a:cubicBezTo>
                  <a:cubicBezTo>
                    <a:pt x="1077" y="206"/>
                    <a:pt x="871" y="0"/>
                    <a:pt x="6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1"/>
            <p:cNvSpPr/>
            <p:nvPr/>
          </p:nvSpPr>
          <p:spPr>
            <a:xfrm>
              <a:off x="1328200" y="3827725"/>
              <a:ext cx="21025" cy="21000"/>
            </a:xfrm>
            <a:custGeom>
              <a:rect b="b" l="l" r="r" t="t"/>
              <a:pathLst>
                <a:path extrusionOk="0" h="840" w="841">
                  <a:moveTo>
                    <a:pt x="413" y="1"/>
                  </a:moveTo>
                  <a:cubicBezTo>
                    <a:pt x="175" y="1"/>
                    <a:pt x="1" y="175"/>
                    <a:pt x="1" y="412"/>
                  </a:cubicBezTo>
                  <a:cubicBezTo>
                    <a:pt x="1" y="650"/>
                    <a:pt x="175" y="840"/>
                    <a:pt x="413" y="840"/>
                  </a:cubicBezTo>
                  <a:cubicBezTo>
                    <a:pt x="650" y="840"/>
                    <a:pt x="840" y="650"/>
                    <a:pt x="840" y="412"/>
                  </a:cubicBezTo>
                  <a:cubicBezTo>
                    <a:pt x="840" y="175"/>
                    <a:pt x="650" y="1"/>
                    <a:pt x="4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1"/>
            <p:cNvSpPr/>
            <p:nvPr/>
          </p:nvSpPr>
          <p:spPr>
            <a:xfrm>
              <a:off x="611750" y="2869800"/>
              <a:ext cx="3175" cy="3575"/>
            </a:xfrm>
            <a:custGeom>
              <a:rect b="b" l="l" r="r" t="t"/>
              <a:pathLst>
                <a:path extrusionOk="0" h="143" w="127">
                  <a:moveTo>
                    <a:pt x="63" y="0"/>
                  </a:moveTo>
                  <a:cubicBezTo>
                    <a:pt x="32" y="0"/>
                    <a:pt x="0" y="32"/>
                    <a:pt x="0" y="64"/>
                  </a:cubicBezTo>
                  <a:cubicBezTo>
                    <a:pt x="0" y="111"/>
                    <a:pt x="32" y="143"/>
                    <a:pt x="63" y="143"/>
                  </a:cubicBezTo>
                  <a:cubicBezTo>
                    <a:pt x="95" y="143"/>
                    <a:pt x="127" y="111"/>
                    <a:pt x="127" y="64"/>
                  </a:cubicBezTo>
                  <a:cubicBezTo>
                    <a:pt x="127" y="32"/>
                    <a:pt x="95" y="0"/>
                    <a:pt x="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8" name="Google Shape;738;p11"/>
          <p:cNvSpPr/>
          <p:nvPr/>
        </p:nvSpPr>
        <p:spPr>
          <a:xfrm>
            <a:off x="165279" y="428624"/>
            <a:ext cx="832747" cy="228176"/>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1"/>
          <p:cNvSpPr/>
          <p:nvPr/>
        </p:nvSpPr>
        <p:spPr>
          <a:xfrm>
            <a:off x="8729808" y="2153787"/>
            <a:ext cx="647137" cy="17733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1"/>
          <p:cNvSpPr/>
          <p:nvPr/>
        </p:nvSpPr>
        <p:spPr>
          <a:xfrm>
            <a:off x="7582008" y="4227787"/>
            <a:ext cx="647137" cy="17733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1"/>
          <p:cNvSpPr/>
          <p:nvPr/>
        </p:nvSpPr>
        <p:spPr>
          <a:xfrm>
            <a:off x="934925" y="4636823"/>
            <a:ext cx="780615" cy="21385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1"/>
          <p:cNvSpPr/>
          <p:nvPr/>
        </p:nvSpPr>
        <p:spPr>
          <a:xfrm>
            <a:off x="7610949" y="701869"/>
            <a:ext cx="36128" cy="36128"/>
          </a:xfrm>
          <a:custGeom>
            <a:rect b="b" l="l" r="r" t="t"/>
            <a:pathLst>
              <a:path extrusionOk="0" h="555" w="555">
                <a:moveTo>
                  <a:pt x="285" y="1"/>
                </a:moveTo>
                <a:cubicBezTo>
                  <a:pt x="127" y="1"/>
                  <a:pt x="0" y="127"/>
                  <a:pt x="0" y="286"/>
                </a:cubicBezTo>
                <a:cubicBezTo>
                  <a:pt x="0" y="428"/>
                  <a:pt x="127" y="555"/>
                  <a:pt x="285" y="555"/>
                </a:cubicBezTo>
                <a:cubicBezTo>
                  <a:pt x="443" y="555"/>
                  <a:pt x="554" y="428"/>
                  <a:pt x="554" y="286"/>
                </a:cubicBezTo>
                <a:cubicBezTo>
                  <a:pt x="554" y="127"/>
                  <a:pt x="443" y="1"/>
                  <a:pt x="285" y="1"/>
                </a:cubicBezTo>
                <a:close/>
              </a:path>
            </a:pathLst>
          </a:custGeom>
          <a:solidFill>
            <a:srgbClr val="739A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1"/>
          <p:cNvSpPr/>
          <p:nvPr/>
        </p:nvSpPr>
        <p:spPr>
          <a:xfrm>
            <a:off x="7641870" y="395334"/>
            <a:ext cx="404175" cy="110401"/>
          </a:xfrm>
          <a:custGeom>
            <a:rect b="b" l="l" r="r" t="t"/>
            <a:pathLst>
              <a:path extrusionOk="0" h="1696" w="6209">
                <a:moveTo>
                  <a:pt x="3065" y="1"/>
                </a:moveTo>
                <a:cubicBezTo>
                  <a:pt x="2750" y="1"/>
                  <a:pt x="2499" y="378"/>
                  <a:pt x="2755" y="672"/>
                </a:cubicBezTo>
                <a:cubicBezTo>
                  <a:pt x="2626" y="595"/>
                  <a:pt x="2483" y="555"/>
                  <a:pt x="2343" y="555"/>
                </a:cubicBezTo>
                <a:cubicBezTo>
                  <a:pt x="2226" y="555"/>
                  <a:pt x="2112" y="583"/>
                  <a:pt x="2011" y="641"/>
                </a:cubicBezTo>
                <a:cubicBezTo>
                  <a:pt x="1612" y="858"/>
                  <a:pt x="1273" y="921"/>
                  <a:pt x="991" y="921"/>
                </a:cubicBezTo>
                <a:cubicBezTo>
                  <a:pt x="602" y="921"/>
                  <a:pt x="321" y="802"/>
                  <a:pt x="137" y="802"/>
                </a:cubicBezTo>
                <a:cubicBezTo>
                  <a:pt x="104" y="802"/>
                  <a:pt x="74" y="806"/>
                  <a:pt x="48" y="815"/>
                </a:cubicBezTo>
                <a:cubicBezTo>
                  <a:pt x="0" y="862"/>
                  <a:pt x="0" y="941"/>
                  <a:pt x="48" y="1005"/>
                </a:cubicBezTo>
                <a:cubicBezTo>
                  <a:pt x="84" y="1036"/>
                  <a:pt x="128" y="1046"/>
                  <a:pt x="175" y="1046"/>
                </a:cubicBezTo>
                <a:cubicBezTo>
                  <a:pt x="272" y="1046"/>
                  <a:pt x="379" y="1000"/>
                  <a:pt x="443" y="989"/>
                </a:cubicBezTo>
                <a:cubicBezTo>
                  <a:pt x="490" y="978"/>
                  <a:pt x="536" y="973"/>
                  <a:pt x="581" y="973"/>
                </a:cubicBezTo>
                <a:cubicBezTo>
                  <a:pt x="800" y="973"/>
                  <a:pt x="1010" y="1084"/>
                  <a:pt x="1219" y="1163"/>
                </a:cubicBezTo>
                <a:cubicBezTo>
                  <a:pt x="1350" y="1234"/>
                  <a:pt x="1489" y="1270"/>
                  <a:pt x="1631" y="1270"/>
                </a:cubicBezTo>
                <a:cubicBezTo>
                  <a:pt x="1678" y="1270"/>
                  <a:pt x="1726" y="1266"/>
                  <a:pt x="1773" y="1258"/>
                </a:cubicBezTo>
                <a:lnTo>
                  <a:pt x="1773" y="1258"/>
                </a:lnTo>
                <a:cubicBezTo>
                  <a:pt x="1647" y="1353"/>
                  <a:pt x="1710" y="1591"/>
                  <a:pt x="1948" y="1638"/>
                </a:cubicBezTo>
                <a:cubicBezTo>
                  <a:pt x="2115" y="1678"/>
                  <a:pt x="2275" y="1696"/>
                  <a:pt x="2419" y="1696"/>
                </a:cubicBezTo>
                <a:cubicBezTo>
                  <a:pt x="2901" y="1696"/>
                  <a:pt x="3213" y="1501"/>
                  <a:pt x="3103" y="1306"/>
                </a:cubicBezTo>
                <a:cubicBezTo>
                  <a:pt x="3160" y="1283"/>
                  <a:pt x="3216" y="1274"/>
                  <a:pt x="3273" y="1274"/>
                </a:cubicBezTo>
                <a:cubicBezTo>
                  <a:pt x="3532" y="1274"/>
                  <a:pt x="3785" y="1475"/>
                  <a:pt x="4006" y="1527"/>
                </a:cubicBezTo>
                <a:cubicBezTo>
                  <a:pt x="4092" y="1550"/>
                  <a:pt x="4176" y="1561"/>
                  <a:pt x="4254" y="1561"/>
                </a:cubicBezTo>
                <a:cubicBezTo>
                  <a:pt x="4503" y="1561"/>
                  <a:pt x="4687" y="1448"/>
                  <a:pt x="4687" y="1242"/>
                </a:cubicBezTo>
                <a:cubicBezTo>
                  <a:pt x="4687" y="1242"/>
                  <a:pt x="4977" y="1345"/>
                  <a:pt x="5300" y="1345"/>
                </a:cubicBezTo>
                <a:cubicBezTo>
                  <a:pt x="5499" y="1345"/>
                  <a:pt x="5711" y="1306"/>
                  <a:pt x="5874" y="1179"/>
                </a:cubicBezTo>
                <a:cubicBezTo>
                  <a:pt x="6209" y="932"/>
                  <a:pt x="6063" y="471"/>
                  <a:pt x="5742" y="471"/>
                </a:cubicBezTo>
                <a:cubicBezTo>
                  <a:pt x="5714" y="471"/>
                  <a:pt x="5684" y="475"/>
                  <a:pt x="5653" y="482"/>
                </a:cubicBezTo>
                <a:cubicBezTo>
                  <a:pt x="5415" y="561"/>
                  <a:pt x="5209" y="688"/>
                  <a:pt x="5051" y="862"/>
                </a:cubicBezTo>
                <a:cubicBezTo>
                  <a:pt x="5035" y="672"/>
                  <a:pt x="4988" y="482"/>
                  <a:pt x="4877" y="308"/>
                </a:cubicBezTo>
                <a:cubicBezTo>
                  <a:pt x="4792" y="187"/>
                  <a:pt x="4651" y="112"/>
                  <a:pt x="4505" y="112"/>
                </a:cubicBezTo>
                <a:cubicBezTo>
                  <a:pt x="4460" y="112"/>
                  <a:pt x="4415" y="119"/>
                  <a:pt x="4370" y="134"/>
                </a:cubicBezTo>
                <a:cubicBezTo>
                  <a:pt x="4164" y="229"/>
                  <a:pt x="4069" y="498"/>
                  <a:pt x="3848" y="514"/>
                </a:cubicBezTo>
                <a:cubicBezTo>
                  <a:pt x="3842" y="514"/>
                  <a:pt x="3836" y="514"/>
                  <a:pt x="3830" y="514"/>
                </a:cubicBezTo>
                <a:cubicBezTo>
                  <a:pt x="3589" y="514"/>
                  <a:pt x="3479" y="194"/>
                  <a:pt x="3293" y="71"/>
                </a:cubicBezTo>
                <a:cubicBezTo>
                  <a:pt x="3218" y="22"/>
                  <a:pt x="3139" y="1"/>
                  <a:pt x="3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1"/>
          <p:cNvSpPr/>
          <p:nvPr/>
        </p:nvSpPr>
        <p:spPr>
          <a:xfrm>
            <a:off x="7709894" y="864738"/>
            <a:ext cx="58781" cy="62947"/>
          </a:xfrm>
          <a:custGeom>
            <a:rect b="b" l="l" r="r" t="t"/>
            <a:pathLst>
              <a:path extrusionOk="0" h="967" w="903">
                <a:moveTo>
                  <a:pt x="697" y="1"/>
                </a:moveTo>
                <a:lnTo>
                  <a:pt x="0" y="270"/>
                </a:lnTo>
                <a:lnTo>
                  <a:pt x="348" y="966"/>
                </a:lnTo>
                <a:lnTo>
                  <a:pt x="903" y="745"/>
                </a:lnTo>
                <a:lnTo>
                  <a:pt x="697" y="1"/>
                </a:lnTo>
                <a:close/>
              </a:path>
            </a:pathLst>
          </a:custGeom>
          <a:solidFill>
            <a:srgbClr val="1C88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1"/>
          <p:cNvSpPr/>
          <p:nvPr/>
        </p:nvSpPr>
        <p:spPr>
          <a:xfrm>
            <a:off x="7743874" y="764752"/>
            <a:ext cx="12433" cy="117562"/>
          </a:xfrm>
          <a:custGeom>
            <a:rect b="b" l="l" r="r" t="t"/>
            <a:pathLst>
              <a:path extrusionOk="0" fill="none" h="1806" w="191">
                <a:moveTo>
                  <a:pt x="191" y="1806"/>
                </a:moveTo>
                <a:lnTo>
                  <a:pt x="1" y="1"/>
                </a:lnTo>
              </a:path>
            </a:pathLst>
          </a:custGeom>
          <a:noFill/>
          <a:ln cap="flat" cmpd="sng" w="800">
            <a:solidFill>
              <a:srgbClr val="1C887B"/>
            </a:solidFill>
            <a:prstDash val="solid"/>
            <a:miter lim="158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1"/>
          <p:cNvSpPr/>
          <p:nvPr/>
        </p:nvSpPr>
        <p:spPr>
          <a:xfrm>
            <a:off x="7649030" y="802898"/>
            <a:ext cx="71214" cy="93867"/>
          </a:xfrm>
          <a:custGeom>
            <a:rect b="b" l="l" r="r" t="t"/>
            <a:pathLst>
              <a:path extrusionOk="0" fill="none" h="1442" w="1094">
                <a:moveTo>
                  <a:pt x="1093" y="1441"/>
                </a:moveTo>
                <a:lnTo>
                  <a:pt x="1" y="1"/>
                </a:lnTo>
              </a:path>
            </a:pathLst>
          </a:custGeom>
          <a:noFill/>
          <a:ln cap="flat" cmpd="sng" w="800">
            <a:solidFill>
              <a:srgbClr val="1C887B"/>
            </a:solidFill>
            <a:prstDash val="solid"/>
            <a:miter lim="158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1"/>
          <p:cNvSpPr/>
          <p:nvPr/>
        </p:nvSpPr>
        <p:spPr>
          <a:xfrm>
            <a:off x="7733589" y="767876"/>
            <a:ext cx="32027" cy="146399"/>
          </a:xfrm>
          <a:custGeom>
            <a:rect b="b" l="l" r="r" t="t"/>
            <a:pathLst>
              <a:path extrusionOk="0" fill="none" h="2249" w="492">
                <a:moveTo>
                  <a:pt x="491" y="2249"/>
                </a:moveTo>
                <a:lnTo>
                  <a:pt x="0" y="0"/>
                </a:lnTo>
              </a:path>
            </a:pathLst>
          </a:custGeom>
          <a:noFill/>
          <a:ln cap="flat" cmpd="sng" w="800">
            <a:solidFill>
              <a:srgbClr val="1C887B"/>
            </a:solidFill>
            <a:prstDash val="solid"/>
            <a:miter lim="158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1"/>
          <p:cNvSpPr/>
          <p:nvPr/>
        </p:nvSpPr>
        <p:spPr>
          <a:xfrm>
            <a:off x="7658339" y="798797"/>
            <a:ext cx="78374" cy="127847"/>
          </a:xfrm>
          <a:custGeom>
            <a:rect b="b" l="l" r="r" t="t"/>
            <a:pathLst>
              <a:path extrusionOk="0" fill="none" h="1964" w="1204">
                <a:moveTo>
                  <a:pt x="1204" y="1964"/>
                </a:moveTo>
                <a:lnTo>
                  <a:pt x="0" y="0"/>
                </a:lnTo>
              </a:path>
            </a:pathLst>
          </a:custGeom>
          <a:noFill/>
          <a:ln cap="flat" cmpd="sng" w="800">
            <a:solidFill>
              <a:srgbClr val="1C887B"/>
            </a:solidFill>
            <a:prstDash val="solid"/>
            <a:miter lim="158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1"/>
          <p:cNvSpPr/>
          <p:nvPr/>
        </p:nvSpPr>
        <p:spPr>
          <a:xfrm>
            <a:off x="7244007" y="157736"/>
            <a:ext cx="619509" cy="654530"/>
          </a:xfrm>
          <a:custGeom>
            <a:rect b="b" l="l" r="r" t="t"/>
            <a:pathLst>
              <a:path extrusionOk="0" h="10055" w="9517">
                <a:moveTo>
                  <a:pt x="4784" y="1"/>
                </a:moveTo>
                <a:cubicBezTo>
                  <a:pt x="4267" y="1"/>
                  <a:pt x="3741" y="97"/>
                  <a:pt x="3230" y="301"/>
                </a:cubicBezTo>
                <a:cubicBezTo>
                  <a:pt x="1045" y="1171"/>
                  <a:pt x="0" y="3673"/>
                  <a:pt x="919" y="5842"/>
                </a:cubicBezTo>
                <a:cubicBezTo>
                  <a:pt x="1726" y="7869"/>
                  <a:pt x="4228" y="9326"/>
                  <a:pt x="5859" y="10054"/>
                </a:cubicBezTo>
                <a:lnTo>
                  <a:pt x="8028" y="9183"/>
                </a:lnTo>
                <a:cubicBezTo>
                  <a:pt x="8709" y="7536"/>
                  <a:pt x="9516" y="4750"/>
                  <a:pt x="8709" y="2723"/>
                </a:cubicBezTo>
                <a:cubicBezTo>
                  <a:pt x="8078" y="1036"/>
                  <a:pt x="6480" y="1"/>
                  <a:pt x="47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1"/>
          <p:cNvSpPr/>
          <p:nvPr/>
        </p:nvSpPr>
        <p:spPr>
          <a:xfrm>
            <a:off x="7324400" y="172578"/>
            <a:ext cx="464908" cy="630380"/>
          </a:xfrm>
          <a:custGeom>
            <a:rect b="b" l="l" r="r" t="t"/>
            <a:pathLst>
              <a:path extrusionOk="0" h="9684" w="7142">
                <a:moveTo>
                  <a:pt x="2844" y="1"/>
                </a:moveTo>
                <a:cubicBezTo>
                  <a:pt x="2570" y="1"/>
                  <a:pt x="2301" y="50"/>
                  <a:pt x="2043" y="152"/>
                </a:cubicBezTo>
                <a:cubicBezTo>
                  <a:pt x="523" y="753"/>
                  <a:pt x="0" y="2986"/>
                  <a:pt x="855" y="5139"/>
                </a:cubicBezTo>
                <a:cubicBezTo>
                  <a:pt x="1663" y="7166"/>
                  <a:pt x="3674" y="8844"/>
                  <a:pt x="4956" y="9684"/>
                </a:cubicBezTo>
                <a:lnTo>
                  <a:pt x="6492" y="9066"/>
                </a:lnTo>
                <a:cubicBezTo>
                  <a:pt x="6825" y="7578"/>
                  <a:pt x="7141" y="4981"/>
                  <a:pt x="6334" y="2954"/>
                </a:cubicBezTo>
                <a:cubicBezTo>
                  <a:pt x="5624" y="1166"/>
                  <a:pt x="4183" y="1"/>
                  <a:pt x="28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1"/>
          <p:cNvSpPr/>
          <p:nvPr/>
        </p:nvSpPr>
        <p:spPr>
          <a:xfrm>
            <a:off x="7414036" y="180649"/>
            <a:ext cx="304124" cy="610982"/>
          </a:xfrm>
          <a:custGeom>
            <a:rect b="b" l="l" r="r" t="t"/>
            <a:pathLst>
              <a:path extrusionOk="0" h="9386" w="4672">
                <a:moveTo>
                  <a:pt x="816" y="0"/>
                </a:moveTo>
                <a:cubicBezTo>
                  <a:pt x="763" y="0"/>
                  <a:pt x="713" y="9"/>
                  <a:pt x="666" y="28"/>
                </a:cubicBezTo>
                <a:cubicBezTo>
                  <a:pt x="1" y="281"/>
                  <a:pt x="175" y="2244"/>
                  <a:pt x="1046" y="4398"/>
                </a:cubicBezTo>
                <a:cubicBezTo>
                  <a:pt x="1838" y="6424"/>
                  <a:pt x="3199" y="8356"/>
                  <a:pt x="4007" y="9385"/>
                </a:cubicBezTo>
                <a:lnTo>
                  <a:pt x="4672" y="9132"/>
                </a:lnTo>
                <a:cubicBezTo>
                  <a:pt x="4545" y="7818"/>
                  <a:pt x="4197" y="5490"/>
                  <a:pt x="3389" y="3464"/>
                </a:cubicBezTo>
                <a:cubicBezTo>
                  <a:pt x="2596" y="1466"/>
                  <a:pt x="1490" y="0"/>
                  <a:pt x="8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1"/>
          <p:cNvSpPr/>
          <p:nvPr/>
        </p:nvSpPr>
        <p:spPr>
          <a:xfrm>
            <a:off x="7625335" y="755508"/>
            <a:ext cx="142298" cy="80457"/>
          </a:xfrm>
          <a:custGeom>
            <a:rect b="b" l="l" r="r" t="t"/>
            <a:pathLst>
              <a:path extrusionOk="0" h="1236" w="2186">
                <a:moveTo>
                  <a:pt x="2186" y="0"/>
                </a:moveTo>
                <a:lnTo>
                  <a:pt x="1" y="871"/>
                </a:lnTo>
                <a:lnTo>
                  <a:pt x="697" y="1235"/>
                </a:lnTo>
                <a:lnTo>
                  <a:pt x="1932" y="744"/>
                </a:lnTo>
                <a:lnTo>
                  <a:pt x="2186" y="0"/>
                </a:lnTo>
                <a:close/>
              </a:path>
            </a:pathLst>
          </a:custGeom>
          <a:solidFill>
            <a:srgbClr val="1C88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1"/>
          <p:cNvSpPr/>
          <p:nvPr/>
        </p:nvSpPr>
        <p:spPr>
          <a:xfrm>
            <a:off x="7023399" y="586455"/>
            <a:ext cx="714938" cy="194960"/>
          </a:xfrm>
          <a:custGeom>
            <a:rect b="b" l="l" r="r" t="t"/>
            <a:pathLst>
              <a:path extrusionOk="0" h="2995" w="10983">
                <a:moveTo>
                  <a:pt x="5425" y="0"/>
                </a:moveTo>
                <a:cubicBezTo>
                  <a:pt x="4875" y="0"/>
                  <a:pt x="4440" y="677"/>
                  <a:pt x="4862" y="1188"/>
                </a:cubicBezTo>
                <a:cubicBezTo>
                  <a:pt x="4701" y="1044"/>
                  <a:pt x="4442" y="977"/>
                  <a:pt x="4179" y="977"/>
                </a:cubicBezTo>
                <a:cubicBezTo>
                  <a:pt x="3949" y="977"/>
                  <a:pt x="3718" y="1029"/>
                  <a:pt x="3548" y="1125"/>
                </a:cubicBezTo>
                <a:cubicBezTo>
                  <a:pt x="2837" y="1523"/>
                  <a:pt x="2233" y="1637"/>
                  <a:pt x="1733" y="1637"/>
                </a:cubicBezTo>
                <a:cubicBezTo>
                  <a:pt x="1063" y="1637"/>
                  <a:pt x="578" y="1433"/>
                  <a:pt x="267" y="1433"/>
                </a:cubicBezTo>
                <a:cubicBezTo>
                  <a:pt x="209" y="1433"/>
                  <a:pt x="158" y="1440"/>
                  <a:pt x="112" y="1457"/>
                </a:cubicBezTo>
                <a:cubicBezTo>
                  <a:pt x="1" y="1520"/>
                  <a:pt x="1" y="1679"/>
                  <a:pt x="80" y="1758"/>
                </a:cubicBezTo>
                <a:cubicBezTo>
                  <a:pt x="145" y="1823"/>
                  <a:pt x="227" y="1845"/>
                  <a:pt x="313" y="1845"/>
                </a:cubicBezTo>
                <a:cubicBezTo>
                  <a:pt x="479" y="1845"/>
                  <a:pt x="662" y="1763"/>
                  <a:pt x="777" y="1742"/>
                </a:cubicBezTo>
                <a:cubicBezTo>
                  <a:pt x="861" y="1723"/>
                  <a:pt x="944" y="1714"/>
                  <a:pt x="1027" y="1714"/>
                </a:cubicBezTo>
                <a:cubicBezTo>
                  <a:pt x="1413" y="1714"/>
                  <a:pt x="1787" y="1902"/>
                  <a:pt x="2138" y="2059"/>
                </a:cubicBezTo>
                <a:cubicBezTo>
                  <a:pt x="2378" y="2178"/>
                  <a:pt x="2626" y="2235"/>
                  <a:pt x="2883" y="2235"/>
                </a:cubicBezTo>
                <a:cubicBezTo>
                  <a:pt x="2966" y="2235"/>
                  <a:pt x="3051" y="2229"/>
                  <a:pt x="3136" y="2217"/>
                </a:cubicBezTo>
                <a:lnTo>
                  <a:pt x="3136" y="2217"/>
                </a:lnTo>
                <a:cubicBezTo>
                  <a:pt x="2914" y="2407"/>
                  <a:pt x="3025" y="2803"/>
                  <a:pt x="3437" y="2898"/>
                </a:cubicBezTo>
                <a:cubicBezTo>
                  <a:pt x="3724" y="2965"/>
                  <a:pt x="3998" y="2995"/>
                  <a:pt x="4247" y="2995"/>
                </a:cubicBezTo>
                <a:cubicBezTo>
                  <a:pt x="5111" y="2995"/>
                  <a:pt x="5679" y="2644"/>
                  <a:pt x="5495" y="2312"/>
                </a:cubicBezTo>
                <a:cubicBezTo>
                  <a:pt x="5595" y="2272"/>
                  <a:pt x="5695" y="2255"/>
                  <a:pt x="5794" y="2255"/>
                </a:cubicBezTo>
                <a:cubicBezTo>
                  <a:pt x="6247" y="2255"/>
                  <a:pt x="6692" y="2604"/>
                  <a:pt x="7094" y="2708"/>
                </a:cubicBezTo>
                <a:cubicBezTo>
                  <a:pt x="7242" y="2741"/>
                  <a:pt x="7386" y="2758"/>
                  <a:pt x="7520" y="2758"/>
                </a:cubicBezTo>
                <a:cubicBezTo>
                  <a:pt x="7963" y="2758"/>
                  <a:pt x="8301" y="2574"/>
                  <a:pt x="8314" y="2185"/>
                </a:cubicBezTo>
                <a:cubicBezTo>
                  <a:pt x="8314" y="2185"/>
                  <a:pt x="8829" y="2378"/>
                  <a:pt x="9405" y="2378"/>
                </a:cubicBezTo>
                <a:cubicBezTo>
                  <a:pt x="9748" y="2378"/>
                  <a:pt x="10114" y="2309"/>
                  <a:pt x="10404" y="2090"/>
                </a:cubicBezTo>
                <a:cubicBezTo>
                  <a:pt x="10982" y="1642"/>
                  <a:pt x="10715" y="849"/>
                  <a:pt x="10157" y="849"/>
                </a:cubicBezTo>
                <a:cubicBezTo>
                  <a:pt x="10104" y="849"/>
                  <a:pt x="10049" y="856"/>
                  <a:pt x="9992" y="871"/>
                </a:cubicBezTo>
                <a:cubicBezTo>
                  <a:pt x="9580" y="982"/>
                  <a:pt x="9232" y="1220"/>
                  <a:pt x="8947" y="1536"/>
                </a:cubicBezTo>
                <a:cubicBezTo>
                  <a:pt x="8931" y="1188"/>
                  <a:pt x="8820" y="855"/>
                  <a:pt x="8646" y="555"/>
                </a:cubicBezTo>
                <a:cubicBezTo>
                  <a:pt x="8490" y="326"/>
                  <a:pt x="8242" y="198"/>
                  <a:pt x="7987" y="198"/>
                </a:cubicBezTo>
                <a:cubicBezTo>
                  <a:pt x="7906" y="198"/>
                  <a:pt x="7824" y="211"/>
                  <a:pt x="7744" y="238"/>
                </a:cubicBezTo>
                <a:cubicBezTo>
                  <a:pt x="7379" y="396"/>
                  <a:pt x="7221" y="887"/>
                  <a:pt x="6825" y="919"/>
                </a:cubicBezTo>
                <a:cubicBezTo>
                  <a:pt x="6813" y="920"/>
                  <a:pt x="6802" y="920"/>
                  <a:pt x="6791" y="920"/>
                </a:cubicBezTo>
                <a:cubicBezTo>
                  <a:pt x="6355" y="920"/>
                  <a:pt x="6152" y="343"/>
                  <a:pt x="5828" y="127"/>
                </a:cubicBezTo>
                <a:cubicBezTo>
                  <a:pt x="5693" y="39"/>
                  <a:pt x="5556" y="0"/>
                  <a:pt x="54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1"/>
          <p:cNvSpPr/>
          <p:nvPr/>
        </p:nvSpPr>
        <p:spPr>
          <a:xfrm>
            <a:off x="3901712" y="4212551"/>
            <a:ext cx="484428" cy="281132"/>
          </a:xfrm>
          <a:custGeom>
            <a:rect b="b" l="l" r="r" t="t"/>
            <a:pathLst>
              <a:path extrusionOk="0" h="24351" w="41960">
                <a:moveTo>
                  <a:pt x="28659" y="0"/>
                </a:moveTo>
                <a:cubicBezTo>
                  <a:pt x="26259" y="0"/>
                  <a:pt x="23902" y="113"/>
                  <a:pt x="21726" y="241"/>
                </a:cubicBezTo>
                <a:cubicBezTo>
                  <a:pt x="17248" y="532"/>
                  <a:pt x="12729" y="1195"/>
                  <a:pt x="8749" y="3227"/>
                </a:cubicBezTo>
                <a:cubicBezTo>
                  <a:pt x="4810" y="5300"/>
                  <a:pt x="1451" y="8948"/>
                  <a:pt x="705" y="13343"/>
                </a:cubicBezTo>
                <a:cubicBezTo>
                  <a:pt x="0" y="17738"/>
                  <a:pt x="2488" y="22755"/>
                  <a:pt x="6759" y="23999"/>
                </a:cubicBezTo>
                <a:cubicBezTo>
                  <a:pt x="7602" y="24247"/>
                  <a:pt x="8471" y="24350"/>
                  <a:pt x="9346" y="24350"/>
                </a:cubicBezTo>
                <a:cubicBezTo>
                  <a:pt x="10665" y="24350"/>
                  <a:pt x="11997" y="24116"/>
                  <a:pt x="13268" y="23792"/>
                </a:cubicBezTo>
                <a:cubicBezTo>
                  <a:pt x="18534" y="22507"/>
                  <a:pt x="23343" y="19853"/>
                  <a:pt x="27282" y="16121"/>
                </a:cubicBezTo>
                <a:cubicBezTo>
                  <a:pt x="29811" y="13717"/>
                  <a:pt x="31926" y="10897"/>
                  <a:pt x="34289" y="8368"/>
                </a:cubicBezTo>
                <a:cubicBezTo>
                  <a:pt x="36321" y="6171"/>
                  <a:pt x="40550" y="4263"/>
                  <a:pt x="41960" y="1941"/>
                </a:cubicBezTo>
                <a:cubicBezTo>
                  <a:pt x="38010" y="416"/>
                  <a:pt x="33255" y="0"/>
                  <a:pt x="286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1"/>
          <p:cNvSpPr/>
          <p:nvPr/>
        </p:nvSpPr>
        <p:spPr>
          <a:xfrm>
            <a:off x="3977342" y="4239266"/>
            <a:ext cx="361416" cy="172332"/>
          </a:xfrm>
          <a:custGeom>
            <a:rect b="b" l="l" r="r" t="t"/>
            <a:pathLst>
              <a:path extrusionOk="0" h="14927" w="31305">
                <a:moveTo>
                  <a:pt x="31263" y="1"/>
                </a:moveTo>
                <a:cubicBezTo>
                  <a:pt x="26826" y="374"/>
                  <a:pt x="22970" y="2779"/>
                  <a:pt x="19239" y="5183"/>
                </a:cubicBezTo>
                <a:cubicBezTo>
                  <a:pt x="18617" y="5556"/>
                  <a:pt x="18036" y="5930"/>
                  <a:pt x="17456" y="6261"/>
                </a:cubicBezTo>
                <a:cubicBezTo>
                  <a:pt x="11983" y="9620"/>
                  <a:pt x="6137" y="12315"/>
                  <a:pt x="0" y="14222"/>
                </a:cubicBezTo>
                <a:lnTo>
                  <a:pt x="208" y="14927"/>
                </a:lnTo>
                <a:cubicBezTo>
                  <a:pt x="6385" y="12978"/>
                  <a:pt x="12314" y="10283"/>
                  <a:pt x="17829" y="6883"/>
                </a:cubicBezTo>
                <a:lnTo>
                  <a:pt x="19612" y="5764"/>
                </a:lnTo>
                <a:cubicBezTo>
                  <a:pt x="23260" y="3442"/>
                  <a:pt x="27075" y="1037"/>
                  <a:pt x="31304" y="705"/>
                </a:cubicBezTo>
                <a:lnTo>
                  <a:pt x="312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1"/>
          <p:cNvSpPr/>
          <p:nvPr/>
        </p:nvSpPr>
        <p:spPr>
          <a:xfrm>
            <a:off x="3990745" y="4345592"/>
            <a:ext cx="128300" cy="102866"/>
          </a:xfrm>
          <a:custGeom>
            <a:rect b="b" l="l" r="r" t="t"/>
            <a:pathLst>
              <a:path extrusionOk="0" h="8910" w="11113">
                <a:moveTo>
                  <a:pt x="5319" y="0"/>
                </a:moveTo>
                <a:cubicBezTo>
                  <a:pt x="3532" y="0"/>
                  <a:pt x="1750" y="96"/>
                  <a:pt x="0" y="202"/>
                </a:cubicBezTo>
                <a:lnTo>
                  <a:pt x="42" y="907"/>
                </a:lnTo>
                <a:cubicBezTo>
                  <a:pt x="1746" y="794"/>
                  <a:pt x="3487" y="693"/>
                  <a:pt x="5232" y="693"/>
                </a:cubicBezTo>
                <a:cubicBezTo>
                  <a:pt x="6671" y="693"/>
                  <a:pt x="8112" y="761"/>
                  <a:pt x="9536" y="949"/>
                </a:cubicBezTo>
                <a:cubicBezTo>
                  <a:pt x="7215" y="3188"/>
                  <a:pt x="5183" y="5758"/>
                  <a:pt x="3524" y="8536"/>
                </a:cubicBezTo>
                <a:lnTo>
                  <a:pt x="4105" y="8910"/>
                </a:lnTo>
                <a:cubicBezTo>
                  <a:pt x="5888" y="5966"/>
                  <a:pt x="8044" y="3271"/>
                  <a:pt x="10532" y="949"/>
                </a:cubicBezTo>
                <a:lnTo>
                  <a:pt x="11112" y="451"/>
                </a:lnTo>
                <a:lnTo>
                  <a:pt x="10366" y="327"/>
                </a:lnTo>
                <a:cubicBezTo>
                  <a:pt x="8695" y="85"/>
                  <a:pt x="7005" y="0"/>
                  <a:pt x="53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1"/>
          <p:cNvSpPr/>
          <p:nvPr/>
        </p:nvSpPr>
        <p:spPr>
          <a:xfrm>
            <a:off x="4042916" y="4287615"/>
            <a:ext cx="162761" cy="141218"/>
          </a:xfrm>
          <a:custGeom>
            <a:rect b="b" l="l" r="r" t="t"/>
            <a:pathLst>
              <a:path extrusionOk="0" h="12232" w="14098">
                <a:moveTo>
                  <a:pt x="125" y="0"/>
                </a:moveTo>
                <a:lnTo>
                  <a:pt x="1" y="705"/>
                </a:lnTo>
                <a:cubicBezTo>
                  <a:pt x="4230" y="1368"/>
                  <a:pt x="8500" y="1783"/>
                  <a:pt x="12771" y="1907"/>
                </a:cubicBezTo>
                <a:cubicBezTo>
                  <a:pt x="10739" y="5142"/>
                  <a:pt x="8956" y="8459"/>
                  <a:pt x="7381" y="11941"/>
                </a:cubicBezTo>
                <a:lnTo>
                  <a:pt x="8003" y="12232"/>
                </a:lnTo>
                <a:cubicBezTo>
                  <a:pt x="9661" y="8624"/>
                  <a:pt x="11610" y="5142"/>
                  <a:pt x="13766" y="1783"/>
                </a:cubicBezTo>
                <a:lnTo>
                  <a:pt x="14098" y="1244"/>
                </a:lnTo>
                <a:lnTo>
                  <a:pt x="13476" y="1244"/>
                </a:lnTo>
                <a:cubicBezTo>
                  <a:pt x="8998" y="1120"/>
                  <a:pt x="4520" y="705"/>
                  <a:pt x="1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1"/>
          <p:cNvSpPr/>
          <p:nvPr/>
        </p:nvSpPr>
        <p:spPr>
          <a:xfrm>
            <a:off x="4164979" y="4245488"/>
            <a:ext cx="104840" cy="88088"/>
          </a:xfrm>
          <a:custGeom>
            <a:rect b="b" l="l" r="r" t="t"/>
            <a:pathLst>
              <a:path extrusionOk="0" h="7630" w="9081">
                <a:moveTo>
                  <a:pt x="249" y="1"/>
                </a:moveTo>
                <a:lnTo>
                  <a:pt x="0" y="664"/>
                </a:lnTo>
                <a:cubicBezTo>
                  <a:pt x="2048" y="1333"/>
                  <a:pt x="4133" y="1704"/>
                  <a:pt x="6256" y="1704"/>
                </a:cubicBezTo>
                <a:cubicBezTo>
                  <a:pt x="6368" y="1704"/>
                  <a:pt x="6480" y="1703"/>
                  <a:pt x="6593" y="1701"/>
                </a:cubicBezTo>
                <a:cubicBezTo>
                  <a:pt x="6714" y="1691"/>
                  <a:pt x="6833" y="1686"/>
                  <a:pt x="6950" y="1686"/>
                </a:cubicBezTo>
                <a:cubicBezTo>
                  <a:pt x="7356" y="1686"/>
                  <a:pt x="7741" y="1747"/>
                  <a:pt x="8127" y="1908"/>
                </a:cubicBezTo>
                <a:cubicBezTo>
                  <a:pt x="7007" y="3608"/>
                  <a:pt x="6220" y="5515"/>
                  <a:pt x="5929" y="7547"/>
                </a:cubicBezTo>
                <a:lnTo>
                  <a:pt x="6634" y="7630"/>
                </a:lnTo>
                <a:cubicBezTo>
                  <a:pt x="6925" y="5639"/>
                  <a:pt x="7712" y="3691"/>
                  <a:pt x="8915" y="2074"/>
                </a:cubicBezTo>
                <a:lnTo>
                  <a:pt x="9081" y="1866"/>
                </a:lnTo>
                <a:lnTo>
                  <a:pt x="8873" y="1659"/>
                </a:lnTo>
                <a:cubicBezTo>
                  <a:pt x="8251" y="1037"/>
                  <a:pt x="7339" y="1037"/>
                  <a:pt x="6593" y="1037"/>
                </a:cubicBezTo>
                <a:cubicBezTo>
                  <a:pt x="4437" y="1037"/>
                  <a:pt x="2281" y="705"/>
                  <a:pt x="2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1"/>
          <p:cNvSpPr/>
          <p:nvPr/>
        </p:nvSpPr>
        <p:spPr>
          <a:xfrm>
            <a:off x="4147742" y="3781902"/>
            <a:ext cx="224989" cy="472225"/>
          </a:xfrm>
          <a:custGeom>
            <a:rect b="b" l="l" r="r" t="t"/>
            <a:pathLst>
              <a:path extrusionOk="0" h="40903" w="19488">
                <a:moveTo>
                  <a:pt x="1989" y="0"/>
                </a:moveTo>
                <a:cubicBezTo>
                  <a:pt x="1923" y="0"/>
                  <a:pt x="1854" y="7"/>
                  <a:pt x="1784" y="21"/>
                </a:cubicBezTo>
                <a:cubicBezTo>
                  <a:pt x="954" y="270"/>
                  <a:pt x="291" y="975"/>
                  <a:pt x="84" y="1845"/>
                </a:cubicBezTo>
                <a:cubicBezTo>
                  <a:pt x="1" y="2219"/>
                  <a:pt x="1" y="2592"/>
                  <a:pt x="84" y="2965"/>
                </a:cubicBezTo>
                <a:cubicBezTo>
                  <a:pt x="1037" y="10967"/>
                  <a:pt x="4271" y="16730"/>
                  <a:pt x="7505" y="22369"/>
                </a:cubicBezTo>
                <a:lnTo>
                  <a:pt x="13269" y="32528"/>
                </a:lnTo>
                <a:cubicBezTo>
                  <a:pt x="14803" y="35140"/>
                  <a:pt x="16130" y="39327"/>
                  <a:pt x="18286" y="40903"/>
                </a:cubicBezTo>
                <a:cubicBezTo>
                  <a:pt x="19488" y="34352"/>
                  <a:pt x="16627" y="27594"/>
                  <a:pt x="15051" y="23240"/>
                </a:cubicBezTo>
                <a:cubicBezTo>
                  <a:pt x="12647" y="16523"/>
                  <a:pt x="9371" y="10843"/>
                  <a:pt x="6096" y="5204"/>
                </a:cubicBezTo>
                <a:cubicBezTo>
                  <a:pt x="5266" y="3628"/>
                  <a:pt x="4313" y="2177"/>
                  <a:pt x="3235" y="809"/>
                </a:cubicBezTo>
                <a:cubicBezTo>
                  <a:pt x="2904" y="405"/>
                  <a:pt x="2508" y="0"/>
                  <a:pt x="19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1"/>
          <p:cNvSpPr/>
          <p:nvPr/>
        </p:nvSpPr>
        <p:spPr>
          <a:xfrm>
            <a:off x="4034304" y="3941299"/>
            <a:ext cx="330302" cy="307559"/>
          </a:xfrm>
          <a:custGeom>
            <a:rect b="b" l="l" r="r" t="t"/>
            <a:pathLst>
              <a:path extrusionOk="0" h="26640" w="28610">
                <a:moveTo>
                  <a:pt x="2364" y="0"/>
                </a:moveTo>
                <a:cubicBezTo>
                  <a:pt x="2063" y="0"/>
                  <a:pt x="1762" y="63"/>
                  <a:pt x="1493" y="187"/>
                </a:cubicBezTo>
                <a:cubicBezTo>
                  <a:pt x="705" y="684"/>
                  <a:pt x="166" y="1514"/>
                  <a:pt x="42" y="2426"/>
                </a:cubicBezTo>
                <a:cubicBezTo>
                  <a:pt x="0" y="2758"/>
                  <a:pt x="83" y="3089"/>
                  <a:pt x="249" y="3379"/>
                </a:cubicBezTo>
                <a:cubicBezTo>
                  <a:pt x="3027" y="9516"/>
                  <a:pt x="7920" y="12874"/>
                  <a:pt x="12688" y="16108"/>
                </a:cubicBezTo>
                <a:lnTo>
                  <a:pt x="21270" y="21913"/>
                </a:lnTo>
                <a:cubicBezTo>
                  <a:pt x="23509" y="23489"/>
                  <a:pt x="25914" y="26308"/>
                  <a:pt x="28609" y="26640"/>
                </a:cubicBezTo>
                <a:cubicBezTo>
                  <a:pt x="28526" y="20752"/>
                  <a:pt x="23882" y="16440"/>
                  <a:pt x="21187" y="13538"/>
                </a:cubicBezTo>
                <a:cubicBezTo>
                  <a:pt x="17083" y="9060"/>
                  <a:pt x="12273" y="5784"/>
                  <a:pt x="7380" y="2592"/>
                </a:cubicBezTo>
                <a:cubicBezTo>
                  <a:pt x="6095" y="1638"/>
                  <a:pt x="4727" y="850"/>
                  <a:pt x="3234" y="187"/>
                </a:cubicBezTo>
                <a:cubicBezTo>
                  <a:pt x="2965" y="63"/>
                  <a:pt x="2664" y="0"/>
                  <a:pt x="236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1"/>
          <p:cNvSpPr/>
          <p:nvPr/>
        </p:nvSpPr>
        <p:spPr>
          <a:xfrm>
            <a:off x="3929477" y="4099472"/>
            <a:ext cx="434173" cy="112448"/>
          </a:xfrm>
          <a:custGeom>
            <a:rect b="b" l="l" r="r" t="t"/>
            <a:pathLst>
              <a:path extrusionOk="0" h="9740" w="37607">
                <a:moveTo>
                  <a:pt x="6112" y="1"/>
                </a:moveTo>
                <a:cubicBezTo>
                  <a:pt x="5142" y="1"/>
                  <a:pt x="4174" y="52"/>
                  <a:pt x="3193" y="168"/>
                </a:cubicBezTo>
                <a:cubicBezTo>
                  <a:pt x="2488" y="210"/>
                  <a:pt x="1783" y="459"/>
                  <a:pt x="1244" y="956"/>
                </a:cubicBezTo>
                <a:cubicBezTo>
                  <a:pt x="581" y="1537"/>
                  <a:pt x="0" y="2739"/>
                  <a:pt x="124" y="3444"/>
                </a:cubicBezTo>
                <a:cubicBezTo>
                  <a:pt x="207" y="3693"/>
                  <a:pt x="373" y="3941"/>
                  <a:pt x="622" y="4107"/>
                </a:cubicBezTo>
                <a:cubicBezTo>
                  <a:pt x="5183" y="7673"/>
                  <a:pt x="11361" y="8088"/>
                  <a:pt x="17414" y="8419"/>
                </a:cubicBezTo>
                <a:lnTo>
                  <a:pt x="28319" y="9041"/>
                </a:lnTo>
                <a:cubicBezTo>
                  <a:pt x="30289" y="9157"/>
                  <a:pt x="32523" y="9739"/>
                  <a:pt x="34752" y="9739"/>
                </a:cubicBezTo>
                <a:cubicBezTo>
                  <a:pt x="35711" y="9739"/>
                  <a:pt x="36670" y="9631"/>
                  <a:pt x="37606" y="9332"/>
                </a:cubicBezTo>
                <a:cubicBezTo>
                  <a:pt x="36072" y="4688"/>
                  <a:pt x="29894" y="3402"/>
                  <a:pt x="26246" y="2366"/>
                </a:cubicBezTo>
                <a:cubicBezTo>
                  <a:pt x="20648" y="707"/>
                  <a:pt x="14470" y="376"/>
                  <a:pt x="8375" y="86"/>
                </a:cubicBezTo>
                <a:cubicBezTo>
                  <a:pt x="7615" y="31"/>
                  <a:pt x="6863" y="1"/>
                  <a:pt x="61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1"/>
          <p:cNvSpPr/>
          <p:nvPr/>
        </p:nvSpPr>
        <p:spPr>
          <a:xfrm>
            <a:off x="4207106" y="4817017"/>
            <a:ext cx="1090437" cy="19153"/>
          </a:xfrm>
          <a:custGeom>
            <a:rect b="b" l="l" r="r" t="t"/>
            <a:pathLst>
              <a:path extrusionOk="0" h="1659" w="94451">
                <a:moveTo>
                  <a:pt x="0" y="0"/>
                </a:moveTo>
                <a:lnTo>
                  <a:pt x="0" y="1659"/>
                </a:lnTo>
                <a:lnTo>
                  <a:pt x="94451" y="1659"/>
                </a:lnTo>
                <a:lnTo>
                  <a:pt x="944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1"/>
          <p:cNvSpPr/>
          <p:nvPr/>
        </p:nvSpPr>
        <p:spPr>
          <a:xfrm>
            <a:off x="4207106" y="4836158"/>
            <a:ext cx="1094270" cy="18680"/>
          </a:xfrm>
          <a:custGeom>
            <a:rect b="b" l="l" r="r" t="t"/>
            <a:pathLst>
              <a:path extrusionOk="0" h="1618" w="94783">
                <a:moveTo>
                  <a:pt x="0" y="1"/>
                </a:moveTo>
                <a:lnTo>
                  <a:pt x="0" y="1618"/>
                </a:lnTo>
                <a:lnTo>
                  <a:pt x="94782" y="1618"/>
                </a:lnTo>
                <a:lnTo>
                  <a:pt x="947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1"/>
          <p:cNvSpPr/>
          <p:nvPr/>
        </p:nvSpPr>
        <p:spPr>
          <a:xfrm>
            <a:off x="4207106" y="4854826"/>
            <a:ext cx="1097618" cy="19165"/>
          </a:xfrm>
          <a:custGeom>
            <a:rect b="b" l="l" r="r" t="t"/>
            <a:pathLst>
              <a:path extrusionOk="0" h="1660" w="95073">
                <a:moveTo>
                  <a:pt x="0" y="1"/>
                </a:moveTo>
                <a:lnTo>
                  <a:pt x="0" y="1659"/>
                </a:lnTo>
                <a:lnTo>
                  <a:pt x="95073" y="1659"/>
                </a:lnTo>
                <a:lnTo>
                  <a:pt x="95073" y="1"/>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1"/>
          <p:cNvSpPr/>
          <p:nvPr/>
        </p:nvSpPr>
        <p:spPr>
          <a:xfrm>
            <a:off x="4207106" y="4873978"/>
            <a:ext cx="1094270" cy="19153"/>
          </a:xfrm>
          <a:custGeom>
            <a:rect b="b" l="l" r="r" t="t"/>
            <a:pathLst>
              <a:path extrusionOk="0" h="1659" w="94783">
                <a:moveTo>
                  <a:pt x="0" y="0"/>
                </a:moveTo>
                <a:lnTo>
                  <a:pt x="0" y="1659"/>
                </a:lnTo>
                <a:lnTo>
                  <a:pt x="94782" y="1659"/>
                </a:lnTo>
                <a:lnTo>
                  <a:pt x="947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1"/>
          <p:cNvSpPr/>
          <p:nvPr/>
        </p:nvSpPr>
        <p:spPr>
          <a:xfrm>
            <a:off x="4207106" y="4893119"/>
            <a:ext cx="1090437" cy="18680"/>
          </a:xfrm>
          <a:custGeom>
            <a:rect b="b" l="l" r="r" t="t"/>
            <a:pathLst>
              <a:path extrusionOk="0" h="1618" w="94451">
                <a:moveTo>
                  <a:pt x="0" y="1"/>
                </a:moveTo>
                <a:lnTo>
                  <a:pt x="0" y="1618"/>
                </a:lnTo>
                <a:lnTo>
                  <a:pt x="94451" y="1618"/>
                </a:lnTo>
                <a:lnTo>
                  <a:pt x="94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1"/>
          <p:cNvSpPr/>
          <p:nvPr/>
        </p:nvSpPr>
        <p:spPr>
          <a:xfrm>
            <a:off x="4207106" y="4911787"/>
            <a:ext cx="1097618" cy="19165"/>
          </a:xfrm>
          <a:custGeom>
            <a:rect b="b" l="l" r="r" t="t"/>
            <a:pathLst>
              <a:path extrusionOk="0" h="1660" w="95073">
                <a:moveTo>
                  <a:pt x="0" y="1"/>
                </a:moveTo>
                <a:lnTo>
                  <a:pt x="0" y="1659"/>
                </a:lnTo>
                <a:lnTo>
                  <a:pt x="95073" y="1659"/>
                </a:lnTo>
                <a:lnTo>
                  <a:pt x="95073" y="1"/>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1"/>
          <p:cNvSpPr/>
          <p:nvPr/>
        </p:nvSpPr>
        <p:spPr>
          <a:xfrm>
            <a:off x="4207106" y="4930940"/>
            <a:ext cx="1097618" cy="18680"/>
          </a:xfrm>
          <a:custGeom>
            <a:rect b="b" l="l" r="r" t="t"/>
            <a:pathLst>
              <a:path extrusionOk="0" h="1618" w="95073">
                <a:moveTo>
                  <a:pt x="0" y="0"/>
                </a:moveTo>
                <a:lnTo>
                  <a:pt x="0" y="1617"/>
                </a:lnTo>
                <a:lnTo>
                  <a:pt x="95073" y="1617"/>
                </a:lnTo>
                <a:lnTo>
                  <a:pt x="95073" y="0"/>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1"/>
          <p:cNvSpPr/>
          <p:nvPr/>
        </p:nvSpPr>
        <p:spPr>
          <a:xfrm>
            <a:off x="4207106" y="4949607"/>
            <a:ext cx="1090437" cy="19153"/>
          </a:xfrm>
          <a:custGeom>
            <a:rect b="b" l="l" r="r" t="t"/>
            <a:pathLst>
              <a:path extrusionOk="0" h="1659" w="94451">
                <a:moveTo>
                  <a:pt x="0" y="0"/>
                </a:moveTo>
                <a:lnTo>
                  <a:pt x="0" y="1659"/>
                </a:lnTo>
                <a:lnTo>
                  <a:pt x="94451" y="1659"/>
                </a:lnTo>
                <a:lnTo>
                  <a:pt x="944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1"/>
          <p:cNvSpPr/>
          <p:nvPr/>
        </p:nvSpPr>
        <p:spPr>
          <a:xfrm>
            <a:off x="4207106" y="4968748"/>
            <a:ext cx="1094270" cy="19165"/>
          </a:xfrm>
          <a:custGeom>
            <a:rect b="b" l="l" r="r" t="t"/>
            <a:pathLst>
              <a:path extrusionOk="0" h="1660" w="94783">
                <a:moveTo>
                  <a:pt x="0" y="1"/>
                </a:moveTo>
                <a:lnTo>
                  <a:pt x="0" y="1659"/>
                </a:lnTo>
                <a:lnTo>
                  <a:pt x="94782" y="1659"/>
                </a:lnTo>
                <a:lnTo>
                  <a:pt x="947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1"/>
          <p:cNvSpPr/>
          <p:nvPr/>
        </p:nvSpPr>
        <p:spPr>
          <a:xfrm>
            <a:off x="4207106" y="4987901"/>
            <a:ext cx="1094270" cy="18680"/>
          </a:xfrm>
          <a:custGeom>
            <a:rect b="b" l="l" r="r" t="t"/>
            <a:pathLst>
              <a:path extrusionOk="0" h="1618" w="94783">
                <a:moveTo>
                  <a:pt x="0" y="0"/>
                </a:moveTo>
                <a:lnTo>
                  <a:pt x="0" y="1617"/>
                </a:lnTo>
                <a:lnTo>
                  <a:pt x="94782" y="1617"/>
                </a:lnTo>
                <a:lnTo>
                  <a:pt x="947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1"/>
          <p:cNvSpPr/>
          <p:nvPr/>
        </p:nvSpPr>
        <p:spPr>
          <a:xfrm>
            <a:off x="4207106" y="5006568"/>
            <a:ext cx="1090437" cy="19153"/>
          </a:xfrm>
          <a:custGeom>
            <a:rect b="b" l="l" r="r" t="t"/>
            <a:pathLst>
              <a:path extrusionOk="0" h="1659" w="94451">
                <a:moveTo>
                  <a:pt x="0" y="0"/>
                </a:moveTo>
                <a:lnTo>
                  <a:pt x="0" y="1659"/>
                </a:lnTo>
                <a:lnTo>
                  <a:pt x="94451" y="1659"/>
                </a:lnTo>
                <a:lnTo>
                  <a:pt x="944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1"/>
          <p:cNvSpPr/>
          <p:nvPr/>
        </p:nvSpPr>
        <p:spPr>
          <a:xfrm>
            <a:off x="4207106" y="5025709"/>
            <a:ext cx="1090437" cy="18680"/>
          </a:xfrm>
          <a:custGeom>
            <a:rect b="b" l="l" r="r" t="t"/>
            <a:pathLst>
              <a:path extrusionOk="0" h="1618" w="94451">
                <a:moveTo>
                  <a:pt x="0" y="1"/>
                </a:moveTo>
                <a:lnTo>
                  <a:pt x="0" y="1618"/>
                </a:lnTo>
                <a:lnTo>
                  <a:pt x="94451" y="1618"/>
                </a:lnTo>
                <a:lnTo>
                  <a:pt x="94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1"/>
          <p:cNvSpPr/>
          <p:nvPr/>
        </p:nvSpPr>
        <p:spPr>
          <a:xfrm>
            <a:off x="4207106" y="5044377"/>
            <a:ext cx="1086604" cy="19165"/>
          </a:xfrm>
          <a:custGeom>
            <a:rect b="b" l="l" r="r" t="t"/>
            <a:pathLst>
              <a:path extrusionOk="0" h="1660" w="94119">
                <a:moveTo>
                  <a:pt x="0" y="1"/>
                </a:moveTo>
                <a:lnTo>
                  <a:pt x="0" y="1659"/>
                </a:lnTo>
                <a:lnTo>
                  <a:pt x="94119" y="1659"/>
                </a:lnTo>
                <a:lnTo>
                  <a:pt x="94119" y="1"/>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1"/>
          <p:cNvSpPr/>
          <p:nvPr/>
        </p:nvSpPr>
        <p:spPr>
          <a:xfrm>
            <a:off x="4207106" y="5063530"/>
            <a:ext cx="1086604" cy="19153"/>
          </a:xfrm>
          <a:custGeom>
            <a:rect b="b" l="l" r="r" t="t"/>
            <a:pathLst>
              <a:path extrusionOk="0" h="1659" w="94119">
                <a:moveTo>
                  <a:pt x="0" y="0"/>
                </a:moveTo>
                <a:lnTo>
                  <a:pt x="0" y="1659"/>
                </a:lnTo>
                <a:lnTo>
                  <a:pt x="94119" y="1659"/>
                </a:lnTo>
                <a:lnTo>
                  <a:pt x="941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1"/>
          <p:cNvSpPr/>
          <p:nvPr/>
        </p:nvSpPr>
        <p:spPr>
          <a:xfrm>
            <a:off x="4207106" y="5082671"/>
            <a:ext cx="1090437" cy="18680"/>
          </a:xfrm>
          <a:custGeom>
            <a:rect b="b" l="l" r="r" t="t"/>
            <a:pathLst>
              <a:path extrusionOk="0" h="1618" w="94451">
                <a:moveTo>
                  <a:pt x="0" y="1"/>
                </a:moveTo>
                <a:lnTo>
                  <a:pt x="0" y="1618"/>
                </a:lnTo>
                <a:lnTo>
                  <a:pt x="94451" y="1618"/>
                </a:lnTo>
                <a:lnTo>
                  <a:pt x="94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1"/>
          <p:cNvSpPr/>
          <p:nvPr/>
        </p:nvSpPr>
        <p:spPr>
          <a:xfrm>
            <a:off x="4207106" y="5101338"/>
            <a:ext cx="1090437" cy="19165"/>
          </a:xfrm>
          <a:custGeom>
            <a:rect b="b" l="l" r="r" t="t"/>
            <a:pathLst>
              <a:path extrusionOk="0" h="1660" w="94451">
                <a:moveTo>
                  <a:pt x="0" y="1"/>
                </a:moveTo>
                <a:lnTo>
                  <a:pt x="0" y="1659"/>
                </a:lnTo>
                <a:lnTo>
                  <a:pt x="94451" y="1659"/>
                </a:lnTo>
                <a:lnTo>
                  <a:pt x="94451" y="1"/>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1"/>
          <p:cNvSpPr/>
          <p:nvPr/>
        </p:nvSpPr>
        <p:spPr>
          <a:xfrm>
            <a:off x="4222414" y="4823713"/>
            <a:ext cx="904724" cy="281548"/>
          </a:xfrm>
          <a:custGeom>
            <a:rect b="b" l="l" r="r" t="t"/>
            <a:pathLst>
              <a:path extrusionOk="0" h="24387" w="78365">
                <a:moveTo>
                  <a:pt x="1659" y="1"/>
                </a:moveTo>
                <a:cubicBezTo>
                  <a:pt x="1659" y="1"/>
                  <a:pt x="1" y="23137"/>
                  <a:pt x="1659" y="23842"/>
                </a:cubicBezTo>
                <a:cubicBezTo>
                  <a:pt x="2705" y="24215"/>
                  <a:pt x="3819" y="24387"/>
                  <a:pt x="4939" y="24387"/>
                </a:cubicBezTo>
                <a:cubicBezTo>
                  <a:pt x="5062" y="24387"/>
                  <a:pt x="5185" y="24385"/>
                  <a:pt x="5308" y="24381"/>
                </a:cubicBezTo>
                <a:lnTo>
                  <a:pt x="78364" y="24381"/>
                </a:lnTo>
                <a:cubicBezTo>
                  <a:pt x="24049" y="22805"/>
                  <a:pt x="1659" y="1"/>
                  <a:pt x="1659" y="1"/>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1"/>
          <p:cNvSpPr/>
          <p:nvPr/>
        </p:nvSpPr>
        <p:spPr>
          <a:xfrm>
            <a:off x="4055361" y="4812272"/>
            <a:ext cx="273339" cy="286697"/>
          </a:xfrm>
          <a:custGeom>
            <a:rect b="b" l="l" r="r" t="t"/>
            <a:pathLst>
              <a:path extrusionOk="0" h="24833" w="23676">
                <a:moveTo>
                  <a:pt x="14632" y="1"/>
                </a:moveTo>
                <a:cubicBezTo>
                  <a:pt x="12446" y="1"/>
                  <a:pt x="9247" y="3613"/>
                  <a:pt x="9247" y="3645"/>
                </a:cubicBezTo>
                <a:cubicBezTo>
                  <a:pt x="1" y="23962"/>
                  <a:pt x="16129" y="24833"/>
                  <a:pt x="16129" y="24833"/>
                </a:cubicBezTo>
                <a:cubicBezTo>
                  <a:pt x="23675" y="11772"/>
                  <a:pt x="16129" y="992"/>
                  <a:pt x="16129" y="992"/>
                </a:cubicBezTo>
                <a:cubicBezTo>
                  <a:pt x="15769" y="280"/>
                  <a:pt x="15239" y="1"/>
                  <a:pt x="146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1"/>
          <p:cNvSpPr/>
          <p:nvPr/>
        </p:nvSpPr>
        <p:spPr>
          <a:xfrm>
            <a:off x="4107532" y="4778689"/>
            <a:ext cx="1252275" cy="364810"/>
          </a:xfrm>
          <a:custGeom>
            <a:rect b="b" l="l" r="r" t="t"/>
            <a:pathLst>
              <a:path extrusionOk="0" h="31599" w="108469">
                <a:moveTo>
                  <a:pt x="106303" y="0"/>
                </a:moveTo>
                <a:cubicBezTo>
                  <a:pt x="106264" y="0"/>
                  <a:pt x="106225" y="1"/>
                  <a:pt x="106185" y="3"/>
                </a:cubicBezTo>
                <a:lnTo>
                  <a:pt x="15259" y="3"/>
                </a:lnTo>
                <a:cubicBezTo>
                  <a:pt x="6842" y="3"/>
                  <a:pt x="1" y="6845"/>
                  <a:pt x="1" y="15303"/>
                </a:cubicBezTo>
                <a:lnTo>
                  <a:pt x="1" y="16340"/>
                </a:lnTo>
                <a:cubicBezTo>
                  <a:pt x="1" y="24756"/>
                  <a:pt x="6842" y="31598"/>
                  <a:pt x="15259" y="31598"/>
                </a:cubicBezTo>
                <a:lnTo>
                  <a:pt x="106185" y="31598"/>
                </a:lnTo>
                <a:cubicBezTo>
                  <a:pt x="106199" y="31598"/>
                  <a:pt x="106213" y="31598"/>
                  <a:pt x="106226" y="31598"/>
                </a:cubicBezTo>
                <a:cubicBezTo>
                  <a:pt x="108383" y="31598"/>
                  <a:pt x="108369" y="28322"/>
                  <a:pt x="106185" y="28322"/>
                </a:cubicBezTo>
                <a:lnTo>
                  <a:pt x="15300" y="28322"/>
                </a:lnTo>
                <a:cubicBezTo>
                  <a:pt x="8667" y="28281"/>
                  <a:pt x="3318" y="22932"/>
                  <a:pt x="3318" y="16340"/>
                </a:cubicBezTo>
                <a:lnTo>
                  <a:pt x="3318" y="15303"/>
                </a:lnTo>
                <a:cubicBezTo>
                  <a:pt x="3318" y="8711"/>
                  <a:pt x="8667" y="3320"/>
                  <a:pt x="15259" y="3320"/>
                </a:cubicBezTo>
                <a:lnTo>
                  <a:pt x="106185" y="3320"/>
                </a:lnTo>
                <a:cubicBezTo>
                  <a:pt x="106225" y="3323"/>
                  <a:pt x="106264" y="3324"/>
                  <a:pt x="106303" y="3324"/>
                </a:cubicBezTo>
                <a:cubicBezTo>
                  <a:pt x="108468" y="3324"/>
                  <a:pt x="108468" y="0"/>
                  <a:pt x="1063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1"/>
          <p:cNvSpPr/>
          <p:nvPr/>
        </p:nvSpPr>
        <p:spPr>
          <a:xfrm>
            <a:off x="4044832" y="4503014"/>
            <a:ext cx="938701" cy="16763"/>
          </a:xfrm>
          <a:custGeom>
            <a:rect b="b" l="l" r="r" t="t"/>
            <a:pathLst>
              <a:path extrusionOk="0" h="1452" w="81308">
                <a:moveTo>
                  <a:pt x="0" y="0"/>
                </a:moveTo>
                <a:lnTo>
                  <a:pt x="0" y="1451"/>
                </a:lnTo>
                <a:lnTo>
                  <a:pt x="81308" y="1451"/>
                </a:lnTo>
                <a:lnTo>
                  <a:pt x="81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1"/>
          <p:cNvSpPr/>
          <p:nvPr/>
        </p:nvSpPr>
        <p:spPr>
          <a:xfrm>
            <a:off x="4044832" y="4519281"/>
            <a:ext cx="942049" cy="16775"/>
          </a:xfrm>
          <a:custGeom>
            <a:rect b="b" l="l" r="r" t="t"/>
            <a:pathLst>
              <a:path extrusionOk="0" h="1453" w="81598">
                <a:moveTo>
                  <a:pt x="0" y="1"/>
                </a:moveTo>
                <a:lnTo>
                  <a:pt x="0" y="1452"/>
                </a:lnTo>
                <a:lnTo>
                  <a:pt x="81598" y="1452"/>
                </a:lnTo>
                <a:lnTo>
                  <a:pt x="815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1"/>
          <p:cNvSpPr/>
          <p:nvPr/>
        </p:nvSpPr>
        <p:spPr>
          <a:xfrm>
            <a:off x="4044832" y="4535559"/>
            <a:ext cx="944924" cy="16763"/>
          </a:xfrm>
          <a:custGeom>
            <a:rect b="b" l="l" r="r" t="t"/>
            <a:pathLst>
              <a:path extrusionOk="0" h="1452" w="81847">
                <a:moveTo>
                  <a:pt x="0" y="1"/>
                </a:moveTo>
                <a:lnTo>
                  <a:pt x="0" y="1452"/>
                </a:lnTo>
                <a:lnTo>
                  <a:pt x="81847" y="1452"/>
                </a:lnTo>
                <a:lnTo>
                  <a:pt x="81847" y="1"/>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1"/>
          <p:cNvSpPr/>
          <p:nvPr/>
        </p:nvSpPr>
        <p:spPr>
          <a:xfrm>
            <a:off x="4044832" y="4552310"/>
            <a:ext cx="942049" cy="16290"/>
          </a:xfrm>
          <a:custGeom>
            <a:rect b="b" l="l" r="r" t="t"/>
            <a:pathLst>
              <a:path extrusionOk="0" h="1411" w="81598">
                <a:moveTo>
                  <a:pt x="0" y="1"/>
                </a:moveTo>
                <a:lnTo>
                  <a:pt x="0" y="1411"/>
                </a:lnTo>
                <a:lnTo>
                  <a:pt x="81598" y="1411"/>
                </a:lnTo>
                <a:lnTo>
                  <a:pt x="815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1"/>
          <p:cNvSpPr/>
          <p:nvPr/>
        </p:nvSpPr>
        <p:spPr>
          <a:xfrm>
            <a:off x="4044832" y="4568588"/>
            <a:ext cx="938701" cy="16290"/>
          </a:xfrm>
          <a:custGeom>
            <a:rect b="b" l="l" r="r" t="t"/>
            <a:pathLst>
              <a:path extrusionOk="0" h="1411" w="81308">
                <a:moveTo>
                  <a:pt x="0" y="1"/>
                </a:moveTo>
                <a:lnTo>
                  <a:pt x="0" y="1410"/>
                </a:lnTo>
                <a:lnTo>
                  <a:pt x="81308" y="1410"/>
                </a:lnTo>
                <a:lnTo>
                  <a:pt x="813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1"/>
          <p:cNvSpPr/>
          <p:nvPr/>
        </p:nvSpPr>
        <p:spPr>
          <a:xfrm>
            <a:off x="4044832" y="4584866"/>
            <a:ext cx="944924" cy="16278"/>
          </a:xfrm>
          <a:custGeom>
            <a:rect b="b" l="l" r="r" t="t"/>
            <a:pathLst>
              <a:path extrusionOk="0" h="1410" w="81847">
                <a:moveTo>
                  <a:pt x="0" y="0"/>
                </a:moveTo>
                <a:lnTo>
                  <a:pt x="0" y="1410"/>
                </a:lnTo>
                <a:lnTo>
                  <a:pt x="81847" y="1410"/>
                </a:lnTo>
                <a:lnTo>
                  <a:pt x="81847" y="0"/>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1"/>
          <p:cNvSpPr/>
          <p:nvPr/>
        </p:nvSpPr>
        <p:spPr>
          <a:xfrm>
            <a:off x="4044832" y="4601132"/>
            <a:ext cx="944924" cy="16290"/>
          </a:xfrm>
          <a:custGeom>
            <a:rect b="b" l="l" r="r" t="t"/>
            <a:pathLst>
              <a:path extrusionOk="0" h="1411" w="81847">
                <a:moveTo>
                  <a:pt x="0" y="1"/>
                </a:moveTo>
                <a:lnTo>
                  <a:pt x="0" y="1411"/>
                </a:lnTo>
                <a:lnTo>
                  <a:pt x="81847" y="1411"/>
                </a:lnTo>
                <a:lnTo>
                  <a:pt x="818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1"/>
          <p:cNvSpPr/>
          <p:nvPr/>
        </p:nvSpPr>
        <p:spPr>
          <a:xfrm>
            <a:off x="4044832" y="4617410"/>
            <a:ext cx="938701" cy="16290"/>
          </a:xfrm>
          <a:custGeom>
            <a:rect b="b" l="l" r="r" t="t"/>
            <a:pathLst>
              <a:path extrusionOk="0" h="1411" w="81308">
                <a:moveTo>
                  <a:pt x="0" y="1"/>
                </a:moveTo>
                <a:lnTo>
                  <a:pt x="0" y="1410"/>
                </a:lnTo>
                <a:lnTo>
                  <a:pt x="81308" y="1410"/>
                </a:lnTo>
                <a:lnTo>
                  <a:pt x="813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1"/>
          <p:cNvSpPr/>
          <p:nvPr/>
        </p:nvSpPr>
        <p:spPr>
          <a:xfrm>
            <a:off x="4044832" y="4633688"/>
            <a:ext cx="942049" cy="16290"/>
          </a:xfrm>
          <a:custGeom>
            <a:rect b="b" l="l" r="r" t="t"/>
            <a:pathLst>
              <a:path extrusionOk="0" h="1411" w="81598">
                <a:moveTo>
                  <a:pt x="0" y="0"/>
                </a:moveTo>
                <a:lnTo>
                  <a:pt x="0" y="1410"/>
                </a:lnTo>
                <a:lnTo>
                  <a:pt x="81598" y="1410"/>
                </a:lnTo>
                <a:lnTo>
                  <a:pt x="81598" y="0"/>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1"/>
          <p:cNvSpPr/>
          <p:nvPr/>
        </p:nvSpPr>
        <p:spPr>
          <a:xfrm>
            <a:off x="4044832" y="4649966"/>
            <a:ext cx="942049" cy="16278"/>
          </a:xfrm>
          <a:custGeom>
            <a:rect b="b" l="l" r="r" t="t"/>
            <a:pathLst>
              <a:path extrusionOk="0" h="1410" w="81598">
                <a:moveTo>
                  <a:pt x="0" y="0"/>
                </a:moveTo>
                <a:lnTo>
                  <a:pt x="0" y="1410"/>
                </a:lnTo>
                <a:lnTo>
                  <a:pt x="81598" y="1410"/>
                </a:lnTo>
                <a:lnTo>
                  <a:pt x="81598" y="0"/>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1"/>
          <p:cNvSpPr/>
          <p:nvPr/>
        </p:nvSpPr>
        <p:spPr>
          <a:xfrm>
            <a:off x="4044832" y="4666233"/>
            <a:ext cx="938701" cy="16775"/>
          </a:xfrm>
          <a:custGeom>
            <a:rect b="b" l="l" r="r" t="t"/>
            <a:pathLst>
              <a:path extrusionOk="0" h="1453" w="81308">
                <a:moveTo>
                  <a:pt x="0" y="1"/>
                </a:moveTo>
                <a:lnTo>
                  <a:pt x="0" y="1452"/>
                </a:lnTo>
                <a:lnTo>
                  <a:pt x="81308" y="1452"/>
                </a:lnTo>
                <a:lnTo>
                  <a:pt x="813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1"/>
          <p:cNvSpPr/>
          <p:nvPr/>
        </p:nvSpPr>
        <p:spPr>
          <a:xfrm>
            <a:off x="4044832" y="4682995"/>
            <a:ext cx="938701" cy="16278"/>
          </a:xfrm>
          <a:custGeom>
            <a:rect b="b" l="l" r="r" t="t"/>
            <a:pathLst>
              <a:path extrusionOk="0" h="1410" w="81308">
                <a:moveTo>
                  <a:pt x="0" y="0"/>
                </a:moveTo>
                <a:lnTo>
                  <a:pt x="0" y="1410"/>
                </a:lnTo>
                <a:lnTo>
                  <a:pt x="81308" y="1410"/>
                </a:lnTo>
                <a:lnTo>
                  <a:pt x="81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1"/>
          <p:cNvSpPr/>
          <p:nvPr/>
        </p:nvSpPr>
        <p:spPr>
          <a:xfrm>
            <a:off x="4044832" y="4699262"/>
            <a:ext cx="935353" cy="16290"/>
          </a:xfrm>
          <a:custGeom>
            <a:rect b="b" l="l" r="r" t="t"/>
            <a:pathLst>
              <a:path extrusionOk="0" h="1411" w="81018">
                <a:moveTo>
                  <a:pt x="0" y="1"/>
                </a:moveTo>
                <a:lnTo>
                  <a:pt x="0" y="1410"/>
                </a:lnTo>
                <a:lnTo>
                  <a:pt x="81017" y="1410"/>
                </a:lnTo>
                <a:lnTo>
                  <a:pt x="81017" y="1"/>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1"/>
          <p:cNvSpPr/>
          <p:nvPr/>
        </p:nvSpPr>
        <p:spPr>
          <a:xfrm>
            <a:off x="4044832" y="4715540"/>
            <a:ext cx="935353" cy="16290"/>
          </a:xfrm>
          <a:custGeom>
            <a:rect b="b" l="l" r="r" t="t"/>
            <a:pathLst>
              <a:path extrusionOk="0" h="1411" w="81018">
                <a:moveTo>
                  <a:pt x="0" y="0"/>
                </a:moveTo>
                <a:lnTo>
                  <a:pt x="0" y="1410"/>
                </a:lnTo>
                <a:lnTo>
                  <a:pt x="81017" y="1410"/>
                </a:lnTo>
                <a:lnTo>
                  <a:pt x="810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1"/>
          <p:cNvSpPr/>
          <p:nvPr/>
        </p:nvSpPr>
        <p:spPr>
          <a:xfrm>
            <a:off x="4044832" y="4731818"/>
            <a:ext cx="938701" cy="16278"/>
          </a:xfrm>
          <a:custGeom>
            <a:rect b="b" l="l" r="r" t="t"/>
            <a:pathLst>
              <a:path extrusionOk="0" h="1410" w="81308">
                <a:moveTo>
                  <a:pt x="0" y="0"/>
                </a:moveTo>
                <a:lnTo>
                  <a:pt x="0" y="1410"/>
                </a:lnTo>
                <a:lnTo>
                  <a:pt x="81308" y="1410"/>
                </a:lnTo>
                <a:lnTo>
                  <a:pt x="813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1"/>
          <p:cNvSpPr/>
          <p:nvPr/>
        </p:nvSpPr>
        <p:spPr>
          <a:xfrm>
            <a:off x="4044832" y="4748084"/>
            <a:ext cx="938701" cy="16290"/>
          </a:xfrm>
          <a:custGeom>
            <a:rect b="b" l="l" r="r" t="t"/>
            <a:pathLst>
              <a:path extrusionOk="0" h="1411" w="81308">
                <a:moveTo>
                  <a:pt x="0" y="1"/>
                </a:moveTo>
                <a:lnTo>
                  <a:pt x="0" y="1411"/>
                </a:lnTo>
                <a:lnTo>
                  <a:pt x="81308" y="1411"/>
                </a:lnTo>
                <a:lnTo>
                  <a:pt x="81308" y="1"/>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1"/>
          <p:cNvSpPr/>
          <p:nvPr/>
        </p:nvSpPr>
        <p:spPr>
          <a:xfrm>
            <a:off x="4058709" y="4485305"/>
            <a:ext cx="866903" cy="269576"/>
          </a:xfrm>
          <a:custGeom>
            <a:rect b="b" l="l" r="r" t="t"/>
            <a:pathLst>
              <a:path extrusionOk="0" h="23350" w="75089">
                <a:moveTo>
                  <a:pt x="1576" y="0"/>
                </a:moveTo>
                <a:cubicBezTo>
                  <a:pt x="1576" y="1"/>
                  <a:pt x="1" y="22141"/>
                  <a:pt x="1618" y="22804"/>
                </a:cubicBezTo>
                <a:cubicBezTo>
                  <a:pt x="2626" y="23178"/>
                  <a:pt x="3702" y="23350"/>
                  <a:pt x="4755" y="23350"/>
                </a:cubicBezTo>
                <a:cubicBezTo>
                  <a:pt x="4870" y="23350"/>
                  <a:pt x="4986" y="23347"/>
                  <a:pt x="5101" y="23343"/>
                </a:cubicBezTo>
                <a:lnTo>
                  <a:pt x="75089" y="23343"/>
                </a:lnTo>
                <a:cubicBezTo>
                  <a:pt x="23054" y="21851"/>
                  <a:pt x="1577" y="1"/>
                  <a:pt x="1576" y="0"/>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1"/>
          <p:cNvSpPr/>
          <p:nvPr/>
        </p:nvSpPr>
        <p:spPr>
          <a:xfrm>
            <a:off x="3913673" y="4498951"/>
            <a:ext cx="235045" cy="246763"/>
          </a:xfrm>
          <a:custGeom>
            <a:rect b="b" l="l" r="r" t="t"/>
            <a:pathLst>
              <a:path extrusionOk="0" h="21374" w="20359">
                <a:moveTo>
                  <a:pt x="12619" y="0"/>
                </a:moveTo>
                <a:cubicBezTo>
                  <a:pt x="10749" y="0"/>
                  <a:pt x="7994" y="3130"/>
                  <a:pt x="7962" y="3130"/>
                </a:cubicBezTo>
                <a:cubicBezTo>
                  <a:pt x="1" y="20627"/>
                  <a:pt x="13891" y="21374"/>
                  <a:pt x="13891" y="21374"/>
                </a:cubicBezTo>
                <a:cubicBezTo>
                  <a:pt x="20359" y="10137"/>
                  <a:pt x="13891" y="850"/>
                  <a:pt x="13891" y="850"/>
                </a:cubicBezTo>
                <a:cubicBezTo>
                  <a:pt x="13585" y="239"/>
                  <a:pt x="13136" y="0"/>
                  <a:pt x="126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1"/>
          <p:cNvSpPr/>
          <p:nvPr/>
        </p:nvSpPr>
        <p:spPr>
          <a:xfrm>
            <a:off x="3958674" y="4470459"/>
            <a:ext cx="1076560" cy="314024"/>
          </a:xfrm>
          <a:custGeom>
            <a:rect b="b" l="l" r="r" t="t"/>
            <a:pathLst>
              <a:path extrusionOk="0" h="27200" w="93249">
                <a:moveTo>
                  <a:pt x="13185" y="1"/>
                </a:moveTo>
                <a:cubicBezTo>
                  <a:pt x="5888" y="1"/>
                  <a:pt x="0" y="5888"/>
                  <a:pt x="0" y="13144"/>
                </a:cubicBezTo>
                <a:lnTo>
                  <a:pt x="0" y="14015"/>
                </a:lnTo>
                <a:cubicBezTo>
                  <a:pt x="0" y="21312"/>
                  <a:pt x="5888" y="27200"/>
                  <a:pt x="13185" y="27200"/>
                </a:cubicBezTo>
                <a:lnTo>
                  <a:pt x="91466" y="27200"/>
                </a:lnTo>
                <a:cubicBezTo>
                  <a:pt x="93248" y="27076"/>
                  <a:pt x="93248" y="24463"/>
                  <a:pt x="91466" y="24339"/>
                </a:cubicBezTo>
                <a:lnTo>
                  <a:pt x="13185" y="24339"/>
                </a:lnTo>
                <a:cubicBezTo>
                  <a:pt x="7463" y="24339"/>
                  <a:pt x="2861" y="19737"/>
                  <a:pt x="2861" y="14015"/>
                </a:cubicBezTo>
                <a:lnTo>
                  <a:pt x="2861" y="13144"/>
                </a:lnTo>
                <a:cubicBezTo>
                  <a:pt x="2861" y="7464"/>
                  <a:pt x="7463" y="2862"/>
                  <a:pt x="13185" y="2820"/>
                </a:cubicBezTo>
                <a:lnTo>
                  <a:pt x="91466" y="2820"/>
                </a:lnTo>
                <a:cubicBezTo>
                  <a:pt x="93248" y="2737"/>
                  <a:pt x="93248" y="84"/>
                  <a:pt x="91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1"/>
          <p:cNvSpPr/>
          <p:nvPr/>
        </p:nvSpPr>
        <p:spPr>
          <a:xfrm>
            <a:off x="4306668" y="4189012"/>
            <a:ext cx="939174" cy="16278"/>
          </a:xfrm>
          <a:custGeom>
            <a:rect b="b" l="l" r="r" t="t"/>
            <a:pathLst>
              <a:path extrusionOk="0" h="1410" w="81349">
                <a:moveTo>
                  <a:pt x="0" y="0"/>
                </a:moveTo>
                <a:lnTo>
                  <a:pt x="0" y="1410"/>
                </a:lnTo>
                <a:lnTo>
                  <a:pt x="81349" y="1410"/>
                </a:lnTo>
                <a:lnTo>
                  <a:pt x="81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1"/>
          <p:cNvSpPr/>
          <p:nvPr/>
        </p:nvSpPr>
        <p:spPr>
          <a:xfrm>
            <a:off x="4306668" y="4205278"/>
            <a:ext cx="942049" cy="16290"/>
          </a:xfrm>
          <a:custGeom>
            <a:rect b="b" l="l" r="r" t="t"/>
            <a:pathLst>
              <a:path extrusionOk="0" h="1411" w="81598">
                <a:moveTo>
                  <a:pt x="0" y="1"/>
                </a:moveTo>
                <a:lnTo>
                  <a:pt x="0" y="1410"/>
                </a:lnTo>
                <a:lnTo>
                  <a:pt x="81598" y="1410"/>
                </a:lnTo>
                <a:lnTo>
                  <a:pt x="815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1"/>
          <p:cNvSpPr/>
          <p:nvPr/>
        </p:nvSpPr>
        <p:spPr>
          <a:xfrm>
            <a:off x="4306668" y="4221556"/>
            <a:ext cx="944924" cy="16290"/>
          </a:xfrm>
          <a:custGeom>
            <a:rect b="b" l="l" r="r" t="t"/>
            <a:pathLst>
              <a:path extrusionOk="0" h="1411" w="81847">
                <a:moveTo>
                  <a:pt x="0" y="0"/>
                </a:moveTo>
                <a:lnTo>
                  <a:pt x="0" y="1410"/>
                </a:lnTo>
                <a:lnTo>
                  <a:pt x="81846" y="1410"/>
                </a:lnTo>
                <a:lnTo>
                  <a:pt x="81846" y="0"/>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1"/>
          <p:cNvSpPr/>
          <p:nvPr/>
        </p:nvSpPr>
        <p:spPr>
          <a:xfrm>
            <a:off x="4306668" y="4237834"/>
            <a:ext cx="942049" cy="16278"/>
          </a:xfrm>
          <a:custGeom>
            <a:rect b="b" l="l" r="r" t="t"/>
            <a:pathLst>
              <a:path extrusionOk="0" h="1410" w="81598">
                <a:moveTo>
                  <a:pt x="0" y="0"/>
                </a:moveTo>
                <a:lnTo>
                  <a:pt x="0" y="1410"/>
                </a:lnTo>
                <a:lnTo>
                  <a:pt x="81598" y="1410"/>
                </a:lnTo>
                <a:lnTo>
                  <a:pt x="81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1"/>
          <p:cNvSpPr/>
          <p:nvPr/>
        </p:nvSpPr>
        <p:spPr>
          <a:xfrm>
            <a:off x="4306668" y="4254100"/>
            <a:ext cx="939174" cy="16290"/>
          </a:xfrm>
          <a:custGeom>
            <a:rect b="b" l="l" r="r" t="t"/>
            <a:pathLst>
              <a:path extrusionOk="0" h="1411" w="81349">
                <a:moveTo>
                  <a:pt x="0" y="1"/>
                </a:moveTo>
                <a:lnTo>
                  <a:pt x="0" y="1411"/>
                </a:lnTo>
                <a:lnTo>
                  <a:pt x="81349" y="1411"/>
                </a:lnTo>
                <a:lnTo>
                  <a:pt x="81349" y="1"/>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1"/>
          <p:cNvSpPr/>
          <p:nvPr/>
        </p:nvSpPr>
        <p:spPr>
          <a:xfrm>
            <a:off x="4306668" y="4270863"/>
            <a:ext cx="944924" cy="16278"/>
          </a:xfrm>
          <a:custGeom>
            <a:rect b="b" l="l" r="r" t="t"/>
            <a:pathLst>
              <a:path extrusionOk="0" h="1410" w="81847">
                <a:moveTo>
                  <a:pt x="0" y="0"/>
                </a:moveTo>
                <a:lnTo>
                  <a:pt x="0" y="1410"/>
                </a:lnTo>
                <a:lnTo>
                  <a:pt x="81846" y="1410"/>
                </a:lnTo>
                <a:lnTo>
                  <a:pt x="818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1"/>
          <p:cNvSpPr/>
          <p:nvPr/>
        </p:nvSpPr>
        <p:spPr>
          <a:xfrm>
            <a:off x="4306668" y="4286656"/>
            <a:ext cx="944924" cy="16763"/>
          </a:xfrm>
          <a:custGeom>
            <a:rect b="b" l="l" r="r" t="t"/>
            <a:pathLst>
              <a:path extrusionOk="0" h="1452" w="81847">
                <a:moveTo>
                  <a:pt x="0" y="0"/>
                </a:moveTo>
                <a:lnTo>
                  <a:pt x="0" y="1451"/>
                </a:lnTo>
                <a:lnTo>
                  <a:pt x="81846" y="1451"/>
                </a:lnTo>
                <a:lnTo>
                  <a:pt x="818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1"/>
          <p:cNvSpPr/>
          <p:nvPr/>
        </p:nvSpPr>
        <p:spPr>
          <a:xfrm>
            <a:off x="4306668" y="4303408"/>
            <a:ext cx="939174" cy="16290"/>
          </a:xfrm>
          <a:custGeom>
            <a:rect b="b" l="l" r="r" t="t"/>
            <a:pathLst>
              <a:path extrusionOk="0" h="1411" w="81349">
                <a:moveTo>
                  <a:pt x="0" y="0"/>
                </a:moveTo>
                <a:lnTo>
                  <a:pt x="0" y="1410"/>
                </a:lnTo>
                <a:lnTo>
                  <a:pt x="81349" y="1410"/>
                </a:lnTo>
                <a:lnTo>
                  <a:pt x="81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1"/>
          <p:cNvSpPr/>
          <p:nvPr/>
        </p:nvSpPr>
        <p:spPr>
          <a:xfrm>
            <a:off x="4306668" y="4319686"/>
            <a:ext cx="942049" cy="16278"/>
          </a:xfrm>
          <a:custGeom>
            <a:rect b="b" l="l" r="r" t="t"/>
            <a:pathLst>
              <a:path extrusionOk="0" h="1410" w="81598">
                <a:moveTo>
                  <a:pt x="0" y="0"/>
                </a:moveTo>
                <a:lnTo>
                  <a:pt x="0" y="1410"/>
                </a:lnTo>
                <a:lnTo>
                  <a:pt x="81598" y="1410"/>
                </a:lnTo>
                <a:lnTo>
                  <a:pt x="81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1"/>
          <p:cNvSpPr/>
          <p:nvPr/>
        </p:nvSpPr>
        <p:spPr>
          <a:xfrm>
            <a:off x="4306668" y="4335952"/>
            <a:ext cx="942049" cy="16290"/>
          </a:xfrm>
          <a:custGeom>
            <a:rect b="b" l="l" r="r" t="t"/>
            <a:pathLst>
              <a:path extrusionOk="0" h="1411" w="81598">
                <a:moveTo>
                  <a:pt x="0" y="1"/>
                </a:moveTo>
                <a:lnTo>
                  <a:pt x="0" y="1411"/>
                </a:lnTo>
                <a:lnTo>
                  <a:pt x="81598" y="1411"/>
                </a:lnTo>
                <a:lnTo>
                  <a:pt x="815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1"/>
          <p:cNvSpPr/>
          <p:nvPr/>
        </p:nvSpPr>
        <p:spPr>
          <a:xfrm>
            <a:off x="4306668" y="4352230"/>
            <a:ext cx="939174" cy="16290"/>
          </a:xfrm>
          <a:custGeom>
            <a:rect b="b" l="l" r="r" t="t"/>
            <a:pathLst>
              <a:path extrusionOk="0" h="1411" w="81349">
                <a:moveTo>
                  <a:pt x="0" y="1"/>
                </a:moveTo>
                <a:lnTo>
                  <a:pt x="0" y="1410"/>
                </a:lnTo>
                <a:lnTo>
                  <a:pt x="81349" y="1410"/>
                </a:lnTo>
                <a:lnTo>
                  <a:pt x="813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1"/>
          <p:cNvSpPr/>
          <p:nvPr/>
        </p:nvSpPr>
        <p:spPr>
          <a:xfrm>
            <a:off x="4306668" y="4368508"/>
            <a:ext cx="939174" cy="16290"/>
          </a:xfrm>
          <a:custGeom>
            <a:rect b="b" l="l" r="r" t="t"/>
            <a:pathLst>
              <a:path extrusionOk="0" h="1411" w="81349">
                <a:moveTo>
                  <a:pt x="0" y="0"/>
                </a:moveTo>
                <a:lnTo>
                  <a:pt x="0" y="1410"/>
                </a:lnTo>
                <a:lnTo>
                  <a:pt x="81349" y="1410"/>
                </a:lnTo>
                <a:lnTo>
                  <a:pt x="81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
          <p:cNvSpPr/>
          <p:nvPr/>
        </p:nvSpPr>
        <p:spPr>
          <a:xfrm>
            <a:off x="4306668" y="4384786"/>
            <a:ext cx="935353" cy="16278"/>
          </a:xfrm>
          <a:custGeom>
            <a:rect b="b" l="l" r="r" t="t"/>
            <a:pathLst>
              <a:path extrusionOk="0" h="1410" w="81018">
                <a:moveTo>
                  <a:pt x="0" y="0"/>
                </a:moveTo>
                <a:lnTo>
                  <a:pt x="0" y="1410"/>
                </a:lnTo>
                <a:lnTo>
                  <a:pt x="81017" y="1410"/>
                </a:lnTo>
                <a:lnTo>
                  <a:pt x="81017" y="0"/>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1"/>
          <p:cNvSpPr/>
          <p:nvPr/>
        </p:nvSpPr>
        <p:spPr>
          <a:xfrm>
            <a:off x="4306668" y="4401052"/>
            <a:ext cx="935353" cy="16290"/>
          </a:xfrm>
          <a:custGeom>
            <a:rect b="b" l="l" r="r" t="t"/>
            <a:pathLst>
              <a:path extrusionOk="0" h="1411" w="81018">
                <a:moveTo>
                  <a:pt x="0" y="1"/>
                </a:moveTo>
                <a:lnTo>
                  <a:pt x="0" y="1410"/>
                </a:lnTo>
                <a:lnTo>
                  <a:pt x="81017" y="1410"/>
                </a:lnTo>
                <a:lnTo>
                  <a:pt x="81017" y="1"/>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
          <p:cNvSpPr/>
          <p:nvPr/>
        </p:nvSpPr>
        <p:spPr>
          <a:xfrm>
            <a:off x="4306668" y="4417330"/>
            <a:ext cx="939174" cy="16290"/>
          </a:xfrm>
          <a:custGeom>
            <a:rect b="b" l="l" r="r" t="t"/>
            <a:pathLst>
              <a:path extrusionOk="0" h="1411" w="81349">
                <a:moveTo>
                  <a:pt x="0" y="0"/>
                </a:moveTo>
                <a:lnTo>
                  <a:pt x="0" y="1410"/>
                </a:lnTo>
                <a:lnTo>
                  <a:pt x="81349" y="1410"/>
                </a:lnTo>
                <a:lnTo>
                  <a:pt x="81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
          <p:cNvSpPr/>
          <p:nvPr/>
        </p:nvSpPr>
        <p:spPr>
          <a:xfrm>
            <a:off x="4306668" y="4434081"/>
            <a:ext cx="939174" cy="16290"/>
          </a:xfrm>
          <a:custGeom>
            <a:rect b="b" l="l" r="r" t="t"/>
            <a:pathLst>
              <a:path extrusionOk="0" h="1411" w="81349">
                <a:moveTo>
                  <a:pt x="0" y="1"/>
                </a:moveTo>
                <a:lnTo>
                  <a:pt x="0" y="1410"/>
                </a:lnTo>
                <a:lnTo>
                  <a:pt x="81349" y="1410"/>
                </a:lnTo>
                <a:lnTo>
                  <a:pt x="81349" y="1"/>
                </a:lnTo>
                <a:close/>
              </a:path>
            </a:pathLst>
          </a:custGeom>
          <a:solidFill>
            <a:srgbClr val="F7E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1"/>
          <p:cNvSpPr/>
          <p:nvPr/>
        </p:nvSpPr>
        <p:spPr>
          <a:xfrm>
            <a:off x="4309057" y="4185179"/>
            <a:ext cx="826691" cy="257130"/>
          </a:xfrm>
          <a:custGeom>
            <a:rect b="b" l="l" r="r" t="t"/>
            <a:pathLst>
              <a:path extrusionOk="0" h="22272" w="71606">
                <a:moveTo>
                  <a:pt x="1535" y="0"/>
                </a:moveTo>
                <a:cubicBezTo>
                  <a:pt x="1535" y="0"/>
                  <a:pt x="0" y="21105"/>
                  <a:pt x="1535" y="21768"/>
                </a:cubicBezTo>
                <a:cubicBezTo>
                  <a:pt x="2467" y="22104"/>
                  <a:pt x="3501" y="22272"/>
                  <a:pt x="4515" y="22272"/>
                </a:cubicBezTo>
                <a:cubicBezTo>
                  <a:pt x="4627" y="22272"/>
                  <a:pt x="4740" y="22270"/>
                  <a:pt x="4852" y="22266"/>
                </a:cubicBezTo>
                <a:lnTo>
                  <a:pt x="71606" y="22266"/>
                </a:lnTo>
                <a:cubicBezTo>
                  <a:pt x="21975" y="20814"/>
                  <a:pt x="1535" y="0"/>
                  <a:pt x="1535" y="0"/>
                </a:cubicBezTo>
                <a:close/>
              </a:path>
            </a:pathLst>
          </a:custGeom>
          <a:solidFill>
            <a:srgbClr val="CE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1"/>
          <p:cNvSpPr/>
          <p:nvPr/>
        </p:nvSpPr>
        <p:spPr>
          <a:xfrm>
            <a:off x="4175508" y="4184937"/>
            <a:ext cx="235518" cy="246774"/>
          </a:xfrm>
          <a:custGeom>
            <a:rect b="b" l="l" r="r" t="t"/>
            <a:pathLst>
              <a:path extrusionOk="0" h="21375" w="20400">
                <a:moveTo>
                  <a:pt x="12638" y="0"/>
                </a:moveTo>
                <a:cubicBezTo>
                  <a:pt x="10760" y="0"/>
                  <a:pt x="8031" y="3090"/>
                  <a:pt x="8003" y="3090"/>
                </a:cubicBezTo>
                <a:cubicBezTo>
                  <a:pt x="8003" y="3090"/>
                  <a:pt x="8003" y="3090"/>
                  <a:pt x="8003" y="3090"/>
                </a:cubicBezTo>
                <a:lnTo>
                  <a:pt x="8003" y="3090"/>
                </a:lnTo>
                <a:cubicBezTo>
                  <a:pt x="1" y="20628"/>
                  <a:pt x="13932" y="21374"/>
                  <a:pt x="13932" y="21374"/>
                </a:cubicBezTo>
                <a:cubicBezTo>
                  <a:pt x="20400" y="10097"/>
                  <a:pt x="13932" y="851"/>
                  <a:pt x="13932" y="851"/>
                </a:cubicBezTo>
                <a:cubicBezTo>
                  <a:pt x="13617" y="239"/>
                  <a:pt x="13161" y="0"/>
                  <a:pt x="126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1"/>
          <p:cNvSpPr/>
          <p:nvPr/>
        </p:nvSpPr>
        <p:spPr>
          <a:xfrm>
            <a:off x="4220982" y="4155983"/>
            <a:ext cx="1076560" cy="314497"/>
          </a:xfrm>
          <a:custGeom>
            <a:rect b="b" l="l" r="r" t="t"/>
            <a:pathLst>
              <a:path extrusionOk="0" h="27241" w="93249">
                <a:moveTo>
                  <a:pt x="13185" y="0"/>
                </a:moveTo>
                <a:cubicBezTo>
                  <a:pt x="5930" y="0"/>
                  <a:pt x="42" y="5888"/>
                  <a:pt x="0" y="13185"/>
                </a:cubicBezTo>
                <a:lnTo>
                  <a:pt x="0" y="14056"/>
                </a:lnTo>
                <a:cubicBezTo>
                  <a:pt x="42" y="21312"/>
                  <a:pt x="5930" y="27199"/>
                  <a:pt x="13185" y="27241"/>
                </a:cubicBezTo>
                <a:lnTo>
                  <a:pt x="91466" y="27241"/>
                </a:lnTo>
                <a:cubicBezTo>
                  <a:pt x="93249" y="27116"/>
                  <a:pt x="93249" y="24463"/>
                  <a:pt x="91466" y="24380"/>
                </a:cubicBezTo>
                <a:lnTo>
                  <a:pt x="13144" y="24380"/>
                </a:lnTo>
                <a:cubicBezTo>
                  <a:pt x="7422" y="24338"/>
                  <a:pt x="2820" y="19736"/>
                  <a:pt x="2820" y="14056"/>
                </a:cubicBezTo>
                <a:lnTo>
                  <a:pt x="2820" y="13185"/>
                </a:lnTo>
                <a:cubicBezTo>
                  <a:pt x="2820" y="7489"/>
                  <a:pt x="7423" y="2861"/>
                  <a:pt x="13109" y="2861"/>
                </a:cubicBezTo>
                <a:cubicBezTo>
                  <a:pt x="13135" y="2861"/>
                  <a:pt x="13160" y="2861"/>
                  <a:pt x="13185" y="2861"/>
                </a:cubicBezTo>
                <a:lnTo>
                  <a:pt x="91466" y="2861"/>
                </a:lnTo>
                <a:cubicBezTo>
                  <a:pt x="93249" y="2737"/>
                  <a:pt x="93249" y="125"/>
                  <a:pt x="914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
          <p:cNvSpPr/>
          <p:nvPr/>
        </p:nvSpPr>
        <p:spPr>
          <a:xfrm>
            <a:off x="3914631" y="3808951"/>
            <a:ext cx="77086" cy="65910"/>
          </a:xfrm>
          <a:custGeom>
            <a:rect b="b" l="l" r="r" t="t"/>
            <a:pathLst>
              <a:path extrusionOk="0" h="5709" w="6677">
                <a:moveTo>
                  <a:pt x="3815" y="0"/>
                </a:moveTo>
                <a:cubicBezTo>
                  <a:pt x="1286" y="0"/>
                  <a:pt x="1" y="3068"/>
                  <a:pt x="1784" y="4851"/>
                </a:cubicBezTo>
                <a:cubicBezTo>
                  <a:pt x="2363" y="5444"/>
                  <a:pt x="3083" y="5709"/>
                  <a:pt x="3790" y="5709"/>
                </a:cubicBezTo>
                <a:cubicBezTo>
                  <a:pt x="5259" y="5709"/>
                  <a:pt x="6676" y="4568"/>
                  <a:pt x="6676" y="2861"/>
                </a:cubicBezTo>
                <a:cubicBezTo>
                  <a:pt x="6676" y="1285"/>
                  <a:pt x="5391" y="0"/>
                  <a:pt x="38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1"/>
          <p:cNvSpPr/>
          <p:nvPr/>
        </p:nvSpPr>
        <p:spPr>
          <a:xfrm>
            <a:off x="3822734" y="3921915"/>
            <a:ext cx="138344" cy="138344"/>
          </a:xfrm>
          <a:custGeom>
            <a:rect b="b" l="l" r="r" t="t"/>
            <a:pathLst>
              <a:path extrusionOk="0" h="11983" w="11983">
                <a:moveTo>
                  <a:pt x="5971" y="0"/>
                </a:moveTo>
                <a:cubicBezTo>
                  <a:pt x="2695" y="0"/>
                  <a:pt x="0" y="2695"/>
                  <a:pt x="0" y="6012"/>
                </a:cubicBezTo>
                <a:cubicBezTo>
                  <a:pt x="0" y="9288"/>
                  <a:pt x="2695" y="11983"/>
                  <a:pt x="5971" y="11983"/>
                </a:cubicBezTo>
                <a:cubicBezTo>
                  <a:pt x="9288" y="11983"/>
                  <a:pt x="11983" y="9288"/>
                  <a:pt x="11983" y="6012"/>
                </a:cubicBezTo>
                <a:cubicBezTo>
                  <a:pt x="11983" y="2695"/>
                  <a:pt x="9288" y="0"/>
                  <a:pt x="59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1"/>
          <p:cNvSpPr/>
          <p:nvPr/>
        </p:nvSpPr>
        <p:spPr>
          <a:xfrm>
            <a:off x="5127158" y="3499875"/>
            <a:ext cx="647137" cy="17733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1"/>
          <p:cNvSpPr/>
          <p:nvPr/>
        </p:nvSpPr>
        <p:spPr>
          <a:xfrm>
            <a:off x="180675" y="3455650"/>
            <a:ext cx="1200" cy="1200"/>
          </a:xfrm>
          <a:custGeom>
            <a:rect b="b" l="l" r="r" t="t"/>
            <a:pathLst>
              <a:path extrusionOk="0" h="48" w="48">
                <a:moveTo>
                  <a:pt x="16" y="0"/>
                </a:moveTo>
                <a:cubicBezTo>
                  <a:pt x="0" y="0"/>
                  <a:pt x="0" y="16"/>
                  <a:pt x="0" y="16"/>
                </a:cubicBezTo>
                <a:cubicBezTo>
                  <a:pt x="0" y="32"/>
                  <a:pt x="0" y="48"/>
                  <a:pt x="16" y="48"/>
                </a:cubicBezTo>
                <a:cubicBezTo>
                  <a:pt x="32" y="48"/>
                  <a:pt x="48" y="32"/>
                  <a:pt x="48" y="16"/>
                </a:cubicBezTo>
                <a:cubicBezTo>
                  <a:pt x="48" y="16"/>
                  <a:pt x="32" y="0"/>
                  <a:pt x="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1"/>
          <p:cNvSpPr/>
          <p:nvPr/>
        </p:nvSpPr>
        <p:spPr>
          <a:xfrm>
            <a:off x="147625" y="3193600"/>
            <a:ext cx="2575" cy="2100"/>
          </a:xfrm>
          <a:custGeom>
            <a:rect b="b" l="l" r="r" t="t"/>
            <a:pathLst>
              <a:path extrusionOk="0" h="84" w="103">
                <a:moveTo>
                  <a:pt x="50" y="0"/>
                </a:moveTo>
                <a:cubicBezTo>
                  <a:pt x="24" y="0"/>
                  <a:pt x="0" y="16"/>
                  <a:pt x="8" y="48"/>
                </a:cubicBezTo>
                <a:cubicBezTo>
                  <a:pt x="8" y="61"/>
                  <a:pt x="18" y="84"/>
                  <a:pt x="39" y="84"/>
                </a:cubicBezTo>
                <a:cubicBezTo>
                  <a:pt x="44" y="84"/>
                  <a:pt x="49" y="83"/>
                  <a:pt x="56" y="79"/>
                </a:cubicBezTo>
                <a:cubicBezTo>
                  <a:pt x="71" y="79"/>
                  <a:pt x="103" y="64"/>
                  <a:pt x="103" y="48"/>
                </a:cubicBezTo>
                <a:cubicBezTo>
                  <a:pt x="103" y="16"/>
                  <a:pt x="75" y="0"/>
                  <a:pt x="50" y="0"/>
                </a:cubicBezTo>
                <a:close/>
              </a:path>
            </a:pathLst>
          </a:custGeom>
          <a:solidFill>
            <a:srgbClr val="739A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1"/>
          <p:cNvSpPr/>
          <p:nvPr/>
        </p:nvSpPr>
        <p:spPr>
          <a:xfrm>
            <a:off x="2916483" y="4519912"/>
            <a:ext cx="647137" cy="17733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5" name="Shape 82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29" name="Shape 82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3"/>
          <p:cNvSpPr txBox="1"/>
          <p:nvPr>
            <p:ph type="title"/>
          </p:nvPr>
        </p:nvSpPr>
        <p:spPr>
          <a:xfrm>
            <a:off x="4584600" y="1637176"/>
            <a:ext cx="3855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2" name="Google Shape;82;p3"/>
          <p:cNvSpPr txBox="1"/>
          <p:nvPr>
            <p:ph idx="1" type="subTitle"/>
          </p:nvPr>
        </p:nvSpPr>
        <p:spPr>
          <a:xfrm>
            <a:off x="4584600" y="2598532"/>
            <a:ext cx="3222300" cy="777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83" name="Google Shape;83;p3"/>
          <p:cNvSpPr txBox="1"/>
          <p:nvPr>
            <p:ph hasCustomPrompt="1" idx="2" type="title"/>
          </p:nvPr>
        </p:nvSpPr>
        <p:spPr>
          <a:xfrm>
            <a:off x="4584600" y="700201"/>
            <a:ext cx="2773200" cy="660300"/>
          </a:xfrm>
          <a:prstGeom prst="rect">
            <a:avLst/>
          </a:prstGeom>
        </p:spPr>
        <p:txBody>
          <a:bodyPr anchorCtr="0" anchor="ctr" bIns="91425" lIns="91425" spcFirstLastPara="1" rIns="91425" wrap="square" tIns="91425">
            <a:noAutofit/>
          </a:bodyPr>
          <a:lstStyle>
            <a:lvl1pPr lvl="0" rtl="0">
              <a:spcBef>
                <a:spcPts val="0"/>
              </a:spcBef>
              <a:spcAft>
                <a:spcPts val="0"/>
              </a:spcAft>
              <a:buSzPts val="7000"/>
              <a:buNone/>
              <a:defRPr sz="7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4" name="Google Shape;84;p3"/>
          <p:cNvSpPr/>
          <p:nvPr/>
        </p:nvSpPr>
        <p:spPr>
          <a:xfrm>
            <a:off x="970175" y="1486925"/>
            <a:ext cx="3027275" cy="3027275"/>
          </a:xfrm>
          <a:custGeom>
            <a:rect b="b" l="l" r="r" t="t"/>
            <a:pathLst>
              <a:path extrusionOk="0" h="78093" w="78093">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rgbClr val="B9CC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rot="306717">
            <a:off x="1666828" y="2782546"/>
            <a:ext cx="2060353" cy="1737061"/>
          </a:xfrm>
          <a:custGeom>
            <a:rect b="b" l="l" r="r" t="t"/>
            <a:pathLst>
              <a:path extrusionOk="0" h="69484" w="82416">
                <a:moveTo>
                  <a:pt x="32702" y="16305"/>
                </a:moveTo>
                <a:lnTo>
                  <a:pt x="32702" y="16305"/>
                </a:lnTo>
                <a:cubicBezTo>
                  <a:pt x="32703" y="16306"/>
                  <a:pt x="32703" y="16307"/>
                  <a:pt x="32703" y="16308"/>
                </a:cubicBezTo>
                <a:lnTo>
                  <a:pt x="32703" y="16308"/>
                </a:lnTo>
                <a:cubicBezTo>
                  <a:pt x="32703" y="16307"/>
                  <a:pt x="32703" y="16306"/>
                  <a:pt x="32702" y="16305"/>
                </a:cubicBezTo>
                <a:close/>
                <a:moveTo>
                  <a:pt x="53275" y="0"/>
                </a:moveTo>
                <a:cubicBezTo>
                  <a:pt x="35041" y="5655"/>
                  <a:pt x="32888" y="16313"/>
                  <a:pt x="32709" y="16313"/>
                </a:cubicBezTo>
                <a:cubicBezTo>
                  <a:pt x="32707" y="16313"/>
                  <a:pt x="32705" y="16311"/>
                  <a:pt x="32703" y="16308"/>
                </a:cubicBezTo>
                <a:lnTo>
                  <a:pt x="32703" y="16308"/>
                </a:lnTo>
                <a:cubicBezTo>
                  <a:pt x="32705" y="16314"/>
                  <a:pt x="32703" y="16316"/>
                  <a:pt x="32696" y="16316"/>
                </a:cubicBezTo>
                <a:cubicBezTo>
                  <a:pt x="32528" y="16316"/>
                  <a:pt x="29726" y="14667"/>
                  <a:pt x="24537" y="14667"/>
                </a:cubicBezTo>
                <a:cubicBezTo>
                  <a:pt x="20211" y="14667"/>
                  <a:pt x="14225" y="15814"/>
                  <a:pt x="6725" y="20020"/>
                </a:cubicBezTo>
                <a:cubicBezTo>
                  <a:pt x="6909" y="20481"/>
                  <a:pt x="7093" y="20911"/>
                  <a:pt x="7278" y="21341"/>
                </a:cubicBezTo>
                <a:cubicBezTo>
                  <a:pt x="6356" y="21893"/>
                  <a:pt x="5405" y="22507"/>
                  <a:pt x="4453" y="23152"/>
                </a:cubicBezTo>
                <a:lnTo>
                  <a:pt x="5097" y="24626"/>
                </a:lnTo>
                <a:cubicBezTo>
                  <a:pt x="4453" y="25148"/>
                  <a:pt x="3777" y="25701"/>
                  <a:pt x="3132" y="26254"/>
                </a:cubicBezTo>
                <a:cubicBezTo>
                  <a:pt x="3317" y="26653"/>
                  <a:pt x="3470" y="27052"/>
                  <a:pt x="3654" y="27451"/>
                </a:cubicBezTo>
                <a:cubicBezTo>
                  <a:pt x="3378" y="27666"/>
                  <a:pt x="3132" y="27850"/>
                  <a:pt x="2887" y="28065"/>
                </a:cubicBezTo>
                <a:lnTo>
                  <a:pt x="3071" y="28526"/>
                </a:lnTo>
                <a:cubicBezTo>
                  <a:pt x="2180" y="29048"/>
                  <a:pt x="1321" y="29631"/>
                  <a:pt x="461" y="30184"/>
                </a:cubicBezTo>
                <a:cubicBezTo>
                  <a:pt x="154" y="30399"/>
                  <a:pt x="0" y="30767"/>
                  <a:pt x="92" y="31136"/>
                </a:cubicBezTo>
                <a:lnTo>
                  <a:pt x="16520" y="69273"/>
                </a:lnTo>
                <a:cubicBezTo>
                  <a:pt x="16573" y="69413"/>
                  <a:pt x="16686" y="69483"/>
                  <a:pt x="16818" y="69483"/>
                </a:cubicBezTo>
                <a:cubicBezTo>
                  <a:pt x="16918" y="69483"/>
                  <a:pt x="17029" y="69444"/>
                  <a:pt x="17134" y="69365"/>
                </a:cubicBezTo>
                <a:cubicBezTo>
                  <a:pt x="25609" y="63285"/>
                  <a:pt x="34882" y="58372"/>
                  <a:pt x="44678" y="54779"/>
                </a:cubicBezTo>
                <a:cubicBezTo>
                  <a:pt x="44939" y="55378"/>
                  <a:pt x="45353" y="55685"/>
                  <a:pt x="46067" y="55685"/>
                </a:cubicBezTo>
                <a:cubicBezTo>
                  <a:pt x="46781" y="55685"/>
                  <a:pt x="47794" y="55378"/>
                  <a:pt x="49253" y="54749"/>
                </a:cubicBezTo>
                <a:cubicBezTo>
                  <a:pt x="52170" y="53490"/>
                  <a:pt x="52937" y="52661"/>
                  <a:pt x="52415" y="51463"/>
                </a:cubicBezTo>
                <a:cubicBezTo>
                  <a:pt x="61781" y="46827"/>
                  <a:pt x="71699" y="43449"/>
                  <a:pt x="81955" y="41484"/>
                </a:cubicBezTo>
                <a:cubicBezTo>
                  <a:pt x="82262" y="41422"/>
                  <a:pt x="82415" y="41207"/>
                  <a:pt x="82292" y="40962"/>
                </a:cubicBezTo>
                <a:cubicBezTo>
                  <a:pt x="76827" y="28249"/>
                  <a:pt x="71361" y="15537"/>
                  <a:pt x="65895" y="2825"/>
                </a:cubicBezTo>
                <a:cubicBezTo>
                  <a:pt x="65747" y="2552"/>
                  <a:pt x="65477" y="2399"/>
                  <a:pt x="65185" y="2399"/>
                </a:cubicBezTo>
                <a:cubicBezTo>
                  <a:pt x="65116" y="2399"/>
                  <a:pt x="65045" y="2408"/>
                  <a:pt x="64974" y="2426"/>
                </a:cubicBezTo>
                <a:cubicBezTo>
                  <a:pt x="63961" y="2671"/>
                  <a:pt x="62948" y="2917"/>
                  <a:pt x="61965" y="3193"/>
                </a:cubicBezTo>
                <a:lnTo>
                  <a:pt x="61750" y="2733"/>
                </a:lnTo>
                <a:cubicBezTo>
                  <a:pt x="61443" y="2764"/>
                  <a:pt x="61105" y="2825"/>
                  <a:pt x="60798" y="2886"/>
                </a:cubicBezTo>
                <a:cubicBezTo>
                  <a:pt x="60614" y="2487"/>
                  <a:pt x="60460" y="2088"/>
                  <a:pt x="60276" y="1689"/>
                </a:cubicBezTo>
                <a:cubicBezTo>
                  <a:pt x="59416" y="1750"/>
                  <a:pt x="58557" y="1873"/>
                  <a:pt x="57728" y="1996"/>
                </a:cubicBezTo>
                <a:lnTo>
                  <a:pt x="57113" y="522"/>
                </a:lnTo>
                <a:cubicBezTo>
                  <a:pt x="55977" y="737"/>
                  <a:pt x="54903" y="1013"/>
                  <a:pt x="53859" y="1320"/>
                </a:cubicBezTo>
                <a:cubicBezTo>
                  <a:pt x="53674" y="890"/>
                  <a:pt x="53459" y="430"/>
                  <a:pt x="53275" y="0"/>
                </a:cubicBezTo>
                <a:close/>
              </a:path>
            </a:pathLst>
          </a:custGeom>
          <a:solidFill>
            <a:srgbClr val="404AA9">
              <a:alpha val="44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1585575" y="3142450"/>
            <a:ext cx="1143050" cy="1218950"/>
          </a:xfrm>
          <a:custGeom>
            <a:rect b="b" l="l" r="r" t="t"/>
            <a:pathLst>
              <a:path extrusionOk="0" h="48758" w="45722">
                <a:moveTo>
                  <a:pt x="32273" y="0"/>
                </a:moveTo>
                <a:lnTo>
                  <a:pt x="615" y="5681"/>
                </a:lnTo>
                <a:cubicBezTo>
                  <a:pt x="246" y="5712"/>
                  <a:pt x="1" y="6049"/>
                  <a:pt x="93" y="6418"/>
                </a:cubicBezTo>
                <a:lnTo>
                  <a:pt x="13603" y="48393"/>
                </a:lnTo>
                <a:cubicBezTo>
                  <a:pt x="13702" y="48615"/>
                  <a:pt x="13899" y="48757"/>
                  <a:pt x="14132" y="48757"/>
                </a:cubicBezTo>
                <a:cubicBezTo>
                  <a:pt x="14190" y="48757"/>
                  <a:pt x="14249" y="48749"/>
                  <a:pt x="14310" y="48731"/>
                </a:cubicBezTo>
                <a:lnTo>
                  <a:pt x="45722" y="41791"/>
                </a:lnTo>
                <a:lnTo>
                  <a:pt x="32273" y="0"/>
                </a:lnTo>
                <a:close/>
              </a:path>
            </a:pathLst>
          </a:custGeom>
          <a:solidFill>
            <a:srgbClr val="404A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2442275" y="3232250"/>
            <a:ext cx="502825" cy="984475"/>
          </a:xfrm>
          <a:custGeom>
            <a:rect b="b" l="l" r="r" t="t"/>
            <a:pathLst>
              <a:path extrusionOk="0" h="39379" w="20113">
                <a:moveTo>
                  <a:pt x="8260" y="1"/>
                </a:moveTo>
                <a:lnTo>
                  <a:pt x="4330" y="1874"/>
                </a:lnTo>
                <a:lnTo>
                  <a:pt x="0" y="2642"/>
                </a:lnTo>
                <a:lnTo>
                  <a:pt x="11454" y="38230"/>
                </a:lnTo>
                <a:cubicBezTo>
                  <a:pt x="11686" y="38981"/>
                  <a:pt x="12200" y="39378"/>
                  <a:pt x="13203" y="39378"/>
                </a:cubicBezTo>
                <a:cubicBezTo>
                  <a:pt x="13920" y="39378"/>
                  <a:pt x="14888" y="39175"/>
                  <a:pt x="16182" y="38752"/>
                </a:cubicBezTo>
                <a:cubicBezTo>
                  <a:pt x="19284" y="37769"/>
                  <a:pt x="20113" y="36879"/>
                  <a:pt x="19683" y="35558"/>
                </a:cubicBezTo>
                <a:lnTo>
                  <a:pt x="82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2598875" y="2728075"/>
            <a:ext cx="1086250" cy="1393150"/>
          </a:xfrm>
          <a:custGeom>
            <a:rect b="b" l="l" r="r" t="t"/>
            <a:pathLst>
              <a:path extrusionOk="0" h="55726" w="43450">
                <a:moveTo>
                  <a:pt x="29325" y="1"/>
                </a:moveTo>
                <a:cubicBezTo>
                  <a:pt x="29220" y="1"/>
                  <a:pt x="29114" y="28"/>
                  <a:pt x="29018" y="86"/>
                </a:cubicBezTo>
                <a:lnTo>
                  <a:pt x="0" y="13904"/>
                </a:lnTo>
                <a:lnTo>
                  <a:pt x="13450" y="55725"/>
                </a:lnTo>
                <a:lnTo>
                  <a:pt x="42989" y="43044"/>
                </a:lnTo>
                <a:cubicBezTo>
                  <a:pt x="43265" y="42952"/>
                  <a:pt x="43449" y="42645"/>
                  <a:pt x="43388" y="42337"/>
                </a:cubicBezTo>
                <a:lnTo>
                  <a:pt x="29877" y="362"/>
                </a:lnTo>
                <a:cubicBezTo>
                  <a:pt x="29772" y="131"/>
                  <a:pt x="29552" y="1"/>
                  <a:pt x="293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2598875" y="2764750"/>
            <a:ext cx="1023300" cy="1356475"/>
          </a:xfrm>
          <a:custGeom>
            <a:rect b="b" l="l" r="r" t="t"/>
            <a:pathLst>
              <a:path extrusionOk="0" h="54259" w="40932">
                <a:moveTo>
                  <a:pt x="26131" y="1"/>
                </a:moveTo>
                <a:lnTo>
                  <a:pt x="0" y="12437"/>
                </a:lnTo>
                <a:lnTo>
                  <a:pt x="13450" y="54258"/>
                </a:lnTo>
                <a:lnTo>
                  <a:pt x="40932" y="41331"/>
                </a:lnTo>
                <a:lnTo>
                  <a:pt x="26131" y="1"/>
                </a:lnTo>
                <a:close/>
              </a:path>
            </a:pathLst>
          </a:custGeom>
          <a:solidFill>
            <a:srgbClr val="5B31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1680000" y="3142450"/>
            <a:ext cx="1048625" cy="1183725"/>
          </a:xfrm>
          <a:custGeom>
            <a:rect b="b" l="l" r="r" t="t"/>
            <a:pathLst>
              <a:path extrusionOk="0" h="47349" w="41945">
                <a:moveTo>
                  <a:pt x="28496" y="0"/>
                </a:moveTo>
                <a:lnTo>
                  <a:pt x="0" y="5097"/>
                </a:lnTo>
                <a:lnTo>
                  <a:pt x="12068" y="47349"/>
                </a:lnTo>
                <a:lnTo>
                  <a:pt x="41945" y="41822"/>
                </a:lnTo>
                <a:lnTo>
                  <a:pt x="28496" y="0"/>
                </a:lnTo>
                <a:close/>
              </a:path>
            </a:pathLst>
          </a:custGeom>
          <a:solidFill>
            <a:srgbClr val="5B31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2010850" y="3793400"/>
            <a:ext cx="826025" cy="504375"/>
          </a:xfrm>
          <a:custGeom>
            <a:rect b="b" l="l" r="r" t="t"/>
            <a:pathLst>
              <a:path extrusionOk="0" h="20175" w="33041">
                <a:moveTo>
                  <a:pt x="2334" y="1"/>
                </a:moveTo>
                <a:lnTo>
                  <a:pt x="1" y="20175"/>
                </a:lnTo>
                <a:lnTo>
                  <a:pt x="28588" y="15354"/>
                </a:lnTo>
                <a:lnTo>
                  <a:pt x="33040" y="15077"/>
                </a:lnTo>
                <a:lnTo>
                  <a:pt x="23276" y="461"/>
                </a:lnTo>
                <a:lnTo>
                  <a:pt x="23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2822250" y="3416500"/>
            <a:ext cx="760000" cy="753850"/>
          </a:xfrm>
          <a:custGeom>
            <a:rect b="b" l="l" r="r" t="t"/>
            <a:pathLst>
              <a:path extrusionOk="0" h="30154" w="30400">
                <a:moveTo>
                  <a:pt x="16766" y="0"/>
                </a:moveTo>
                <a:lnTo>
                  <a:pt x="1" y="12590"/>
                </a:lnTo>
                <a:lnTo>
                  <a:pt x="584" y="30153"/>
                </a:lnTo>
                <a:lnTo>
                  <a:pt x="4361" y="27789"/>
                </a:lnTo>
                <a:lnTo>
                  <a:pt x="30400" y="15015"/>
                </a:lnTo>
                <a:lnTo>
                  <a:pt x="167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1676150" y="3137850"/>
            <a:ext cx="1160725" cy="1159925"/>
          </a:xfrm>
          <a:custGeom>
            <a:rect b="b" l="l" r="r" t="t"/>
            <a:pathLst>
              <a:path extrusionOk="0" h="46397" w="46429">
                <a:moveTo>
                  <a:pt x="28458" y="0"/>
                </a:moveTo>
                <a:cubicBezTo>
                  <a:pt x="22847" y="0"/>
                  <a:pt x="12670" y="719"/>
                  <a:pt x="1" y="4790"/>
                </a:cubicBezTo>
                <a:lnTo>
                  <a:pt x="13389" y="46397"/>
                </a:lnTo>
                <a:cubicBezTo>
                  <a:pt x="23872" y="41843"/>
                  <a:pt x="34118" y="40985"/>
                  <a:pt x="40352" y="40985"/>
                </a:cubicBezTo>
                <a:cubicBezTo>
                  <a:pt x="44124" y="40985"/>
                  <a:pt x="46428" y="41299"/>
                  <a:pt x="46428" y="41299"/>
                </a:cubicBezTo>
                <a:lnTo>
                  <a:pt x="33225" y="215"/>
                </a:lnTo>
                <a:cubicBezTo>
                  <a:pt x="33225" y="215"/>
                  <a:pt x="31523" y="0"/>
                  <a:pt x="28458" y="0"/>
                </a:cubicBez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1689200" y="3119000"/>
            <a:ext cx="1147675" cy="1125800"/>
          </a:xfrm>
          <a:custGeom>
            <a:rect b="b" l="l" r="r" t="t"/>
            <a:pathLst>
              <a:path extrusionOk="0" h="45032" w="45907">
                <a:moveTo>
                  <a:pt x="21801" y="1"/>
                </a:moveTo>
                <a:cubicBezTo>
                  <a:pt x="15799" y="1"/>
                  <a:pt x="7967" y="817"/>
                  <a:pt x="1" y="3947"/>
                </a:cubicBezTo>
                <a:lnTo>
                  <a:pt x="13204" y="45032"/>
                </a:lnTo>
                <a:cubicBezTo>
                  <a:pt x="21187" y="41910"/>
                  <a:pt x="29035" y="41097"/>
                  <a:pt x="35041" y="41097"/>
                </a:cubicBezTo>
                <a:cubicBezTo>
                  <a:pt x="41558" y="41097"/>
                  <a:pt x="45906" y="42053"/>
                  <a:pt x="45906" y="42053"/>
                </a:cubicBezTo>
                <a:lnTo>
                  <a:pt x="32703" y="969"/>
                </a:lnTo>
                <a:cubicBezTo>
                  <a:pt x="32703" y="969"/>
                  <a:pt x="28338" y="1"/>
                  <a:pt x="21801" y="1"/>
                </a:cubicBez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1739875" y="3152500"/>
            <a:ext cx="1097000" cy="1086175"/>
          </a:xfrm>
          <a:custGeom>
            <a:rect b="b" l="l" r="r" t="t"/>
            <a:pathLst>
              <a:path extrusionOk="0" h="43447" w="43880">
                <a:moveTo>
                  <a:pt x="20454" y="0"/>
                </a:moveTo>
                <a:cubicBezTo>
                  <a:pt x="14781" y="0"/>
                  <a:pt x="7449" y="777"/>
                  <a:pt x="0" y="3713"/>
                </a:cubicBezTo>
                <a:lnTo>
                  <a:pt x="12805" y="43446"/>
                </a:lnTo>
                <a:cubicBezTo>
                  <a:pt x="20239" y="40510"/>
                  <a:pt x="27563" y="39734"/>
                  <a:pt x="33233" y="39734"/>
                </a:cubicBezTo>
                <a:cubicBezTo>
                  <a:pt x="39600" y="39734"/>
                  <a:pt x="43879" y="40713"/>
                  <a:pt x="43879" y="40713"/>
                </a:cubicBezTo>
                <a:lnTo>
                  <a:pt x="31106" y="980"/>
                </a:lnTo>
                <a:cubicBezTo>
                  <a:pt x="31106" y="980"/>
                  <a:pt x="26826" y="0"/>
                  <a:pt x="20454" y="0"/>
                </a:cubicBez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1735275" y="3101275"/>
            <a:ext cx="1101600" cy="1081350"/>
          </a:xfrm>
          <a:custGeom>
            <a:rect b="b" l="l" r="r" t="t"/>
            <a:pathLst>
              <a:path extrusionOk="0" h="43254" w="44064">
                <a:moveTo>
                  <a:pt x="16456" y="0"/>
                </a:moveTo>
                <a:cubicBezTo>
                  <a:pt x="11652" y="0"/>
                  <a:pt x="5987" y="527"/>
                  <a:pt x="0" y="2169"/>
                </a:cubicBezTo>
                <a:lnTo>
                  <a:pt x="13234" y="43254"/>
                </a:lnTo>
                <a:cubicBezTo>
                  <a:pt x="19224" y="41621"/>
                  <a:pt x="24888" y="41098"/>
                  <a:pt x="29689" y="41098"/>
                </a:cubicBezTo>
                <a:cubicBezTo>
                  <a:pt x="38251" y="41098"/>
                  <a:pt x="44063" y="42762"/>
                  <a:pt x="44063" y="42762"/>
                </a:cubicBezTo>
                <a:lnTo>
                  <a:pt x="30860" y="1678"/>
                </a:lnTo>
                <a:cubicBezTo>
                  <a:pt x="30860" y="1678"/>
                  <a:pt x="25032" y="0"/>
                  <a:pt x="16456" y="0"/>
                </a:cubicBez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1798975" y="3127350"/>
            <a:ext cx="1037900" cy="1045300"/>
          </a:xfrm>
          <a:custGeom>
            <a:rect b="b" l="l" r="r" t="t"/>
            <a:pathLst>
              <a:path extrusionOk="0" h="41812" w="41516">
                <a:moveTo>
                  <a:pt x="14489" y="0"/>
                </a:moveTo>
                <a:cubicBezTo>
                  <a:pt x="10197" y="0"/>
                  <a:pt x="5225" y="471"/>
                  <a:pt x="1" y="1894"/>
                </a:cubicBezTo>
                <a:lnTo>
                  <a:pt x="12836" y="41812"/>
                </a:lnTo>
                <a:cubicBezTo>
                  <a:pt x="18061" y="40389"/>
                  <a:pt x="23032" y="39918"/>
                  <a:pt x="27324" y="39918"/>
                </a:cubicBezTo>
                <a:cubicBezTo>
                  <a:pt x="35720" y="39918"/>
                  <a:pt x="41515" y="41719"/>
                  <a:pt x="41515" y="41719"/>
                </a:cubicBezTo>
                <a:lnTo>
                  <a:pt x="28680" y="1802"/>
                </a:lnTo>
                <a:cubicBezTo>
                  <a:pt x="28680" y="1802"/>
                  <a:pt x="22885" y="0"/>
                  <a:pt x="14489" y="0"/>
                </a:cubicBez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1806650" y="3060250"/>
            <a:ext cx="1030225" cy="1110100"/>
          </a:xfrm>
          <a:custGeom>
            <a:rect b="b" l="l" r="r" t="t"/>
            <a:pathLst>
              <a:path extrusionOk="0" h="44404" w="41209">
                <a:moveTo>
                  <a:pt x="13087" y="0"/>
                </a:moveTo>
                <a:cubicBezTo>
                  <a:pt x="9448" y="0"/>
                  <a:pt x="5102" y="415"/>
                  <a:pt x="1" y="1538"/>
                </a:cubicBezTo>
                <a:lnTo>
                  <a:pt x="13235" y="42653"/>
                </a:lnTo>
                <a:cubicBezTo>
                  <a:pt x="18363" y="41516"/>
                  <a:pt x="22726" y="41097"/>
                  <a:pt x="26373" y="41097"/>
                </a:cubicBezTo>
                <a:cubicBezTo>
                  <a:pt x="36616" y="41097"/>
                  <a:pt x="41208" y="44403"/>
                  <a:pt x="41208" y="44403"/>
                </a:cubicBezTo>
                <a:lnTo>
                  <a:pt x="28005" y="3319"/>
                </a:lnTo>
                <a:cubicBezTo>
                  <a:pt x="28005" y="3319"/>
                  <a:pt x="23379" y="0"/>
                  <a:pt x="13087" y="0"/>
                </a:cubicBez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2506750" y="3143200"/>
            <a:ext cx="330125" cy="1027150"/>
          </a:xfrm>
          <a:custGeom>
            <a:rect b="b" l="l" r="r" t="t"/>
            <a:pathLst>
              <a:path extrusionOk="0" h="41086" w="13205">
                <a:moveTo>
                  <a:pt x="1" y="1"/>
                </a:moveTo>
                <a:lnTo>
                  <a:pt x="8199" y="38997"/>
                </a:lnTo>
                <a:cubicBezTo>
                  <a:pt x="11608" y="39949"/>
                  <a:pt x="13204" y="41085"/>
                  <a:pt x="13204" y="41085"/>
                </a:cubicBezTo>
                <a:lnTo>
                  <a:pt x="1" y="1"/>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2506750" y="2751700"/>
            <a:ext cx="1075500" cy="1418650"/>
          </a:xfrm>
          <a:custGeom>
            <a:rect b="b" l="l" r="r" t="t"/>
            <a:pathLst>
              <a:path extrusionOk="0" h="56746" w="43020">
                <a:moveTo>
                  <a:pt x="29632" y="1"/>
                </a:moveTo>
                <a:cubicBezTo>
                  <a:pt x="10042" y="6326"/>
                  <a:pt x="1" y="15661"/>
                  <a:pt x="1" y="15661"/>
                </a:cubicBezTo>
                <a:lnTo>
                  <a:pt x="13204" y="56745"/>
                </a:lnTo>
                <a:cubicBezTo>
                  <a:pt x="13204" y="56745"/>
                  <a:pt x="25088" y="45476"/>
                  <a:pt x="43020" y="41607"/>
                </a:cubicBezTo>
                <a:lnTo>
                  <a:pt x="29632" y="1"/>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2506750" y="2727150"/>
            <a:ext cx="1037900" cy="1443200"/>
          </a:xfrm>
          <a:custGeom>
            <a:rect b="b" l="l" r="r" t="t"/>
            <a:pathLst>
              <a:path extrusionOk="0" h="57728" w="41516">
                <a:moveTo>
                  <a:pt x="28312" y="0"/>
                </a:moveTo>
                <a:cubicBezTo>
                  <a:pt x="10963" y="4391"/>
                  <a:pt x="1" y="16643"/>
                  <a:pt x="1" y="16643"/>
                </a:cubicBezTo>
                <a:lnTo>
                  <a:pt x="13204" y="57727"/>
                </a:lnTo>
                <a:cubicBezTo>
                  <a:pt x="13204" y="57727"/>
                  <a:pt x="24197" y="45506"/>
                  <a:pt x="41515" y="41085"/>
                </a:cubicBezTo>
                <a:lnTo>
                  <a:pt x="28312" y="0"/>
                </a:ln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2514425" y="2767075"/>
            <a:ext cx="997975" cy="1403275"/>
          </a:xfrm>
          <a:custGeom>
            <a:rect b="b" l="l" r="r" t="t"/>
            <a:pathLst>
              <a:path extrusionOk="0" h="56131" w="39919">
                <a:moveTo>
                  <a:pt x="27022" y="0"/>
                </a:moveTo>
                <a:cubicBezTo>
                  <a:pt x="10441" y="4176"/>
                  <a:pt x="1" y="16028"/>
                  <a:pt x="1" y="16028"/>
                </a:cubicBezTo>
                <a:lnTo>
                  <a:pt x="12897" y="56130"/>
                </a:lnTo>
                <a:cubicBezTo>
                  <a:pt x="12897" y="56130"/>
                  <a:pt x="23337" y="44278"/>
                  <a:pt x="39919" y="40102"/>
                </a:cubicBezTo>
                <a:lnTo>
                  <a:pt x="27022" y="0"/>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2506750" y="2703350"/>
            <a:ext cx="963425" cy="1467000"/>
          </a:xfrm>
          <a:custGeom>
            <a:rect b="b" l="l" r="r" t="t"/>
            <a:pathLst>
              <a:path extrusionOk="0" h="58680" w="38537">
                <a:moveTo>
                  <a:pt x="25333" y="0"/>
                </a:moveTo>
                <a:cubicBezTo>
                  <a:pt x="9120" y="6049"/>
                  <a:pt x="1" y="17595"/>
                  <a:pt x="1" y="17595"/>
                </a:cubicBezTo>
                <a:lnTo>
                  <a:pt x="13204" y="58679"/>
                </a:lnTo>
                <a:cubicBezTo>
                  <a:pt x="13204" y="58679"/>
                  <a:pt x="22355" y="47134"/>
                  <a:pt x="38537" y="41116"/>
                </a:cubicBezTo>
                <a:lnTo>
                  <a:pt x="25333" y="0"/>
                </a:lnTo>
                <a:close/>
              </a:path>
            </a:pathLst>
          </a:custGeom>
          <a:solidFill>
            <a:srgbClr val="FEE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2517500" y="2757850"/>
            <a:ext cx="910450" cy="1412500"/>
          </a:xfrm>
          <a:custGeom>
            <a:rect b="b" l="l" r="r" t="t"/>
            <a:pathLst>
              <a:path extrusionOk="0" h="56500" w="36418">
                <a:moveTo>
                  <a:pt x="23614" y="1"/>
                </a:moveTo>
                <a:cubicBezTo>
                  <a:pt x="8445" y="5681"/>
                  <a:pt x="1" y="16735"/>
                  <a:pt x="1" y="16735"/>
                </a:cubicBezTo>
                <a:lnTo>
                  <a:pt x="12774" y="56499"/>
                </a:lnTo>
                <a:cubicBezTo>
                  <a:pt x="12774" y="56499"/>
                  <a:pt x="21249" y="45445"/>
                  <a:pt x="36418" y="39795"/>
                </a:cubicBezTo>
                <a:lnTo>
                  <a:pt x="23614" y="1"/>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2506750" y="2699500"/>
            <a:ext cx="872850" cy="1470850"/>
          </a:xfrm>
          <a:custGeom>
            <a:rect b="b" l="l" r="r" t="t"/>
            <a:pathLst>
              <a:path extrusionOk="0" h="58834" w="34914">
                <a:moveTo>
                  <a:pt x="21710" y="1"/>
                </a:moveTo>
                <a:cubicBezTo>
                  <a:pt x="3317" y="7862"/>
                  <a:pt x="1" y="17749"/>
                  <a:pt x="1" y="17749"/>
                </a:cubicBezTo>
                <a:lnTo>
                  <a:pt x="13204" y="58833"/>
                </a:lnTo>
                <a:cubicBezTo>
                  <a:pt x="13204" y="58833"/>
                  <a:pt x="16521" y="48977"/>
                  <a:pt x="34913" y="41085"/>
                </a:cubicBezTo>
                <a:lnTo>
                  <a:pt x="21710" y="1"/>
                </a:lnTo>
                <a:close/>
              </a:path>
            </a:pathLst>
          </a:custGeom>
          <a:solidFill>
            <a:srgbClr val="FEE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1877275" y="2645775"/>
            <a:ext cx="862875" cy="968025"/>
          </a:xfrm>
          <a:custGeom>
            <a:rect b="b" l="l" r="r" t="t"/>
            <a:pathLst>
              <a:path extrusionOk="0" fill="none" h="38721" w="34515">
                <a:moveTo>
                  <a:pt x="1" y="0"/>
                </a:moveTo>
                <a:cubicBezTo>
                  <a:pt x="584" y="4207"/>
                  <a:pt x="6510" y="16182"/>
                  <a:pt x="12867" y="11177"/>
                </a:cubicBezTo>
                <a:cubicBezTo>
                  <a:pt x="17165" y="7769"/>
                  <a:pt x="10809" y="2918"/>
                  <a:pt x="9765" y="7063"/>
                </a:cubicBezTo>
                <a:cubicBezTo>
                  <a:pt x="6603" y="19314"/>
                  <a:pt x="34514" y="23061"/>
                  <a:pt x="30277" y="38721"/>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2611150" y="1750700"/>
            <a:ext cx="546600" cy="1506925"/>
          </a:xfrm>
          <a:custGeom>
            <a:rect b="b" l="l" r="r" t="t"/>
            <a:pathLst>
              <a:path extrusionOk="0" fill="none" h="60277" w="21864">
                <a:moveTo>
                  <a:pt x="21249" y="0"/>
                </a:moveTo>
                <a:cubicBezTo>
                  <a:pt x="20789" y="3961"/>
                  <a:pt x="19499" y="26622"/>
                  <a:pt x="13911" y="26438"/>
                </a:cubicBezTo>
                <a:cubicBezTo>
                  <a:pt x="8568" y="26285"/>
                  <a:pt x="8905" y="16397"/>
                  <a:pt x="15169" y="19253"/>
                </a:cubicBezTo>
                <a:cubicBezTo>
                  <a:pt x="21863" y="22324"/>
                  <a:pt x="17503" y="32057"/>
                  <a:pt x="14862" y="36141"/>
                </a:cubicBezTo>
                <a:cubicBezTo>
                  <a:pt x="9182" y="44892"/>
                  <a:pt x="1290" y="48946"/>
                  <a:pt x="1" y="60276"/>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2489875" y="1301625"/>
            <a:ext cx="804525" cy="2554750"/>
          </a:xfrm>
          <a:custGeom>
            <a:rect b="b" l="l" r="r" t="t"/>
            <a:pathLst>
              <a:path extrusionOk="0" fill="none" h="102190" w="32181">
                <a:moveTo>
                  <a:pt x="24596" y="0"/>
                </a:moveTo>
                <a:cubicBezTo>
                  <a:pt x="31965" y="14893"/>
                  <a:pt x="32180" y="40164"/>
                  <a:pt x="23552" y="54381"/>
                </a:cubicBezTo>
                <a:cubicBezTo>
                  <a:pt x="16366" y="66202"/>
                  <a:pt x="0" y="87881"/>
                  <a:pt x="12006" y="102190"/>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1628575" y="2185175"/>
            <a:ext cx="1016375" cy="1652025"/>
          </a:xfrm>
          <a:custGeom>
            <a:rect b="b" l="l" r="r" t="t"/>
            <a:pathLst>
              <a:path extrusionOk="0" fill="none" h="66081" w="40655">
                <a:moveTo>
                  <a:pt x="3009" y="1"/>
                </a:moveTo>
                <a:cubicBezTo>
                  <a:pt x="2395" y="6756"/>
                  <a:pt x="0" y="13696"/>
                  <a:pt x="2641" y="20175"/>
                </a:cubicBezTo>
                <a:cubicBezTo>
                  <a:pt x="5803" y="28097"/>
                  <a:pt x="13419" y="29571"/>
                  <a:pt x="19468" y="34545"/>
                </a:cubicBezTo>
                <a:cubicBezTo>
                  <a:pt x="26899" y="40686"/>
                  <a:pt x="28434" y="66080"/>
                  <a:pt x="40655" y="62457"/>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3099375" y="1331250"/>
            <a:ext cx="60675" cy="52450"/>
          </a:xfrm>
          <a:custGeom>
            <a:rect b="b" l="l" r="r" t="t"/>
            <a:pathLst>
              <a:path extrusionOk="0" h="2098" w="2427">
                <a:moveTo>
                  <a:pt x="968" y="0"/>
                </a:moveTo>
                <a:cubicBezTo>
                  <a:pt x="912" y="0"/>
                  <a:pt x="864" y="14"/>
                  <a:pt x="830" y="44"/>
                </a:cubicBezTo>
                <a:cubicBezTo>
                  <a:pt x="830" y="44"/>
                  <a:pt x="799" y="74"/>
                  <a:pt x="799" y="105"/>
                </a:cubicBezTo>
                <a:lnTo>
                  <a:pt x="646" y="105"/>
                </a:lnTo>
                <a:cubicBezTo>
                  <a:pt x="339" y="105"/>
                  <a:pt x="31" y="1180"/>
                  <a:pt x="1" y="1487"/>
                </a:cubicBezTo>
                <a:cubicBezTo>
                  <a:pt x="168" y="1887"/>
                  <a:pt x="543" y="2097"/>
                  <a:pt x="920" y="2097"/>
                </a:cubicBezTo>
                <a:cubicBezTo>
                  <a:pt x="1237" y="2097"/>
                  <a:pt x="1555" y="1949"/>
                  <a:pt x="1751" y="1640"/>
                </a:cubicBezTo>
                <a:cubicBezTo>
                  <a:pt x="1905" y="1640"/>
                  <a:pt x="2058" y="1579"/>
                  <a:pt x="2181" y="1487"/>
                </a:cubicBezTo>
                <a:cubicBezTo>
                  <a:pt x="2396" y="1272"/>
                  <a:pt x="2427" y="934"/>
                  <a:pt x="2212" y="688"/>
                </a:cubicBezTo>
                <a:cubicBezTo>
                  <a:pt x="2027" y="504"/>
                  <a:pt x="1319" y="0"/>
                  <a:pt x="9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3100150" y="1331100"/>
            <a:ext cx="53000" cy="29650"/>
          </a:xfrm>
          <a:custGeom>
            <a:rect b="b" l="l" r="r" t="t"/>
            <a:pathLst>
              <a:path extrusionOk="0" h="1186" w="2120">
                <a:moveTo>
                  <a:pt x="941" y="1"/>
                </a:moveTo>
                <a:cubicBezTo>
                  <a:pt x="882" y="1"/>
                  <a:pt x="833" y="16"/>
                  <a:pt x="799" y="50"/>
                </a:cubicBezTo>
                <a:cubicBezTo>
                  <a:pt x="768" y="50"/>
                  <a:pt x="768" y="80"/>
                  <a:pt x="737" y="111"/>
                </a:cubicBezTo>
                <a:lnTo>
                  <a:pt x="584" y="111"/>
                </a:lnTo>
                <a:cubicBezTo>
                  <a:pt x="338" y="111"/>
                  <a:pt x="123" y="756"/>
                  <a:pt x="0" y="1186"/>
                </a:cubicBezTo>
                <a:cubicBezTo>
                  <a:pt x="215" y="971"/>
                  <a:pt x="461" y="787"/>
                  <a:pt x="737" y="694"/>
                </a:cubicBezTo>
                <a:cubicBezTo>
                  <a:pt x="988" y="605"/>
                  <a:pt x="1259" y="557"/>
                  <a:pt x="1533" y="557"/>
                </a:cubicBezTo>
                <a:cubicBezTo>
                  <a:pt x="1729" y="557"/>
                  <a:pt x="1927" y="582"/>
                  <a:pt x="2119" y="633"/>
                </a:cubicBezTo>
                <a:cubicBezTo>
                  <a:pt x="1886" y="426"/>
                  <a:pt x="1261" y="1"/>
                  <a:pt x="941" y="1"/>
                </a:cubicBezTo>
                <a:close/>
              </a:path>
            </a:pathLst>
          </a:custGeom>
          <a:solidFill>
            <a:srgbClr val="E49B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2897500" y="1014300"/>
            <a:ext cx="313975" cy="329900"/>
          </a:xfrm>
          <a:custGeom>
            <a:rect b="b" l="l" r="r" t="t"/>
            <a:pathLst>
              <a:path extrusionOk="0" h="13196" w="12559">
                <a:moveTo>
                  <a:pt x="6049" y="0"/>
                </a:moveTo>
                <a:cubicBezTo>
                  <a:pt x="5455" y="0"/>
                  <a:pt x="4855" y="102"/>
                  <a:pt x="4268" y="316"/>
                </a:cubicBezTo>
                <a:cubicBezTo>
                  <a:pt x="1413" y="1330"/>
                  <a:pt x="0" y="4615"/>
                  <a:pt x="1105" y="7686"/>
                </a:cubicBezTo>
                <a:cubicBezTo>
                  <a:pt x="2095" y="10359"/>
                  <a:pt x="5109" y="13196"/>
                  <a:pt x="7757" y="13196"/>
                </a:cubicBezTo>
                <a:cubicBezTo>
                  <a:pt x="8150" y="13196"/>
                  <a:pt x="8535" y="13133"/>
                  <a:pt x="8905" y="12998"/>
                </a:cubicBezTo>
                <a:cubicBezTo>
                  <a:pt x="11730" y="11954"/>
                  <a:pt x="12559" y="6980"/>
                  <a:pt x="11453" y="3940"/>
                </a:cubicBezTo>
                <a:cubicBezTo>
                  <a:pt x="10551" y="1524"/>
                  <a:pt x="8349" y="0"/>
                  <a:pt x="60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3096675" y="1803675"/>
            <a:ext cx="64150" cy="50675"/>
          </a:xfrm>
          <a:custGeom>
            <a:rect b="b" l="l" r="r" t="t"/>
            <a:pathLst>
              <a:path extrusionOk="0" h="2027" w="2566">
                <a:moveTo>
                  <a:pt x="1447" y="1"/>
                </a:moveTo>
                <a:cubicBezTo>
                  <a:pt x="1121" y="1"/>
                  <a:pt x="426" y="584"/>
                  <a:pt x="262" y="829"/>
                </a:cubicBezTo>
                <a:cubicBezTo>
                  <a:pt x="1" y="1207"/>
                  <a:pt x="289" y="1694"/>
                  <a:pt x="710" y="1694"/>
                </a:cubicBezTo>
                <a:cubicBezTo>
                  <a:pt x="735" y="1694"/>
                  <a:pt x="759" y="1692"/>
                  <a:pt x="784" y="1689"/>
                </a:cubicBezTo>
                <a:cubicBezTo>
                  <a:pt x="846" y="1842"/>
                  <a:pt x="999" y="1935"/>
                  <a:pt x="1153" y="1996"/>
                </a:cubicBezTo>
                <a:cubicBezTo>
                  <a:pt x="1283" y="1938"/>
                  <a:pt x="1427" y="1907"/>
                  <a:pt x="1572" y="1907"/>
                </a:cubicBezTo>
                <a:cubicBezTo>
                  <a:pt x="1734" y="1907"/>
                  <a:pt x="1897" y="1946"/>
                  <a:pt x="2043" y="2027"/>
                </a:cubicBezTo>
                <a:cubicBezTo>
                  <a:pt x="2350" y="1965"/>
                  <a:pt x="2565" y="1689"/>
                  <a:pt x="2535" y="1382"/>
                </a:cubicBezTo>
                <a:cubicBezTo>
                  <a:pt x="2475" y="1083"/>
                  <a:pt x="2096" y="59"/>
                  <a:pt x="1793" y="59"/>
                </a:cubicBezTo>
                <a:cubicBezTo>
                  <a:pt x="1784" y="59"/>
                  <a:pt x="1775" y="60"/>
                  <a:pt x="1767" y="61"/>
                </a:cubicBezTo>
                <a:cubicBezTo>
                  <a:pt x="1736" y="61"/>
                  <a:pt x="1705" y="61"/>
                  <a:pt x="1705" y="92"/>
                </a:cubicBezTo>
                <a:lnTo>
                  <a:pt x="1613" y="92"/>
                </a:lnTo>
                <a:cubicBezTo>
                  <a:pt x="1583" y="61"/>
                  <a:pt x="1583" y="31"/>
                  <a:pt x="1552" y="31"/>
                </a:cubicBezTo>
                <a:cubicBezTo>
                  <a:pt x="1524" y="10"/>
                  <a:pt x="1489" y="1"/>
                  <a:pt x="14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3030300" y="1479675"/>
            <a:ext cx="306300" cy="334075"/>
          </a:xfrm>
          <a:custGeom>
            <a:rect b="b" l="l" r="r" t="t"/>
            <a:pathLst>
              <a:path extrusionOk="0" h="13363" w="12252">
                <a:moveTo>
                  <a:pt x="6310" y="1"/>
                </a:moveTo>
                <a:cubicBezTo>
                  <a:pt x="3818" y="1"/>
                  <a:pt x="1483" y="1829"/>
                  <a:pt x="799" y="4516"/>
                </a:cubicBezTo>
                <a:cubicBezTo>
                  <a:pt x="0" y="7648"/>
                  <a:pt x="1321" y="12530"/>
                  <a:pt x="4238" y="13267"/>
                </a:cubicBezTo>
                <a:cubicBezTo>
                  <a:pt x="4496" y="13332"/>
                  <a:pt x="4758" y="13362"/>
                  <a:pt x="5023" y="13362"/>
                </a:cubicBezTo>
                <a:cubicBezTo>
                  <a:pt x="7773" y="13362"/>
                  <a:pt x="10725" y="10045"/>
                  <a:pt x="11454" y="7187"/>
                </a:cubicBezTo>
                <a:cubicBezTo>
                  <a:pt x="12252" y="4055"/>
                  <a:pt x="10471" y="923"/>
                  <a:pt x="7554" y="156"/>
                </a:cubicBezTo>
                <a:cubicBezTo>
                  <a:pt x="7139" y="51"/>
                  <a:pt x="6722" y="1"/>
                  <a:pt x="6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1659850" y="2234350"/>
            <a:ext cx="65450" cy="51425"/>
          </a:xfrm>
          <a:custGeom>
            <a:rect b="b" l="l" r="r" t="t"/>
            <a:pathLst>
              <a:path extrusionOk="0" h="2057" w="2618">
                <a:moveTo>
                  <a:pt x="1503" y="1"/>
                </a:moveTo>
                <a:cubicBezTo>
                  <a:pt x="1173" y="1"/>
                  <a:pt x="448" y="609"/>
                  <a:pt x="284" y="828"/>
                </a:cubicBezTo>
                <a:cubicBezTo>
                  <a:pt x="0" y="1226"/>
                  <a:pt x="294" y="1729"/>
                  <a:pt x="729" y="1729"/>
                </a:cubicBezTo>
                <a:cubicBezTo>
                  <a:pt x="764" y="1729"/>
                  <a:pt x="800" y="1726"/>
                  <a:pt x="837" y="1719"/>
                </a:cubicBezTo>
                <a:cubicBezTo>
                  <a:pt x="1267" y="1841"/>
                  <a:pt x="1666" y="1934"/>
                  <a:pt x="2096" y="2056"/>
                </a:cubicBezTo>
                <a:cubicBezTo>
                  <a:pt x="2403" y="1995"/>
                  <a:pt x="2618" y="1719"/>
                  <a:pt x="2557" y="1412"/>
                </a:cubicBezTo>
                <a:cubicBezTo>
                  <a:pt x="2526" y="1109"/>
                  <a:pt x="2108" y="91"/>
                  <a:pt x="1802" y="91"/>
                </a:cubicBezTo>
                <a:cubicBezTo>
                  <a:pt x="1798" y="91"/>
                  <a:pt x="1793" y="91"/>
                  <a:pt x="1789" y="91"/>
                </a:cubicBezTo>
                <a:cubicBezTo>
                  <a:pt x="1758" y="91"/>
                  <a:pt x="1758" y="122"/>
                  <a:pt x="1728" y="122"/>
                </a:cubicBezTo>
                <a:cubicBezTo>
                  <a:pt x="1728" y="122"/>
                  <a:pt x="1697" y="91"/>
                  <a:pt x="1697" y="91"/>
                </a:cubicBezTo>
                <a:lnTo>
                  <a:pt x="1635" y="91"/>
                </a:lnTo>
                <a:cubicBezTo>
                  <a:pt x="1635" y="91"/>
                  <a:pt x="1605" y="60"/>
                  <a:pt x="1605" y="30"/>
                </a:cubicBezTo>
                <a:cubicBezTo>
                  <a:pt x="1578" y="10"/>
                  <a:pt x="1543" y="1"/>
                  <a:pt x="150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1671550" y="2234500"/>
            <a:ext cx="52225" cy="33625"/>
          </a:xfrm>
          <a:custGeom>
            <a:rect b="b" l="l" r="r" t="t"/>
            <a:pathLst>
              <a:path extrusionOk="0" h="1345" w="2089">
                <a:moveTo>
                  <a:pt x="1018" y="1"/>
                </a:moveTo>
                <a:cubicBezTo>
                  <a:pt x="777" y="1"/>
                  <a:pt x="295" y="339"/>
                  <a:pt x="1" y="607"/>
                </a:cubicBezTo>
                <a:cubicBezTo>
                  <a:pt x="154" y="561"/>
                  <a:pt x="308" y="538"/>
                  <a:pt x="457" y="538"/>
                </a:cubicBezTo>
                <a:cubicBezTo>
                  <a:pt x="607" y="538"/>
                  <a:pt x="753" y="561"/>
                  <a:pt x="891" y="607"/>
                </a:cubicBezTo>
                <a:cubicBezTo>
                  <a:pt x="1352" y="699"/>
                  <a:pt x="1782" y="976"/>
                  <a:pt x="2089" y="1344"/>
                </a:cubicBezTo>
                <a:cubicBezTo>
                  <a:pt x="1998" y="952"/>
                  <a:pt x="1611" y="84"/>
                  <a:pt x="1335" y="84"/>
                </a:cubicBezTo>
                <a:cubicBezTo>
                  <a:pt x="1330" y="84"/>
                  <a:pt x="1326" y="85"/>
                  <a:pt x="1321" y="85"/>
                </a:cubicBezTo>
                <a:cubicBezTo>
                  <a:pt x="1290" y="85"/>
                  <a:pt x="1260" y="116"/>
                  <a:pt x="1229" y="116"/>
                </a:cubicBezTo>
                <a:cubicBezTo>
                  <a:pt x="1229" y="116"/>
                  <a:pt x="1229" y="85"/>
                  <a:pt x="1198" y="85"/>
                </a:cubicBezTo>
                <a:lnTo>
                  <a:pt x="1137" y="85"/>
                </a:lnTo>
                <a:cubicBezTo>
                  <a:pt x="1137" y="85"/>
                  <a:pt x="1137" y="54"/>
                  <a:pt x="1106" y="24"/>
                </a:cubicBezTo>
                <a:cubicBezTo>
                  <a:pt x="1083" y="8"/>
                  <a:pt x="1053" y="1"/>
                  <a:pt x="1018" y="1"/>
                </a:cubicBezTo>
                <a:close/>
              </a:path>
            </a:pathLst>
          </a:custGeom>
          <a:solidFill>
            <a:srgbClr val="C231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1594025" y="1911050"/>
            <a:ext cx="306300" cy="334125"/>
          </a:xfrm>
          <a:custGeom>
            <a:rect b="b" l="l" r="r" t="t"/>
            <a:pathLst>
              <a:path extrusionOk="0" h="13365" w="12252">
                <a:moveTo>
                  <a:pt x="6317" y="1"/>
                </a:moveTo>
                <a:cubicBezTo>
                  <a:pt x="3811" y="1"/>
                  <a:pt x="1482" y="1809"/>
                  <a:pt x="799" y="4518"/>
                </a:cubicBezTo>
                <a:cubicBezTo>
                  <a:pt x="0" y="7650"/>
                  <a:pt x="1321" y="12532"/>
                  <a:pt x="4268" y="13269"/>
                </a:cubicBezTo>
                <a:cubicBezTo>
                  <a:pt x="4526" y="13334"/>
                  <a:pt x="4788" y="13365"/>
                  <a:pt x="5051" y="13365"/>
                </a:cubicBezTo>
                <a:cubicBezTo>
                  <a:pt x="7777" y="13365"/>
                  <a:pt x="10726" y="10073"/>
                  <a:pt x="11454" y="7189"/>
                </a:cubicBezTo>
                <a:cubicBezTo>
                  <a:pt x="12252" y="4057"/>
                  <a:pt x="10502" y="894"/>
                  <a:pt x="7585" y="157"/>
                </a:cubicBezTo>
                <a:cubicBezTo>
                  <a:pt x="7162" y="52"/>
                  <a:pt x="6737" y="1"/>
                  <a:pt x="63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1865775" y="2693450"/>
            <a:ext cx="63725" cy="50875"/>
          </a:xfrm>
          <a:custGeom>
            <a:rect b="b" l="l" r="r" t="t"/>
            <a:pathLst>
              <a:path extrusionOk="0" h="2035" w="2549">
                <a:moveTo>
                  <a:pt x="1236" y="1"/>
                </a:moveTo>
                <a:cubicBezTo>
                  <a:pt x="1198" y="1"/>
                  <a:pt x="1164" y="9"/>
                  <a:pt x="1136" y="28"/>
                </a:cubicBezTo>
                <a:cubicBezTo>
                  <a:pt x="1136" y="28"/>
                  <a:pt x="1106" y="59"/>
                  <a:pt x="1106" y="89"/>
                </a:cubicBezTo>
                <a:cubicBezTo>
                  <a:pt x="1090" y="74"/>
                  <a:pt x="1083" y="66"/>
                  <a:pt x="1075" y="66"/>
                </a:cubicBezTo>
                <a:cubicBezTo>
                  <a:pt x="1067" y="66"/>
                  <a:pt x="1060" y="74"/>
                  <a:pt x="1044" y="89"/>
                </a:cubicBezTo>
                <a:lnTo>
                  <a:pt x="1014" y="89"/>
                </a:lnTo>
                <a:cubicBezTo>
                  <a:pt x="983" y="89"/>
                  <a:pt x="952" y="59"/>
                  <a:pt x="952" y="59"/>
                </a:cubicBezTo>
                <a:cubicBezTo>
                  <a:pt x="943" y="57"/>
                  <a:pt x="934" y="56"/>
                  <a:pt x="925" y="56"/>
                </a:cubicBezTo>
                <a:cubicBezTo>
                  <a:pt x="617" y="56"/>
                  <a:pt x="151" y="1020"/>
                  <a:pt x="62" y="1318"/>
                </a:cubicBezTo>
                <a:cubicBezTo>
                  <a:pt x="0" y="1625"/>
                  <a:pt x="184" y="1932"/>
                  <a:pt x="492" y="1993"/>
                </a:cubicBezTo>
                <a:cubicBezTo>
                  <a:pt x="530" y="2001"/>
                  <a:pt x="568" y="2005"/>
                  <a:pt x="606" y="2005"/>
                </a:cubicBezTo>
                <a:cubicBezTo>
                  <a:pt x="720" y="2005"/>
                  <a:pt x="829" y="1970"/>
                  <a:pt x="921" y="1901"/>
                </a:cubicBezTo>
                <a:cubicBezTo>
                  <a:pt x="1015" y="1995"/>
                  <a:pt x="1145" y="2035"/>
                  <a:pt x="1269" y="2035"/>
                </a:cubicBezTo>
                <a:cubicBezTo>
                  <a:pt x="1308" y="2035"/>
                  <a:pt x="1346" y="2031"/>
                  <a:pt x="1382" y="2024"/>
                </a:cubicBezTo>
                <a:cubicBezTo>
                  <a:pt x="1536" y="1993"/>
                  <a:pt x="1689" y="1901"/>
                  <a:pt x="1781" y="1778"/>
                </a:cubicBezTo>
                <a:cubicBezTo>
                  <a:pt x="1814" y="1786"/>
                  <a:pt x="1851" y="1790"/>
                  <a:pt x="1891" y="1790"/>
                </a:cubicBezTo>
                <a:cubicBezTo>
                  <a:pt x="1998" y="1790"/>
                  <a:pt x="2121" y="1762"/>
                  <a:pt x="2211" y="1717"/>
                </a:cubicBezTo>
                <a:cubicBezTo>
                  <a:pt x="2487" y="1533"/>
                  <a:pt x="2549" y="1195"/>
                  <a:pt x="2395" y="918"/>
                </a:cubicBezTo>
                <a:cubicBezTo>
                  <a:pt x="2230" y="670"/>
                  <a:pt x="1569" y="1"/>
                  <a:pt x="12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1870375" y="2693575"/>
            <a:ext cx="53750" cy="25925"/>
          </a:xfrm>
          <a:custGeom>
            <a:rect b="b" l="l" r="r" t="t"/>
            <a:pathLst>
              <a:path extrusionOk="0" h="1037" w="2150">
                <a:moveTo>
                  <a:pt x="1040" y="1"/>
                </a:moveTo>
                <a:cubicBezTo>
                  <a:pt x="1006" y="1"/>
                  <a:pt x="977" y="8"/>
                  <a:pt x="952" y="23"/>
                </a:cubicBezTo>
                <a:cubicBezTo>
                  <a:pt x="952" y="23"/>
                  <a:pt x="922" y="54"/>
                  <a:pt x="922" y="84"/>
                </a:cubicBezTo>
                <a:cubicBezTo>
                  <a:pt x="906" y="69"/>
                  <a:pt x="899" y="61"/>
                  <a:pt x="891" y="61"/>
                </a:cubicBezTo>
                <a:cubicBezTo>
                  <a:pt x="883" y="61"/>
                  <a:pt x="876" y="69"/>
                  <a:pt x="860" y="84"/>
                </a:cubicBezTo>
                <a:lnTo>
                  <a:pt x="830" y="84"/>
                </a:lnTo>
                <a:cubicBezTo>
                  <a:pt x="799" y="84"/>
                  <a:pt x="768" y="54"/>
                  <a:pt x="768" y="54"/>
                </a:cubicBezTo>
                <a:cubicBezTo>
                  <a:pt x="757" y="51"/>
                  <a:pt x="745" y="49"/>
                  <a:pt x="733" y="49"/>
                </a:cubicBezTo>
                <a:cubicBezTo>
                  <a:pt x="488" y="49"/>
                  <a:pt x="147" y="626"/>
                  <a:pt x="0" y="1036"/>
                </a:cubicBezTo>
                <a:cubicBezTo>
                  <a:pt x="215" y="821"/>
                  <a:pt x="492" y="698"/>
                  <a:pt x="799" y="668"/>
                </a:cubicBezTo>
                <a:cubicBezTo>
                  <a:pt x="937" y="640"/>
                  <a:pt x="1075" y="626"/>
                  <a:pt x="1213" y="626"/>
                </a:cubicBezTo>
                <a:cubicBezTo>
                  <a:pt x="1533" y="626"/>
                  <a:pt x="1849" y="702"/>
                  <a:pt x="2150" y="852"/>
                </a:cubicBezTo>
                <a:cubicBezTo>
                  <a:pt x="1956" y="576"/>
                  <a:pt x="1340" y="1"/>
                  <a:pt x="1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1711475" y="2366150"/>
            <a:ext cx="298625" cy="335975"/>
          </a:xfrm>
          <a:custGeom>
            <a:rect b="b" l="l" r="r" t="t"/>
            <a:pathLst>
              <a:path extrusionOk="0" h="13439" w="11945">
                <a:moveTo>
                  <a:pt x="5848" y="1"/>
                </a:moveTo>
                <a:cubicBezTo>
                  <a:pt x="5569" y="1"/>
                  <a:pt x="5288" y="23"/>
                  <a:pt x="5005" y="70"/>
                </a:cubicBezTo>
                <a:cubicBezTo>
                  <a:pt x="1996" y="592"/>
                  <a:pt x="0" y="3570"/>
                  <a:pt x="553" y="6795"/>
                </a:cubicBezTo>
                <a:cubicBezTo>
                  <a:pt x="1103" y="9803"/>
                  <a:pt x="3914" y="13438"/>
                  <a:pt x="6754" y="13438"/>
                </a:cubicBezTo>
                <a:cubicBezTo>
                  <a:pt x="6929" y="13438"/>
                  <a:pt x="7103" y="13425"/>
                  <a:pt x="7278" y="13396"/>
                </a:cubicBezTo>
                <a:cubicBezTo>
                  <a:pt x="10256" y="12905"/>
                  <a:pt x="11945" y="8146"/>
                  <a:pt x="11392" y="4952"/>
                </a:cubicBezTo>
                <a:cubicBezTo>
                  <a:pt x="10920" y="2061"/>
                  <a:pt x="8510" y="1"/>
                  <a:pt x="58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1764450" y="1635550"/>
            <a:ext cx="31475" cy="31500"/>
          </a:xfrm>
          <a:custGeom>
            <a:rect b="b" l="l" r="r" t="t"/>
            <a:pathLst>
              <a:path extrusionOk="0" h="1260" w="1259">
                <a:moveTo>
                  <a:pt x="645" y="0"/>
                </a:moveTo>
                <a:cubicBezTo>
                  <a:pt x="276" y="0"/>
                  <a:pt x="0" y="277"/>
                  <a:pt x="0" y="615"/>
                </a:cubicBezTo>
                <a:cubicBezTo>
                  <a:pt x="0" y="983"/>
                  <a:pt x="276" y="1259"/>
                  <a:pt x="645" y="1259"/>
                </a:cubicBezTo>
                <a:cubicBezTo>
                  <a:pt x="983" y="1259"/>
                  <a:pt x="1259" y="983"/>
                  <a:pt x="1259" y="615"/>
                </a:cubicBezTo>
                <a:cubicBezTo>
                  <a:pt x="1259" y="277"/>
                  <a:pt x="983" y="0"/>
                  <a:pt x="6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1615525" y="1479725"/>
            <a:ext cx="132825" cy="113700"/>
          </a:xfrm>
          <a:custGeom>
            <a:rect b="b" l="l" r="r" t="t"/>
            <a:pathLst>
              <a:path extrusionOk="0" h="4548" w="5313">
                <a:moveTo>
                  <a:pt x="3040" y="0"/>
                </a:moveTo>
                <a:cubicBezTo>
                  <a:pt x="1013" y="0"/>
                  <a:pt x="0" y="2457"/>
                  <a:pt x="1413" y="3869"/>
                </a:cubicBezTo>
                <a:cubicBezTo>
                  <a:pt x="1881" y="4338"/>
                  <a:pt x="2457" y="4547"/>
                  <a:pt x="3020" y="4547"/>
                </a:cubicBezTo>
                <a:cubicBezTo>
                  <a:pt x="4192" y="4547"/>
                  <a:pt x="5312" y="3641"/>
                  <a:pt x="5312" y="2272"/>
                </a:cubicBezTo>
                <a:cubicBezTo>
                  <a:pt x="5312" y="1013"/>
                  <a:pt x="4299" y="0"/>
                  <a:pt x="30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1748325" y="1288575"/>
            <a:ext cx="16125" cy="16900"/>
          </a:xfrm>
          <a:custGeom>
            <a:rect b="b" l="l" r="r" t="t"/>
            <a:pathLst>
              <a:path extrusionOk="0" h="676" w="645">
                <a:moveTo>
                  <a:pt x="338" y="0"/>
                </a:moveTo>
                <a:cubicBezTo>
                  <a:pt x="154" y="0"/>
                  <a:pt x="0" y="154"/>
                  <a:pt x="0" y="338"/>
                </a:cubicBezTo>
                <a:cubicBezTo>
                  <a:pt x="0" y="522"/>
                  <a:pt x="154" y="676"/>
                  <a:pt x="338" y="676"/>
                </a:cubicBezTo>
                <a:cubicBezTo>
                  <a:pt x="491" y="676"/>
                  <a:pt x="645" y="522"/>
                  <a:pt x="645" y="338"/>
                </a:cubicBezTo>
                <a:cubicBezTo>
                  <a:pt x="645" y="154"/>
                  <a:pt x="491" y="0"/>
                  <a:pt x="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1618575" y="1078225"/>
            <a:ext cx="109050" cy="93275"/>
          </a:xfrm>
          <a:custGeom>
            <a:rect b="b" l="l" r="r" t="t"/>
            <a:pathLst>
              <a:path extrusionOk="0" h="3731" w="4362">
                <a:moveTo>
                  <a:pt x="2488" y="1"/>
                </a:moveTo>
                <a:cubicBezTo>
                  <a:pt x="830" y="1"/>
                  <a:pt x="1" y="1997"/>
                  <a:pt x="1168" y="3164"/>
                </a:cubicBezTo>
                <a:cubicBezTo>
                  <a:pt x="1559" y="3555"/>
                  <a:pt x="2036" y="3730"/>
                  <a:pt x="2501" y="3730"/>
                </a:cubicBezTo>
                <a:cubicBezTo>
                  <a:pt x="3457" y="3730"/>
                  <a:pt x="4361" y="2990"/>
                  <a:pt x="4361" y="1874"/>
                </a:cubicBezTo>
                <a:cubicBezTo>
                  <a:pt x="4361" y="830"/>
                  <a:pt x="3532" y="1"/>
                  <a:pt x="2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1823550" y="1028350"/>
            <a:ext cx="36100" cy="36100"/>
          </a:xfrm>
          <a:custGeom>
            <a:rect b="b" l="l" r="r" t="t"/>
            <a:pathLst>
              <a:path extrusionOk="0" h="1444" w="1444">
                <a:moveTo>
                  <a:pt x="707" y="0"/>
                </a:moveTo>
                <a:cubicBezTo>
                  <a:pt x="307" y="0"/>
                  <a:pt x="0" y="307"/>
                  <a:pt x="0" y="706"/>
                </a:cubicBezTo>
                <a:cubicBezTo>
                  <a:pt x="0" y="1105"/>
                  <a:pt x="307" y="1443"/>
                  <a:pt x="707" y="1443"/>
                </a:cubicBezTo>
                <a:cubicBezTo>
                  <a:pt x="1106" y="1443"/>
                  <a:pt x="1444" y="1105"/>
                  <a:pt x="1444" y="706"/>
                </a:cubicBezTo>
                <a:cubicBezTo>
                  <a:pt x="1444" y="307"/>
                  <a:pt x="1106" y="0"/>
                  <a:pt x="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789925" y="983850"/>
            <a:ext cx="112200" cy="93450"/>
          </a:xfrm>
          <a:custGeom>
            <a:rect b="b" l="l" r="r" t="t"/>
            <a:pathLst>
              <a:path extrusionOk="0" h="3738" w="4488">
                <a:moveTo>
                  <a:pt x="2116" y="1"/>
                </a:moveTo>
                <a:cubicBezTo>
                  <a:pt x="994" y="1"/>
                  <a:pt x="0" y="1058"/>
                  <a:pt x="311" y="2302"/>
                </a:cubicBezTo>
                <a:cubicBezTo>
                  <a:pt x="494" y="3165"/>
                  <a:pt x="1256" y="3738"/>
                  <a:pt x="2103" y="3738"/>
                </a:cubicBezTo>
                <a:cubicBezTo>
                  <a:pt x="2251" y="3738"/>
                  <a:pt x="2402" y="3720"/>
                  <a:pt x="2553" y="3684"/>
                </a:cubicBezTo>
                <a:cubicBezTo>
                  <a:pt x="4150" y="3285"/>
                  <a:pt x="4487" y="1135"/>
                  <a:pt x="3075" y="275"/>
                </a:cubicBezTo>
                <a:cubicBezTo>
                  <a:pt x="2763" y="86"/>
                  <a:pt x="2434" y="1"/>
                  <a:pt x="21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753825" y="1089225"/>
            <a:ext cx="41700" cy="36375"/>
          </a:xfrm>
          <a:custGeom>
            <a:rect b="b" l="l" r="r" t="t"/>
            <a:pathLst>
              <a:path extrusionOk="0" h="1455" w="1668">
                <a:moveTo>
                  <a:pt x="857" y="1"/>
                </a:moveTo>
                <a:cubicBezTo>
                  <a:pt x="432" y="1"/>
                  <a:pt x="1" y="349"/>
                  <a:pt x="128" y="912"/>
                </a:cubicBezTo>
                <a:cubicBezTo>
                  <a:pt x="228" y="1288"/>
                  <a:pt x="518" y="1455"/>
                  <a:pt x="812" y="1455"/>
                </a:cubicBezTo>
                <a:cubicBezTo>
                  <a:pt x="1236" y="1455"/>
                  <a:pt x="1667" y="1106"/>
                  <a:pt x="1540" y="544"/>
                </a:cubicBezTo>
                <a:cubicBezTo>
                  <a:pt x="1440" y="167"/>
                  <a:pt x="1150"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1705325" y="967700"/>
            <a:ext cx="22300" cy="19725"/>
          </a:xfrm>
          <a:custGeom>
            <a:rect b="b" l="l" r="r" t="t"/>
            <a:pathLst>
              <a:path extrusionOk="0" h="789" w="892">
                <a:moveTo>
                  <a:pt x="492" y="0"/>
                </a:moveTo>
                <a:cubicBezTo>
                  <a:pt x="154" y="31"/>
                  <a:pt x="1" y="430"/>
                  <a:pt x="246" y="676"/>
                </a:cubicBezTo>
                <a:cubicBezTo>
                  <a:pt x="315" y="754"/>
                  <a:pt x="405" y="789"/>
                  <a:pt x="496" y="789"/>
                </a:cubicBezTo>
                <a:cubicBezTo>
                  <a:pt x="691" y="789"/>
                  <a:pt x="891" y="630"/>
                  <a:pt x="891" y="399"/>
                </a:cubicBezTo>
                <a:cubicBezTo>
                  <a:pt x="891" y="185"/>
                  <a:pt x="707" y="31"/>
                  <a:pt x="4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2597350" y="1034475"/>
            <a:ext cx="23050" cy="19175"/>
          </a:xfrm>
          <a:custGeom>
            <a:rect b="b" l="l" r="r" t="t"/>
            <a:pathLst>
              <a:path extrusionOk="0" h="767" w="922">
                <a:moveTo>
                  <a:pt x="522" y="1"/>
                </a:moveTo>
                <a:cubicBezTo>
                  <a:pt x="184" y="1"/>
                  <a:pt x="0" y="431"/>
                  <a:pt x="246" y="646"/>
                </a:cubicBezTo>
                <a:cubicBezTo>
                  <a:pt x="329" y="729"/>
                  <a:pt x="433" y="766"/>
                  <a:pt x="535" y="766"/>
                </a:cubicBezTo>
                <a:cubicBezTo>
                  <a:pt x="733" y="766"/>
                  <a:pt x="921" y="623"/>
                  <a:pt x="921" y="400"/>
                </a:cubicBezTo>
                <a:cubicBezTo>
                  <a:pt x="921" y="185"/>
                  <a:pt x="737" y="1"/>
                  <a:pt x="5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3228350" y="1383750"/>
            <a:ext cx="22275" cy="19175"/>
          </a:xfrm>
          <a:custGeom>
            <a:rect b="b" l="l" r="r" t="t"/>
            <a:pathLst>
              <a:path extrusionOk="0" h="767" w="891">
                <a:moveTo>
                  <a:pt x="522" y="1"/>
                </a:moveTo>
                <a:cubicBezTo>
                  <a:pt x="154" y="1"/>
                  <a:pt x="0" y="400"/>
                  <a:pt x="246" y="646"/>
                </a:cubicBezTo>
                <a:cubicBezTo>
                  <a:pt x="329" y="729"/>
                  <a:pt x="430" y="766"/>
                  <a:pt x="527" y="766"/>
                </a:cubicBezTo>
                <a:cubicBezTo>
                  <a:pt x="716" y="766"/>
                  <a:pt x="891" y="624"/>
                  <a:pt x="891" y="400"/>
                </a:cubicBezTo>
                <a:cubicBezTo>
                  <a:pt x="891" y="185"/>
                  <a:pt x="707" y="1"/>
                  <a:pt x="5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189200" y="4183425"/>
            <a:ext cx="44350" cy="36375"/>
          </a:xfrm>
          <a:custGeom>
            <a:rect b="b" l="l" r="r" t="t"/>
            <a:pathLst>
              <a:path extrusionOk="0" h="1455" w="1774">
                <a:moveTo>
                  <a:pt x="878" y="1"/>
                </a:moveTo>
                <a:cubicBezTo>
                  <a:pt x="780" y="1"/>
                  <a:pt x="680" y="20"/>
                  <a:pt x="584" y="60"/>
                </a:cubicBezTo>
                <a:cubicBezTo>
                  <a:pt x="0" y="336"/>
                  <a:pt x="31" y="1165"/>
                  <a:pt x="645" y="1411"/>
                </a:cubicBezTo>
                <a:cubicBezTo>
                  <a:pt x="727" y="1441"/>
                  <a:pt x="808" y="1455"/>
                  <a:pt x="887" y="1455"/>
                </a:cubicBezTo>
                <a:cubicBezTo>
                  <a:pt x="1375" y="1455"/>
                  <a:pt x="1773" y="930"/>
                  <a:pt x="1536" y="428"/>
                </a:cubicBezTo>
                <a:cubicBezTo>
                  <a:pt x="1422" y="156"/>
                  <a:pt x="1157" y="1"/>
                  <a:pt x="8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094775" y="4146400"/>
            <a:ext cx="24025" cy="19225"/>
          </a:xfrm>
          <a:custGeom>
            <a:rect b="b" l="l" r="r" t="t"/>
            <a:pathLst>
              <a:path extrusionOk="0" h="769" w="961">
                <a:moveTo>
                  <a:pt x="490" y="0"/>
                </a:moveTo>
                <a:cubicBezTo>
                  <a:pt x="439" y="0"/>
                  <a:pt x="388" y="12"/>
                  <a:pt x="338" y="36"/>
                </a:cubicBezTo>
                <a:cubicBezTo>
                  <a:pt x="1" y="159"/>
                  <a:pt x="1" y="620"/>
                  <a:pt x="338" y="743"/>
                </a:cubicBezTo>
                <a:cubicBezTo>
                  <a:pt x="387" y="760"/>
                  <a:pt x="435" y="768"/>
                  <a:pt x="481" y="768"/>
                </a:cubicBezTo>
                <a:cubicBezTo>
                  <a:pt x="755" y="768"/>
                  <a:pt x="961" y="483"/>
                  <a:pt x="830" y="221"/>
                </a:cubicBezTo>
                <a:cubicBezTo>
                  <a:pt x="762" y="86"/>
                  <a:pt x="629" y="0"/>
                  <a:pt x="4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3284375" y="4061500"/>
            <a:ext cx="24150" cy="19425"/>
          </a:xfrm>
          <a:custGeom>
            <a:rect b="b" l="l" r="r" t="t"/>
            <a:pathLst>
              <a:path extrusionOk="0" h="777" w="966">
                <a:moveTo>
                  <a:pt x="480" y="1"/>
                </a:moveTo>
                <a:cubicBezTo>
                  <a:pt x="433" y="1"/>
                  <a:pt x="385" y="9"/>
                  <a:pt x="339" y="24"/>
                </a:cubicBezTo>
                <a:cubicBezTo>
                  <a:pt x="1" y="177"/>
                  <a:pt x="1" y="638"/>
                  <a:pt x="339" y="761"/>
                </a:cubicBezTo>
                <a:cubicBezTo>
                  <a:pt x="377" y="771"/>
                  <a:pt x="415" y="776"/>
                  <a:pt x="452" y="776"/>
                </a:cubicBezTo>
                <a:cubicBezTo>
                  <a:pt x="741" y="776"/>
                  <a:pt x="966" y="480"/>
                  <a:pt x="830" y="208"/>
                </a:cubicBezTo>
                <a:cubicBezTo>
                  <a:pt x="761" y="70"/>
                  <a:pt x="623" y="1"/>
                  <a:pt x="4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3173075" y="2612825"/>
            <a:ext cx="44250" cy="35900"/>
          </a:xfrm>
          <a:custGeom>
            <a:rect b="b" l="l" r="r" t="t"/>
            <a:pathLst>
              <a:path extrusionOk="0" h="1436" w="1770">
                <a:moveTo>
                  <a:pt x="860" y="0"/>
                </a:moveTo>
                <a:cubicBezTo>
                  <a:pt x="766" y="0"/>
                  <a:pt x="672" y="20"/>
                  <a:pt x="584" y="60"/>
                </a:cubicBezTo>
                <a:cubicBezTo>
                  <a:pt x="1" y="336"/>
                  <a:pt x="31" y="1165"/>
                  <a:pt x="645" y="1380"/>
                </a:cubicBezTo>
                <a:cubicBezTo>
                  <a:pt x="736" y="1418"/>
                  <a:pt x="827" y="1435"/>
                  <a:pt x="914" y="1435"/>
                </a:cubicBezTo>
                <a:cubicBezTo>
                  <a:pt x="1389" y="1435"/>
                  <a:pt x="1769" y="921"/>
                  <a:pt x="1536" y="428"/>
                </a:cubicBezTo>
                <a:cubicBezTo>
                  <a:pt x="1400" y="155"/>
                  <a:pt x="1129" y="0"/>
                  <a:pt x="8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2906450" y="2518550"/>
            <a:ext cx="18975" cy="14475"/>
          </a:xfrm>
          <a:custGeom>
            <a:rect b="b" l="l" r="r" t="t"/>
            <a:pathLst>
              <a:path extrusionOk="0" h="579" w="759">
                <a:moveTo>
                  <a:pt x="423" y="0"/>
                </a:moveTo>
                <a:cubicBezTo>
                  <a:pt x="208" y="0"/>
                  <a:pt x="0" y="185"/>
                  <a:pt x="41" y="453"/>
                </a:cubicBezTo>
                <a:cubicBezTo>
                  <a:pt x="119" y="540"/>
                  <a:pt x="221" y="578"/>
                  <a:pt x="322" y="578"/>
                </a:cubicBezTo>
                <a:cubicBezTo>
                  <a:pt x="542" y="578"/>
                  <a:pt x="759" y="398"/>
                  <a:pt x="717" y="146"/>
                </a:cubicBezTo>
                <a:cubicBezTo>
                  <a:pt x="636" y="45"/>
                  <a:pt x="528" y="0"/>
                  <a:pt x="4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3269025" y="2490900"/>
            <a:ext cx="23275" cy="18900"/>
          </a:xfrm>
          <a:custGeom>
            <a:rect b="b" l="l" r="r" t="t"/>
            <a:pathLst>
              <a:path extrusionOk="0" h="756" w="931">
                <a:moveTo>
                  <a:pt x="449" y="1"/>
                </a:moveTo>
                <a:cubicBezTo>
                  <a:pt x="402" y="1"/>
                  <a:pt x="354" y="8"/>
                  <a:pt x="308" y="24"/>
                </a:cubicBezTo>
                <a:cubicBezTo>
                  <a:pt x="1" y="177"/>
                  <a:pt x="1" y="607"/>
                  <a:pt x="339" y="730"/>
                </a:cubicBezTo>
                <a:cubicBezTo>
                  <a:pt x="383" y="748"/>
                  <a:pt x="427" y="756"/>
                  <a:pt x="470" y="756"/>
                </a:cubicBezTo>
                <a:cubicBezTo>
                  <a:pt x="725" y="756"/>
                  <a:pt x="930" y="471"/>
                  <a:pt x="799" y="208"/>
                </a:cubicBezTo>
                <a:cubicBezTo>
                  <a:pt x="730" y="70"/>
                  <a:pt x="592" y="1"/>
                  <a:pt x="4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1626250" y="3968625"/>
            <a:ext cx="24150" cy="19400"/>
          </a:xfrm>
          <a:custGeom>
            <a:rect b="b" l="l" r="r" t="t"/>
            <a:pathLst>
              <a:path extrusionOk="0" h="776" w="966">
                <a:moveTo>
                  <a:pt x="480" y="0"/>
                </a:moveTo>
                <a:cubicBezTo>
                  <a:pt x="433" y="0"/>
                  <a:pt x="385" y="8"/>
                  <a:pt x="339" y="23"/>
                </a:cubicBezTo>
                <a:cubicBezTo>
                  <a:pt x="1" y="177"/>
                  <a:pt x="1" y="638"/>
                  <a:pt x="339" y="760"/>
                </a:cubicBezTo>
                <a:cubicBezTo>
                  <a:pt x="377" y="771"/>
                  <a:pt x="415" y="776"/>
                  <a:pt x="453" y="776"/>
                </a:cubicBezTo>
                <a:cubicBezTo>
                  <a:pt x="741" y="776"/>
                  <a:pt x="966" y="480"/>
                  <a:pt x="830" y="208"/>
                </a:cubicBezTo>
                <a:cubicBezTo>
                  <a:pt x="761" y="70"/>
                  <a:pt x="623" y="0"/>
                  <a:pt x="4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1693050" y="3015025"/>
            <a:ext cx="42250" cy="35700"/>
          </a:xfrm>
          <a:custGeom>
            <a:rect b="b" l="l" r="r" t="t"/>
            <a:pathLst>
              <a:path extrusionOk="0" h="1428" w="1690">
                <a:moveTo>
                  <a:pt x="737" y="0"/>
                </a:moveTo>
                <a:cubicBezTo>
                  <a:pt x="338" y="0"/>
                  <a:pt x="0" y="307"/>
                  <a:pt x="0" y="706"/>
                </a:cubicBezTo>
                <a:cubicBezTo>
                  <a:pt x="0" y="1145"/>
                  <a:pt x="356" y="1428"/>
                  <a:pt x="729" y="1428"/>
                </a:cubicBezTo>
                <a:cubicBezTo>
                  <a:pt x="903" y="1428"/>
                  <a:pt x="1082" y="1366"/>
                  <a:pt x="1229" y="1228"/>
                </a:cubicBezTo>
                <a:cubicBezTo>
                  <a:pt x="1689" y="768"/>
                  <a:pt x="1382" y="0"/>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1619350" y="2890650"/>
            <a:ext cx="22300" cy="19725"/>
          </a:xfrm>
          <a:custGeom>
            <a:rect b="b" l="l" r="r" t="t"/>
            <a:pathLst>
              <a:path extrusionOk="0" h="789" w="892">
                <a:moveTo>
                  <a:pt x="400" y="1"/>
                </a:moveTo>
                <a:cubicBezTo>
                  <a:pt x="185" y="1"/>
                  <a:pt x="1" y="185"/>
                  <a:pt x="1" y="400"/>
                </a:cubicBezTo>
                <a:cubicBezTo>
                  <a:pt x="1" y="630"/>
                  <a:pt x="186" y="789"/>
                  <a:pt x="382" y="789"/>
                </a:cubicBezTo>
                <a:cubicBezTo>
                  <a:pt x="473" y="789"/>
                  <a:pt x="567" y="754"/>
                  <a:pt x="645" y="676"/>
                </a:cubicBezTo>
                <a:cubicBezTo>
                  <a:pt x="891" y="431"/>
                  <a:pt x="738" y="1"/>
                  <a:pt x="4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2081750" y="1882738"/>
            <a:ext cx="684225" cy="187225"/>
          </a:xfrm>
          <a:custGeom>
            <a:rect b="b" l="l" r="r" t="t"/>
            <a:pathLst>
              <a:path extrusionOk="0" h="7489" w="27369">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3102150" y="2274313"/>
            <a:ext cx="390400" cy="106900"/>
          </a:xfrm>
          <a:custGeom>
            <a:rect b="b" l="l" r="r" t="t"/>
            <a:pathLst>
              <a:path extrusionOk="0" h="4276" w="15616">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914975" y="2598025"/>
            <a:ext cx="390425" cy="107075"/>
          </a:xfrm>
          <a:custGeom>
            <a:rect b="b" l="l" r="r" t="t"/>
            <a:pathLst>
              <a:path extrusionOk="0" h="4283" w="15617">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300404" y="566011"/>
            <a:ext cx="832747" cy="228176"/>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7825983" y="638537"/>
            <a:ext cx="647137" cy="17733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7414283" y="3704762"/>
            <a:ext cx="647137" cy="17733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934925" y="4636823"/>
            <a:ext cx="780615" cy="21385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7" name="Shape 147"/>
        <p:cNvGrpSpPr/>
        <p:nvPr/>
      </p:nvGrpSpPr>
      <p:grpSpPr>
        <a:xfrm>
          <a:off x="0" y="0"/>
          <a:ext cx="0" cy="0"/>
          <a:chOff x="0" y="0"/>
          <a:chExt cx="0" cy="0"/>
        </a:xfrm>
      </p:grpSpPr>
      <p:sp>
        <p:nvSpPr>
          <p:cNvPr id="148" name="Google Shape;148;p4"/>
          <p:cNvSpPr txBox="1"/>
          <p:nvPr>
            <p:ph type="title"/>
          </p:nvPr>
        </p:nvSpPr>
        <p:spPr>
          <a:xfrm>
            <a:off x="710400" y="539500"/>
            <a:ext cx="7723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9" name="Google Shape;149;p4"/>
          <p:cNvSpPr txBox="1"/>
          <p:nvPr>
            <p:ph idx="1" type="subTitle"/>
          </p:nvPr>
        </p:nvSpPr>
        <p:spPr>
          <a:xfrm>
            <a:off x="713625" y="1162625"/>
            <a:ext cx="7723200" cy="34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212121"/>
              </a:buClr>
              <a:buSzPts val="1200"/>
              <a:buFont typeface="Montserrat Medium"/>
              <a:buAutoNum type="arabicPeriod"/>
              <a:defRPr sz="1200"/>
            </a:lvl1pPr>
            <a:lvl2pPr lvl="1" rtl="0" algn="ctr">
              <a:spcBef>
                <a:spcPts val="1600"/>
              </a:spcBef>
              <a:spcAft>
                <a:spcPts val="0"/>
              </a:spcAft>
              <a:buClr>
                <a:srgbClr val="212121"/>
              </a:buClr>
              <a:buSzPts val="1200"/>
              <a:buFont typeface="Montserrat Medium"/>
              <a:buAutoNum type="alphaLcPeriod"/>
              <a:defRPr/>
            </a:lvl2pPr>
            <a:lvl3pPr lvl="2" rtl="0" algn="ctr">
              <a:spcBef>
                <a:spcPts val="1600"/>
              </a:spcBef>
              <a:spcAft>
                <a:spcPts val="0"/>
              </a:spcAft>
              <a:buClr>
                <a:srgbClr val="212121"/>
              </a:buClr>
              <a:buSzPts val="1200"/>
              <a:buFont typeface="Montserrat Medium"/>
              <a:buAutoNum type="romanLcPeriod"/>
              <a:defRPr/>
            </a:lvl3pPr>
            <a:lvl4pPr lvl="3" rtl="0" algn="ctr">
              <a:spcBef>
                <a:spcPts val="1600"/>
              </a:spcBef>
              <a:spcAft>
                <a:spcPts val="0"/>
              </a:spcAft>
              <a:buClr>
                <a:srgbClr val="212121"/>
              </a:buClr>
              <a:buSzPts val="1200"/>
              <a:buFont typeface="Montserrat Medium"/>
              <a:buAutoNum type="arabicPeriod"/>
              <a:defRPr/>
            </a:lvl4pPr>
            <a:lvl5pPr lvl="4" rtl="0" algn="ctr">
              <a:spcBef>
                <a:spcPts val="1600"/>
              </a:spcBef>
              <a:spcAft>
                <a:spcPts val="0"/>
              </a:spcAft>
              <a:buClr>
                <a:srgbClr val="212121"/>
              </a:buClr>
              <a:buSzPts val="1200"/>
              <a:buFont typeface="Montserrat Medium"/>
              <a:buAutoNum type="alphaLcPeriod"/>
              <a:defRPr/>
            </a:lvl5pPr>
            <a:lvl6pPr lvl="5" rtl="0" algn="ctr">
              <a:spcBef>
                <a:spcPts val="1600"/>
              </a:spcBef>
              <a:spcAft>
                <a:spcPts val="0"/>
              </a:spcAft>
              <a:buClr>
                <a:srgbClr val="212121"/>
              </a:buClr>
              <a:buSzPts val="1200"/>
              <a:buFont typeface="Montserrat Medium"/>
              <a:buAutoNum type="romanLcPeriod"/>
              <a:defRPr/>
            </a:lvl6pPr>
            <a:lvl7pPr lvl="6" rtl="0" algn="ctr">
              <a:spcBef>
                <a:spcPts val="1600"/>
              </a:spcBef>
              <a:spcAft>
                <a:spcPts val="0"/>
              </a:spcAft>
              <a:buClr>
                <a:srgbClr val="212121"/>
              </a:buClr>
              <a:buSzPts val="1200"/>
              <a:buFont typeface="Montserrat Medium"/>
              <a:buAutoNum type="arabicPeriod"/>
              <a:defRPr/>
            </a:lvl7pPr>
            <a:lvl8pPr lvl="7" rtl="0" algn="ctr">
              <a:spcBef>
                <a:spcPts val="1600"/>
              </a:spcBef>
              <a:spcAft>
                <a:spcPts val="0"/>
              </a:spcAft>
              <a:buClr>
                <a:srgbClr val="212121"/>
              </a:buClr>
              <a:buSzPts val="1200"/>
              <a:buFont typeface="Montserrat Medium"/>
              <a:buAutoNum type="alphaLcPeriod"/>
              <a:defRPr/>
            </a:lvl8pPr>
            <a:lvl9pPr lvl="8" rtl="0" algn="ctr">
              <a:spcBef>
                <a:spcPts val="1600"/>
              </a:spcBef>
              <a:spcAft>
                <a:spcPts val="1600"/>
              </a:spcAft>
              <a:buClr>
                <a:srgbClr val="212121"/>
              </a:buClr>
              <a:buSzPts val="1200"/>
              <a:buFont typeface="Montserrat Medium"/>
              <a:buAutoNum type="romanLcPeriod"/>
              <a:defRPr/>
            </a:lvl9pPr>
          </a:lstStyle>
          <a:p/>
        </p:txBody>
      </p:sp>
      <p:sp>
        <p:nvSpPr>
          <p:cNvPr id="150" name="Google Shape;150;p4"/>
          <p:cNvSpPr/>
          <p:nvPr/>
        </p:nvSpPr>
        <p:spPr>
          <a:xfrm>
            <a:off x="315129" y="253861"/>
            <a:ext cx="832747" cy="228176"/>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8740571" y="482037"/>
            <a:ext cx="647137" cy="17733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8364133" y="3161562"/>
            <a:ext cx="647137" cy="17733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182500" y="4800073"/>
            <a:ext cx="780615" cy="21385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154" name="Shape 154"/>
        <p:cNvGrpSpPr/>
        <p:nvPr/>
      </p:nvGrpSpPr>
      <p:grpSpPr>
        <a:xfrm>
          <a:off x="0" y="0"/>
          <a:ext cx="0" cy="0"/>
          <a:chOff x="0" y="0"/>
          <a:chExt cx="0" cy="0"/>
        </a:xfrm>
      </p:grpSpPr>
      <p:sp>
        <p:nvSpPr>
          <p:cNvPr id="155" name="Google Shape;155;p5"/>
          <p:cNvSpPr/>
          <p:nvPr/>
        </p:nvSpPr>
        <p:spPr>
          <a:xfrm rot="-4520723">
            <a:off x="5626648" y="4097521"/>
            <a:ext cx="502316" cy="477516"/>
          </a:xfrm>
          <a:custGeom>
            <a:rect b="b" l="l" r="r" t="t"/>
            <a:pathLst>
              <a:path extrusionOk="0" h="19100" w="20092">
                <a:moveTo>
                  <a:pt x="2580" y="1"/>
                </a:moveTo>
                <a:lnTo>
                  <a:pt x="1" y="4024"/>
                </a:lnTo>
                <a:lnTo>
                  <a:pt x="4282" y="6758"/>
                </a:lnTo>
                <a:lnTo>
                  <a:pt x="6861" y="2709"/>
                </a:lnTo>
                <a:lnTo>
                  <a:pt x="2580" y="1"/>
                </a:lnTo>
                <a:close/>
                <a:moveTo>
                  <a:pt x="9337" y="4205"/>
                </a:moveTo>
                <a:lnTo>
                  <a:pt x="6758" y="8228"/>
                </a:lnTo>
                <a:cubicBezTo>
                  <a:pt x="7041" y="8408"/>
                  <a:pt x="7222" y="8692"/>
                  <a:pt x="7274" y="9027"/>
                </a:cubicBezTo>
                <a:cubicBezTo>
                  <a:pt x="7351" y="9414"/>
                  <a:pt x="7377" y="9827"/>
                  <a:pt x="7351" y="10240"/>
                </a:cubicBezTo>
                <a:cubicBezTo>
                  <a:pt x="7325" y="10704"/>
                  <a:pt x="7274" y="11194"/>
                  <a:pt x="7222" y="11710"/>
                </a:cubicBezTo>
                <a:cubicBezTo>
                  <a:pt x="7145" y="12225"/>
                  <a:pt x="7119" y="12767"/>
                  <a:pt x="7145" y="13309"/>
                </a:cubicBezTo>
                <a:cubicBezTo>
                  <a:pt x="7145" y="14289"/>
                  <a:pt x="7402" y="15269"/>
                  <a:pt x="7918" y="16094"/>
                </a:cubicBezTo>
                <a:cubicBezTo>
                  <a:pt x="8434" y="16868"/>
                  <a:pt x="9105" y="17513"/>
                  <a:pt x="9904" y="18003"/>
                </a:cubicBezTo>
                <a:cubicBezTo>
                  <a:pt x="10729" y="18570"/>
                  <a:pt x="11684" y="18931"/>
                  <a:pt x="12690" y="19060"/>
                </a:cubicBezTo>
                <a:cubicBezTo>
                  <a:pt x="12906" y="19086"/>
                  <a:pt x="13122" y="19099"/>
                  <a:pt x="13337" y="19099"/>
                </a:cubicBezTo>
                <a:cubicBezTo>
                  <a:pt x="13970" y="19099"/>
                  <a:pt x="14595" y="18988"/>
                  <a:pt x="15191" y="18776"/>
                </a:cubicBezTo>
                <a:cubicBezTo>
                  <a:pt x="15939" y="18493"/>
                  <a:pt x="16661" y="18080"/>
                  <a:pt x="17255" y="17538"/>
                </a:cubicBezTo>
                <a:cubicBezTo>
                  <a:pt x="17848" y="16997"/>
                  <a:pt x="18389" y="16378"/>
                  <a:pt x="18828" y="15707"/>
                </a:cubicBezTo>
                <a:cubicBezTo>
                  <a:pt x="19576" y="14547"/>
                  <a:pt x="20014" y="13205"/>
                  <a:pt x="20066" y="11813"/>
                </a:cubicBezTo>
                <a:cubicBezTo>
                  <a:pt x="20092" y="10497"/>
                  <a:pt x="19705" y="9208"/>
                  <a:pt x="18957" y="8125"/>
                </a:cubicBezTo>
                <a:lnTo>
                  <a:pt x="14701" y="9827"/>
                </a:lnTo>
                <a:cubicBezTo>
                  <a:pt x="14779" y="10033"/>
                  <a:pt x="14856" y="10240"/>
                  <a:pt x="14959" y="10446"/>
                </a:cubicBezTo>
                <a:cubicBezTo>
                  <a:pt x="15062" y="10678"/>
                  <a:pt x="15166" y="10936"/>
                  <a:pt x="15217" y="11194"/>
                </a:cubicBezTo>
                <a:cubicBezTo>
                  <a:pt x="15294" y="11477"/>
                  <a:pt x="15320" y="11787"/>
                  <a:pt x="15294" y="12071"/>
                </a:cubicBezTo>
                <a:cubicBezTo>
                  <a:pt x="15269" y="12406"/>
                  <a:pt x="15140" y="12715"/>
                  <a:pt x="14959" y="12999"/>
                </a:cubicBezTo>
                <a:cubicBezTo>
                  <a:pt x="14727" y="13386"/>
                  <a:pt x="14366" y="13696"/>
                  <a:pt x="13928" y="13850"/>
                </a:cubicBezTo>
                <a:cubicBezTo>
                  <a:pt x="13763" y="13922"/>
                  <a:pt x="13591" y="13957"/>
                  <a:pt x="13419" y="13957"/>
                </a:cubicBezTo>
                <a:cubicBezTo>
                  <a:pt x="13158" y="13957"/>
                  <a:pt x="12897" y="13877"/>
                  <a:pt x="12664" y="13721"/>
                </a:cubicBezTo>
                <a:cubicBezTo>
                  <a:pt x="12303" y="13489"/>
                  <a:pt x="12045" y="13128"/>
                  <a:pt x="11916" y="12690"/>
                </a:cubicBezTo>
                <a:cubicBezTo>
                  <a:pt x="11787" y="12225"/>
                  <a:pt x="11710" y="11735"/>
                  <a:pt x="11684" y="11245"/>
                </a:cubicBezTo>
                <a:cubicBezTo>
                  <a:pt x="11684" y="10755"/>
                  <a:pt x="11684" y="10265"/>
                  <a:pt x="11761" y="9801"/>
                </a:cubicBezTo>
                <a:cubicBezTo>
                  <a:pt x="11813" y="9311"/>
                  <a:pt x="11864" y="8950"/>
                  <a:pt x="11864" y="8692"/>
                </a:cubicBezTo>
                <a:cubicBezTo>
                  <a:pt x="11916" y="8150"/>
                  <a:pt x="11890" y="7609"/>
                  <a:pt x="11761" y="7067"/>
                </a:cubicBezTo>
                <a:cubicBezTo>
                  <a:pt x="11658" y="6629"/>
                  <a:pt x="11477" y="6216"/>
                  <a:pt x="11245" y="5855"/>
                </a:cubicBezTo>
                <a:cubicBezTo>
                  <a:pt x="11013" y="5520"/>
                  <a:pt x="10704" y="5210"/>
                  <a:pt x="10394" y="4952"/>
                </a:cubicBezTo>
                <a:cubicBezTo>
                  <a:pt x="10059" y="4695"/>
                  <a:pt x="9698" y="4437"/>
                  <a:pt x="9337" y="4205"/>
                </a:cubicBezTo>
                <a:close/>
              </a:path>
            </a:pathLst>
          </a:custGeom>
          <a:solidFill>
            <a:srgbClr val="FE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rot="-4520723">
            <a:off x="7450482" y="3195579"/>
            <a:ext cx="256658" cy="368512"/>
          </a:xfrm>
          <a:custGeom>
            <a:rect b="b" l="l" r="r" t="t"/>
            <a:pathLst>
              <a:path extrusionOk="0" h="14740" w="10266">
                <a:moveTo>
                  <a:pt x="5327" y="0"/>
                </a:moveTo>
                <a:cubicBezTo>
                  <a:pt x="4862" y="0"/>
                  <a:pt x="4398" y="65"/>
                  <a:pt x="3947" y="194"/>
                </a:cubicBezTo>
                <a:cubicBezTo>
                  <a:pt x="3070" y="452"/>
                  <a:pt x="2322" y="968"/>
                  <a:pt x="1780" y="1690"/>
                </a:cubicBezTo>
                <a:lnTo>
                  <a:pt x="3792" y="4062"/>
                </a:lnTo>
                <a:cubicBezTo>
                  <a:pt x="3895" y="3959"/>
                  <a:pt x="4024" y="3882"/>
                  <a:pt x="4127" y="3779"/>
                </a:cubicBezTo>
                <a:cubicBezTo>
                  <a:pt x="4256" y="3650"/>
                  <a:pt x="4411" y="3547"/>
                  <a:pt x="4566" y="3444"/>
                </a:cubicBezTo>
                <a:cubicBezTo>
                  <a:pt x="4720" y="3340"/>
                  <a:pt x="4901" y="3263"/>
                  <a:pt x="5107" y="3211"/>
                </a:cubicBezTo>
                <a:cubicBezTo>
                  <a:pt x="5186" y="3192"/>
                  <a:pt x="5269" y="3183"/>
                  <a:pt x="5352" y="3183"/>
                </a:cubicBezTo>
                <a:cubicBezTo>
                  <a:pt x="5487" y="3183"/>
                  <a:pt x="5625" y="3205"/>
                  <a:pt x="5752" y="3237"/>
                </a:cubicBezTo>
                <a:cubicBezTo>
                  <a:pt x="6062" y="3315"/>
                  <a:pt x="6345" y="3495"/>
                  <a:pt x="6526" y="3727"/>
                </a:cubicBezTo>
                <a:cubicBezTo>
                  <a:pt x="6732" y="3959"/>
                  <a:pt x="6784" y="4269"/>
                  <a:pt x="6706" y="4553"/>
                </a:cubicBezTo>
                <a:cubicBezTo>
                  <a:pt x="6629" y="4836"/>
                  <a:pt x="6448" y="5094"/>
                  <a:pt x="6216" y="5249"/>
                </a:cubicBezTo>
                <a:cubicBezTo>
                  <a:pt x="5933" y="5455"/>
                  <a:pt x="5623" y="5584"/>
                  <a:pt x="5314" y="5713"/>
                </a:cubicBezTo>
                <a:cubicBezTo>
                  <a:pt x="5004" y="5816"/>
                  <a:pt x="4695" y="5919"/>
                  <a:pt x="4385" y="5971"/>
                </a:cubicBezTo>
                <a:cubicBezTo>
                  <a:pt x="4050" y="6048"/>
                  <a:pt x="3818" y="6100"/>
                  <a:pt x="3663" y="6126"/>
                </a:cubicBezTo>
                <a:cubicBezTo>
                  <a:pt x="3302" y="6203"/>
                  <a:pt x="2941" y="6332"/>
                  <a:pt x="2631" y="6538"/>
                </a:cubicBezTo>
                <a:cubicBezTo>
                  <a:pt x="2374" y="6693"/>
                  <a:pt x="2141" y="6899"/>
                  <a:pt x="1961" y="7132"/>
                </a:cubicBezTo>
                <a:cubicBezTo>
                  <a:pt x="1780" y="7338"/>
                  <a:pt x="1651" y="7596"/>
                  <a:pt x="1548" y="7854"/>
                </a:cubicBezTo>
                <a:cubicBezTo>
                  <a:pt x="1445" y="8137"/>
                  <a:pt x="1368" y="8395"/>
                  <a:pt x="1290" y="8679"/>
                </a:cubicBezTo>
                <a:lnTo>
                  <a:pt x="4437" y="9479"/>
                </a:lnTo>
                <a:cubicBezTo>
                  <a:pt x="4488" y="9272"/>
                  <a:pt x="4643" y="9092"/>
                  <a:pt x="4824" y="8989"/>
                </a:cubicBezTo>
                <a:cubicBezTo>
                  <a:pt x="5082" y="8860"/>
                  <a:pt x="5339" y="8756"/>
                  <a:pt x="5597" y="8705"/>
                </a:cubicBezTo>
                <a:cubicBezTo>
                  <a:pt x="5881" y="8602"/>
                  <a:pt x="6216" y="8550"/>
                  <a:pt x="6552" y="8473"/>
                </a:cubicBezTo>
                <a:cubicBezTo>
                  <a:pt x="6913" y="8395"/>
                  <a:pt x="7274" y="8292"/>
                  <a:pt x="7609" y="8189"/>
                </a:cubicBezTo>
                <a:cubicBezTo>
                  <a:pt x="8228" y="7983"/>
                  <a:pt x="8795" y="7622"/>
                  <a:pt x="9208" y="7106"/>
                </a:cubicBezTo>
                <a:cubicBezTo>
                  <a:pt x="9595" y="6616"/>
                  <a:pt x="9879" y="6048"/>
                  <a:pt x="10033" y="5429"/>
                </a:cubicBezTo>
                <a:cubicBezTo>
                  <a:pt x="10214" y="4785"/>
                  <a:pt x="10266" y="4088"/>
                  <a:pt x="10137" y="3418"/>
                </a:cubicBezTo>
                <a:cubicBezTo>
                  <a:pt x="10008" y="2850"/>
                  <a:pt x="9775" y="2335"/>
                  <a:pt x="9440" y="1870"/>
                </a:cubicBezTo>
                <a:cubicBezTo>
                  <a:pt x="9079" y="1458"/>
                  <a:pt x="8666" y="1071"/>
                  <a:pt x="8202" y="813"/>
                </a:cubicBezTo>
                <a:cubicBezTo>
                  <a:pt x="7712" y="529"/>
                  <a:pt x="7222" y="323"/>
                  <a:pt x="6706" y="194"/>
                </a:cubicBezTo>
                <a:cubicBezTo>
                  <a:pt x="6255" y="65"/>
                  <a:pt x="5791" y="0"/>
                  <a:pt x="5327" y="0"/>
                </a:cubicBezTo>
                <a:close/>
                <a:moveTo>
                  <a:pt x="852" y="10613"/>
                </a:moveTo>
                <a:lnTo>
                  <a:pt x="1" y="13915"/>
                </a:lnTo>
                <a:lnTo>
                  <a:pt x="3121" y="14740"/>
                </a:lnTo>
                <a:lnTo>
                  <a:pt x="3998" y="11439"/>
                </a:lnTo>
                <a:lnTo>
                  <a:pt x="852" y="10613"/>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rot="-4520723">
            <a:off x="7455561" y="2894482"/>
            <a:ext cx="292760" cy="244358"/>
          </a:xfrm>
          <a:custGeom>
            <a:rect b="b" l="l" r="r" t="t"/>
            <a:pathLst>
              <a:path extrusionOk="0" h="9774" w="11710">
                <a:moveTo>
                  <a:pt x="9904" y="1"/>
                </a:moveTo>
                <a:lnTo>
                  <a:pt x="7893" y="1909"/>
                </a:lnTo>
                <a:lnTo>
                  <a:pt x="9698" y="3818"/>
                </a:lnTo>
                <a:lnTo>
                  <a:pt x="11710" y="1909"/>
                </a:lnTo>
                <a:lnTo>
                  <a:pt x="9904" y="1"/>
                </a:lnTo>
                <a:close/>
                <a:moveTo>
                  <a:pt x="3277" y="2502"/>
                </a:moveTo>
                <a:cubicBezTo>
                  <a:pt x="2991" y="2502"/>
                  <a:pt x="2704" y="2548"/>
                  <a:pt x="2425" y="2632"/>
                </a:cubicBezTo>
                <a:cubicBezTo>
                  <a:pt x="1961" y="2812"/>
                  <a:pt x="1522" y="3096"/>
                  <a:pt x="1161" y="3457"/>
                </a:cubicBezTo>
                <a:cubicBezTo>
                  <a:pt x="749" y="3818"/>
                  <a:pt x="413" y="4282"/>
                  <a:pt x="233" y="4798"/>
                </a:cubicBezTo>
                <a:cubicBezTo>
                  <a:pt x="52" y="5236"/>
                  <a:pt x="1" y="5701"/>
                  <a:pt x="52" y="6139"/>
                </a:cubicBezTo>
                <a:cubicBezTo>
                  <a:pt x="104" y="6603"/>
                  <a:pt x="233" y="7016"/>
                  <a:pt x="439" y="7429"/>
                </a:cubicBezTo>
                <a:cubicBezTo>
                  <a:pt x="645" y="7815"/>
                  <a:pt x="903" y="8177"/>
                  <a:pt x="1213" y="8486"/>
                </a:cubicBezTo>
                <a:cubicBezTo>
                  <a:pt x="1703" y="9053"/>
                  <a:pt x="2373" y="9440"/>
                  <a:pt x="3096" y="9647"/>
                </a:cubicBezTo>
                <a:cubicBezTo>
                  <a:pt x="3386" y="9733"/>
                  <a:pt x="3686" y="9774"/>
                  <a:pt x="3987" y="9774"/>
                </a:cubicBezTo>
                <a:cubicBezTo>
                  <a:pt x="4407" y="9774"/>
                  <a:pt x="4831" y="9694"/>
                  <a:pt x="5236" y="9543"/>
                </a:cubicBezTo>
                <a:lnTo>
                  <a:pt x="4875" y="7068"/>
                </a:lnTo>
                <a:cubicBezTo>
                  <a:pt x="4746" y="7068"/>
                  <a:pt x="4617" y="7093"/>
                  <a:pt x="4514" y="7119"/>
                </a:cubicBezTo>
                <a:cubicBezTo>
                  <a:pt x="4359" y="7145"/>
                  <a:pt x="4205" y="7171"/>
                  <a:pt x="4076" y="7171"/>
                </a:cubicBezTo>
                <a:cubicBezTo>
                  <a:pt x="3921" y="7145"/>
                  <a:pt x="3740" y="7119"/>
                  <a:pt x="3611" y="7093"/>
                </a:cubicBezTo>
                <a:cubicBezTo>
                  <a:pt x="3431" y="7016"/>
                  <a:pt x="3276" y="6913"/>
                  <a:pt x="3147" y="6784"/>
                </a:cubicBezTo>
                <a:cubicBezTo>
                  <a:pt x="2967" y="6603"/>
                  <a:pt x="2863" y="6371"/>
                  <a:pt x="2838" y="6113"/>
                </a:cubicBezTo>
                <a:cubicBezTo>
                  <a:pt x="2812" y="5881"/>
                  <a:pt x="2889" y="5623"/>
                  <a:pt x="3070" y="5468"/>
                </a:cubicBezTo>
                <a:cubicBezTo>
                  <a:pt x="3250" y="5288"/>
                  <a:pt x="3482" y="5211"/>
                  <a:pt x="3715" y="5211"/>
                </a:cubicBezTo>
                <a:cubicBezTo>
                  <a:pt x="3784" y="5204"/>
                  <a:pt x="3855" y="5200"/>
                  <a:pt x="3926" y="5200"/>
                </a:cubicBezTo>
                <a:cubicBezTo>
                  <a:pt x="4123" y="5200"/>
                  <a:pt x="4325" y="5224"/>
                  <a:pt x="4514" y="5262"/>
                </a:cubicBezTo>
                <a:cubicBezTo>
                  <a:pt x="4772" y="5314"/>
                  <a:pt x="5030" y="5391"/>
                  <a:pt x="5288" y="5494"/>
                </a:cubicBezTo>
                <a:cubicBezTo>
                  <a:pt x="5520" y="5572"/>
                  <a:pt x="5726" y="5649"/>
                  <a:pt x="5855" y="5701"/>
                </a:cubicBezTo>
                <a:cubicBezTo>
                  <a:pt x="6139" y="5804"/>
                  <a:pt x="6423" y="5855"/>
                  <a:pt x="6732" y="5855"/>
                </a:cubicBezTo>
                <a:cubicBezTo>
                  <a:pt x="6964" y="5855"/>
                  <a:pt x="7222" y="5830"/>
                  <a:pt x="7454" y="5726"/>
                </a:cubicBezTo>
                <a:cubicBezTo>
                  <a:pt x="7661" y="5649"/>
                  <a:pt x="7867" y="5546"/>
                  <a:pt x="8047" y="5417"/>
                </a:cubicBezTo>
                <a:cubicBezTo>
                  <a:pt x="8228" y="5262"/>
                  <a:pt x="8409" y="5107"/>
                  <a:pt x="8563" y="4953"/>
                </a:cubicBezTo>
                <a:lnTo>
                  <a:pt x="6758" y="3070"/>
                </a:lnTo>
                <a:cubicBezTo>
                  <a:pt x="6646" y="3160"/>
                  <a:pt x="6495" y="3230"/>
                  <a:pt x="6339" y="3230"/>
                </a:cubicBezTo>
                <a:cubicBezTo>
                  <a:pt x="6315" y="3230"/>
                  <a:pt x="6292" y="3228"/>
                  <a:pt x="6268" y="3225"/>
                </a:cubicBezTo>
                <a:cubicBezTo>
                  <a:pt x="6036" y="3225"/>
                  <a:pt x="5829" y="3173"/>
                  <a:pt x="5623" y="3122"/>
                </a:cubicBezTo>
                <a:cubicBezTo>
                  <a:pt x="5365" y="3044"/>
                  <a:pt x="5107" y="2941"/>
                  <a:pt x="4849" y="2838"/>
                </a:cubicBezTo>
                <a:cubicBezTo>
                  <a:pt x="4591" y="2735"/>
                  <a:pt x="4308" y="2657"/>
                  <a:pt x="3998" y="2606"/>
                </a:cubicBezTo>
                <a:cubicBezTo>
                  <a:pt x="3762" y="2535"/>
                  <a:pt x="3520" y="2502"/>
                  <a:pt x="3277" y="250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rot="-4520723">
            <a:off x="7726862" y="2670895"/>
            <a:ext cx="413338" cy="573694"/>
          </a:xfrm>
          <a:custGeom>
            <a:rect b="b" l="l" r="r" t="t"/>
            <a:pathLst>
              <a:path extrusionOk="0" h="22947" w="16533">
                <a:moveTo>
                  <a:pt x="11658" y="0"/>
                </a:moveTo>
                <a:lnTo>
                  <a:pt x="10188" y="5132"/>
                </a:lnTo>
                <a:lnTo>
                  <a:pt x="15037" y="6551"/>
                </a:lnTo>
                <a:lnTo>
                  <a:pt x="16532" y="1393"/>
                </a:lnTo>
                <a:lnTo>
                  <a:pt x="11658" y="0"/>
                </a:lnTo>
                <a:close/>
                <a:moveTo>
                  <a:pt x="9388" y="8150"/>
                </a:moveTo>
                <a:cubicBezTo>
                  <a:pt x="9285" y="8485"/>
                  <a:pt x="9053" y="8743"/>
                  <a:pt x="8744" y="8898"/>
                </a:cubicBezTo>
                <a:cubicBezTo>
                  <a:pt x="8357" y="9104"/>
                  <a:pt x="7944" y="9233"/>
                  <a:pt x="7531" y="9336"/>
                </a:cubicBezTo>
                <a:cubicBezTo>
                  <a:pt x="7041" y="9439"/>
                  <a:pt x="6551" y="9543"/>
                  <a:pt x="5984" y="9646"/>
                </a:cubicBezTo>
                <a:cubicBezTo>
                  <a:pt x="5442" y="9723"/>
                  <a:pt x="4875" y="9852"/>
                  <a:pt x="4359" y="10033"/>
                </a:cubicBezTo>
                <a:cubicBezTo>
                  <a:pt x="3353" y="10316"/>
                  <a:pt x="2451" y="10884"/>
                  <a:pt x="1780" y="11657"/>
                </a:cubicBezTo>
                <a:cubicBezTo>
                  <a:pt x="1135" y="12405"/>
                  <a:pt x="697" y="13282"/>
                  <a:pt x="439" y="14237"/>
                </a:cubicBezTo>
                <a:cubicBezTo>
                  <a:pt x="104" y="15242"/>
                  <a:pt x="1" y="16326"/>
                  <a:pt x="181" y="17383"/>
                </a:cubicBezTo>
                <a:cubicBezTo>
                  <a:pt x="310" y="18260"/>
                  <a:pt x="671" y="19111"/>
                  <a:pt x="1213" y="19833"/>
                </a:cubicBezTo>
                <a:cubicBezTo>
                  <a:pt x="1729" y="20529"/>
                  <a:pt x="2373" y="21097"/>
                  <a:pt x="3095" y="21561"/>
                </a:cubicBezTo>
                <a:cubicBezTo>
                  <a:pt x="3818" y="22000"/>
                  <a:pt x="4591" y="22361"/>
                  <a:pt x="5417" y="22593"/>
                </a:cubicBezTo>
                <a:cubicBezTo>
                  <a:pt x="6169" y="22830"/>
                  <a:pt x="6952" y="22946"/>
                  <a:pt x="7740" y="22946"/>
                </a:cubicBezTo>
                <a:cubicBezTo>
                  <a:pt x="8411" y="22946"/>
                  <a:pt x="9086" y="22862"/>
                  <a:pt x="9749" y="22696"/>
                </a:cubicBezTo>
                <a:cubicBezTo>
                  <a:pt x="11091" y="22335"/>
                  <a:pt x="12303" y="21561"/>
                  <a:pt x="13180" y="20478"/>
                </a:cubicBezTo>
                <a:lnTo>
                  <a:pt x="10162" y="16661"/>
                </a:lnTo>
                <a:cubicBezTo>
                  <a:pt x="9956" y="16816"/>
                  <a:pt x="9775" y="16970"/>
                  <a:pt x="9621" y="17125"/>
                </a:cubicBezTo>
                <a:cubicBezTo>
                  <a:pt x="9388" y="17331"/>
                  <a:pt x="9182" y="17486"/>
                  <a:pt x="8924" y="17615"/>
                </a:cubicBezTo>
                <a:cubicBezTo>
                  <a:pt x="8666" y="17770"/>
                  <a:pt x="8357" y="17899"/>
                  <a:pt x="8073" y="17950"/>
                </a:cubicBezTo>
                <a:cubicBezTo>
                  <a:pt x="7931" y="17981"/>
                  <a:pt x="7788" y="17995"/>
                  <a:pt x="7649" y="17995"/>
                </a:cubicBezTo>
                <a:cubicBezTo>
                  <a:pt x="7435" y="17995"/>
                  <a:pt x="7229" y="17961"/>
                  <a:pt x="7041" y="17899"/>
                </a:cubicBezTo>
                <a:cubicBezTo>
                  <a:pt x="6551" y="17770"/>
                  <a:pt x="6139" y="17486"/>
                  <a:pt x="5829" y="17074"/>
                </a:cubicBezTo>
                <a:cubicBezTo>
                  <a:pt x="5546" y="16712"/>
                  <a:pt x="5468" y="16222"/>
                  <a:pt x="5597" y="15784"/>
                </a:cubicBezTo>
                <a:cubicBezTo>
                  <a:pt x="5726" y="15320"/>
                  <a:pt x="6036" y="14959"/>
                  <a:pt x="6422" y="14701"/>
                </a:cubicBezTo>
                <a:cubicBezTo>
                  <a:pt x="6861" y="14417"/>
                  <a:pt x="7325" y="14211"/>
                  <a:pt x="7815" y="14030"/>
                </a:cubicBezTo>
                <a:cubicBezTo>
                  <a:pt x="8305" y="13875"/>
                  <a:pt x="8821" y="13747"/>
                  <a:pt x="9337" y="13669"/>
                </a:cubicBezTo>
                <a:cubicBezTo>
                  <a:pt x="9801" y="13566"/>
                  <a:pt x="10188" y="13514"/>
                  <a:pt x="10446" y="13437"/>
                </a:cubicBezTo>
                <a:cubicBezTo>
                  <a:pt x="11039" y="13334"/>
                  <a:pt x="11581" y="13153"/>
                  <a:pt x="12096" y="12870"/>
                </a:cubicBezTo>
                <a:cubicBezTo>
                  <a:pt x="12483" y="12637"/>
                  <a:pt x="12870" y="12328"/>
                  <a:pt x="13154" y="11967"/>
                </a:cubicBezTo>
                <a:cubicBezTo>
                  <a:pt x="13438" y="11632"/>
                  <a:pt x="13670" y="11245"/>
                  <a:pt x="13824" y="10832"/>
                </a:cubicBezTo>
                <a:cubicBezTo>
                  <a:pt x="14005" y="10419"/>
                  <a:pt x="14134" y="9981"/>
                  <a:pt x="14263" y="9543"/>
                </a:cubicBezTo>
                <a:lnTo>
                  <a:pt x="9388" y="815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rot="-4520723">
            <a:off x="6987462" y="1498411"/>
            <a:ext cx="395938" cy="519317"/>
          </a:xfrm>
          <a:custGeom>
            <a:rect b="b" l="l" r="r" t="t"/>
            <a:pathLst>
              <a:path extrusionOk="0" h="20772" w="15837">
                <a:moveTo>
                  <a:pt x="11477" y="1"/>
                </a:moveTo>
                <a:lnTo>
                  <a:pt x="9878" y="4617"/>
                </a:lnTo>
                <a:lnTo>
                  <a:pt x="14237" y="6165"/>
                </a:lnTo>
                <a:lnTo>
                  <a:pt x="15836" y="1548"/>
                </a:lnTo>
                <a:lnTo>
                  <a:pt x="11477" y="1"/>
                </a:lnTo>
                <a:close/>
                <a:moveTo>
                  <a:pt x="9002" y="7325"/>
                </a:moveTo>
                <a:cubicBezTo>
                  <a:pt x="8898" y="7635"/>
                  <a:pt x="8666" y="7867"/>
                  <a:pt x="8357" y="7996"/>
                </a:cubicBezTo>
                <a:cubicBezTo>
                  <a:pt x="7996" y="8150"/>
                  <a:pt x="7635" y="8254"/>
                  <a:pt x="7222" y="8305"/>
                </a:cubicBezTo>
                <a:cubicBezTo>
                  <a:pt x="6784" y="8383"/>
                  <a:pt x="6319" y="8460"/>
                  <a:pt x="5829" y="8511"/>
                </a:cubicBezTo>
                <a:cubicBezTo>
                  <a:pt x="5313" y="8563"/>
                  <a:pt x="4798" y="8666"/>
                  <a:pt x="4308" y="8795"/>
                </a:cubicBezTo>
                <a:cubicBezTo>
                  <a:pt x="3379" y="9002"/>
                  <a:pt x="2528" y="9466"/>
                  <a:pt x="1857" y="10136"/>
                </a:cubicBezTo>
                <a:cubicBezTo>
                  <a:pt x="1238" y="10781"/>
                  <a:pt x="774" y="11581"/>
                  <a:pt x="491" y="12406"/>
                </a:cubicBezTo>
                <a:cubicBezTo>
                  <a:pt x="155" y="13334"/>
                  <a:pt x="1" y="14314"/>
                  <a:pt x="104" y="15294"/>
                </a:cubicBezTo>
                <a:cubicBezTo>
                  <a:pt x="207" y="16094"/>
                  <a:pt x="465" y="16868"/>
                  <a:pt x="903" y="17564"/>
                </a:cubicBezTo>
                <a:cubicBezTo>
                  <a:pt x="1342" y="18209"/>
                  <a:pt x="1909" y="18802"/>
                  <a:pt x="2554" y="19240"/>
                </a:cubicBezTo>
                <a:cubicBezTo>
                  <a:pt x="3199" y="19705"/>
                  <a:pt x="3869" y="20040"/>
                  <a:pt x="4617" y="20324"/>
                </a:cubicBezTo>
                <a:cubicBezTo>
                  <a:pt x="5413" y="20622"/>
                  <a:pt x="6262" y="20771"/>
                  <a:pt x="7116" y="20771"/>
                </a:cubicBezTo>
                <a:cubicBezTo>
                  <a:pt x="7591" y="20771"/>
                  <a:pt x="8068" y="20725"/>
                  <a:pt x="8537" y="20633"/>
                </a:cubicBezTo>
                <a:cubicBezTo>
                  <a:pt x="9801" y="20375"/>
                  <a:pt x="10936" y="19730"/>
                  <a:pt x="11787" y="18776"/>
                </a:cubicBezTo>
                <a:lnTo>
                  <a:pt x="9234" y="15166"/>
                </a:lnTo>
                <a:cubicBezTo>
                  <a:pt x="9053" y="15269"/>
                  <a:pt x="8873" y="15398"/>
                  <a:pt x="8718" y="15527"/>
                </a:cubicBezTo>
                <a:cubicBezTo>
                  <a:pt x="8511" y="15681"/>
                  <a:pt x="8305" y="15836"/>
                  <a:pt x="8073" y="15939"/>
                </a:cubicBezTo>
                <a:cubicBezTo>
                  <a:pt x="7815" y="16068"/>
                  <a:pt x="7557" y="16171"/>
                  <a:pt x="7274" y="16197"/>
                </a:cubicBezTo>
                <a:cubicBezTo>
                  <a:pt x="7184" y="16211"/>
                  <a:pt x="7096" y="16217"/>
                  <a:pt x="7009" y="16217"/>
                </a:cubicBezTo>
                <a:cubicBezTo>
                  <a:pt x="6772" y="16217"/>
                  <a:pt x="6546" y="16169"/>
                  <a:pt x="6319" y="16094"/>
                </a:cubicBezTo>
                <a:cubicBezTo>
                  <a:pt x="5907" y="15939"/>
                  <a:pt x="5520" y="15681"/>
                  <a:pt x="5288" y="15294"/>
                </a:cubicBezTo>
                <a:cubicBezTo>
                  <a:pt x="5030" y="14933"/>
                  <a:pt x="4978" y="14495"/>
                  <a:pt x="5133" y="14082"/>
                </a:cubicBezTo>
                <a:cubicBezTo>
                  <a:pt x="5288" y="13695"/>
                  <a:pt x="5571" y="13360"/>
                  <a:pt x="5932" y="13154"/>
                </a:cubicBezTo>
                <a:cubicBezTo>
                  <a:pt x="6345" y="12922"/>
                  <a:pt x="6784" y="12741"/>
                  <a:pt x="7248" y="12612"/>
                </a:cubicBezTo>
                <a:cubicBezTo>
                  <a:pt x="7712" y="12509"/>
                  <a:pt x="8176" y="12406"/>
                  <a:pt x="8640" y="12354"/>
                </a:cubicBezTo>
                <a:cubicBezTo>
                  <a:pt x="9079" y="12303"/>
                  <a:pt x="9440" y="12251"/>
                  <a:pt x="9672" y="12200"/>
                </a:cubicBezTo>
                <a:cubicBezTo>
                  <a:pt x="10214" y="12148"/>
                  <a:pt x="10729" y="11993"/>
                  <a:pt x="11194" y="11761"/>
                </a:cubicBezTo>
                <a:cubicBezTo>
                  <a:pt x="11581" y="11581"/>
                  <a:pt x="11942" y="11323"/>
                  <a:pt x="12225" y="11013"/>
                </a:cubicBezTo>
                <a:cubicBezTo>
                  <a:pt x="12509" y="10704"/>
                  <a:pt x="12715" y="10368"/>
                  <a:pt x="12896" y="10007"/>
                </a:cubicBezTo>
                <a:cubicBezTo>
                  <a:pt x="13076" y="9620"/>
                  <a:pt x="13231" y="9259"/>
                  <a:pt x="13360" y="8873"/>
                </a:cubicBezTo>
                <a:lnTo>
                  <a:pt x="9002" y="7325"/>
                </a:lnTo>
                <a:close/>
              </a:path>
            </a:pathLst>
          </a:custGeom>
          <a:solidFill>
            <a:srgbClr val="FF46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rot="-4520723">
            <a:off x="7724331" y="1924590"/>
            <a:ext cx="310160" cy="518442"/>
          </a:xfrm>
          <a:custGeom>
            <a:rect b="b" l="l" r="r" t="t"/>
            <a:pathLst>
              <a:path extrusionOk="0" h="20737" w="12406">
                <a:moveTo>
                  <a:pt x="5906" y="1"/>
                </a:moveTo>
                <a:lnTo>
                  <a:pt x="1754" y="1264"/>
                </a:lnTo>
                <a:lnTo>
                  <a:pt x="3069" y="5649"/>
                </a:lnTo>
                <a:lnTo>
                  <a:pt x="7222" y="4385"/>
                </a:lnTo>
                <a:lnTo>
                  <a:pt x="5906" y="1"/>
                </a:lnTo>
                <a:close/>
                <a:moveTo>
                  <a:pt x="8073" y="6913"/>
                </a:moveTo>
                <a:lnTo>
                  <a:pt x="3946" y="8150"/>
                </a:lnTo>
                <a:cubicBezTo>
                  <a:pt x="4024" y="8434"/>
                  <a:pt x="3998" y="8744"/>
                  <a:pt x="3843" y="9002"/>
                </a:cubicBezTo>
                <a:cubicBezTo>
                  <a:pt x="3663" y="9311"/>
                  <a:pt x="3430" y="9595"/>
                  <a:pt x="3173" y="9878"/>
                </a:cubicBezTo>
                <a:cubicBezTo>
                  <a:pt x="2863" y="10162"/>
                  <a:pt x="2554" y="10472"/>
                  <a:pt x="2193" y="10807"/>
                </a:cubicBezTo>
                <a:cubicBezTo>
                  <a:pt x="1857" y="11142"/>
                  <a:pt x="1522" y="11477"/>
                  <a:pt x="1212" y="11864"/>
                </a:cubicBezTo>
                <a:cubicBezTo>
                  <a:pt x="619" y="12535"/>
                  <a:pt x="232" y="13360"/>
                  <a:pt x="103" y="14237"/>
                </a:cubicBezTo>
                <a:cubicBezTo>
                  <a:pt x="0" y="15062"/>
                  <a:pt x="103" y="15913"/>
                  <a:pt x="361" y="16713"/>
                </a:cubicBezTo>
                <a:cubicBezTo>
                  <a:pt x="593" y="17590"/>
                  <a:pt x="1032" y="18415"/>
                  <a:pt x="1651" y="19086"/>
                </a:cubicBezTo>
                <a:cubicBezTo>
                  <a:pt x="2167" y="19653"/>
                  <a:pt x="2811" y="20092"/>
                  <a:pt x="3508" y="20375"/>
                </a:cubicBezTo>
                <a:cubicBezTo>
                  <a:pt x="4204" y="20633"/>
                  <a:pt x="4952" y="20736"/>
                  <a:pt x="5674" y="20736"/>
                </a:cubicBezTo>
                <a:cubicBezTo>
                  <a:pt x="6422" y="20711"/>
                  <a:pt x="7144" y="20607"/>
                  <a:pt x="7841" y="20401"/>
                </a:cubicBezTo>
                <a:cubicBezTo>
                  <a:pt x="9053" y="20066"/>
                  <a:pt x="10136" y="19395"/>
                  <a:pt x="10987" y="18467"/>
                </a:cubicBezTo>
                <a:cubicBezTo>
                  <a:pt x="11787" y="17590"/>
                  <a:pt x="12277" y="16455"/>
                  <a:pt x="12406" y="15243"/>
                </a:cubicBezTo>
                <a:lnTo>
                  <a:pt x="8460" y="13928"/>
                </a:lnTo>
                <a:cubicBezTo>
                  <a:pt x="8382" y="14108"/>
                  <a:pt x="8331" y="14314"/>
                  <a:pt x="8279" y="14495"/>
                </a:cubicBezTo>
                <a:cubicBezTo>
                  <a:pt x="8202" y="14727"/>
                  <a:pt x="8124" y="14959"/>
                  <a:pt x="8021" y="15191"/>
                </a:cubicBezTo>
                <a:cubicBezTo>
                  <a:pt x="7892" y="15423"/>
                  <a:pt x="7738" y="15630"/>
                  <a:pt x="7557" y="15836"/>
                </a:cubicBezTo>
                <a:cubicBezTo>
                  <a:pt x="7325" y="16042"/>
                  <a:pt x="7067" y="16197"/>
                  <a:pt x="6783" y="16275"/>
                </a:cubicBezTo>
                <a:cubicBezTo>
                  <a:pt x="6597" y="16333"/>
                  <a:pt x="6406" y="16359"/>
                  <a:pt x="6217" y="16359"/>
                </a:cubicBezTo>
                <a:cubicBezTo>
                  <a:pt x="5986" y="16359"/>
                  <a:pt x="5758" y="16320"/>
                  <a:pt x="5545" y="16249"/>
                </a:cubicBezTo>
                <a:cubicBezTo>
                  <a:pt x="5158" y="16120"/>
                  <a:pt x="4875" y="15810"/>
                  <a:pt x="4772" y="15423"/>
                </a:cubicBezTo>
                <a:cubicBezTo>
                  <a:pt x="4643" y="15037"/>
                  <a:pt x="4694" y="14624"/>
                  <a:pt x="4849" y="14263"/>
                </a:cubicBezTo>
                <a:cubicBezTo>
                  <a:pt x="5030" y="13850"/>
                  <a:pt x="5262" y="13463"/>
                  <a:pt x="5545" y="13128"/>
                </a:cubicBezTo>
                <a:cubicBezTo>
                  <a:pt x="5829" y="12793"/>
                  <a:pt x="6139" y="12458"/>
                  <a:pt x="6448" y="12174"/>
                </a:cubicBezTo>
                <a:cubicBezTo>
                  <a:pt x="6757" y="11864"/>
                  <a:pt x="6990" y="11658"/>
                  <a:pt x="7170" y="11477"/>
                </a:cubicBezTo>
                <a:cubicBezTo>
                  <a:pt x="7531" y="11142"/>
                  <a:pt x="7841" y="10730"/>
                  <a:pt x="8073" y="10291"/>
                </a:cubicBezTo>
                <a:cubicBezTo>
                  <a:pt x="8253" y="9930"/>
                  <a:pt x="8357" y="9543"/>
                  <a:pt x="8408" y="9156"/>
                </a:cubicBezTo>
                <a:cubicBezTo>
                  <a:pt x="8460" y="8769"/>
                  <a:pt x="8434" y="8408"/>
                  <a:pt x="8357" y="8022"/>
                </a:cubicBezTo>
                <a:cubicBezTo>
                  <a:pt x="8279" y="7660"/>
                  <a:pt x="8202" y="7274"/>
                  <a:pt x="8073" y="691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rot="-4520723">
            <a:off x="7510742" y="1416721"/>
            <a:ext cx="212807" cy="356637"/>
          </a:xfrm>
          <a:custGeom>
            <a:rect b="b" l="l" r="r" t="t"/>
            <a:pathLst>
              <a:path extrusionOk="0" h="14265" w="8512">
                <a:moveTo>
                  <a:pt x="4384" y="1"/>
                </a:moveTo>
                <a:cubicBezTo>
                  <a:pt x="4205" y="1"/>
                  <a:pt x="4026" y="10"/>
                  <a:pt x="3843" y="28"/>
                </a:cubicBezTo>
                <a:cubicBezTo>
                  <a:pt x="2966" y="79"/>
                  <a:pt x="2115" y="389"/>
                  <a:pt x="1419" y="905"/>
                </a:cubicBezTo>
                <a:cubicBezTo>
                  <a:pt x="748" y="1395"/>
                  <a:pt x="232" y="2091"/>
                  <a:pt x="0" y="2891"/>
                </a:cubicBezTo>
                <a:lnTo>
                  <a:pt x="2502" y="4361"/>
                </a:lnTo>
                <a:cubicBezTo>
                  <a:pt x="2579" y="4257"/>
                  <a:pt x="2657" y="4129"/>
                  <a:pt x="2708" y="4000"/>
                </a:cubicBezTo>
                <a:cubicBezTo>
                  <a:pt x="2786" y="3845"/>
                  <a:pt x="2889" y="3716"/>
                  <a:pt x="2992" y="3587"/>
                </a:cubicBezTo>
                <a:cubicBezTo>
                  <a:pt x="3121" y="3432"/>
                  <a:pt x="3250" y="3303"/>
                  <a:pt x="3405" y="3200"/>
                </a:cubicBezTo>
                <a:cubicBezTo>
                  <a:pt x="3585" y="3097"/>
                  <a:pt x="3791" y="3020"/>
                  <a:pt x="3998" y="3020"/>
                </a:cubicBezTo>
                <a:cubicBezTo>
                  <a:pt x="4057" y="3009"/>
                  <a:pt x="4117" y="3004"/>
                  <a:pt x="4178" y="3004"/>
                </a:cubicBezTo>
                <a:cubicBezTo>
                  <a:pt x="4407" y="3004"/>
                  <a:pt x="4639" y="3078"/>
                  <a:pt x="4823" y="3200"/>
                </a:cubicBezTo>
                <a:cubicBezTo>
                  <a:pt x="5081" y="3355"/>
                  <a:pt x="5236" y="3587"/>
                  <a:pt x="5236" y="3871"/>
                </a:cubicBezTo>
                <a:cubicBezTo>
                  <a:pt x="5262" y="4154"/>
                  <a:pt x="5184" y="4438"/>
                  <a:pt x="5029" y="4644"/>
                </a:cubicBezTo>
                <a:cubicBezTo>
                  <a:pt x="4849" y="4902"/>
                  <a:pt x="4617" y="5134"/>
                  <a:pt x="4385" y="5341"/>
                </a:cubicBezTo>
                <a:cubicBezTo>
                  <a:pt x="4153" y="5521"/>
                  <a:pt x="3895" y="5702"/>
                  <a:pt x="3637" y="5882"/>
                </a:cubicBezTo>
                <a:cubicBezTo>
                  <a:pt x="3379" y="6011"/>
                  <a:pt x="3172" y="6140"/>
                  <a:pt x="3044" y="6243"/>
                </a:cubicBezTo>
                <a:cubicBezTo>
                  <a:pt x="2760" y="6424"/>
                  <a:pt x="2476" y="6656"/>
                  <a:pt x="2270" y="6914"/>
                </a:cubicBezTo>
                <a:cubicBezTo>
                  <a:pt x="2089" y="7146"/>
                  <a:pt x="1960" y="7378"/>
                  <a:pt x="1857" y="7662"/>
                </a:cubicBezTo>
                <a:cubicBezTo>
                  <a:pt x="1780" y="7894"/>
                  <a:pt x="1728" y="8152"/>
                  <a:pt x="1754" y="8436"/>
                </a:cubicBezTo>
                <a:cubicBezTo>
                  <a:pt x="1728" y="8693"/>
                  <a:pt x="1754" y="8977"/>
                  <a:pt x="1780" y="9235"/>
                </a:cubicBezTo>
                <a:lnTo>
                  <a:pt x="4797" y="8951"/>
                </a:lnTo>
                <a:cubicBezTo>
                  <a:pt x="4771" y="8745"/>
                  <a:pt x="4849" y="8539"/>
                  <a:pt x="4978" y="8384"/>
                </a:cubicBezTo>
                <a:cubicBezTo>
                  <a:pt x="5158" y="8178"/>
                  <a:pt x="5339" y="8023"/>
                  <a:pt x="5571" y="7868"/>
                </a:cubicBezTo>
                <a:cubicBezTo>
                  <a:pt x="5803" y="7713"/>
                  <a:pt x="6061" y="7533"/>
                  <a:pt x="6345" y="7378"/>
                </a:cubicBezTo>
                <a:cubicBezTo>
                  <a:pt x="6628" y="7198"/>
                  <a:pt x="6912" y="6991"/>
                  <a:pt x="7170" y="6785"/>
                </a:cubicBezTo>
                <a:cubicBezTo>
                  <a:pt x="7660" y="6398"/>
                  <a:pt x="8047" y="5908"/>
                  <a:pt x="8253" y="5315"/>
                </a:cubicBezTo>
                <a:cubicBezTo>
                  <a:pt x="8434" y="4747"/>
                  <a:pt x="8511" y="4180"/>
                  <a:pt x="8434" y="3587"/>
                </a:cubicBezTo>
                <a:cubicBezTo>
                  <a:pt x="8408" y="2942"/>
                  <a:pt x="8227" y="2323"/>
                  <a:pt x="7892" y="1782"/>
                </a:cubicBezTo>
                <a:cubicBezTo>
                  <a:pt x="7608" y="1317"/>
                  <a:pt x="7247" y="930"/>
                  <a:pt x="6783" y="647"/>
                </a:cubicBezTo>
                <a:cubicBezTo>
                  <a:pt x="6345" y="363"/>
                  <a:pt x="5855" y="183"/>
                  <a:pt x="5365" y="79"/>
                </a:cubicBezTo>
                <a:cubicBezTo>
                  <a:pt x="5032" y="29"/>
                  <a:pt x="4709" y="1"/>
                  <a:pt x="4384" y="1"/>
                </a:cubicBezTo>
                <a:close/>
                <a:moveTo>
                  <a:pt x="5029" y="10808"/>
                </a:moveTo>
                <a:lnTo>
                  <a:pt x="2012" y="11066"/>
                </a:lnTo>
                <a:lnTo>
                  <a:pt x="2296" y="14264"/>
                </a:lnTo>
                <a:lnTo>
                  <a:pt x="5313" y="13981"/>
                </a:lnTo>
                <a:lnTo>
                  <a:pt x="5029" y="1080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rot="-4520723">
            <a:off x="6626045" y="1348278"/>
            <a:ext cx="207657" cy="332086"/>
          </a:xfrm>
          <a:custGeom>
            <a:rect b="b" l="l" r="r" t="t"/>
            <a:pathLst>
              <a:path extrusionOk="0" h="13283" w="8306">
                <a:moveTo>
                  <a:pt x="3986" y="0"/>
                </a:moveTo>
                <a:cubicBezTo>
                  <a:pt x="3440" y="0"/>
                  <a:pt x="2889" y="103"/>
                  <a:pt x="2374" y="310"/>
                </a:cubicBezTo>
                <a:cubicBezTo>
                  <a:pt x="1626" y="593"/>
                  <a:pt x="1007" y="1135"/>
                  <a:pt x="568" y="1806"/>
                </a:cubicBezTo>
                <a:lnTo>
                  <a:pt x="2528" y="3740"/>
                </a:lnTo>
                <a:cubicBezTo>
                  <a:pt x="2632" y="3662"/>
                  <a:pt x="2735" y="3559"/>
                  <a:pt x="2812" y="3456"/>
                </a:cubicBezTo>
                <a:cubicBezTo>
                  <a:pt x="2915" y="3353"/>
                  <a:pt x="3044" y="3224"/>
                  <a:pt x="3173" y="3147"/>
                </a:cubicBezTo>
                <a:cubicBezTo>
                  <a:pt x="3302" y="3043"/>
                  <a:pt x="3483" y="2940"/>
                  <a:pt x="3637" y="2889"/>
                </a:cubicBezTo>
                <a:cubicBezTo>
                  <a:pt x="3749" y="2857"/>
                  <a:pt x="3870" y="2835"/>
                  <a:pt x="3996" y="2835"/>
                </a:cubicBezTo>
                <a:cubicBezTo>
                  <a:pt x="4073" y="2835"/>
                  <a:pt x="4152" y="2843"/>
                  <a:pt x="4231" y="2863"/>
                </a:cubicBezTo>
                <a:cubicBezTo>
                  <a:pt x="4514" y="2889"/>
                  <a:pt x="4772" y="3018"/>
                  <a:pt x="4953" y="3224"/>
                </a:cubicBezTo>
                <a:cubicBezTo>
                  <a:pt x="5159" y="3430"/>
                  <a:pt x="5236" y="3688"/>
                  <a:pt x="5185" y="3946"/>
                </a:cubicBezTo>
                <a:cubicBezTo>
                  <a:pt x="5133" y="4204"/>
                  <a:pt x="4978" y="4436"/>
                  <a:pt x="4798" y="4591"/>
                </a:cubicBezTo>
                <a:cubicBezTo>
                  <a:pt x="4566" y="4797"/>
                  <a:pt x="4308" y="4952"/>
                  <a:pt x="4050" y="5081"/>
                </a:cubicBezTo>
                <a:cubicBezTo>
                  <a:pt x="3766" y="5184"/>
                  <a:pt x="3508" y="5313"/>
                  <a:pt x="3225" y="5390"/>
                </a:cubicBezTo>
                <a:cubicBezTo>
                  <a:pt x="2941" y="5468"/>
                  <a:pt x="2735" y="5545"/>
                  <a:pt x="2606" y="5597"/>
                </a:cubicBezTo>
                <a:cubicBezTo>
                  <a:pt x="2270" y="5700"/>
                  <a:pt x="1987" y="5829"/>
                  <a:pt x="1703" y="6035"/>
                </a:cubicBezTo>
                <a:cubicBezTo>
                  <a:pt x="1497" y="6190"/>
                  <a:pt x="1316" y="6396"/>
                  <a:pt x="1161" y="6603"/>
                </a:cubicBezTo>
                <a:cubicBezTo>
                  <a:pt x="1032" y="6835"/>
                  <a:pt x="929" y="7041"/>
                  <a:pt x="878" y="7299"/>
                </a:cubicBezTo>
                <a:cubicBezTo>
                  <a:pt x="800" y="7557"/>
                  <a:pt x="749" y="7789"/>
                  <a:pt x="697" y="8047"/>
                </a:cubicBezTo>
                <a:lnTo>
                  <a:pt x="3560" y="8511"/>
                </a:lnTo>
                <a:cubicBezTo>
                  <a:pt x="3586" y="8331"/>
                  <a:pt x="3715" y="8150"/>
                  <a:pt x="3869" y="8047"/>
                </a:cubicBezTo>
                <a:cubicBezTo>
                  <a:pt x="4076" y="7918"/>
                  <a:pt x="4282" y="7815"/>
                  <a:pt x="4514" y="7712"/>
                </a:cubicBezTo>
                <a:cubicBezTo>
                  <a:pt x="4772" y="7634"/>
                  <a:pt x="5056" y="7531"/>
                  <a:pt x="5365" y="7454"/>
                </a:cubicBezTo>
                <a:cubicBezTo>
                  <a:pt x="5675" y="7351"/>
                  <a:pt x="5984" y="7247"/>
                  <a:pt x="6268" y="7093"/>
                </a:cubicBezTo>
                <a:cubicBezTo>
                  <a:pt x="6810" y="6886"/>
                  <a:pt x="7274" y="6499"/>
                  <a:pt x="7609" y="6009"/>
                </a:cubicBezTo>
                <a:cubicBezTo>
                  <a:pt x="7919" y="5545"/>
                  <a:pt x="8125" y="5004"/>
                  <a:pt x="8202" y="4462"/>
                </a:cubicBezTo>
                <a:cubicBezTo>
                  <a:pt x="8305" y="3869"/>
                  <a:pt x="8280" y="3250"/>
                  <a:pt x="8125" y="2657"/>
                </a:cubicBezTo>
                <a:cubicBezTo>
                  <a:pt x="7970" y="2167"/>
                  <a:pt x="7712" y="1728"/>
                  <a:pt x="7377" y="1367"/>
                </a:cubicBezTo>
                <a:cubicBezTo>
                  <a:pt x="7042" y="1006"/>
                  <a:pt x="6629" y="697"/>
                  <a:pt x="6191" y="516"/>
                </a:cubicBezTo>
                <a:cubicBezTo>
                  <a:pt x="5752" y="284"/>
                  <a:pt x="5288" y="155"/>
                  <a:pt x="4798" y="78"/>
                </a:cubicBezTo>
                <a:cubicBezTo>
                  <a:pt x="4531" y="26"/>
                  <a:pt x="4259" y="0"/>
                  <a:pt x="3986" y="0"/>
                </a:cubicBezTo>
                <a:close/>
                <a:moveTo>
                  <a:pt x="491" y="9801"/>
                </a:moveTo>
                <a:lnTo>
                  <a:pt x="1" y="12818"/>
                </a:lnTo>
                <a:lnTo>
                  <a:pt x="2838" y="13282"/>
                </a:lnTo>
                <a:lnTo>
                  <a:pt x="3328" y="10265"/>
                </a:lnTo>
                <a:lnTo>
                  <a:pt x="491" y="9801"/>
                </a:lnTo>
                <a:close/>
              </a:path>
            </a:pathLst>
          </a:custGeom>
          <a:solidFill>
            <a:srgbClr val="00D8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rot="-4520723">
            <a:off x="7731781" y="1745878"/>
            <a:ext cx="256008" cy="297760"/>
          </a:xfrm>
          <a:custGeom>
            <a:rect b="b" l="l" r="r" t="t"/>
            <a:pathLst>
              <a:path extrusionOk="0" h="11910" w="10240">
                <a:moveTo>
                  <a:pt x="4092" y="0"/>
                </a:moveTo>
                <a:cubicBezTo>
                  <a:pt x="3974" y="0"/>
                  <a:pt x="3856" y="7"/>
                  <a:pt x="3740" y="20"/>
                </a:cubicBezTo>
                <a:cubicBezTo>
                  <a:pt x="3276" y="71"/>
                  <a:pt x="2837" y="226"/>
                  <a:pt x="2451" y="432"/>
                </a:cubicBezTo>
                <a:cubicBezTo>
                  <a:pt x="2038" y="664"/>
                  <a:pt x="1677" y="922"/>
                  <a:pt x="1367" y="1232"/>
                </a:cubicBezTo>
                <a:cubicBezTo>
                  <a:pt x="800" y="1773"/>
                  <a:pt x="387" y="2470"/>
                  <a:pt x="181" y="3218"/>
                </a:cubicBezTo>
                <a:cubicBezTo>
                  <a:pt x="0" y="3940"/>
                  <a:pt x="52" y="4713"/>
                  <a:pt x="336" y="5384"/>
                </a:cubicBezTo>
                <a:lnTo>
                  <a:pt x="2863" y="4971"/>
                </a:lnTo>
                <a:cubicBezTo>
                  <a:pt x="2863" y="4868"/>
                  <a:pt x="2837" y="4739"/>
                  <a:pt x="2812" y="4610"/>
                </a:cubicBezTo>
                <a:cubicBezTo>
                  <a:pt x="2786" y="4481"/>
                  <a:pt x="2760" y="4327"/>
                  <a:pt x="2760" y="4172"/>
                </a:cubicBezTo>
                <a:cubicBezTo>
                  <a:pt x="2760" y="3991"/>
                  <a:pt x="2786" y="3837"/>
                  <a:pt x="2837" y="3682"/>
                </a:cubicBezTo>
                <a:cubicBezTo>
                  <a:pt x="2889" y="3501"/>
                  <a:pt x="2992" y="3347"/>
                  <a:pt x="3147" y="3218"/>
                </a:cubicBezTo>
                <a:cubicBezTo>
                  <a:pt x="3327" y="3037"/>
                  <a:pt x="3560" y="2908"/>
                  <a:pt x="3817" y="2882"/>
                </a:cubicBezTo>
                <a:cubicBezTo>
                  <a:pt x="3862" y="2873"/>
                  <a:pt x="3907" y="2869"/>
                  <a:pt x="3950" y="2869"/>
                </a:cubicBezTo>
                <a:cubicBezTo>
                  <a:pt x="4155" y="2869"/>
                  <a:pt x="4339" y="2965"/>
                  <a:pt x="4488" y="3114"/>
                </a:cubicBezTo>
                <a:cubicBezTo>
                  <a:pt x="4669" y="3269"/>
                  <a:pt x="4746" y="3501"/>
                  <a:pt x="4772" y="3759"/>
                </a:cubicBezTo>
                <a:cubicBezTo>
                  <a:pt x="4797" y="4017"/>
                  <a:pt x="4772" y="4301"/>
                  <a:pt x="4720" y="4584"/>
                </a:cubicBezTo>
                <a:cubicBezTo>
                  <a:pt x="4669" y="4842"/>
                  <a:pt x="4591" y="5100"/>
                  <a:pt x="4488" y="5384"/>
                </a:cubicBezTo>
                <a:cubicBezTo>
                  <a:pt x="4411" y="5616"/>
                  <a:pt x="4359" y="5822"/>
                  <a:pt x="4307" y="5951"/>
                </a:cubicBezTo>
                <a:cubicBezTo>
                  <a:pt x="4204" y="6235"/>
                  <a:pt x="4153" y="6545"/>
                  <a:pt x="4153" y="6854"/>
                </a:cubicBezTo>
                <a:cubicBezTo>
                  <a:pt x="4153" y="7112"/>
                  <a:pt x="4204" y="7370"/>
                  <a:pt x="4282" y="7602"/>
                </a:cubicBezTo>
                <a:cubicBezTo>
                  <a:pt x="4359" y="7808"/>
                  <a:pt x="4488" y="8015"/>
                  <a:pt x="4643" y="8195"/>
                </a:cubicBezTo>
                <a:cubicBezTo>
                  <a:pt x="4797" y="8376"/>
                  <a:pt x="4952" y="8556"/>
                  <a:pt x="5107" y="8737"/>
                </a:cubicBezTo>
                <a:lnTo>
                  <a:pt x="7015" y="6854"/>
                </a:lnTo>
                <a:cubicBezTo>
                  <a:pt x="6887" y="6699"/>
                  <a:pt x="6835" y="6519"/>
                  <a:pt x="6835" y="6338"/>
                </a:cubicBezTo>
                <a:cubicBezTo>
                  <a:pt x="6861" y="6106"/>
                  <a:pt x="6887" y="5900"/>
                  <a:pt x="6964" y="5668"/>
                </a:cubicBezTo>
                <a:cubicBezTo>
                  <a:pt x="7015" y="5410"/>
                  <a:pt x="7119" y="5152"/>
                  <a:pt x="7222" y="4868"/>
                </a:cubicBezTo>
                <a:cubicBezTo>
                  <a:pt x="7325" y="4584"/>
                  <a:pt x="7402" y="4301"/>
                  <a:pt x="7454" y="4017"/>
                </a:cubicBezTo>
                <a:cubicBezTo>
                  <a:pt x="7583" y="3475"/>
                  <a:pt x="7557" y="2908"/>
                  <a:pt x="7377" y="2392"/>
                </a:cubicBezTo>
                <a:cubicBezTo>
                  <a:pt x="7196" y="1902"/>
                  <a:pt x="6887" y="1464"/>
                  <a:pt x="6525" y="1103"/>
                </a:cubicBezTo>
                <a:cubicBezTo>
                  <a:pt x="6139" y="690"/>
                  <a:pt x="5674" y="381"/>
                  <a:pt x="5133" y="174"/>
                </a:cubicBezTo>
                <a:cubicBezTo>
                  <a:pt x="4804" y="58"/>
                  <a:pt x="4446" y="0"/>
                  <a:pt x="4092" y="0"/>
                </a:cubicBezTo>
                <a:close/>
                <a:moveTo>
                  <a:pt x="8228" y="7989"/>
                </a:moveTo>
                <a:lnTo>
                  <a:pt x="6319" y="9872"/>
                </a:lnTo>
                <a:lnTo>
                  <a:pt x="8305" y="11909"/>
                </a:lnTo>
                <a:lnTo>
                  <a:pt x="10239" y="10026"/>
                </a:lnTo>
                <a:lnTo>
                  <a:pt x="8228" y="798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rot="-4520723">
            <a:off x="7586905" y="2268888"/>
            <a:ext cx="268909" cy="453640"/>
          </a:xfrm>
          <a:custGeom>
            <a:rect b="b" l="l" r="r" t="t"/>
            <a:pathLst>
              <a:path extrusionOk="0" h="18145" w="10756">
                <a:moveTo>
                  <a:pt x="5046" y="0"/>
                </a:moveTo>
                <a:cubicBezTo>
                  <a:pt x="4045" y="0"/>
                  <a:pt x="3056" y="258"/>
                  <a:pt x="2167" y="736"/>
                </a:cubicBezTo>
                <a:cubicBezTo>
                  <a:pt x="1213" y="1226"/>
                  <a:pt x="439" y="2051"/>
                  <a:pt x="1" y="3031"/>
                </a:cubicBezTo>
                <a:lnTo>
                  <a:pt x="2941" y="5353"/>
                </a:lnTo>
                <a:cubicBezTo>
                  <a:pt x="3070" y="5224"/>
                  <a:pt x="3173" y="5069"/>
                  <a:pt x="3276" y="4914"/>
                </a:cubicBezTo>
                <a:cubicBezTo>
                  <a:pt x="3379" y="4734"/>
                  <a:pt x="3534" y="4579"/>
                  <a:pt x="3689" y="4424"/>
                </a:cubicBezTo>
                <a:cubicBezTo>
                  <a:pt x="3869" y="4244"/>
                  <a:pt x="4075" y="4115"/>
                  <a:pt x="4282" y="4012"/>
                </a:cubicBezTo>
                <a:cubicBezTo>
                  <a:pt x="4495" y="3926"/>
                  <a:pt x="4709" y="3876"/>
                  <a:pt x="4937" y="3876"/>
                </a:cubicBezTo>
                <a:cubicBezTo>
                  <a:pt x="4985" y="3876"/>
                  <a:pt x="5033" y="3878"/>
                  <a:pt x="5081" y="3883"/>
                </a:cubicBezTo>
                <a:cubicBezTo>
                  <a:pt x="5442" y="3883"/>
                  <a:pt x="5829" y="4012"/>
                  <a:pt x="6113" y="4269"/>
                </a:cubicBezTo>
                <a:cubicBezTo>
                  <a:pt x="6397" y="4476"/>
                  <a:pt x="6551" y="4837"/>
                  <a:pt x="6526" y="5198"/>
                </a:cubicBezTo>
                <a:cubicBezTo>
                  <a:pt x="6526" y="5559"/>
                  <a:pt x="6371" y="5894"/>
                  <a:pt x="6113" y="6152"/>
                </a:cubicBezTo>
                <a:cubicBezTo>
                  <a:pt x="5829" y="6436"/>
                  <a:pt x="5520" y="6694"/>
                  <a:pt x="5184" y="6900"/>
                </a:cubicBezTo>
                <a:cubicBezTo>
                  <a:pt x="4849" y="7106"/>
                  <a:pt x="4488" y="7313"/>
                  <a:pt x="4127" y="7468"/>
                </a:cubicBezTo>
                <a:cubicBezTo>
                  <a:pt x="3766" y="7622"/>
                  <a:pt x="3508" y="7725"/>
                  <a:pt x="3302" y="7829"/>
                </a:cubicBezTo>
                <a:cubicBezTo>
                  <a:pt x="2889" y="8009"/>
                  <a:pt x="2528" y="8267"/>
                  <a:pt x="2193" y="8551"/>
                </a:cubicBezTo>
                <a:cubicBezTo>
                  <a:pt x="1935" y="8809"/>
                  <a:pt x="1703" y="9118"/>
                  <a:pt x="1548" y="9428"/>
                </a:cubicBezTo>
                <a:cubicBezTo>
                  <a:pt x="1393" y="9737"/>
                  <a:pt x="1290" y="10072"/>
                  <a:pt x="1238" y="10408"/>
                </a:cubicBezTo>
                <a:cubicBezTo>
                  <a:pt x="1213" y="10743"/>
                  <a:pt x="1161" y="11078"/>
                  <a:pt x="1161" y="11439"/>
                </a:cubicBezTo>
                <a:lnTo>
                  <a:pt x="5055" y="11620"/>
                </a:lnTo>
                <a:cubicBezTo>
                  <a:pt x="5055" y="11336"/>
                  <a:pt x="5184" y="11078"/>
                  <a:pt x="5391" y="10923"/>
                </a:cubicBezTo>
                <a:cubicBezTo>
                  <a:pt x="5649" y="10691"/>
                  <a:pt x="5932" y="10511"/>
                  <a:pt x="6242" y="10382"/>
                </a:cubicBezTo>
                <a:cubicBezTo>
                  <a:pt x="6577" y="10201"/>
                  <a:pt x="6938" y="10047"/>
                  <a:pt x="7325" y="9866"/>
                </a:cubicBezTo>
                <a:cubicBezTo>
                  <a:pt x="7738" y="9686"/>
                  <a:pt x="8125" y="9505"/>
                  <a:pt x="8486" y="9273"/>
                </a:cubicBezTo>
                <a:cubicBezTo>
                  <a:pt x="9182" y="8860"/>
                  <a:pt x="9775" y="8293"/>
                  <a:pt x="10136" y="7571"/>
                </a:cubicBezTo>
                <a:cubicBezTo>
                  <a:pt x="10472" y="6900"/>
                  <a:pt x="10652" y="6152"/>
                  <a:pt x="10678" y="5404"/>
                </a:cubicBezTo>
                <a:cubicBezTo>
                  <a:pt x="10755" y="4579"/>
                  <a:pt x="10626" y="3754"/>
                  <a:pt x="10317" y="2980"/>
                </a:cubicBezTo>
                <a:cubicBezTo>
                  <a:pt x="10033" y="2335"/>
                  <a:pt x="9620" y="1794"/>
                  <a:pt x="9105" y="1355"/>
                </a:cubicBezTo>
                <a:cubicBezTo>
                  <a:pt x="8589" y="917"/>
                  <a:pt x="7996" y="581"/>
                  <a:pt x="7377" y="375"/>
                </a:cubicBezTo>
                <a:cubicBezTo>
                  <a:pt x="6732" y="169"/>
                  <a:pt x="6087" y="40"/>
                  <a:pt x="5442" y="14"/>
                </a:cubicBezTo>
                <a:cubicBezTo>
                  <a:pt x="5310" y="5"/>
                  <a:pt x="5178" y="0"/>
                  <a:pt x="5046" y="0"/>
                </a:cubicBezTo>
                <a:close/>
                <a:moveTo>
                  <a:pt x="1110" y="13838"/>
                </a:moveTo>
                <a:lnTo>
                  <a:pt x="929" y="17990"/>
                </a:lnTo>
                <a:lnTo>
                  <a:pt x="4849" y="18145"/>
                </a:lnTo>
                <a:lnTo>
                  <a:pt x="5030" y="14018"/>
                </a:lnTo>
                <a:lnTo>
                  <a:pt x="1110" y="13838"/>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rot="-4520723">
            <a:off x="6624895" y="4095394"/>
            <a:ext cx="662872" cy="614645"/>
          </a:xfrm>
          <a:custGeom>
            <a:rect b="b" l="l" r="r" t="t"/>
            <a:pathLst>
              <a:path extrusionOk="0" h="24585" w="26514">
                <a:moveTo>
                  <a:pt x="23290" y="1"/>
                </a:moveTo>
                <a:lnTo>
                  <a:pt x="17616" y="3405"/>
                </a:lnTo>
                <a:lnTo>
                  <a:pt x="20840" y="8770"/>
                </a:lnTo>
                <a:lnTo>
                  <a:pt x="26514" y="5365"/>
                </a:lnTo>
                <a:lnTo>
                  <a:pt x="23290" y="1"/>
                </a:lnTo>
                <a:close/>
                <a:moveTo>
                  <a:pt x="14289" y="5262"/>
                </a:moveTo>
                <a:cubicBezTo>
                  <a:pt x="13799" y="5546"/>
                  <a:pt x="13335" y="5855"/>
                  <a:pt x="12896" y="6191"/>
                </a:cubicBezTo>
                <a:cubicBezTo>
                  <a:pt x="12458" y="6526"/>
                  <a:pt x="12071" y="6913"/>
                  <a:pt x="11761" y="7351"/>
                </a:cubicBezTo>
                <a:cubicBezTo>
                  <a:pt x="11426" y="7815"/>
                  <a:pt x="11168" y="8357"/>
                  <a:pt x="11039" y="8924"/>
                </a:cubicBezTo>
                <a:cubicBezTo>
                  <a:pt x="10859" y="9621"/>
                  <a:pt x="10781" y="10343"/>
                  <a:pt x="10859" y="11039"/>
                </a:cubicBezTo>
                <a:cubicBezTo>
                  <a:pt x="10859" y="11375"/>
                  <a:pt x="10910" y="11865"/>
                  <a:pt x="10962" y="12458"/>
                </a:cubicBezTo>
                <a:cubicBezTo>
                  <a:pt x="11014" y="13103"/>
                  <a:pt x="11014" y="13747"/>
                  <a:pt x="10988" y="14392"/>
                </a:cubicBezTo>
                <a:cubicBezTo>
                  <a:pt x="10936" y="15011"/>
                  <a:pt x="10833" y="15656"/>
                  <a:pt x="10627" y="16249"/>
                </a:cubicBezTo>
                <a:cubicBezTo>
                  <a:pt x="10446" y="16816"/>
                  <a:pt x="10085" y="17281"/>
                  <a:pt x="9595" y="17564"/>
                </a:cubicBezTo>
                <a:cubicBezTo>
                  <a:pt x="9306" y="17762"/>
                  <a:pt x="8980" y="17862"/>
                  <a:pt x="8650" y="17862"/>
                </a:cubicBezTo>
                <a:cubicBezTo>
                  <a:pt x="8422" y="17862"/>
                  <a:pt x="8192" y="17814"/>
                  <a:pt x="7970" y="17719"/>
                </a:cubicBezTo>
                <a:cubicBezTo>
                  <a:pt x="7403" y="17487"/>
                  <a:pt x="6939" y="17074"/>
                  <a:pt x="6629" y="16533"/>
                </a:cubicBezTo>
                <a:cubicBezTo>
                  <a:pt x="6397" y="16172"/>
                  <a:pt x="6268" y="15759"/>
                  <a:pt x="6242" y="15321"/>
                </a:cubicBezTo>
                <a:cubicBezTo>
                  <a:pt x="6216" y="14934"/>
                  <a:pt x="6242" y="14573"/>
                  <a:pt x="6345" y="14186"/>
                </a:cubicBezTo>
                <a:cubicBezTo>
                  <a:pt x="6449" y="13850"/>
                  <a:pt x="6578" y="13541"/>
                  <a:pt x="6732" y="13231"/>
                </a:cubicBezTo>
                <a:cubicBezTo>
                  <a:pt x="6861" y="12974"/>
                  <a:pt x="6990" y="12716"/>
                  <a:pt x="7068" y="12432"/>
                </a:cubicBezTo>
                <a:lnTo>
                  <a:pt x="1600" y="10033"/>
                </a:lnTo>
                <a:cubicBezTo>
                  <a:pt x="568" y="11426"/>
                  <a:pt x="1" y="13103"/>
                  <a:pt x="27" y="14831"/>
                </a:cubicBezTo>
                <a:cubicBezTo>
                  <a:pt x="27" y="16662"/>
                  <a:pt x="543" y="18441"/>
                  <a:pt x="1497" y="19963"/>
                </a:cubicBezTo>
                <a:cubicBezTo>
                  <a:pt x="2038" y="20866"/>
                  <a:pt x="2709" y="21691"/>
                  <a:pt x="3483" y="22413"/>
                </a:cubicBezTo>
                <a:cubicBezTo>
                  <a:pt x="4256" y="23135"/>
                  <a:pt x="5159" y="23703"/>
                  <a:pt x="6139" y="24115"/>
                </a:cubicBezTo>
                <a:cubicBezTo>
                  <a:pt x="6962" y="24424"/>
                  <a:pt x="7835" y="24585"/>
                  <a:pt x="8704" y="24585"/>
                </a:cubicBezTo>
                <a:cubicBezTo>
                  <a:pt x="8924" y="24585"/>
                  <a:pt x="9144" y="24574"/>
                  <a:pt x="9363" y="24554"/>
                </a:cubicBezTo>
                <a:cubicBezTo>
                  <a:pt x="11890" y="24244"/>
                  <a:pt x="14186" y="22903"/>
                  <a:pt x="15733" y="20866"/>
                </a:cubicBezTo>
                <a:cubicBezTo>
                  <a:pt x="16430" y="19808"/>
                  <a:pt x="16816" y="18544"/>
                  <a:pt x="16842" y="17255"/>
                </a:cubicBezTo>
                <a:cubicBezTo>
                  <a:pt x="16868" y="16558"/>
                  <a:pt x="16868" y="15862"/>
                  <a:pt x="16791" y="15166"/>
                </a:cubicBezTo>
                <a:cubicBezTo>
                  <a:pt x="16739" y="14495"/>
                  <a:pt x="16688" y="13850"/>
                  <a:pt x="16688" y="13231"/>
                </a:cubicBezTo>
                <a:cubicBezTo>
                  <a:pt x="16662" y="12716"/>
                  <a:pt x="16688" y="12174"/>
                  <a:pt x="16816" y="11658"/>
                </a:cubicBezTo>
                <a:cubicBezTo>
                  <a:pt x="16894" y="11246"/>
                  <a:pt x="17152" y="10859"/>
                  <a:pt x="17513" y="10652"/>
                </a:cubicBezTo>
                <a:lnTo>
                  <a:pt x="14289" y="5262"/>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rot="-4520723">
            <a:off x="7212246" y="3503972"/>
            <a:ext cx="393363" cy="438639"/>
          </a:xfrm>
          <a:custGeom>
            <a:rect b="b" l="l" r="r" t="t"/>
            <a:pathLst>
              <a:path extrusionOk="0" h="17545" w="15734">
                <a:moveTo>
                  <a:pt x="3586" y="1"/>
                </a:moveTo>
                <a:lnTo>
                  <a:pt x="1" y="1987"/>
                </a:lnTo>
                <a:lnTo>
                  <a:pt x="2090" y="5752"/>
                </a:lnTo>
                <a:lnTo>
                  <a:pt x="5649" y="3792"/>
                </a:lnTo>
                <a:lnTo>
                  <a:pt x="3586" y="1"/>
                </a:lnTo>
                <a:close/>
                <a:moveTo>
                  <a:pt x="6809" y="6010"/>
                </a:moveTo>
                <a:lnTo>
                  <a:pt x="3225" y="7970"/>
                </a:lnTo>
                <a:cubicBezTo>
                  <a:pt x="3405" y="8306"/>
                  <a:pt x="3586" y="8615"/>
                  <a:pt x="3792" y="8925"/>
                </a:cubicBezTo>
                <a:cubicBezTo>
                  <a:pt x="4205" y="9544"/>
                  <a:pt x="4824" y="9982"/>
                  <a:pt x="5520" y="10214"/>
                </a:cubicBezTo>
                <a:cubicBezTo>
                  <a:pt x="5907" y="10322"/>
                  <a:pt x="6294" y="10375"/>
                  <a:pt x="6681" y="10375"/>
                </a:cubicBezTo>
                <a:cubicBezTo>
                  <a:pt x="6758" y="10375"/>
                  <a:pt x="6835" y="10373"/>
                  <a:pt x="6913" y="10369"/>
                </a:cubicBezTo>
                <a:cubicBezTo>
                  <a:pt x="7145" y="10369"/>
                  <a:pt x="7428" y="10369"/>
                  <a:pt x="7841" y="10343"/>
                </a:cubicBezTo>
                <a:cubicBezTo>
                  <a:pt x="7962" y="10335"/>
                  <a:pt x="8083" y="10332"/>
                  <a:pt x="8204" y="10332"/>
                </a:cubicBezTo>
                <a:cubicBezTo>
                  <a:pt x="8498" y="10332"/>
                  <a:pt x="8795" y="10351"/>
                  <a:pt x="9105" y="10369"/>
                </a:cubicBezTo>
                <a:cubicBezTo>
                  <a:pt x="9518" y="10420"/>
                  <a:pt x="9930" y="10498"/>
                  <a:pt x="10317" y="10653"/>
                </a:cubicBezTo>
                <a:cubicBezTo>
                  <a:pt x="10652" y="10781"/>
                  <a:pt x="10962" y="11014"/>
                  <a:pt x="11142" y="11349"/>
                </a:cubicBezTo>
                <a:cubicBezTo>
                  <a:pt x="11349" y="11684"/>
                  <a:pt x="11349" y="12071"/>
                  <a:pt x="11194" y="12406"/>
                </a:cubicBezTo>
                <a:cubicBezTo>
                  <a:pt x="11039" y="12767"/>
                  <a:pt x="10755" y="13077"/>
                  <a:pt x="10394" y="13257"/>
                </a:cubicBezTo>
                <a:cubicBezTo>
                  <a:pt x="10162" y="13412"/>
                  <a:pt x="9879" y="13490"/>
                  <a:pt x="9595" y="13490"/>
                </a:cubicBezTo>
                <a:cubicBezTo>
                  <a:pt x="9337" y="13490"/>
                  <a:pt x="9105" y="13464"/>
                  <a:pt x="8847" y="13386"/>
                </a:cubicBezTo>
                <a:cubicBezTo>
                  <a:pt x="8641" y="13309"/>
                  <a:pt x="8434" y="13232"/>
                  <a:pt x="8228" y="13128"/>
                </a:cubicBezTo>
                <a:cubicBezTo>
                  <a:pt x="8073" y="13025"/>
                  <a:pt x="7893" y="12948"/>
                  <a:pt x="7712" y="12871"/>
                </a:cubicBezTo>
                <a:lnTo>
                  <a:pt x="6010" y="16378"/>
                </a:lnTo>
                <a:cubicBezTo>
                  <a:pt x="6913" y="17100"/>
                  <a:pt x="7996" y="17487"/>
                  <a:pt x="9105" y="17539"/>
                </a:cubicBezTo>
                <a:cubicBezTo>
                  <a:pt x="9190" y="17542"/>
                  <a:pt x="9276" y="17544"/>
                  <a:pt x="9361" y="17544"/>
                </a:cubicBezTo>
                <a:cubicBezTo>
                  <a:pt x="10461" y="17544"/>
                  <a:pt x="11552" y="17238"/>
                  <a:pt x="12509" y="16688"/>
                </a:cubicBezTo>
                <a:cubicBezTo>
                  <a:pt x="13102" y="16378"/>
                  <a:pt x="13644" y="15965"/>
                  <a:pt x="14134" y="15475"/>
                </a:cubicBezTo>
                <a:cubicBezTo>
                  <a:pt x="14624" y="14985"/>
                  <a:pt x="15037" y="14392"/>
                  <a:pt x="15320" y="13773"/>
                </a:cubicBezTo>
                <a:cubicBezTo>
                  <a:pt x="15604" y="13103"/>
                  <a:pt x="15733" y="12381"/>
                  <a:pt x="15682" y="11658"/>
                </a:cubicBezTo>
                <a:cubicBezTo>
                  <a:pt x="15630" y="10807"/>
                  <a:pt x="15372" y="9982"/>
                  <a:pt x="14934" y="9234"/>
                </a:cubicBezTo>
                <a:cubicBezTo>
                  <a:pt x="14573" y="8538"/>
                  <a:pt x="14057" y="7919"/>
                  <a:pt x="13412" y="7429"/>
                </a:cubicBezTo>
                <a:cubicBezTo>
                  <a:pt x="12741" y="6939"/>
                  <a:pt x="11942" y="6655"/>
                  <a:pt x="11091" y="6629"/>
                </a:cubicBezTo>
                <a:cubicBezTo>
                  <a:pt x="10834" y="6599"/>
                  <a:pt x="10568" y="6586"/>
                  <a:pt x="10299" y="6586"/>
                </a:cubicBezTo>
                <a:cubicBezTo>
                  <a:pt x="10108" y="6586"/>
                  <a:pt x="9916" y="6593"/>
                  <a:pt x="9724" y="6603"/>
                </a:cubicBezTo>
                <a:cubicBezTo>
                  <a:pt x="9285" y="6629"/>
                  <a:pt x="8873" y="6629"/>
                  <a:pt x="8486" y="6629"/>
                </a:cubicBezTo>
                <a:cubicBezTo>
                  <a:pt x="8125" y="6629"/>
                  <a:pt x="7790" y="6578"/>
                  <a:pt x="7454" y="6500"/>
                </a:cubicBezTo>
                <a:cubicBezTo>
                  <a:pt x="7171" y="6449"/>
                  <a:pt x="6938" y="6268"/>
                  <a:pt x="6809" y="601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rot="-4520723">
            <a:off x="6425296" y="4540576"/>
            <a:ext cx="306285" cy="191106"/>
          </a:xfrm>
          <a:custGeom>
            <a:rect b="b" l="l" r="r" t="t"/>
            <a:pathLst>
              <a:path extrusionOk="0" h="7644" w="12251">
                <a:moveTo>
                  <a:pt x="1161" y="1"/>
                </a:moveTo>
                <a:lnTo>
                  <a:pt x="0" y="2296"/>
                </a:lnTo>
                <a:lnTo>
                  <a:pt x="2425" y="3534"/>
                </a:lnTo>
                <a:lnTo>
                  <a:pt x="3585" y="1239"/>
                </a:lnTo>
                <a:lnTo>
                  <a:pt x="1161" y="1"/>
                </a:lnTo>
                <a:close/>
                <a:moveTo>
                  <a:pt x="8812" y="359"/>
                </a:moveTo>
                <a:cubicBezTo>
                  <a:pt x="8331" y="359"/>
                  <a:pt x="7835" y="511"/>
                  <a:pt x="7428" y="774"/>
                </a:cubicBezTo>
                <a:cubicBezTo>
                  <a:pt x="7170" y="903"/>
                  <a:pt x="6938" y="1058"/>
                  <a:pt x="6706" y="1239"/>
                </a:cubicBezTo>
                <a:cubicBezTo>
                  <a:pt x="6474" y="1419"/>
                  <a:pt x="6268" y="1574"/>
                  <a:pt x="6061" y="1703"/>
                </a:cubicBezTo>
                <a:cubicBezTo>
                  <a:pt x="5881" y="1832"/>
                  <a:pt x="5674" y="1935"/>
                  <a:pt x="5494" y="2012"/>
                </a:cubicBezTo>
                <a:cubicBezTo>
                  <a:pt x="5413" y="2035"/>
                  <a:pt x="5331" y="2048"/>
                  <a:pt x="5253" y="2048"/>
                </a:cubicBezTo>
                <a:cubicBezTo>
                  <a:pt x="5156" y="2048"/>
                  <a:pt x="5063" y="2029"/>
                  <a:pt x="4978" y="1986"/>
                </a:cubicBezTo>
                <a:lnTo>
                  <a:pt x="3817" y="4256"/>
                </a:lnTo>
                <a:cubicBezTo>
                  <a:pt x="4024" y="4359"/>
                  <a:pt x="4230" y="4462"/>
                  <a:pt x="4462" y="4540"/>
                </a:cubicBezTo>
                <a:cubicBezTo>
                  <a:pt x="4643" y="4617"/>
                  <a:pt x="4875" y="4669"/>
                  <a:pt x="5107" y="4694"/>
                </a:cubicBezTo>
                <a:cubicBezTo>
                  <a:pt x="5339" y="4694"/>
                  <a:pt x="5571" y="4669"/>
                  <a:pt x="5803" y="4591"/>
                </a:cubicBezTo>
                <a:cubicBezTo>
                  <a:pt x="6087" y="4514"/>
                  <a:pt x="6345" y="4359"/>
                  <a:pt x="6577" y="4204"/>
                </a:cubicBezTo>
                <a:cubicBezTo>
                  <a:pt x="6706" y="4101"/>
                  <a:pt x="6861" y="3998"/>
                  <a:pt x="7067" y="3843"/>
                </a:cubicBezTo>
                <a:cubicBezTo>
                  <a:pt x="7273" y="3689"/>
                  <a:pt x="7480" y="3534"/>
                  <a:pt x="7712" y="3405"/>
                </a:cubicBezTo>
                <a:cubicBezTo>
                  <a:pt x="7944" y="3276"/>
                  <a:pt x="8202" y="3199"/>
                  <a:pt x="8460" y="3121"/>
                </a:cubicBezTo>
                <a:cubicBezTo>
                  <a:pt x="8528" y="3104"/>
                  <a:pt x="8603" y="3095"/>
                  <a:pt x="8679" y="3095"/>
                </a:cubicBezTo>
                <a:cubicBezTo>
                  <a:pt x="8832" y="3095"/>
                  <a:pt x="8993" y="3130"/>
                  <a:pt x="9130" y="3199"/>
                </a:cubicBezTo>
                <a:cubicBezTo>
                  <a:pt x="9337" y="3302"/>
                  <a:pt x="9491" y="3482"/>
                  <a:pt x="9543" y="3740"/>
                </a:cubicBezTo>
                <a:cubicBezTo>
                  <a:pt x="9569" y="3972"/>
                  <a:pt x="9543" y="4230"/>
                  <a:pt x="9414" y="4462"/>
                </a:cubicBezTo>
                <a:cubicBezTo>
                  <a:pt x="9362" y="4617"/>
                  <a:pt x="9233" y="4746"/>
                  <a:pt x="9104" y="4875"/>
                </a:cubicBezTo>
                <a:cubicBezTo>
                  <a:pt x="8976" y="4952"/>
                  <a:pt x="8821" y="5030"/>
                  <a:pt x="8692" y="5081"/>
                </a:cubicBezTo>
                <a:cubicBezTo>
                  <a:pt x="8537" y="5107"/>
                  <a:pt x="8408" y="5133"/>
                  <a:pt x="8253" y="5159"/>
                </a:cubicBezTo>
                <a:cubicBezTo>
                  <a:pt x="8124" y="5159"/>
                  <a:pt x="8021" y="5185"/>
                  <a:pt x="7892" y="5210"/>
                </a:cubicBezTo>
                <a:lnTo>
                  <a:pt x="8279" y="7635"/>
                </a:lnTo>
                <a:cubicBezTo>
                  <a:pt x="8358" y="7640"/>
                  <a:pt x="8436" y="7643"/>
                  <a:pt x="8515" y="7643"/>
                </a:cubicBezTo>
                <a:cubicBezTo>
                  <a:pt x="9136" y="7643"/>
                  <a:pt x="9764" y="7465"/>
                  <a:pt x="10291" y="7145"/>
                </a:cubicBezTo>
                <a:cubicBezTo>
                  <a:pt x="10936" y="6732"/>
                  <a:pt x="11426" y="6165"/>
                  <a:pt x="11761" y="5494"/>
                </a:cubicBezTo>
                <a:cubicBezTo>
                  <a:pt x="11941" y="5107"/>
                  <a:pt x="12096" y="4694"/>
                  <a:pt x="12174" y="4282"/>
                </a:cubicBezTo>
                <a:cubicBezTo>
                  <a:pt x="12251" y="3843"/>
                  <a:pt x="12251" y="3405"/>
                  <a:pt x="12174" y="2992"/>
                </a:cubicBezTo>
                <a:cubicBezTo>
                  <a:pt x="12070" y="2528"/>
                  <a:pt x="11890" y="2115"/>
                  <a:pt x="11606" y="1754"/>
                </a:cubicBezTo>
                <a:cubicBezTo>
                  <a:pt x="11271" y="1316"/>
                  <a:pt x="10832" y="981"/>
                  <a:pt x="10342" y="749"/>
                </a:cubicBezTo>
                <a:cubicBezTo>
                  <a:pt x="9904" y="516"/>
                  <a:pt x="9414" y="387"/>
                  <a:pt x="8924" y="362"/>
                </a:cubicBezTo>
                <a:cubicBezTo>
                  <a:pt x="8887" y="360"/>
                  <a:pt x="8849" y="359"/>
                  <a:pt x="8812" y="359"/>
                </a:cubicBezTo>
                <a:close/>
              </a:path>
            </a:pathLst>
          </a:custGeom>
          <a:solidFill>
            <a:srgbClr val="00D8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rot="-4520723">
            <a:off x="6091273" y="4176909"/>
            <a:ext cx="433314" cy="277784"/>
          </a:xfrm>
          <a:custGeom>
            <a:rect b="b" l="l" r="r" t="t"/>
            <a:pathLst>
              <a:path extrusionOk="0" h="11111" w="17332">
                <a:moveTo>
                  <a:pt x="12344" y="1"/>
                </a:moveTo>
                <a:cubicBezTo>
                  <a:pt x="11975" y="1"/>
                  <a:pt x="11605" y="40"/>
                  <a:pt x="11245" y="124"/>
                </a:cubicBezTo>
                <a:cubicBezTo>
                  <a:pt x="10549" y="253"/>
                  <a:pt x="9853" y="537"/>
                  <a:pt x="9259" y="949"/>
                </a:cubicBezTo>
                <a:cubicBezTo>
                  <a:pt x="8641" y="1388"/>
                  <a:pt x="8176" y="2032"/>
                  <a:pt x="7893" y="2755"/>
                </a:cubicBezTo>
                <a:cubicBezTo>
                  <a:pt x="7738" y="3141"/>
                  <a:pt x="7583" y="3528"/>
                  <a:pt x="7480" y="3941"/>
                </a:cubicBezTo>
                <a:cubicBezTo>
                  <a:pt x="7377" y="4328"/>
                  <a:pt x="7274" y="4689"/>
                  <a:pt x="7170" y="5050"/>
                </a:cubicBezTo>
                <a:cubicBezTo>
                  <a:pt x="7067" y="5334"/>
                  <a:pt x="6938" y="5643"/>
                  <a:pt x="6758" y="5901"/>
                </a:cubicBezTo>
                <a:cubicBezTo>
                  <a:pt x="6629" y="6133"/>
                  <a:pt x="6423" y="6288"/>
                  <a:pt x="6165" y="6339"/>
                </a:cubicBezTo>
                <a:lnTo>
                  <a:pt x="6861" y="10002"/>
                </a:lnTo>
                <a:cubicBezTo>
                  <a:pt x="7196" y="9950"/>
                  <a:pt x="7506" y="9873"/>
                  <a:pt x="7841" y="9770"/>
                </a:cubicBezTo>
                <a:cubicBezTo>
                  <a:pt x="8150" y="9666"/>
                  <a:pt x="8460" y="9537"/>
                  <a:pt x="8718" y="9357"/>
                </a:cubicBezTo>
                <a:cubicBezTo>
                  <a:pt x="9002" y="9151"/>
                  <a:pt x="9259" y="8919"/>
                  <a:pt x="9440" y="8635"/>
                </a:cubicBezTo>
                <a:cubicBezTo>
                  <a:pt x="9698" y="8274"/>
                  <a:pt x="9878" y="7861"/>
                  <a:pt x="9982" y="7448"/>
                </a:cubicBezTo>
                <a:cubicBezTo>
                  <a:pt x="10059" y="7268"/>
                  <a:pt x="10136" y="6984"/>
                  <a:pt x="10214" y="6649"/>
                </a:cubicBezTo>
                <a:cubicBezTo>
                  <a:pt x="10317" y="6262"/>
                  <a:pt x="10446" y="5901"/>
                  <a:pt x="10601" y="5566"/>
                </a:cubicBezTo>
                <a:cubicBezTo>
                  <a:pt x="10755" y="5205"/>
                  <a:pt x="10962" y="4869"/>
                  <a:pt x="11194" y="4560"/>
                </a:cubicBezTo>
                <a:cubicBezTo>
                  <a:pt x="11400" y="4302"/>
                  <a:pt x="11710" y="4096"/>
                  <a:pt x="12045" y="4044"/>
                </a:cubicBezTo>
                <a:cubicBezTo>
                  <a:pt x="12119" y="4027"/>
                  <a:pt x="12195" y="4019"/>
                  <a:pt x="12270" y="4019"/>
                </a:cubicBezTo>
                <a:cubicBezTo>
                  <a:pt x="12534" y="4019"/>
                  <a:pt x="12793" y="4121"/>
                  <a:pt x="12973" y="4302"/>
                </a:cubicBezTo>
                <a:cubicBezTo>
                  <a:pt x="13257" y="4534"/>
                  <a:pt x="13438" y="4869"/>
                  <a:pt x="13489" y="5230"/>
                </a:cubicBezTo>
                <a:cubicBezTo>
                  <a:pt x="13541" y="5488"/>
                  <a:pt x="13541" y="5746"/>
                  <a:pt x="13463" y="6004"/>
                </a:cubicBezTo>
                <a:cubicBezTo>
                  <a:pt x="13412" y="6210"/>
                  <a:pt x="13309" y="6417"/>
                  <a:pt x="13180" y="6623"/>
                </a:cubicBezTo>
                <a:cubicBezTo>
                  <a:pt x="13051" y="6778"/>
                  <a:pt x="12922" y="6933"/>
                  <a:pt x="12767" y="7087"/>
                </a:cubicBezTo>
                <a:cubicBezTo>
                  <a:pt x="12638" y="7191"/>
                  <a:pt x="12509" y="7319"/>
                  <a:pt x="12406" y="7474"/>
                </a:cubicBezTo>
                <a:lnTo>
                  <a:pt x="14985" y="9950"/>
                </a:lnTo>
                <a:cubicBezTo>
                  <a:pt x="15862" y="9357"/>
                  <a:pt x="16507" y="8532"/>
                  <a:pt x="16868" y="7552"/>
                </a:cubicBezTo>
                <a:cubicBezTo>
                  <a:pt x="17255" y="6546"/>
                  <a:pt x="17332" y="5437"/>
                  <a:pt x="17100" y="4379"/>
                </a:cubicBezTo>
                <a:cubicBezTo>
                  <a:pt x="16971" y="3760"/>
                  <a:pt x="16765" y="3141"/>
                  <a:pt x="16481" y="2600"/>
                </a:cubicBezTo>
                <a:cubicBezTo>
                  <a:pt x="16197" y="2007"/>
                  <a:pt x="15810" y="1517"/>
                  <a:pt x="15320" y="1078"/>
                </a:cubicBezTo>
                <a:cubicBezTo>
                  <a:pt x="14830" y="640"/>
                  <a:pt x="14237" y="330"/>
                  <a:pt x="13592" y="150"/>
                </a:cubicBezTo>
                <a:cubicBezTo>
                  <a:pt x="13192" y="53"/>
                  <a:pt x="12769" y="1"/>
                  <a:pt x="12344" y="1"/>
                </a:cubicBezTo>
                <a:close/>
                <a:moveTo>
                  <a:pt x="3895" y="6701"/>
                </a:moveTo>
                <a:lnTo>
                  <a:pt x="1" y="7448"/>
                </a:lnTo>
                <a:lnTo>
                  <a:pt x="723" y="11111"/>
                </a:lnTo>
                <a:lnTo>
                  <a:pt x="4591" y="10363"/>
                </a:lnTo>
                <a:lnTo>
                  <a:pt x="3895" y="6701"/>
                </a:lnTo>
                <a:close/>
              </a:path>
            </a:pathLst>
          </a:custGeom>
          <a:solidFill>
            <a:srgbClr val="00D8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rot="-4520723">
            <a:off x="5941298" y="4464474"/>
            <a:ext cx="194106" cy="184806"/>
          </a:xfrm>
          <a:custGeom>
            <a:rect b="b" l="l" r="r" t="t"/>
            <a:pathLst>
              <a:path extrusionOk="0" h="7392" w="7764">
                <a:moveTo>
                  <a:pt x="2851" y="0"/>
                </a:moveTo>
                <a:cubicBezTo>
                  <a:pt x="2753" y="0"/>
                  <a:pt x="2653" y="6"/>
                  <a:pt x="2554" y="15"/>
                </a:cubicBezTo>
                <a:cubicBezTo>
                  <a:pt x="2038" y="93"/>
                  <a:pt x="1522" y="299"/>
                  <a:pt x="1110" y="634"/>
                </a:cubicBezTo>
                <a:cubicBezTo>
                  <a:pt x="877" y="841"/>
                  <a:pt x="645" y="1073"/>
                  <a:pt x="465" y="1305"/>
                </a:cubicBezTo>
                <a:cubicBezTo>
                  <a:pt x="284" y="1563"/>
                  <a:pt x="155" y="1847"/>
                  <a:pt x="78" y="2156"/>
                </a:cubicBezTo>
                <a:cubicBezTo>
                  <a:pt x="1" y="2466"/>
                  <a:pt x="1" y="2801"/>
                  <a:pt x="78" y="3136"/>
                </a:cubicBezTo>
                <a:cubicBezTo>
                  <a:pt x="155" y="3497"/>
                  <a:pt x="336" y="3858"/>
                  <a:pt x="594" y="4142"/>
                </a:cubicBezTo>
                <a:cubicBezTo>
                  <a:pt x="800" y="4426"/>
                  <a:pt x="1084" y="4658"/>
                  <a:pt x="1393" y="4838"/>
                </a:cubicBezTo>
                <a:cubicBezTo>
                  <a:pt x="1659" y="4961"/>
                  <a:pt x="1956" y="5035"/>
                  <a:pt x="2248" y="5035"/>
                </a:cubicBezTo>
                <a:cubicBezTo>
                  <a:pt x="2325" y="5035"/>
                  <a:pt x="2401" y="5030"/>
                  <a:pt x="2477" y="5019"/>
                </a:cubicBezTo>
                <a:cubicBezTo>
                  <a:pt x="2683" y="4993"/>
                  <a:pt x="2889" y="4967"/>
                  <a:pt x="3096" y="4942"/>
                </a:cubicBezTo>
                <a:cubicBezTo>
                  <a:pt x="3302" y="4890"/>
                  <a:pt x="3482" y="4838"/>
                  <a:pt x="3663" y="4813"/>
                </a:cubicBezTo>
                <a:cubicBezTo>
                  <a:pt x="3740" y="4800"/>
                  <a:pt x="3818" y="4793"/>
                  <a:pt x="3895" y="4793"/>
                </a:cubicBezTo>
                <a:cubicBezTo>
                  <a:pt x="3972" y="4793"/>
                  <a:pt x="4050" y="4800"/>
                  <a:pt x="4127" y="4813"/>
                </a:cubicBezTo>
                <a:cubicBezTo>
                  <a:pt x="4256" y="4813"/>
                  <a:pt x="4359" y="4864"/>
                  <a:pt x="4437" y="4967"/>
                </a:cubicBezTo>
                <a:lnTo>
                  <a:pt x="5907" y="3807"/>
                </a:lnTo>
                <a:cubicBezTo>
                  <a:pt x="5804" y="3678"/>
                  <a:pt x="5700" y="3549"/>
                  <a:pt x="5597" y="3446"/>
                </a:cubicBezTo>
                <a:cubicBezTo>
                  <a:pt x="5468" y="3317"/>
                  <a:pt x="5339" y="3239"/>
                  <a:pt x="5210" y="3162"/>
                </a:cubicBezTo>
                <a:cubicBezTo>
                  <a:pt x="5056" y="3085"/>
                  <a:pt x="4901" y="3033"/>
                  <a:pt x="4720" y="3007"/>
                </a:cubicBezTo>
                <a:cubicBezTo>
                  <a:pt x="4635" y="2997"/>
                  <a:pt x="4549" y="2990"/>
                  <a:pt x="4464" y="2990"/>
                </a:cubicBezTo>
                <a:cubicBezTo>
                  <a:pt x="4343" y="2990"/>
                  <a:pt x="4222" y="3003"/>
                  <a:pt x="4101" y="3033"/>
                </a:cubicBezTo>
                <a:cubicBezTo>
                  <a:pt x="4024" y="3033"/>
                  <a:pt x="3869" y="3059"/>
                  <a:pt x="3689" y="3110"/>
                </a:cubicBezTo>
                <a:cubicBezTo>
                  <a:pt x="3508" y="3162"/>
                  <a:pt x="3328" y="3188"/>
                  <a:pt x="3121" y="3188"/>
                </a:cubicBezTo>
                <a:cubicBezTo>
                  <a:pt x="3068" y="3195"/>
                  <a:pt x="3016" y="3198"/>
                  <a:pt x="2963" y="3198"/>
                </a:cubicBezTo>
                <a:cubicBezTo>
                  <a:pt x="2835" y="3198"/>
                  <a:pt x="2707" y="3180"/>
                  <a:pt x="2580" y="3162"/>
                </a:cubicBezTo>
                <a:cubicBezTo>
                  <a:pt x="2399" y="3136"/>
                  <a:pt x="2244" y="3033"/>
                  <a:pt x="2141" y="2904"/>
                </a:cubicBezTo>
                <a:cubicBezTo>
                  <a:pt x="2038" y="2775"/>
                  <a:pt x="2012" y="2595"/>
                  <a:pt x="2038" y="2440"/>
                </a:cubicBezTo>
                <a:cubicBezTo>
                  <a:pt x="2090" y="2259"/>
                  <a:pt x="2193" y="2105"/>
                  <a:pt x="2348" y="2001"/>
                </a:cubicBezTo>
                <a:cubicBezTo>
                  <a:pt x="2425" y="1924"/>
                  <a:pt x="2554" y="1872"/>
                  <a:pt x="2657" y="1847"/>
                </a:cubicBezTo>
                <a:cubicBezTo>
                  <a:pt x="2709" y="1834"/>
                  <a:pt x="2760" y="1827"/>
                  <a:pt x="2815" y="1827"/>
                </a:cubicBezTo>
                <a:cubicBezTo>
                  <a:pt x="2870" y="1827"/>
                  <a:pt x="2928" y="1834"/>
                  <a:pt x="2992" y="1847"/>
                </a:cubicBezTo>
                <a:cubicBezTo>
                  <a:pt x="3096" y="1847"/>
                  <a:pt x="3173" y="1872"/>
                  <a:pt x="3276" y="1924"/>
                </a:cubicBezTo>
                <a:cubicBezTo>
                  <a:pt x="3353" y="1950"/>
                  <a:pt x="3431" y="1976"/>
                  <a:pt x="3534" y="2001"/>
                </a:cubicBezTo>
                <a:lnTo>
                  <a:pt x="4024" y="299"/>
                </a:lnTo>
                <a:cubicBezTo>
                  <a:pt x="3670" y="91"/>
                  <a:pt x="3266" y="0"/>
                  <a:pt x="2851" y="0"/>
                </a:cubicBezTo>
                <a:close/>
                <a:moveTo>
                  <a:pt x="6551" y="4735"/>
                </a:moveTo>
                <a:lnTo>
                  <a:pt x="5107" y="5870"/>
                </a:lnTo>
                <a:lnTo>
                  <a:pt x="6319" y="7392"/>
                </a:lnTo>
                <a:lnTo>
                  <a:pt x="7764" y="6257"/>
                </a:lnTo>
                <a:lnTo>
                  <a:pt x="6551" y="4735"/>
                </a:lnTo>
                <a:close/>
              </a:path>
            </a:pathLst>
          </a:custGeom>
          <a:solidFill>
            <a:srgbClr val="008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p:nvPr/>
        </p:nvSpPr>
        <p:spPr>
          <a:xfrm rot="-4520723">
            <a:off x="6476985" y="4141087"/>
            <a:ext cx="268884" cy="159580"/>
          </a:xfrm>
          <a:custGeom>
            <a:rect b="b" l="l" r="r" t="t"/>
            <a:pathLst>
              <a:path extrusionOk="0" h="6383" w="10755">
                <a:moveTo>
                  <a:pt x="8331" y="1393"/>
                </a:moveTo>
                <a:lnTo>
                  <a:pt x="8176" y="3662"/>
                </a:lnTo>
                <a:lnTo>
                  <a:pt x="10574" y="3843"/>
                </a:lnTo>
                <a:lnTo>
                  <a:pt x="10755" y="1548"/>
                </a:lnTo>
                <a:lnTo>
                  <a:pt x="8331" y="1393"/>
                </a:lnTo>
                <a:close/>
                <a:moveTo>
                  <a:pt x="2141" y="0"/>
                </a:moveTo>
                <a:cubicBezTo>
                  <a:pt x="1548" y="207"/>
                  <a:pt x="1032" y="593"/>
                  <a:pt x="671" y="1109"/>
                </a:cubicBezTo>
                <a:cubicBezTo>
                  <a:pt x="284" y="1651"/>
                  <a:pt x="78" y="2296"/>
                  <a:pt x="26" y="2966"/>
                </a:cubicBezTo>
                <a:cubicBezTo>
                  <a:pt x="0" y="3327"/>
                  <a:pt x="26" y="3714"/>
                  <a:pt x="103" y="4101"/>
                </a:cubicBezTo>
                <a:cubicBezTo>
                  <a:pt x="181" y="4488"/>
                  <a:pt x="335" y="4849"/>
                  <a:pt x="542" y="5184"/>
                </a:cubicBezTo>
                <a:cubicBezTo>
                  <a:pt x="774" y="5494"/>
                  <a:pt x="1083" y="5777"/>
                  <a:pt x="1419" y="5984"/>
                </a:cubicBezTo>
                <a:cubicBezTo>
                  <a:pt x="1920" y="6250"/>
                  <a:pt x="2478" y="6383"/>
                  <a:pt x="3035" y="6383"/>
                </a:cubicBezTo>
                <a:cubicBezTo>
                  <a:pt x="3396" y="6383"/>
                  <a:pt x="3756" y="6327"/>
                  <a:pt x="4101" y="6216"/>
                </a:cubicBezTo>
                <a:cubicBezTo>
                  <a:pt x="4539" y="6035"/>
                  <a:pt x="4926" y="5726"/>
                  <a:pt x="5184" y="5365"/>
                </a:cubicBezTo>
                <a:cubicBezTo>
                  <a:pt x="5339" y="5158"/>
                  <a:pt x="5494" y="4926"/>
                  <a:pt x="5623" y="4720"/>
                </a:cubicBezTo>
                <a:cubicBezTo>
                  <a:pt x="5752" y="4488"/>
                  <a:pt x="5855" y="4281"/>
                  <a:pt x="5984" y="4101"/>
                </a:cubicBezTo>
                <a:cubicBezTo>
                  <a:pt x="6087" y="3946"/>
                  <a:pt x="6216" y="3791"/>
                  <a:pt x="6371" y="3662"/>
                </a:cubicBezTo>
                <a:cubicBezTo>
                  <a:pt x="6474" y="3559"/>
                  <a:pt x="6628" y="3508"/>
                  <a:pt x="6783" y="3508"/>
                </a:cubicBezTo>
                <a:lnTo>
                  <a:pt x="6964" y="1238"/>
                </a:lnTo>
                <a:lnTo>
                  <a:pt x="6345" y="1238"/>
                </a:lnTo>
                <a:cubicBezTo>
                  <a:pt x="6138" y="1238"/>
                  <a:pt x="5932" y="1290"/>
                  <a:pt x="5752" y="1341"/>
                </a:cubicBezTo>
                <a:cubicBezTo>
                  <a:pt x="5545" y="1419"/>
                  <a:pt x="5365" y="1522"/>
                  <a:pt x="5210" y="1677"/>
                </a:cubicBezTo>
                <a:cubicBezTo>
                  <a:pt x="5004" y="1831"/>
                  <a:pt x="4849" y="2038"/>
                  <a:pt x="4720" y="2270"/>
                </a:cubicBezTo>
                <a:cubicBezTo>
                  <a:pt x="4643" y="2373"/>
                  <a:pt x="4565" y="2528"/>
                  <a:pt x="4436" y="2708"/>
                </a:cubicBezTo>
                <a:cubicBezTo>
                  <a:pt x="4333" y="2915"/>
                  <a:pt x="4204" y="3121"/>
                  <a:pt x="4049" y="3301"/>
                </a:cubicBezTo>
                <a:cubicBezTo>
                  <a:pt x="3895" y="3482"/>
                  <a:pt x="3740" y="3637"/>
                  <a:pt x="3559" y="3791"/>
                </a:cubicBezTo>
                <a:cubicBezTo>
                  <a:pt x="3379" y="3920"/>
                  <a:pt x="3172" y="3972"/>
                  <a:pt x="2966" y="3972"/>
                </a:cubicBezTo>
                <a:cubicBezTo>
                  <a:pt x="2760" y="3946"/>
                  <a:pt x="2553" y="3843"/>
                  <a:pt x="2450" y="3662"/>
                </a:cubicBezTo>
                <a:cubicBezTo>
                  <a:pt x="2321" y="3482"/>
                  <a:pt x="2270" y="3250"/>
                  <a:pt x="2296" y="3018"/>
                </a:cubicBezTo>
                <a:cubicBezTo>
                  <a:pt x="2296" y="2863"/>
                  <a:pt x="2347" y="2708"/>
                  <a:pt x="2425" y="2579"/>
                </a:cubicBezTo>
                <a:cubicBezTo>
                  <a:pt x="2502" y="2450"/>
                  <a:pt x="2579" y="2347"/>
                  <a:pt x="2708" y="2244"/>
                </a:cubicBezTo>
                <a:cubicBezTo>
                  <a:pt x="2811" y="2167"/>
                  <a:pt x="2915" y="2089"/>
                  <a:pt x="3018" y="2038"/>
                </a:cubicBezTo>
                <a:cubicBezTo>
                  <a:pt x="3121" y="1986"/>
                  <a:pt x="3198" y="1935"/>
                  <a:pt x="3301" y="1883"/>
                </a:cubicBezTo>
                <a:lnTo>
                  <a:pt x="2141" y="0"/>
                </a:lnTo>
                <a:close/>
              </a:path>
            </a:pathLst>
          </a:custGeom>
          <a:solidFill>
            <a:srgbClr val="008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p:nvPr/>
        </p:nvSpPr>
        <p:spPr>
          <a:xfrm rot="-4520723">
            <a:off x="7009220" y="3867555"/>
            <a:ext cx="300510" cy="434089"/>
          </a:xfrm>
          <a:custGeom>
            <a:rect b="b" l="l" r="r" t="t"/>
            <a:pathLst>
              <a:path extrusionOk="0" h="17363" w="12020">
                <a:moveTo>
                  <a:pt x="8873" y="1"/>
                </a:moveTo>
                <a:lnTo>
                  <a:pt x="6809" y="3328"/>
                </a:lnTo>
                <a:lnTo>
                  <a:pt x="9956" y="5262"/>
                </a:lnTo>
                <a:lnTo>
                  <a:pt x="12019" y="1935"/>
                </a:lnTo>
                <a:lnTo>
                  <a:pt x="8873" y="1"/>
                </a:lnTo>
                <a:close/>
                <a:moveTo>
                  <a:pt x="5571" y="5211"/>
                </a:moveTo>
                <a:cubicBezTo>
                  <a:pt x="5391" y="5494"/>
                  <a:pt x="5236" y="5778"/>
                  <a:pt x="5081" y="6062"/>
                </a:cubicBezTo>
                <a:cubicBezTo>
                  <a:pt x="4952" y="6371"/>
                  <a:pt x="4849" y="6681"/>
                  <a:pt x="4798" y="6990"/>
                </a:cubicBezTo>
                <a:cubicBezTo>
                  <a:pt x="4772" y="7325"/>
                  <a:pt x="4772" y="7687"/>
                  <a:pt x="4849" y="8022"/>
                </a:cubicBezTo>
                <a:cubicBezTo>
                  <a:pt x="4952" y="8434"/>
                  <a:pt x="5107" y="8821"/>
                  <a:pt x="5339" y="9182"/>
                </a:cubicBezTo>
                <a:cubicBezTo>
                  <a:pt x="5442" y="9363"/>
                  <a:pt x="5571" y="9569"/>
                  <a:pt x="5778" y="9905"/>
                </a:cubicBezTo>
                <a:cubicBezTo>
                  <a:pt x="5984" y="10214"/>
                  <a:pt x="6165" y="10549"/>
                  <a:pt x="6319" y="10910"/>
                </a:cubicBezTo>
                <a:cubicBezTo>
                  <a:pt x="6474" y="11246"/>
                  <a:pt x="6577" y="11607"/>
                  <a:pt x="6629" y="11994"/>
                </a:cubicBezTo>
                <a:cubicBezTo>
                  <a:pt x="6680" y="12329"/>
                  <a:pt x="6629" y="12664"/>
                  <a:pt x="6448" y="12948"/>
                </a:cubicBezTo>
                <a:cubicBezTo>
                  <a:pt x="6294" y="13257"/>
                  <a:pt x="5984" y="13464"/>
                  <a:pt x="5623" y="13489"/>
                </a:cubicBezTo>
                <a:cubicBezTo>
                  <a:pt x="5586" y="13492"/>
                  <a:pt x="5549" y="13493"/>
                  <a:pt x="5512" y="13493"/>
                </a:cubicBezTo>
                <a:cubicBezTo>
                  <a:pt x="5189" y="13493"/>
                  <a:pt x="4872" y="13394"/>
                  <a:pt x="4617" y="13232"/>
                </a:cubicBezTo>
                <a:cubicBezTo>
                  <a:pt x="4385" y="13103"/>
                  <a:pt x="4204" y="12922"/>
                  <a:pt x="4076" y="12690"/>
                </a:cubicBezTo>
                <a:cubicBezTo>
                  <a:pt x="3947" y="12509"/>
                  <a:pt x="3869" y="12277"/>
                  <a:pt x="3818" y="12071"/>
                </a:cubicBezTo>
                <a:cubicBezTo>
                  <a:pt x="3766" y="11865"/>
                  <a:pt x="3740" y="11658"/>
                  <a:pt x="3740" y="11452"/>
                </a:cubicBezTo>
                <a:cubicBezTo>
                  <a:pt x="3740" y="11271"/>
                  <a:pt x="3740" y="11117"/>
                  <a:pt x="3714" y="10936"/>
                </a:cubicBezTo>
                <a:lnTo>
                  <a:pt x="155" y="11168"/>
                </a:lnTo>
                <a:cubicBezTo>
                  <a:pt x="1" y="12174"/>
                  <a:pt x="181" y="13232"/>
                  <a:pt x="645" y="14134"/>
                </a:cubicBezTo>
                <a:cubicBezTo>
                  <a:pt x="1135" y="15088"/>
                  <a:pt x="1909" y="15888"/>
                  <a:pt x="2812" y="16430"/>
                </a:cubicBezTo>
                <a:cubicBezTo>
                  <a:pt x="3353" y="16765"/>
                  <a:pt x="3921" y="16997"/>
                  <a:pt x="4514" y="17178"/>
                </a:cubicBezTo>
                <a:cubicBezTo>
                  <a:pt x="4967" y="17291"/>
                  <a:pt x="5434" y="17363"/>
                  <a:pt x="5895" y="17363"/>
                </a:cubicBezTo>
                <a:cubicBezTo>
                  <a:pt x="6063" y="17363"/>
                  <a:pt x="6231" y="17353"/>
                  <a:pt x="6397" y="17332"/>
                </a:cubicBezTo>
                <a:cubicBezTo>
                  <a:pt x="7041" y="17281"/>
                  <a:pt x="7686" y="17049"/>
                  <a:pt x="8228" y="16687"/>
                </a:cubicBezTo>
                <a:cubicBezTo>
                  <a:pt x="8873" y="16275"/>
                  <a:pt x="9414" y="15682"/>
                  <a:pt x="9827" y="15011"/>
                </a:cubicBezTo>
                <a:cubicBezTo>
                  <a:pt x="10214" y="14392"/>
                  <a:pt x="10446" y="13722"/>
                  <a:pt x="10549" y="12999"/>
                </a:cubicBezTo>
                <a:cubicBezTo>
                  <a:pt x="10626" y="12251"/>
                  <a:pt x="10497" y="11504"/>
                  <a:pt x="10162" y="10807"/>
                </a:cubicBezTo>
                <a:cubicBezTo>
                  <a:pt x="9982" y="10446"/>
                  <a:pt x="9801" y="10059"/>
                  <a:pt x="9569" y="9724"/>
                </a:cubicBezTo>
                <a:cubicBezTo>
                  <a:pt x="9337" y="9389"/>
                  <a:pt x="9156" y="9079"/>
                  <a:pt x="8976" y="8744"/>
                </a:cubicBezTo>
                <a:cubicBezTo>
                  <a:pt x="8821" y="8486"/>
                  <a:pt x="8692" y="8177"/>
                  <a:pt x="8615" y="7893"/>
                </a:cubicBezTo>
                <a:cubicBezTo>
                  <a:pt x="8537" y="7635"/>
                  <a:pt x="8589" y="7377"/>
                  <a:pt x="8718" y="7171"/>
                </a:cubicBezTo>
                <a:lnTo>
                  <a:pt x="5571" y="521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rot="-5775818">
            <a:off x="881455" y="2020981"/>
            <a:ext cx="432012" cy="568683"/>
          </a:xfrm>
          <a:custGeom>
            <a:rect b="b" l="l" r="r" t="t"/>
            <a:pathLst>
              <a:path extrusionOk="0" h="22748" w="17281">
                <a:moveTo>
                  <a:pt x="9500" y="0"/>
                </a:moveTo>
                <a:cubicBezTo>
                  <a:pt x="8972" y="0"/>
                  <a:pt x="8442" y="52"/>
                  <a:pt x="7919" y="155"/>
                </a:cubicBezTo>
                <a:cubicBezTo>
                  <a:pt x="6552" y="439"/>
                  <a:pt x="5314" y="1161"/>
                  <a:pt x="4385" y="2192"/>
                </a:cubicBezTo>
                <a:lnTo>
                  <a:pt x="7197" y="6164"/>
                </a:lnTo>
                <a:cubicBezTo>
                  <a:pt x="7377" y="6035"/>
                  <a:pt x="7583" y="5906"/>
                  <a:pt x="7764" y="5751"/>
                </a:cubicBezTo>
                <a:cubicBezTo>
                  <a:pt x="7970" y="5571"/>
                  <a:pt x="8228" y="5416"/>
                  <a:pt x="8460" y="5287"/>
                </a:cubicBezTo>
                <a:cubicBezTo>
                  <a:pt x="8744" y="5158"/>
                  <a:pt x="9054" y="5055"/>
                  <a:pt x="9337" y="5003"/>
                </a:cubicBezTo>
                <a:cubicBezTo>
                  <a:pt x="9430" y="4990"/>
                  <a:pt x="9524" y="4984"/>
                  <a:pt x="9616" y="4984"/>
                </a:cubicBezTo>
                <a:cubicBezTo>
                  <a:pt x="9881" y="4984"/>
                  <a:pt x="10139" y="5037"/>
                  <a:pt x="10369" y="5132"/>
                </a:cubicBezTo>
                <a:cubicBezTo>
                  <a:pt x="10859" y="5287"/>
                  <a:pt x="11246" y="5571"/>
                  <a:pt x="11529" y="5984"/>
                </a:cubicBezTo>
                <a:cubicBezTo>
                  <a:pt x="11787" y="6370"/>
                  <a:pt x="11865" y="6860"/>
                  <a:pt x="11684" y="7299"/>
                </a:cubicBezTo>
                <a:cubicBezTo>
                  <a:pt x="11529" y="7737"/>
                  <a:pt x="11220" y="8098"/>
                  <a:pt x="10807" y="8330"/>
                </a:cubicBezTo>
                <a:cubicBezTo>
                  <a:pt x="10369" y="8588"/>
                  <a:pt x="9879" y="8795"/>
                  <a:pt x="9389" y="8924"/>
                </a:cubicBezTo>
                <a:cubicBezTo>
                  <a:pt x="8899" y="9053"/>
                  <a:pt x="8383" y="9156"/>
                  <a:pt x="7867" y="9233"/>
                </a:cubicBezTo>
                <a:cubicBezTo>
                  <a:pt x="7377" y="9285"/>
                  <a:pt x="6990" y="9336"/>
                  <a:pt x="6732" y="9388"/>
                </a:cubicBezTo>
                <a:cubicBezTo>
                  <a:pt x="6139" y="9439"/>
                  <a:pt x="5572" y="9620"/>
                  <a:pt x="5056" y="9878"/>
                </a:cubicBezTo>
                <a:cubicBezTo>
                  <a:pt x="4643" y="10084"/>
                  <a:pt x="4256" y="10368"/>
                  <a:pt x="3947" y="10703"/>
                </a:cubicBezTo>
                <a:cubicBezTo>
                  <a:pt x="3637" y="11039"/>
                  <a:pt x="3380" y="11400"/>
                  <a:pt x="3199" y="11786"/>
                </a:cubicBezTo>
                <a:cubicBezTo>
                  <a:pt x="3018" y="12199"/>
                  <a:pt x="2838" y="12638"/>
                  <a:pt x="2709" y="13050"/>
                </a:cubicBezTo>
                <a:lnTo>
                  <a:pt x="7480" y="14727"/>
                </a:lnTo>
                <a:cubicBezTo>
                  <a:pt x="7583" y="14391"/>
                  <a:pt x="7841" y="14133"/>
                  <a:pt x="8151" y="14004"/>
                </a:cubicBezTo>
                <a:cubicBezTo>
                  <a:pt x="8538" y="13824"/>
                  <a:pt x="8976" y="13695"/>
                  <a:pt x="9389" y="13618"/>
                </a:cubicBezTo>
                <a:cubicBezTo>
                  <a:pt x="9879" y="13540"/>
                  <a:pt x="10395" y="13463"/>
                  <a:pt x="10936" y="13411"/>
                </a:cubicBezTo>
                <a:cubicBezTo>
                  <a:pt x="11504" y="13334"/>
                  <a:pt x="12045" y="13231"/>
                  <a:pt x="12613" y="13076"/>
                </a:cubicBezTo>
                <a:cubicBezTo>
                  <a:pt x="13618" y="12870"/>
                  <a:pt x="14547" y="12354"/>
                  <a:pt x="15269" y="11606"/>
                </a:cubicBezTo>
                <a:cubicBezTo>
                  <a:pt x="15940" y="10884"/>
                  <a:pt x="16455" y="10033"/>
                  <a:pt x="16765" y="9104"/>
                </a:cubicBezTo>
                <a:cubicBezTo>
                  <a:pt x="17152" y="8098"/>
                  <a:pt x="17281" y="7041"/>
                  <a:pt x="17178" y="5984"/>
                </a:cubicBezTo>
                <a:cubicBezTo>
                  <a:pt x="17074" y="5081"/>
                  <a:pt x="16765" y="4230"/>
                  <a:pt x="16301" y="3482"/>
                </a:cubicBezTo>
                <a:cubicBezTo>
                  <a:pt x="15811" y="2760"/>
                  <a:pt x="15192" y="2141"/>
                  <a:pt x="14495" y="1651"/>
                </a:cubicBezTo>
                <a:cubicBezTo>
                  <a:pt x="13799" y="1161"/>
                  <a:pt x="13025" y="748"/>
                  <a:pt x="12226" y="490"/>
                </a:cubicBezTo>
                <a:cubicBezTo>
                  <a:pt x="11354" y="161"/>
                  <a:pt x="10430" y="0"/>
                  <a:pt x="9500" y="0"/>
                </a:cubicBezTo>
                <a:close/>
                <a:moveTo>
                  <a:pt x="1781" y="16016"/>
                </a:moveTo>
                <a:lnTo>
                  <a:pt x="1" y="21071"/>
                </a:lnTo>
                <a:lnTo>
                  <a:pt x="4798" y="22748"/>
                </a:lnTo>
                <a:lnTo>
                  <a:pt x="6552" y="17667"/>
                </a:lnTo>
                <a:lnTo>
                  <a:pt x="1781" y="1601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rot="-5775818">
            <a:off x="1613881" y="1995372"/>
            <a:ext cx="348189" cy="269817"/>
          </a:xfrm>
          <a:custGeom>
            <a:rect b="b" l="l" r="r" t="t"/>
            <a:pathLst>
              <a:path extrusionOk="0" h="10793" w="13928">
                <a:moveTo>
                  <a:pt x="1109" y="1"/>
                </a:moveTo>
                <a:lnTo>
                  <a:pt x="0" y="2915"/>
                </a:lnTo>
                <a:lnTo>
                  <a:pt x="3069" y="4076"/>
                </a:lnTo>
                <a:lnTo>
                  <a:pt x="4153" y="1161"/>
                </a:lnTo>
                <a:lnTo>
                  <a:pt x="1109" y="1"/>
                </a:lnTo>
                <a:close/>
                <a:moveTo>
                  <a:pt x="5958" y="1806"/>
                </a:moveTo>
                <a:lnTo>
                  <a:pt x="4849" y="4695"/>
                </a:lnTo>
                <a:cubicBezTo>
                  <a:pt x="5055" y="4772"/>
                  <a:pt x="5210" y="4927"/>
                  <a:pt x="5287" y="5133"/>
                </a:cubicBezTo>
                <a:cubicBezTo>
                  <a:pt x="5391" y="5365"/>
                  <a:pt x="5442" y="5623"/>
                  <a:pt x="5494" y="5881"/>
                </a:cubicBezTo>
                <a:cubicBezTo>
                  <a:pt x="5545" y="6190"/>
                  <a:pt x="5571" y="6500"/>
                  <a:pt x="5597" y="6835"/>
                </a:cubicBezTo>
                <a:cubicBezTo>
                  <a:pt x="5623" y="7170"/>
                  <a:pt x="5700" y="7532"/>
                  <a:pt x="5777" y="7867"/>
                </a:cubicBezTo>
                <a:cubicBezTo>
                  <a:pt x="5881" y="8486"/>
                  <a:pt x="6190" y="9053"/>
                  <a:pt x="6629" y="9517"/>
                </a:cubicBezTo>
                <a:cubicBezTo>
                  <a:pt x="7067" y="9930"/>
                  <a:pt x="7583" y="10265"/>
                  <a:pt x="8124" y="10472"/>
                </a:cubicBezTo>
                <a:cubicBezTo>
                  <a:pt x="8652" y="10670"/>
                  <a:pt x="9199" y="10792"/>
                  <a:pt x="9764" y="10792"/>
                </a:cubicBezTo>
                <a:cubicBezTo>
                  <a:pt x="9861" y="10792"/>
                  <a:pt x="9960" y="10789"/>
                  <a:pt x="10059" y="10781"/>
                </a:cubicBezTo>
                <a:cubicBezTo>
                  <a:pt x="10600" y="10730"/>
                  <a:pt x="11116" y="10549"/>
                  <a:pt x="11580" y="10265"/>
                </a:cubicBezTo>
                <a:cubicBezTo>
                  <a:pt x="12045" y="9982"/>
                  <a:pt x="12431" y="9621"/>
                  <a:pt x="12741" y="9182"/>
                </a:cubicBezTo>
                <a:cubicBezTo>
                  <a:pt x="13050" y="8769"/>
                  <a:pt x="13308" y="8331"/>
                  <a:pt x="13489" y="7841"/>
                </a:cubicBezTo>
                <a:cubicBezTo>
                  <a:pt x="13824" y="6990"/>
                  <a:pt x="13927" y="6087"/>
                  <a:pt x="13773" y="5210"/>
                </a:cubicBezTo>
                <a:cubicBezTo>
                  <a:pt x="13618" y="4359"/>
                  <a:pt x="13179" y="3586"/>
                  <a:pt x="12560" y="2992"/>
                </a:cubicBezTo>
                <a:lnTo>
                  <a:pt x="10110" y="4643"/>
                </a:lnTo>
                <a:cubicBezTo>
                  <a:pt x="10162" y="4772"/>
                  <a:pt x="10265" y="4901"/>
                  <a:pt x="10342" y="5004"/>
                </a:cubicBezTo>
                <a:cubicBezTo>
                  <a:pt x="10446" y="5159"/>
                  <a:pt x="10549" y="5288"/>
                  <a:pt x="10600" y="5442"/>
                </a:cubicBezTo>
                <a:cubicBezTo>
                  <a:pt x="10704" y="5623"/>
                  <a:pt x="10755" y="5804"/>
                  <a:pt x="10781" y="5984"/>
                </a:cubicBezTo>
                <a:cubicBezTo>
                  <a:pt x="10781" y="6216"/>
                  <a:pt x="10755" y="6423"/>
                  <a:pt x="10678" y="6629"/>
                </a:cubicBezTo>
                <a:cubicBezTo>
                  <a:pt x="10575" y="6913"/>
                  <a:pt x="10368" y="7145"/>
                  <a:pt x="10136" y="7299"/>
                </a:cubicBezTo>
                <a:cubicBezTo>
                  <a:pt x="9979" y="7394"/>
                  <a:pt x="9812" y="7450"/>
                  <a:pt x="9641" y="7450"/>
                </a:cubicBezTo>
                <a:cubicBezTo>
                  <a:pt x="9532" y="7450"/>
                  <a:pt x="9421" y="7427"/>
                  <a:pt x="9311" y="7377"/>
                </a:cubicBezTo>
                <a:cubicBezTo>
                  <a:pt x="9053" y="7274"/>
                  <a:pt x="8821" y="7093"/>
                  <a:pt x="8692" y="6835"/>
                </a:cubicBezTo>
                <a:cubicBezTo>
                  <a:pt x="8563" y="6551"/>
                  <a:pt x="8460" y="6242"/>
                  <a:pt x="8382" y="5958"/>
                </a:cubicBezTo>
                <a:cubicBezTo>
                  <a:pt x="8305" y="5649"/>
                  <a:pt x="8253" y="5314"/>
                  <a:pt x="8228" y="5004"/>
                </a:cubicBezTo>
                <a:cubicBezTo>
                  <a:pt x="8202" y="4720"/>
                  <a:pt x="8176" y="4462"/>
                  <a:pt x="8150" y="4308"/>
                </a:cubicBezTo>
                <a:cubicBezTo>
                  <a:pt x="8099" y="3947"/>
                  <a:pt x="8021" y="3611"/>
                  <a:pt x="7867" y="3276"/>
                </a:cubicBezTo>
                <a:cubicBezTo>
                  <a:pt x="7738" y="3018"/>
                  <a:pt x="7583" y="2786"/>
                  <a:pt x="7377" y="2580"/>
                </a:cubicBezTo>
                <a:cubicBezTo>
                  <a:pt x="7170" y="2399"/>
                  <a:pt x="6964" y="2244"/>
                  <a:pt x="6706" y="2115"/>
                </a:cubicBezTo>
                <a:cubicBezTo>
                  <a:pt x="6474" y="2012"/>
                  <a:pt x="6216" y="1909"/>
                  <a:pt x="5958" y="1806"/>
                </a:cubicBezTo>
                <a:close/>
              </a:path>
            </a:pathLst>
          </a:custGeom>
          <a:solidFill>
            <a:srgbClr val="FF46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rot="-5775818">
            <a:off x="1210469" y="1727707"/>
            <a:ext cx="286941" cy="384763"/>
          </a:xfrm>
          <a:custGeom>
            <a:rect b="b" l="l" r="r" t="t"/>
            <a:pathLst>
              <a:path extrusionOk="0" h="15391" w="11478">
                <a:moveTo>
                  <a:pt x="6246" y="1"/>
                </a:moveTo>
                <a:cubicBezTo>
                  <a:pt x="5863" y="1"/>
                  <a:pt x="5481" y="42"/>
                  <a:pt x="5107" y="123"/>
                </a:cubicBezTo>
                <a:cubicBezTo>
                  <a:pt x="4178" y="355"/>
                  <a:pt x="3353" y="845"/>
                  <a:pt x="2734" y="1567"/>
                </a:cubicBezTo>
                <a:lnTo>
                  <a:pt x="4668" y="4198"/>
                </a:lnTo>
                <a:cubicBezTo>
                  <a:pt x="4797" y="4120"/>
                  <a:pt x="4926" y="4017"/>
                  <a:pt x="5055" y="3940"/>
                </a:cubicBezTo>
                <a:cubicBezTo>
                  <a:pt x="5210" y="3811"/>
                  <a:pt x="5365" y="3708"/>
                  <a:pt x="5519" y="3605"/>
                </a:cubicBezTo>
                <a:cubicBezTo>
                  <a:pt x="5700" y="3501"/>
                  <a:pt x="5906" y="3450"/>
                  <a:pt x="6113" y="3398"/>
                </a:cubicBezTo>
                <a:cubicBezTo>
                  <a:pt x="6171" y="3392"/>
                  <a:pt x="6229" y="3389"/>
                  <a:pt x="6287" y="3389"/>
                </a:cubicBezTo>
                <a:cubicBezTo>
                  <a:pt x="6461" y="3389"/>
                  <a:pt x="6635" y="3418"/>
                  <a:pt x="6809" y="3476"/>
                </a:cubicBezTo>
                <a:cubicBezTo>
                  <a:pt x="7118" y="3579"/>
                  <a:pt x="7402" y="3759"/>
                  <a:pt x="7583" y="4043"/>
                </a:cubicBezTo>
                <a:cubicBezTo>
                  <a:pt x="7763" y="4301"/>
                  <a:pt x="7815" y="4636"/>
                  <a:pt x="7712" y="4920"/>
                </a:cubicBezTo>
                <a:cubicBezTo>
                  <a:pt x="7609" y="5229"/>
                  <a:pt x="7402" y="5487"/>
                  <a:pt x="7144" y="5616"/>
                </a:cubicBezTo>
                <a:cubicBezTo>
                  <a:pt x="6835" y="5797"/>
                  <a:pt x="6500" y="5952"/>
                  <a:pt x="6164" y="6029"/>
                </a:cubicBezTo>
                <a:cubicBezTo>
                  <a:pt x="5829" y="6132"/>
                  <a:pt x="5494" y="6209"/>
                  <a:pt x="5158" y="6261"/>
                </a:cubicBezTo>
                <a:cubicBezTo>
                  <a:pt x="4823" y="6313"/>
                  <a:pt x="4565" y="6338"/>
                  <a:pt x="4385" y="6364"/>
                </a:cubicBezTo>
                <a:cubicBezTo>
                  <a:pt x="3998" y="6442"/>
                  <a:pt x="3611" y="6545"/>
                  <a:pt x="3276" y="6725"/>
                </a:cubicBezTo>
                <a:cubicBezTo>
                  <a:pt x="2992" y="6880"/>
                  <a:pt x="2734" y="7061"/>
                  <a:pt x="2528" y="7293"/>
                </a:cubicBezTo>
                <a:cubicBezTo>
                  <a:pt x="2321" y="7525"/>
                  <a:pt x="2167" y="7783"/>
                  <a:pt x="2038" y="8041"/>
                </a:cubicBezTo>
                <a:cubicBezTo>
                  <a:pt x="1935" y="8324"/>
                  <a:pt x="1806" y="8608"/>
                  <a:pt x="1728" y="8892"/>
                </a:cubicBezTo>
                <a:lnTo>
                  <a:pt x="4978" y="9949"/>
                </a:lnTo>
                <a:cubicBezTo>
                  <a:pt x="5055" y="9717"/>
                  <a:pt x="5210" y="9536"/>
                  <a:pt x="5416" y="9433"/>
                </a:cubicBezTo>
                <a:cubicBezTo>
                  <a:pt x="5700" y="9330"/>
                  <a:pt x="5958" y="9227"/>
                  <a:pt x="6242" y="9175"/>
                </a:cubicBezTo>
                <a:cubicBezTo>
                  <a:pt x="6577" y="9124"/>
                  <a:pt x="6912" y="9072"/>
                  <a:pt x="7299" y="9021"/>
                </a:cubicBezTo>
                <a:cubicBezTo>
                  <a:pt x="7660" y="8969"/>
                  <a:pt x="8047" y="8892"/>
                  <a:pt x="8408" y="8789"/>
                </a:cubicBezTo>
                <a:cubicBezTo>
                  <a:pt x="9079" y="8634"/>
                  <a:pt x="9698" y="8273"/>
                  <a:pt x="10188" y="7757"/>
                </a:cubicBezTo>
                <a:cubicBezTo>
                  <a:pt x="10626" y="7267"/>
                  <a:pt x="10961" y="6699"/>
                  <a:pt x="11142" y="6055"/>
                </a:cubicBezTo>
                <a:cubicBezTo>
                  <a:pt x="11400" y="5384"/>
                  <a:pt x="11477" y="4662"/>
                  <a:pt x="11400" y="3940"/>
                </a:cubicBezTo>
                <a:cubicBezTo>
                  <a:pt x="11322" y="3347"/>
                  <a:pt x="11090" y="2779"/>
                  <a:pt x="10755" y="2289"/>
                </a:cubicBezTo>
                <a:cubicBezTo>
                  <a:pt x="10420" y="1799"/>
                  <a:pt x="10007" y="1387"/>
                  <a:pt x="9517" y="1077"/>
                </a:cubicBezTo>
                <a:cubicBezTo>
                  <a:pt x="9053" y="742"/>
                  <a:pt x="8537" y="484"/>
                  <a:pt x="7995" y="303"/>
                </a:cubicBezTo>
                <a:cubicBezTo>
                  <a:pt x="7431" y="100"/>
                  <a:pt x="6838" y="1"/>
                  <a:pt x="6246" y="1"/>
                </a:cubicBezTo>
                <a:close/>
                <a:moveTo>
                  <a:pt x="1135" y="10903"/>
                </a:moveTo>
                <a:lnTo>
                  <a:pt x="0" y="14308"/>
                </a:lnTo>
                <a:lnTo>
                  <a:pt x="3224" y="15391"/>
                </a:lnTo>
                <a:lnTo>
                  <a:pt x="4359" y="11961"/>
                </a:lnTo>
                <a:lnTo>
                  <a:pt x="1135" y="1090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rot="-5775818">
            <a:off x="1306043" y="2045647"/>
            <a:ext cx="238568" cy="264442"/>
          </a:xfrm>
          <a:custGeom>
            <a:rect b="b" l="l" r="r" t="t"/>
            <a:pathLst>
              <a:path extrusionOk="0" h="10578" w="9543">
                <a:moveTo>
                  <a:pt x="7376" y="0"/>
                </a:moveTo>
                <a:lnTo>
                  <a:pt x="6112" y="2270"/>
                </a:lnTo>
                <a:lnTo>
                  <a:pt x="8253" y="3482"/>
                </a:lnTo>
                <a:lnTo>
                  <a:pt x="9543" y="1187"/>
                </a:lnTo>
                <a:lnTo>
                  <a:pt x="7376" y="0"/>
                </a:lnTo>
                <a:close/>
                <a:moveTo>
                  <a:pt x="5416" y="3611"/>
                </a:moveTo>
                <a:cubicBezTo>
                  <a:pt x="5313" y="3766"/>
                  <a:pt x="5184" y="3869"/>
                  <a:pt x="5029" y="3921"/>
                </a:cubicBezTo>
                <a:cubicBezTo>
                  <a:pt x="4823" y="3946"/>
                  <a:pt x="4617" y="3972"/>
                  <a:pt x="4410" y="3972"/>
                </a:cubicBezTo>
                <a:cubicBezTo>
                  <a:pt x="4178" y="3972"/>
                  <a:pt x="3920" y="3946"/>
                  <a:pt x="3637" y="3946"/>
                </a:cubicBezTo>
                <a:lnTo>
                  <a:pt x="2811" y="3946"/>
                </a:lnTo>
                <a:cubicBezTo>
                  <a:pt x="2321" y="3972"/>
                  <a:pt x="1831" y="4153"/>
                  <a:pt x="1419" y="4436"/>
                </a:cubicBezTo>
                <a:cubicBezTo>
                  <a:pt x="1032" y="4720"/>
                  <a:pt x="722" y="5107"/>
                  <a:pt x="490" y="5520"/>
                </a:cubicBezTo>
                <a:cubicBezTo>
                  <a:pt x="232" y="5984"/>
                  <a:pt x="52" y="6474"/>
                  <a:pt x="26" y="6990"/>
                </a:cubicBezTo>
                <a:cubicBezTo>
                  <a:pt x="0" y="7428"/>
                  <a:pt x="77" y="7867"/>
                  <a:pt x="232" y="8279"/>
                </a:cubicBezTo>
                <a:cubicBezTo>
                  <a:pt x="413" y="8666"/>
                  <a:pt x="645" y="9027"/>
                  <a:pt x="954" y="9311"/>
                </a:cubicBezTo>
                <a:cubicBezTo>
                  <a:pt x="1238" y="9620"/>
                  <a:pt x="1573" y="9852"/>
                  <a:pt x="1934" y="10059"/>
                </a:cubicBezTo>
                <a:cubicBezTo>
                  <a:pt x="2515" y="10397"/>
                  <a:pt x="3185" y="10577"/>
                  <a:pt x="3862" y="10577"/>
                </a:cubicBezTo>
                <a:cubicBezTo>
                  <a:pt x="3907" y="10577"/>
                  <a:pt x="3952" y="10576"/>
                  <a:pt x="3998" y="10575"/>
                </a:cubicBezTo>
                <a:cubicBezTo>
                  <a:pt x="4668" y="10575"/>
                  <a:pt x="5339" y="10317"/>
                  <a:pt x="5880" y="9904"/>
                </a:cubicBezTo>
                <a:lnTo>
                  <a:pt x="4849" y="7763"/>
                </a:lnTo>
                <a:cubicBezTo>
                  <a:pt x="4746" y="7789"/>
                  <a:pt x="4617" y="7841"/>
                  <a:pt x="4513" y="7918"/>
                </a:cubicBezTo>
                <a:cubicBezTo>
                  <a:pt x="4410" y="7970"/>
                  <a:pt x="4281" y="8021"/>
                  <a:pt x="4152" y="8073"/>
                </a:cubicBezTo>
                <a:cubicBezTo>
                  <a:pt x="3998" y="8125"/>
                  <a:pt x="3843" y="8125"/>
                  <a:pt x="3688" y="8125"/>
                </a:cubicBezTo>
                <a:cubicBezTo>
                  <a:pt x="3533" y="8125"/>
                  <a:pt x="3353" y="8073"/>
                  <a:pt x="3224" y="7996"/>
                </a:cubicBezTo>
                <a:cubicBezTo>
                  <a:pt x="2992" y="7867"/>
                  <a:pt x="2837" y="7686"/>
                  <a:pt x="2734" y="7480"/>
                </a:cubicBezTo>
                <a:cubicBezTo>
                  <a:pt x="2631" y="7273"/>
                  <a:pt x="2657" y="7016"/>
                  <a:pt x="2760" y="6835"/>
                </a:cubicBezTo>
                <a:cubicBezTo>
                  <a:pt x="2889" y="6629"/>
                  <a:pt x="3069" y="6474"/>
                  <a:pt x="3275" y="6422"/>
                </a:cubicBezTo>
                <a:cubicBezTo>
                  <a:pt x="3508" y="6319"/>
                  <a:pt x="3766" y="6268"/>
                  <a:pt x="4023" y="6242"/>
                </a:cubicBezTo>
                <a:cubicBezTo>
                  <a:pt x="4139" y="6229"/>
                  <a:pt x="4262" y="6222"/>
                  <a:pt x="4388" y="6222"/>
                </a:cubicBezTo>
                <a:cubicBezTo>
                  <a:pt x="4513" y="6222"/>
                  <a:pt x="4642" y="6229"/>
                  <a:pt x="4771" y="6242"/>
                </a:cubicBezTo>
                <a:lnTo>
                  <a:pt x="5339" y="6268"/>
                </a:lnTo>
                <a:cubicBezTo>
                  <a:pt x="5622" y="6268"/>
                  <a:pt x="5906" y="6242"/>
                  <a:pt x="6164" y="6164"/>
                </a:cubicBezTo>
                <a:cubicBezTo>
                  <a:pt x="6396" y="6087"/>
                  <a:pt x="6603" y="5984"/>
                  <a:pt x="6783" y="5855"/>
                </a:cubicBezTo>
                <a:cubicBezTo>
                  <a:pt x="6938" y="5726"/>
                  <a:pt x="7093" y="5545"/>
                  <a:pt x="7221" y="5391"/>
                </a:cubicBezTo>
                <a:cubicBezTo>
                  <a:pt x="7350" y="5210"/>
                  <a:pt x="7454" y="5004"/>
                  <a:pt x="7557" y="4823"/>
                </a:cubicBezTo>
                <a:lnTo>
                  <a:pt x="5416" y="361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rot="-5775818">
            <a:off x="1234557" y="2609463"/>
            <a:ext cx="350114" cy="269517"/>
          </a:xfrm>
          <a:custGeom>
            <a:rect b="b" l="l" r="r" t="t"/>
            <a:pathLst>
              <a:path extrusionOk="0" h="10781" w="14005">
                <a:moveTo>
                  <a:pt x="9419" y="1"/>
                </a:moveTo>
                <a:cubicBezTo>
                  <a:pt x="9050" y="1"/>
                  <a:pt x="8683" y="53"/>
                  <a:pt x="8331" y="155"/>
                </a:cubicBezTo>
                <a:lnTo>
                  <a:pt x="8485" y="3069"/>
                </a:lnTo>
                <a:lnTo>
                  <a:pt x="8898" y="3069"/>
                </a:lnTo>
                <a:cubicBezTo>
                  <a:pt x="8988" y="3057"/>
                  <a:pt x="9079" y="3050"/>
                  <a:pt x="9166" y="3050"/>
                </a:cubicBezTo>
                <a:cubicBezTo>
                  <a:pt x="9253" y="3050"/>
                  <a:pt x="9337" y="3057"/>
                  <a:pt x="9414" y="3069"/>
                </a:cubicBezTo>
                <a:cubicBezTo>
                  <a:pt x="9594" y="3069"/>
                  <a:pt x="9775" y="3121"/>
                  <a:pt x="9956" y="3198"/>
                </a:cubicBezTo>
                <a:cubicBezTo>
                  <a:pt x="10136" y="3276"/>
                  <a:pt x="10317" y="3431"/>
                  <a:pt x="10446" y="3585"/>
                </a:cubicBezTo>
                <a:cubicBezTo>
                  <a:pt x="10626" y="3817"/>
                  <a:pt x="10755" y="4101"/>
                  <a:pt x="10755" y="4411"/>
                </a:cubicBezTo>
                <a:cubicBezTo>
                  <a:pt x="10755" y="4694"/>
                  <a:pt x="10626" y="4952"/>
                  <a:pt x="10420" y="5133"/>
                </a:cubicBezTo>
                <a:cubicBezTo>
                  <a:pt x="10217" y="5291"/>
                  <a:pt x="9974" y="5370"/>
                  <a:pt x="9744" y="5370"/>
                </a:cubicBezTo>
                <a:cubicBezTo>
                  <a:pt x="9711" y="5370"/>
                  <a:pt x="9678" y="5368"/>
                  <a:pt x="9646" y="5365"/>
                </a:cubicBezTo>
                <a:cubicBezTo>
                  <a:pt x="9311" y="5365"/>
                  <a:pt x="9001" y="5313"/>
                  <a:pt x="8718" y="5210"/>
                </a:cubicBezTo>
                <a:cubicBezTo>
                  <a:pt x="8408" y="5107"/>
                  <a:pt x="8124" y="5004"/>
                  <a:pt x="7841" y="4875"/>
                </a:cubicBezTo>
                <a:cubicBezTo>
                  <a:pt x="7557" y="4746"/>
                  <a:pt x="7351" y="4643"/>
                  <a:pt x="7196" y="4591"/>
                </a:cubicBezTo>
                <a:cubicBezTo>
                  <a:pt x="6886" y="4436"/>
                  <a:pt x="6525" y="4333"/>
                  <a:pt x="6190" y="4307"/>
                </a:cubicBezTo>
                <a:cubicBezTo>
                  <a:pt x="6109" y="4300"/>
                  <a:pt x="6029" y="4296"/>
                  <a:pt x="5949" y="4296"/>
                </a:cubicBezTo>
                <a:cubicBezTo>
                  <a:pt x="5470" y="4296"/>
                  <a:pt x="5015" y="4429"/>
                  <a:pt x="4617" y="4694"/>
                </a:cubicBezTo>
                <a:cubicBezTo>
                  <a:pt x="4385" y="4849"/>
                  <a:pt x="4178" y="5004"/>
                  <a:pt x="3946" y="5159"/>
                </a:cubicBezTo>
                <a:lnTo>
                  <a:pt x="5855" y="7557"/>
                </a:lnTo>
                <a:cubicBezTo>
                  <a:pt x="5984" y="7450"/>
                  <a:pt x="6149" y="7396"/>
                  <a:pt x="6334" y="7396"/>
                </a:cubicBezTo>
                <a:cubicBezTo>
                  <a:pt x="6371" y="7396"/>
                  <a:pt x="6409" y="7398"/>
                  <a:pt x="6448" y="7402"/>
                </a:cubicBezTo>
                <a:cubicBezTo>
                  <a:pt x="6680" y="7454"/>
                  <a:pt x="6938" y="7505"/>
                  <a:pt x="7196" y="7609"/>
                </a:cubicBezTo>
                <a:cubicBezTo>
                  <a:pt x="7454" y="7738"/>
                  <a:pt x="7738" y="7867"/>
                  <a:pt x="8047" y="7996"/>
                </a:cubicBezTo>
                <a:cubicBezTo>
                  <a:pt x="8357" y="8150"/>
                  <a:pt x="8692" y="8279"/>
                  <a:pt x="9001" y="8382"/>
                </a:cubicBezTo>
                <a:cubicBezTo>
                  <a:pt x="9355" y="8506"/>
                  <a:pt x="9728" y="8564"/>
                  <a:pt x="10102" y="8564"/>
                </a:cubicBezTo>
                <a:cubicBezTo>
                  <a:pt x="10355" y="8564"/>
                  <a:pt x="10609" y="8538"/>
                  <a:pt x="10858" y="8486"/>
                </a:cubicBezTo>
                <a:cubicBezTo>
                  <a:pt x="11426" y="8331"/>
                  <a:pt x="11967" y="8047"/>
                  <a:pt x="12406" y="7686"/>
                </a:cubicBezTo>
                <a:cubicBezTo>
                  <a:pt x="12921" y="7299"/>
                  <a:pt x="13360" y="6783"/>
                  <a:pt x="13644" y="6216"/>
                </a:cubicBezTo>
                <a:cubicBezTo>
                  <a:pt x="13876" y="5726"/>
                  <a:pt x="14005" y="5184"/>
                  <a:pt x="13979" y="4643"/>
                </a:cubicBezTo>
                <a:cubicBezTo>
                  <a:pt x="13979" y="4127"/>
                  <a:pt x="13876" y="3611"/>
                  <a:pt x="13669" y="3121"/>
                </a:cubicBezTo>
                <a:cubicBezTo>
                  <a:pt x="13463" y="2657"/>
                  <a:pt x="13205" y="2218"/>
                  <a:pt x="12896" y="1806"/>
                </a:cubicBezTo>
                <a:cubicBezTo>
                  <a:pt x="12354" y="1109"/>
                  <a:pt x="11632" y="568"/>
                  <a:pt x="10807" y="258"/>
                </a:cubicBezTo>
                <a:cubicBezTo>
                  <a:pt x="10359" y="85"/>
                  <a:pt x="9887" y="1"/>
                  <a:pt x="9419" y="1"/>
                </a:cubicBezTo>
                <a:close/>
                <a:moveTo>
                  <a:pt x="2528" y="6371"/>
                </a:moveTo>
                <a:lnTo>
                  <a:pt x="0" y="8382"/>
                </a:lnTo>
                <a:lnTo>
                  <a:pt x="1909" y="10781"/>
                </a:lnTo>
                <a:lnTo>
                  <a:pt x="4436" y="8769"/>
                </a:lnTo>
                <a:lnTo>
                  <a:pt x="2528" y="637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rot="-5775818">
            <a:off x="1049103" y="2686963"/>
            <a:ext cx="412037" cy="573932"/>
          </a:xfrm>
          <a:custGeom>
            <a:rect b="b" l="l" r="r" t="t"/>
            <a:pathLst>
              <a:path extrusionOk="0" h="22958" w="16482">
                <a:moveTo>
                  <a:pt x="8744" y="1"/>
                </a:moveTo>
                <a:cubicBezTo>
                  <a:pt x="8086" y="1"/>
                  <a:pt x="7427" y="86"/>
                  <a:pt x="6784" y="262"/>
                </a:cubicBezTo>
                <a:cubicBezTo>
                  <a:pt x="5417" y="623"/>
                  <a:pt x="4205" y="1396"/>
                  <a:pt x="3328" y="2480"/>
                </a:cubicBezTo>
                <a:lnTo>
                  <a:pt x="6346" y="6297"/>
                </a:lnTo>
                <a:cubicBezTo>
                  <a:pt x="6552" y="6142"/>
                  <a:pt x="6732" y="6013"/>
                  <a:pt x="6913" y="5858"/>
                </a:cubicBezTo>
                <a:cubicBezTo>
                  <a:pt x="7119" y="5652"/>
                  <a:pt x="7351" y="5497"/>
                  <a:pt x="7583" y="5342"/>
                </a:cubicBezTo>
                <a:cubicBezTo>
                  <a:pt x="7867" y="5188"/>
                  <a:pt x="8151" y="5084"/>
                  <a:pt x="8460" y="5033"/>
                </a:cubicBezTo>
                <a:cubicBezTo>
                  <a:pt x="8586" y="5004"/>
                  <a:pt x="8715" y="4989"/>
                  <a:pt x="8846" y="4989"/>
                </a:cubicBezTo>
                <a:cubicBezTo>
                  <a:pt x="9063" y="4989"/>
                  <a:pt x="9282" y="5030"/>
                  <a:pt x="9492" y="5110"/>
                </a:cubicBezTo>
                <a:cubicBezTo>
                  <a:pt x="9956" y="5239"/>
                  <a:pt x="10395" y="5523"/>
                  <a:pt x="10678" y="5910"/>
                </a:cubicBezTo>
                <a:cubicBezTo>
                  <a:pt x="10988" y="6271"/>
                  <a:pt x="11065" y="6761"/>
                  <a:pt x="10910" y="7225"/>
                </a:cubicBezTo>
                <a:cubicBezTo>
                  <a:pt x="10782" y="7664"/>
                  <a:pt x="10498" y="8050"/>
                  <a:pt x="10111" y="8283"/>
                </a:cubicBezTo>
                <a:cubicBezTo>
                  <a:pt x="9673" y="8566"/>
                  <a:pt x="9182" y="8798"/>
                  <a:pt x="8692" y="8953"/>
                </a:cubicBezTo>
                <a:cubicBezTo>
                  <a:pt x="8202" y="9108"/>
                  <a:pt x="7712" y="9237"/>
                  <a:pt x="7197" y="9340"/>
                </a:cubicBezTo>
                <a:cubicBezTo>
                  <a:pt x="6707" y="9417"/>
                  <a:pt x="6320" y="9495"/>
                  <a:pt x="6062" y="9546"/>
                </a:cubicBezTo>
                <a:cubicBezTo>
                  <a:pt x="5494" y="9624"/>
                  <a:pt x="4953" y="9830"/>
                  <a:pt x="4437" y="10088"/>
                </a:cubicBezTo>
                <a:cubicBezTo>
                  <a:pt x="4024" y="10320"/>
                  <a:pt x="3663" y="10629"/>
                  <a:pt x="3354" y="10991"/>
                </a:cubicBezTo>
                <a:cubicBezTo>
                  <a:pt x="3070" y="11326"/>
                  <a:pt x="2864" y="11713"/>
                  <a:pt x="2683" y="12125"/>
                </a:cubicBezTo>
                <a:cubicBezTo>
                  <a:pt x="2528" y="12538"/>
                  <a:pt x="2374" y="12976"/>
                  <a:pt x="2245" y="13415"/>
                </a:cubicBezTo>
                <a:lnTo>
                  <a:pt x="7119" y="14833"/>
                </a:lnTo>
                <a:cubicBezTo>
                  <a:pt x="7222" y="14498"/>
                  <a:pt x="7455" y="14214"/>
                  <a:pt x="7764" y="14060"/>
                </a:cubicBezTo>
                <a:cubicBezTo>
                  <a:pt x="8151" y="13853"/>
                  <a:pt x="8538" y="13724"/>
                  <a:pt x="8976" y="13621"/>
                </a:cubicBezTo>
                <a:cubicBezTo>
                  <a:pt x="9440" y="13518"/>
                  <a:pt x="9956" y="13415"/>
                  <a:pt x="10498" y="13312"/>
                </a:cubicBezTo>
                <a:cubicBezTo>
                  <a:pt x="11065" y="13234"/>
                  <a:pt x="11607" y="13105"/>
                  <a:pt x="12148" y="12925"/>
                </a:cubicBezTo>
                <a:cubicBezTo>
                  <a:pt x="13154" y="12641"/>
                  <a:pt x="14031" y="12074"/>
                  <a:pt x="14728" y="11300"/>
                </a:cubicBezTo>
                <a:cubicBezTo>
                  <a:pt x="15346" y="10552"/>
                  <a:pt x="15811" y="9675"/>
                  <a:pt x="16069" y="8721"/>
                </a:cubicBezTo>
                <a:cubicBezTo>
                  <a:pt x="16404" y="7715"/>
                  <a:pt x="16481" y="6632"/>
                  <a:pt x="16327" y="5575"/>
                </a:cubicBezTo>
                <a:cubicBezTo>
                  <a:pt x="16172" y="4698"/>
                  <a:pt x="15811" y="3847"/>
                  <a:pt x="15295" y="3124"/>
                </a:cubicBezTo>
                <a:cubicBezTo>
                  <a:pt x="14779" y="2454"/>
                  <a:pt x="14134" y="1861"/>
                  <a:pt x="13412" y="1396"/>
                </a:cubicBezTo>
                <a:cubicBezTo>
                  <a:pt x="12690" y="932"/>
                  <a:pt x="11916" y="597"/>
                  <a:pt x="11091" y="365"/>
                </a:cubicBezTo>
                <a:cubicBezTo>
                  <a:pt x="10330" y="125"/>
                  <a:pt x="9537" y="1"/>
                  <a:pt x="8744" y="1"/>
                </a:cubicBezTo>
                <a:close/>
                <a:moveTo>
                  <a:pt x="1497" y="16407"/>
                </a:moveTo>
                <a:lnTo>
                  <a:pt x="1" y="21565"/>
                </a:lnTo>
                <a:lnTo>
                  <a:pt x="4850" y="22957"/>
                </a:lnTo>
                <a:lnTo>
                  <a:pt x="6346" y="17799"/>
                </a:lnTo>
                <a:lnTo>
                  <a:pt x="1497" y="1640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rot="-5775818">
            <a:off x="991287" y="3902799"/>
            <a:ext cx="230193" cy="385388"/>
          </a:xfrm>
          <a:custGeom>
            <a:rect b="b" l="l" r="r" t="t"/>
            <a:pathLst>
              <a:path extrusionOk="0" h="15416" w="9208">
                <a:moveTo>
                  <a:pt x="3069" y="1"/>
                </a:moveTo>
                <a:lnTo>
                  <a:pt x="129" y="1290"/>
                </a:lnTo>
                <a:lnTo>
                  <a:pt x="1496" y="4411"/>
                </a:lnTo>
                <a:lnTo>
                  <a:pt x="4436" y="3122"/>
                </a:lnTo>
                <a:lnTo>
                  <a:pt x="3069" y="1"/>
                </a:lnTo>
                <a:close/>
                <a:moveTo>
                  <a:pt x="5287" y="4901"/>
                </a:moveTo>
                <a:lnTo>
                  <a:pt x="2321" y="6216"/>
                </a:lnTo>
                <a:cubicBezTo>
                  <a:pt x="2399" y="6397"/>
                  <a:pt x="2399" y="6655"/>
                  <a:pt x="2321" y="6861"/>
                </a:cubicBezTo>
                <a:cubicBezTo>
                  <a:pt x="2192" y="7093"/>
                  <a:pt x="2063" y="7325"/>
                  <a:pt x="1883" y="7558"/>
                </a:cubicBezTo>
                <a:cubicBezTo>
                  <a:pt x="1702" y="7815"/>
                  <a:pt x="1496" y="8073"/>
                  <a:pt x="1264" y="8331"/>
                </a:cubicBezTo>
                <a:cubicBezTo>
                  <a:pt x="1032" y="8589"/>
                  <a:pt x="825" y="8899"/>
                  <a:pt x="619" y="9208"/>
                </a:cubicBezTo>
                <a:cubicBezTo>
                  <a:pt x="232" y="9750"/>
                  <a:pt x="26" y="10395"/>
                  <a:pt x="0" y="11039"/>
                </a:cubicBezTo>
                <a:cubicBezTo>
                  <a:pt x="0" y="11684"/>
                  <a:pt x="155" y="12303"/>
                  <a:pt x="413" y="12870"/>
                </a:cubicBezTo>
                <a:cubicBezTo>
                  <a:pt x="645" y="13489"/>
                  <a:pt x="1057" y="14057"/>
                  <a:pt x="1573" y="14521"/>
                </a:cubicBezTo>
                <a:cubicBezTo>
                  <a:pt x="2012" y="14882"/>
                  <a:pt x="2502" y="15140"/>
                  <a:pt x="3069" y="15295"/>
                </a:cubicBezTo>
                <a:cubicBezTo>
                  <a:pt x="3408" y="15375"/>
                  <a:pt x="3746" y="15416"/>
                  <a:pt x="4085" y="15416"/>
                </a:cubicBezTo>
                <a:cubicBezTo>
                  <a:pt x="4288" y="15416"/>
                  <a:pt x="4491" y="15401"/>
                  <a:pt x="4694" y="15372"/>
                </a:cubicBezTo>
                <a:cubicBezTo>
                  <a:pt x="5236" y="15295"/>
                  <a:pt x="5777" y="15166"/>
                  <a:pt x="6267" y="14934"/>
                </a:cubicBezTo>
                <a:cubicBezTo>
                  <a:pt x="7118" y="14573"/>
                  <a:pt x="7866" y="13979"/>
                  <a:pt x="8434" y="13231"/>
                </a:cubicBezTo>
                <a:cubicBezTo>
                  <a:pt x="8949" y="12509"/>
                  <a:pt x="9207" y="11632"/>
                  <a:pt x="9207" y="10730"/>
                </a:cubicBezTo>
                <a:lnTo>
                  <a:pt x="6164" y="10085"/>
                </a:lnTo>
                <a:cubicBezTo>
                  <a:pt x="6138" y="10240"/>
                  <a:pt x="6087" y="10369"/>
                  <a:pt x="6087" y="10523"/>
                </a:cubicBezTo>
                <a:cubicBezTo>
                  <a:pt x="6061" y="10704"/>
                  <a:pt x="6009" y="10885"/>
                  <a:pt x="5932" y="11039"/>
                </a:cubicBezTo>
                <a:cubicBezTo>
                  <a:pt x="5880" y="11220"/>
                  <a:pt x="5777" y="11400"/>
                  <a:pt x="5648" y="11555"/>
                </a:cubicBezTo>
                <a:cubicBezTo>
                  <a:pt x="5519" y="11736"/>
                  <a:pt x="5339" y="11865"/>
                  <a:pt x="5132" y="11942"/>
                </a:cubicBezTo>
                <a:cubicBezTo>
                  <a:pt x="4940" y="12030"/>
                  <a:pt x="4723" y="12081"/>
                  <a:pt x="4507" y="12081"/>
                </a:cubicBezTo>
                <a:cubicBezTo>
                  <a:pt x="4405" y="12081"/>
                  <a:pt x="4303" y="12070"/>
                  <a:pt x="4204" y="12045"/>
                </a:cubicBezTo>
                <a:cubicBezTo>
                  <a:pt x="3920" y="11968"/>
                  <a:pt x="3662" y="11761"/>
                  <a:pt x="3559" y="11504"/>
                </a:cubicBezTo>
                <a:cubicBezTo>
                  <a:pt x="3456" y="11220"/>
                  <a:pt x="3430" y="10910"/>
                  <a:pt x="3533" y="10627"/>
                </a:cubicBezTo>
                <a:cubicBezTo>
                  <a:pt x="3636" y="10317"/>
                  <a:pt x="3765" y="10008"/>
                  <a:pt x="3946" y="9750"/>
                </a:cubicBezTo>
                <a:cubicBezTo>
                  <a:pt x="4127" y="9466"/>
                  <a:pt x="4333" y="9182"/>
                  <a:pt x="4539" y="8950"/>
                </a:cubicBezTo>
                <a:cubicBezTo>
                  <a:pt x="4746" y="8692"/>
                  <a:pt x="4900" y="8512"/>
                  <a:pt x="5003" y="8383"/>
                </a:cubicBezTo>
                <a:cubicBezTo>
                  <a:pt x="5236" y="8099"/>
                  <a:pt x="5442" y="7764"/>
                  <a:pt x="5571" y="7429"/>
                </a:cubicBezTo>
                <a:cubicBezTo>
                  <a:pt x="5777" y="6887"/>
                  <a:pt x="5777" y="6268"/>
                  <a:pt x="5597" y="5726"/>
                </a:cubicBezTo>
                <a:cubicBezTo>
                  <a:pt x="5519" y="5443"/>
                  <a:pt x="5416" y="5159"/>
                  <a:pt x="5287" y="490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rot="-5775818">
            <a:off x="1109167" y="3370444"/>
            <a:ext cx="361739" cy="605506"/>
          </a:xfrm>
          <a:custGeom>
            <a:rect b="b" l="l" r="r" t="t"/>
            <a:pathLst>
              <a:path extrusionOk="0" h="24221" w="14470">
                <a:moveTo>
                  <a:pt x="8053" y="0"/>
                </a:moveTo>
                <a:cubicBezTo>
                  <a:pt x="7982" y="0"/>
                  <a:pt x="7911" y="1"/>
                  <a:pt x="7841" y="3"/>
                </a:cubicBezTo>
                <a:cubicBezTo>
                  <a:pt x="6990" y="3"/>
                  <a:pt x="6139" y="132"/>
                  <a:pt x="5339" y="390"/>
                </a:cubicBezTo>
                <a:cubicBezTo>
                  <a:pt x="3921" y="777"/>
                  <a:pt x="2631" y="1577"/>
                  <a:pt x="1651" y="2660"/>
                </a:cubicBezTo>
                <a:cubicBezTo>
                  <a:pt x="723" y="3691"/>
                  <a:pt x="130" y="5007"/>
                  <a:pt x="1" y="6399"/>
                </a:cubicBezTo>
                <a:lnTo>
                  <a:pt x="4591" y="7947"/>
                </a:lnTo>
                <a:cubicBezTo>
                  <a:pt x="4669" y="7715"/>
                  <a:pt x="4746" y="7508"/>
                  <a:pt x="4823" y="7276"/>
                </a:cubicBezTo>
                <a:cubicBezTo>
                  <a:pt x="4875" y="6993"/>
                  <a:pt x="4978" y="6735"/>
                  <a:pt x="5107" y="6477"/>
                </a:cubicBezTo>
                <a:cubicBezTo>
                  <a:pt x="5262" y="6219"/>
                  <a:pt x="5442" y="5961"/>
                  <a:pt x="5649" y="5755"/>
                </a:cubicBezTo>
                <a:cubicBezTo>
                  <a:pt x="5907" y="5497"/>
                  <a:pt x="6216" y="5316"/>
                  <a:pt x="6551" y="5239"/>
                </a:cubicBezTo>
                <a:cubicBezTo>
                  <a:pt x="6787" y="5164"/>
                  <a:pt x="7023" y="5126"/>
                  <a:pt x="7255" y="5126"/>
                </a:cubicBezTo>
                <a:cubicBezTo>
                  <a:pt x="7507" y="5126"/>
                  <a:pt x="7755" y="5171"/>
                  <a:pt x="7996" y="5265"/>
                </a:cubicBezTo>
                <a:cubicBezTo>
                  <a:pt x="8434" y="5394"/>
                  <a:pt x="8795" y="5755"/>
                  <a:pt x="8898" y="6219"/>
                </a:cubicBezTo>
                <a:cubicBezTo>
                  <a:pt x="9053" y="6657"/>
                  <a:pt x="9002" y="7147"/>
                  <a:pt x="8795" y="7560"/>
                </a:cubicBezTo>
                <a:cubicBezTo>
                  <a:pt x="8589" y="8050"/>
                  <a:pt x="8331" y="8488"/>
                  <a:pt x="7996" y="8875"/>
                </a:cubicBezTo>
                <a:cubicBezTo>
                  <a:pt x="7686" y="9288"/>
                  <a:pt x="7325" y="9675"/>
                  <a:pt x="6938" y="10036"/>
                </a:cubicBezTo>
                <a:cubicBezTo>
                  <a:pt x="6577" y="10371"/>
                  <a:pt x="6294" y="10629"/>
                  <a:pt x="6113" y="10835"/>
                </a:cubicBezTo>
                <a:cubicBezTo>
                  <a:pt x="5700" y="11222"/>
                  <a:pt x="5339" y="11687"/>
                  <a:pt x="5056" y="12202"/>
                </a:cubicBezTo>
                <a:cubicBezTo>
                  <a:pt x="4849" y="12615"/>
                  <a:pt x="4720" y="13079"/>
                  <a:pt x="4643" y="13543"/>
                </a:cubicBezTo>
                <a:cubicBezTo>
                  <a:pt x="4591" y="13982"/>
                  <a:pt x="4617" y="14420"/>
                  <a:pt x="4720" y="14859"/>
                </a:cubicBezTo>
                <a:cubicBezTo>
                  <a:pt x="4798" y="15297"/>
                  <a:pt x="4901" y="15736"/>
                  <a:pt x="5030" y="16174"/>
                </a:cubicBezTo>
                <a:lnTo>
                  <a:pt x="9878" y="14704"/>
                </a:lnTo>
                <a:cubicBezTo>
                  <a:pt x="9775" y="14369"/>
                  <a:pt x="9827" y="14008"/>
                  <a:pt x="10007" y="13698"/>
                </a:cubicBezTo>
                <a:cubicBezTo>
                  <a:pt x="10214" y="13337"/>
                  <a:pt x="10472" y="12976"/>
                  <a:pt x="10781" y="12692"/>
                </a:cubicBezTo>
                <a:cubicBezTo>
                  <a:pt x="11116" y="12331"/>
                  <a:pt x="11503" y="11970"/>
                  <a:pt x="11890" y="11583"/>
                </a:cubicBezTo>
                <a:cubicBezTo>
                  <a:pt x="12329" y="11197"/>
                  <a:pt x="12715" y="10784"/>
                  <a:pt x="13077" y="10345"/>
                </a:cubicBezTo>
                <a:cubicBezTo>
                  <a:pt x="13747" y="9572"/>
                  <a:pt x="14186" y="8617"/>
                  <a:pt x="14366" y="7586"/>
                </a:cubicBezTo>
                <a:cubicBezTo>
                  <a:pt x="14469" y="6606"/>
                  <a:pt x="14366" y="5626"/>
                  <a:pt x="14082" y="4697"/>
                </a:cubicBezTo>
                <a:cubicBezTo>
                  <a:pt x="13799" y="3640"/>
                  <a:pt x="13283" y="2711"/>
                  <a:pt x="12561" y="1912"/>
                </a:cubicBezTo>
                <a:cubicBezTo>
                  <a:pt x="11942" y="1241"/>
                  <a:pt x="11194" y="751"/>
                  <a:pt x="10369" y="416"/>
                </a:cubicBezTo>
                <a:cubicBezTo>
                  <a:pt x="9635" y="132"/>
                  <a:pt x="8837" y="0"/>
                  <a:pt x="8053" y="0"/>
                </a:cubicBezTo>
                <a:close/>
                <a:moveTo>
                  <a:pt x="10859" y="17618"/>
                </a:moveTo>
                <a:lnTo>
                  <a:pt x="6036" y="19114"/>
                </a:lnTo>
                <a:lnTo>
                  <a:pt x="7583" y="24221"/>
                </a:lnTo>
                <a:lnTo>
                  <a:pt x="12432" y="22751"/>
                </a:lnTo>
                <a:lnTo>
                  <a:pt x="10859" y="1761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rot="-5775818">
            <a:off x="1375754" y="3737828"/>
            <a:ext cx="348839" cy="336440"/>
          </a:xfrm>
          <a:custGeom>
            <a:rect b="b" l="l" r="r" t="t"/>
            <a:pathLst>
              <a:path extrusionOk="0" h="13458" w="13954">
                <a:moveTo>
                  <a:pt x="4745" y="0"/>
                </a:moveTo>
                <a:cubicBezTo>
                  <a:pt x="4337" y="0"/>
                  <a:pt x="3936" y="76"/>
                  <a:pt x="3560" y="201"/>
                </a:cubicBezTo>
                <a:cubicBezTo>
                  <a:pt x="3018" y="382"/>
                  <a:pt x="2503" y="666"/>
                  <a:pt x="2090" y="1052"/>
                </a:cubicBezTo>
                <a:cubicBezTo>
                  <a:pt x="1651" y="1414"/>
                  <a:pt x="1290" y="1826"/>
                  <a:pt x="981" y="2290"/>
                </a:cubicBezTo>
                <a:cubicBezTo>
                  <a:pt x="413" y="3090"/>
                  <a:pt x="104" y="4018"/>
                  <a:pt x="52" y="4973"/>
                </a:cubicBezTo>
                <a:cubicBezTo>
                  <a:pt x="1" y="5901"/>
                  <a:pt x="259" y="6804"/>
                  <a:pt x="775" y="7578"/>
                </a:cubicBezTo>
                <a:lnTo>
                  <a:pt x="3766" y="6443"/>
                </a:lnTo>
                <a:cubicBezTo>
                  <a:pt x="3715" y="6288"/>
                  <a:pt x="3663" y="6133"/>
                  <a:pt x="3586" y="6004"/>
                </a:cubicBezTo>
                <a:cubicBezTo>
                  <a:pt x="3508" y="5824"/>
                  <a:pt x="3457" y="5643"/>
                  <a:pt x="3405" y="5463"/>
                </a:cubicBezTo>
                <a:cubicBezTo>
                  <a:pt x="3379" y="5282"/>
                  <a:pt x="3354" y="5076"/>
                  <a:pt x="3379" y="4870"/>
                </a:cubicBezTo>
                <a:cubicBezTo>
                  <a:pt x="3457" y="4302"/>
                  <a:pt x="3844" y="3838"/>
                  <a:pt x="4359" y="3632"/>
                </a:cubicBezTo>
                <a:cubicBezTo>
                  <a:pt x="4479" y="3592"/>
                  <a:pt x="4598" y="3571"/>
                  <a:pt x="4714" y="3571"/>
                </a:cubicBezTo>
                <a:cubicBezTo>
                  <a:pt x="4900" y="3571"/>
                  <a:pt x="5078" y="3624"/>
                  <a:pt x="5236" y="3735"/>
                </a:cubicBezTo>
                <a:cubicBezTo>
                  <a:pt x="5494" y="3915"/>
                  <a:pt x="5675" y="4199"/>
                  <a:pt x="5752" y="4483"/>
                </a:cubicBezTo>
                <a:cubicBezTo>
                  <a:pt x="5830" y="4818"/>
                  <a:pt x="5881" y="5153"/>
                  <a:pt x="5881" y="5488"/>
                </a:cubicBezTo>
                <a:cubicBezTo>
                  <a:pt x="5881" y="5850"/>
                  <a:pt x="5881" y="6185"/>
                  <a:pt x="5830" y="6520"/>
                </a:cubicBezTo>
                <a:cubicBezTo>
                  <a:pt x="5778" y="6855"/>
                  <a:pt x="5726" y="7088"/>
                  <a:pt x="5726" y="7268"/>
                </a:cubicBezTo>
                <a:cubicBezTo>
                  <a:pt x="5675" y="7655"/>
                  <a:pt x="5701" y="8042"/>
                  <a:pt x="5778" y="8403"/>
                </a:cubicBezTo>
                <a:cubicBezTo>
                  <a:pt x="5855" y="8712"/>
                  <a:pt x="5959" y="8996"/>
                  <a:pt x="6113" y="9254"/>
                </a:cubicBezTo>
                <a:cubicBezTo>
                  <a:pt x="6294" y="9486"/>
                  <a:pt x="6474" y="9718"/>
                  <a:pt x="6706" y="9899"/>
                </a:cubicBezTo>
                <a:cubicBezTo>
                  <a:pt x="6939" y="10079"/>
                  <a:pt x="7171" y="10260"/>
                  <a:pt x="7429" y="10415"/>
                </a:cubicBezTo>
                <a:lnTo>
                  <a:pt x="9260" y="7655"/>
                </a:lnTo>
                <a:cubicBezTo>
                  <a:pt x="9079" y="7526"/>
                  <a:pt x="8950" y="7320"/>
                  <a:pt x="8924" y="7088"/>
                </a:cubicBezTo>
                <a:cubicBezTo>
                  <a:pt x="8873" y="6804"/>
                  <a:pt x="8873" y="6520"/>
                  <a:pt x="8899" y="6236"/>
                </a:cubicBezTo>
                <a:cubicBezTo>
                  <a:pt x="8924" y="5927"/>
                  <a:pt x="8950" y="5592"/>
                  <a:pt x="9002" y="5231"/>
                </a:cubicBezTo>
                <a:cubicBezTo>
                  <a:pt x="9053" y="4844"/>
                  <a:pt x="9079" y="4483"/>
                  <a:pt x="9079" y="4122"/>
                </a:cubicBezTo>
                <a:cubicBezTo>
                  <a:pt x="9105" y="3425"/>
                  <a:pt x="8924" y="2755"/>
                  <a:pt x="8563" y="2187"/>
                </a:cubicBezTo>
                <a:cubicBezTo>
                  <a:pt x="7815" y="1052"/>
                  <a:pt x="6629" y="279"/>
                  <a:pt x="5288" y="47"/>
                </a:cubicBezTo>
                <a:cubicBezTo>
                  <a:pt x="5107" y="15"/>
                  <a:pt x="4925" y="0"/>
                  <a:pt x="4745" y="0"/>
                </a:cubicBezTo>
                <a:close/>
                <a:moveTo>
                  <a:pt x="11014" y="8738"/>
                </a:moveTo>
                <a:lnTo>
                  <a:pt x="9157" y="11498"/>
                </a:lnTo>
                <a:lnTo>
                  <a:pt x="12097" y="13458"/>
                </a:lnTo>
                <a:lnTo>
                  <a:pt x="13954" y="10672"/>
                </a:lnTo>
                <a:lnTo>
                  <a:pt x="11014" y="8738"/>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p:nvPr/>
        </p:nvSpPr>
        <p:spPr>
          <a:xfrm rot="-5775818">
            <a:off x="1922314" y="4141323"/>
            <a:ext cx="424262" cy="389888"/>
          </a:xfrm>
          <a:custGeom>
            <a:rect b="b" l="l" r="r" t="t"/>
            <a:pathLst>
              <a:path extrusionOk="0" h="15596" w="16971">
                <a:moveTo>
                  <a:pt x="13953" y="1"/>
                </a:moveTo>
                <a:lnTo>
                  <a:pt x="11245" y="3173"/>
                </a:lnTo>
                <a:lnTo>
                  <a:pt x="14237" y="5752"/>
                </a:lnTo>
                <a:lnTo>
                  <a:pt x="16971" y="2580"/>
                </a:lnTo>
                <a:lnTo>
                  <a:pt x="13953" y="1"/>
                </a:lnTo>
                <a:close/>
                <a:moveTo>
                  <a:pt x="4876" y="4744"/>
                </a:moveTo>
                <a:cubicBezTo>
                  <a:pt x="4295" y="4744"/>
                  <a:pt x="3720" y="4865"/>
                  <a:pt x="3199" y="5108"/>
                </a:cubicBezTo>
                <a:cubicBezTo>
                  <a:pt x="2502" y="5443"/>
                  <a:pt x="1909" y="5907"/>
                  <a:pt x="1419" y="6500"/>
                </a:cubicBezTo>
                <a:cubicBezTo>
                  <a:pt x="852" y="7119"/>
                  <a:pt x="439" y="7841"/>
                  <a:pt x="207" y="8667"/>
                </a:cubicBezTo>
                <a:cubicBezTo>
                  <a:pt x="26" y="9337"/>
                  <a:pt x="1" y="10034"/>
                  <a:pt x="155" y="10730"/>
                </a:cubicBezTo>
                <a:cubicBezTo>
                  <a:pt x="284" y="11375"/>
                  <a:pt x="568" y="11994"/>
                  <a:pt x="929" y="12561"/>
                </a:cubicBezTo>
                <a:cubicBezTo>
                  <a:pt x="1290" y="13128"/>
                  <a:pt x="1729" y="13618"/>
                  <a:pt x="2219" y="14057"/>
                </a:cubicBezTo>
                <a:cubicBezTo>
                  <a:pt x="3070" y="14805"/>
                  <a:pt x="4127" y="15321"/>
                  <a:pt x="5262" y="15527"/>
                </a:cubicBezTo>
                <a:cubicBezTo>
                  <a:pt x="5538" y="15573"/>
                  <a:pt x="5813" y="15596"/>
                  <a:pt x="6088" y="15596"/>
                </a:cubicBezTo>
                <a:cubicBezTo>
                  <a:pt x="6890" y="15596"/>
                  <a:pt x="7678" y="15402"/>
                  <a:pt x="8408" y="15037"/>
                </a:cubicBezTo>
                <a:lnTo>
                  <a:pt x="7506" y="11375"/>
                </a:lnTo>
                <a:cubicBezTo>
                  <a:pt x="7325" y="11400"/>
                  <a:pt x="7145" y="11452"/>
                  <a:pt x="6964" y="11504"/>
                </a:cubicBezTo>
                <a:cubicBezTo>
                  <a:pt x="6758" y="11581"/>
                  <a:pt x="6551" y="11607"/>
                  <a:pt x="6319" y="11633"/>
                </a:cubicBezTo>
                <a:cubicBezTo>
                  <a:pt x="6257" y="11639"/>
                  <a:pt x="6195" y="11643"/>
                  <a:pt x="6132" y="11643"/>
                </a:cubicBezTo>
                <a:cubicBezTo>
                  <a:pt x="5961" y="11643"/>
                  <a:pt x="5786" y="11619"/>
                  <a:pt x="5597" y="11581"/>
                </a:cubicBezTo>
                <a:cubicBezTo>
                  <a:pt x="5339" y="11529"/>
                  <a:pt x="5107" y="11400"/>
                  <a:pt x="4901" y="11220"/>
                </a:cubicBezTo>
                <a:cubicBezTo>
                  <a:pt x="4591" y="10962"/>
                  <a:pt x="4385" y="10627"/>
                  <a:pt x="4308" y="10240"/>
                </a:cubicBezTo>
                <a:cubicBezTo>
                  <a:pt x="4230" y="9879"/>
                  <a:pt x="4308" y="9518"/>
                  <a:pt x="4566" y="9234"/>
                </a:cubicBezTo>
                <a:cubicBezTo>
                  <a:pt x="4798" y="8976"/>
                  <a:pt x="5133" y="8796"/>
                  <a:pt x="5494" y="8744"/>
                </a:cubicBezTo>
                <a:cubicBezTo>
                  <a:pt x="5733" y="8712"/>
                  <a:pt x="5982" y="8690"/>
                  <a:pt x="6235" y="8690"/>
                </a:cubicBezTo>
                <a:cubicBezTo>
                  <a:pt x="6391" y="8690"/>
                  <a:pt x="6549" y="8699"/>
                  <a:pt x="6706" y="8718"/>
                </a:cubicBezTo>
                <a:cubicBezTo>
                  <a:pt x="7093" y="8770"/>
                  <a:pt x="7506" y="8847"/>
                  <a:pt x="7893" y="8950"/>
                </a:cubicBezTo>
                <a:cubicBezTo>
                  <a:pt x="8254" y="9053"/>
                  <a:pt x="8563" y="9105"/>
                  <a:pt x="8769" y="9157"/>
                </a:cubicBezTo>
                <a:cubicBezTo>
                  <a:pt x="9090" y="9232"/>
                  <a:pt x="9411" y="9280"/>
                  <a:pt x="9742" y="9280"/>
                </a:cubicBezTo>
                <a:cubicBezTo>
                  <a:pt x="9864" y="9280"/>
                  <a:pt x="9986" y="9274"/>
                  <a:pt x="10111" y="9260"/>
                </a:cubicBezTo>
                <a:cubicBezTo>
                  <a:pt x="10472" y="9234"/>
                  <a:pt x="10833" y="9131"/>
                  <a:pt x="11168" y="8976"/>
                </a:cubicBezTo>
                <a:cubicBezTo>
                  <a:pt x="11477" y="8821"/>
                  <a:pt x="11761" y="8641"/>
                  <a:pt x="11993" y="8383"/>
                </a:cubicBezTo>
                <a:cubicBezTo>
                  <a:pt x="12251" y="8151"/>
                  <a:pt x="12483" y="7893"/>
                  <a:pt x="12715" y="7635"/>
                </a:cubicBezTo>
                <a:lnTo>
                  <a:pt x="9724" y="5082"/>
                </a:lnTo>
                <a:cubicBezTo>
                  <a:pt x="9543" y="5288"/>
                  <a:pt x="9285" y="5391"/>
                  <a:pt x="9027" y="5391"/>
                </a:cubicBezTo>
                <a:cubicBezTo>
                  <a:pt x="8943" y="5398"/>
                  <a:pt x="8860" y="5401"/>
                  <a:pt x="8776" y="5401"/>
                </a:cubicBezTo>
                <a:cubicBezTo>
                  <a:pt x="8524" y="5401"/>
                  <a:pt x="8273" y="5372"/>
                  <a:pt x="8021" y="5314"/>
                </a:cubicBezTo>
                <a:cubicBezTo>
                  <a:pt x="7660" y="5236"/>
                  <a:pt x="7274" y="5133"/>
                  <a:pt x="6835" y="5030"/>
                </a:cubicBezTo>
                <a:cubicBezTo>
                  <a:pt x="6422" y="4927"/>
                  <a:pt x="5984" y="4850"/>
                  <a:pt x="5546" y="4798"/>
                </a:cubicBezTo>
                <a:cubicBezTo>
                  <a:pt x="5323" y="4762"/>
                  <a:pt x="5099" y="4744"/>
                  <a:pt x="4876" y="474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rot="-5775818">
            <a:off x="1678697" y="4058706"/>
            <a:ext cx="283066" cy="164670"/>
          </a:xfrm>
          <a:custGeom>
            <a:rect b="b" l="l" r="r" t="t"/>
            <a:pathLst>
              <a:path extrusionOk="0" h="6587" w="11323">
                <a:moveTo>
                  <a:pt x="233" y="155"/>
                </a:moveTo>
                <a:lnTo>
                  <a:pt x="1" y="2579"/>
                </a:lnTo>
                <a:lnTo>
                  <a:pt x="2554" y="2812"/>
                </a:lnTo>
                <a:lnTo>
                  <a:pt x="2786" y="387"/>
                </a:lnTo>
                <a:lnTo>
                  <a:pt x="233" y="155"/>
                </a:lnTo>
                <a:close/>
                <a:moveTo>
                  <a:pt x="9543" y="0"/>
                </a:moveTo>
                <a:lnTo>
                  <a:pt x="8021" y="1754"/>
                </a:lnTo>
                <a:cubicBezTo>
                  <a:pt x="8099" y="1831"/>
                  <a:pt x="8176" y="1909"/>
                  <a:pt x="8279" y="1986"/>
                </a:cubicBezTo>
                <a:cubicBezTo>
                  <a:pt x="8383" y="2064"/>
                  <a:pt x="8486" y="2167"/>
                  <a:pt x="8563" y="2270"/>
                </a:cubicBezTo>
                <a:cubicBezTo>
                  <a:pt x="8666" y="2373"/>
                  <a:pt x="8744" y="2502"/>
                  <a:pt x="8795" y="2631"/>
                </a:cubicBezTo>
                <a:cubicBezTo>
                  <a:pt x="8847" y="2786"/>
                  <a:pt x="8873" y="2966"/>
                  <a:pt x="8873" y="3121"/>
                </a:cubicBezTo>
                <a:cubicBezTo>
                  <a:pt x="8847" y="3379"/>
                  <a:pt x="8744" y="3585"/>
                  <a:pt x="8589" y="3766"/>
                </a:cubicBezTo>
                <a:cubicBezTo>
                  <a:pt x="8453" y="3924"/>
                  <a:pt x="8279" y="4003"/>
                  <a:pt x="8081" y="4003"/>
                </a:cubicBezTo>
                <a:cubicBezTo>
                  <a:pt x="8053" y="4003"/>
                  <a:pt x="8025" y="4001"/>
                  <a:pt x="7996" y="3998"/>
                </a:cubicBezTo>
                <a:cubicBezTo>
                  <a:pt x="7764" y="3972"/>
                  <a:pt x="7557" y="3869"/>
                  <a:pt x="7428" y="3714"/>
                </a:cubicBezTo>
                <a:cubicBezTo>
                  <a:pt x="7248" y="3534"/>
                  <a:pt x="7093" y="3327"/>
                  <a:pt x="6990" y="3121"/>
                </a:cubicBezTo>
                <a:cubicBezTo>
                  <a:pt x="6861" y="2889"/>
                  <a:pt x="6758" y="2683"/>
                  <a:pt x="6655" y="2450"/>
                </a:cubicBezTo>
                <a:cubicBezTo>
                  <a:pt x="6577" y="2218"/>
                  <a:pt x="6500" y="2038"/>
                  <a:pt x="6448" y="1935"/>
                </a:cubicBezTo>
                <a:cubicBezTo>
                  <a:pt x="6345" y="1677"/>
                  <a:pt x="6216" y="1419"/>
                  <a:pt x="6036" y="1213"/>
                </a:cubicBezTo>
                <a:cubicBezTo>
                  <a:pt x="5881" y="1032"/>
                  <a:pt x="5700" y="903"/>
                  <a:pt x="5520" y="774"/>
                </a:cubicBezTo>
                <a:cubicBezTo>
                  <a:pt x="5339" y="671"/>
                  <a:pt x="5133" y="619"/>
                  <a:pt x="4927" y="568"/>
                </a:cubicBezTo>
                <a:cubicBezTo>
                  <a:pt x="4720" y="542"/>
                  <a:pt x="4488" y="490"/>
                  <a:pt x="4282" y="490"/>
                </a:cubicBezTo>
                <a:lnTo>
                  <a:pt x="4050" y="2889"/>
                </a:lnTo>
                <a:cubicBezTo>
                  <a:pt x="4204" y="2889"/>
                  <a:pt x="4359" y="2992"/>
                  <a:pt x="4462" y="3121"/>
                </a:cubicBezTo>
                <a:cubicBezTo>
                  <a:pt x="4591" y="3276"/>
                  <a:pt x="4694" y="3456"/>
                  <a:pt x="4798" y="3663"/>
                </a:cubicBezTo>
                <a:cubicBezTo>
                  <a:pt x="4875" y="3869"/>
                  <a:pt x="4978" y="4101"/>
                  <a:pt x="5081" y="4333"/>
                </a:cubicBezTo>
                <a:cubicBezTo>
                  <a:pt x="5159" y="4591"/>
                  <a:pt x="5288" y="4849"/>
                  <a:pt x="5417" y="5081"/>
                </a:cubicBezTo>
                <a:cubicBezTo>
                  <a:pt x="5623" y="5520"/>
                  <a:pt x="5984" y="5906"/>
                  <a:pt x="6397" y="6164"/>
                </a:cubicBezTo>
                <a:cubicBezTo>
                  <a:pt x="6809" y="6396"/>
                  <a:pt x="7274" y="6525"/>
                  <a:pt x="7738" y="6551"/>
                </a:cubicBezTo>
                <a:cubicBezTo>
                  <a:pt x="7893" y="6574"/>
                  <a:pt x="8047" y="6586"/>
                  <a:pt x="8201" y="6586"/>
                </a:cubicBezTo>
                <a:cubicBezTo>
                  <a:pt x="8561" y="6586"/>
                  <a:pt x="8916" y="6523"/>
                  <a:pt x="9259" y="6396"/>
                </a:cubicBezTo>
                <a:cubicBezTo>
                  <a:pt x="9646" y="6242"/>
                  <a:pt x="10007" y="6010"/>
                  <a:pt x="10291" y="5700"/>
                </a:cubicBezTo>
                <a:cubicBezTo>
                  <a:pt x="10575" y="5391"/>
                  <a:pt x="10807" y="5030"/>
                  <a:pt x="10936" y="4643"/>
                </a:cubicBezTo>
                <a:cubicBezTo>
                  <a:pt x="11091" y="4256"/>
                  <a:pt x="11194" y="3869"/>
                  <a:pt x="11220" y="3456"/>
                </a:cubicBezTo>
                <a:cubicBezTo>
                  <a:pt x="11323" y="2760"/>
                  <a:pt x="11194" y="2064"/>
                  <a:pt x="10884" y="1419"/>
                </a:cubicBezTo>
                <a:cubicBezTo>
                  <a:pt x="10601" y="826"/>
                  <a:pt x="10136" y="310"/>
                  <a:pt x="95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rot="-5775818">
            <a:off x="1262689" y="4287352"/>
            <a:ext cx="400413" cy="273567"/>
          </a:xfrm>
          <a:custGeom>
            <a:rect b="b" l="l" r="r" t="t"/>
            <a:pathLst>
              <a:path extrusionOk="0" h="10943" w="16017">
                <a:moveTo>
                  <a:pt x="10997" y="0"/>
                </a:moveTo>
                <a:cubicBezTo>
                  <a:pt x="10762" y="0"/>
                  <a:pt x="10525" y="20"/>
                  <a:pt x="10291" y="59"/>
                </a:cubicBezTo>
                <a:lnTo>
                  <a:pt x="10084" y="3308"/>
                </a:lnTo>
                <a:cubicBezTo>
                  <a:pt x="10239" y="3334"/>
                  <a:pt x="10394" y="3360"/>
                  <a:pt x="10549" y="3360"/>
                </a:cubicBezTo>
                <a:cubicBezTo>
                  <a:pt x="10729" y="3360"/>
                  <a:pt x="10936" y="3360"/>
                  <a:pt x="11116" y="3412"/>
                </a:cubicBezTo>
                <a:cubicBezTo>
                  <a:pt x="11322" y="3463"/>
                  <a:pt x="11503" y="3541"/>
                  <a:pt x="11683" y="3644"/>
                </a:cubicBezTo>
                <a:cubicBezTo>
                  <a:pt x="11890" y="3747"/>
                  <a:pt x="12070" y="3927"/>
                  <a:pt x="12173" y="4134"/>
                </a:cubicBezTo>
                <a:cubicBezTo>
                  <a:pt x="12354" y="4417"/>
                  <a:pt x="12431" y="4753"/>
                  <a:pt x="12406" y="5088"/>
                </a:cubicBezTo>
                <a:cubicBezTo>
                  <a:pt x="12380" y="5398"/>
                  <a:pt x="12199" y="5681"/>
                  <a:pt x="11941" y="5836"/>
                </a:cubicBezTo>
                <a:cubicBezTo>
                  <a:pt x="11729" y="5952"/>
                  <a:pt x="11501" y="6010"/>
                  <a:pt x="11270" y="6010"/>
                </a:cubicBezTo>
                <a:cubicBezTo>
                  <a:pt x="11193" y="6010"/>
                  <a:pt x="11116" y="6004"/>
                  <a:pt x="11039" y="5991"/>
                </a:cubicBezTo>
                <a:cubicBezTo>
                  <a:pt x="10703" y="5939"/>
                  <a:pt x="10368" y="5836"/>
                  <a:pt x="10059" y="5707"/>
                </a:cubicBezTo>
                <a:cubicBezTo>
                  <a:pt x="9723" y="5552"/>
                  <a:pt x="9414" y="5398"/>
                  <a:pt x="9130" y="5191"/>
                </a:cubicBezTo>
                <a:cubicBezTo>
                  <a:pt x="8846" y="5011"/>
                  <a:pt x="8614" y="4882"/>
                  <a:pt x="8460" y="4804"/>
                </a:cubicBezTo>
                <a:cubicBezTo>
                  <a:pt x="8124" y="4598"/>
                  <a:pt x="7763" y="4443"/>
                  <a:pt x="7376" y="4340"/>
                </a:cubicBezTo>
                <a:cubicBezTo>
                  <a:pt x="7185" y="4308"/>
                  <a:pt x="6994" y="4286"/>
                  <a:pt x="6803" y="4286"/>
                </a:cubicBezTo>
                <a:cubicBezTo>
                  <a:pt x="6684" y="4286"/>
                  <a:pt x="6566" y="4295"/>
                  <a:pt x="6448" y="4314"/>
                </a:cubicBezTo>
                <a:cubicBezTo>
                  <a:pt x="6138" y="4340"/>
                  <a:pt x="5855" y="4443"/>
                  <a:pt x="5597" y="4572"/>
                </a:cubicBezTo>
                <a:cubicBezTo>
                  <a:pt x="5339" y="4701"/>
                  <a:pt x="5055" y="4856"/>
                  <a:pt x="4797" y="5011"/>
                </a:cubicBezTo>
                <a:lnTo>
                  <a:pt x="6577" y="7925"/>
                </a:lnTo>
                <a:cubicBezTo>
                  <a:pt x="6706" y="7844"/>
                  <a:pt x="6845" y="7804"/>
                  <a:pt x="6988" y="7804"/>
                </a:cubicBezTo>
                <a:cubicBezTo>
                  <a:pt x="7073" y="7804"/>
                  <a:pt x="7160" y="7819"/>
                  <a:pt x="7247" y="7848"/>
                </a:cubicBezTo>
                <a:cubicBezTo>
                  <a:pt x="7531" y="7899"/>
                  <a:pt x="7789" y="8028"/>
                  <a:pt x="8047" y="8157"/>
                </a:cubicBezTo>
                <a:cubicBezTo>
                  <a:pt x="8331" y="8312"/>
                  <a:pt x="8614" y="8492"/>
                  <a:pt x="8950" y="8699"/>
                </a:cubicBezTo>
                <a:cubicBezTo>
                  <a:pt x="9259" y="8905"/>
                  <a:pt x="9620" y="9086"/>
                  <a:pt x="9955" y="9240"/>
                </a:cubicBezTo>
                <a:cubicBezTo>
                  <a:pt x="10457" y="9491"/>
                  <a:pt x="11026" y="9623"/>
                  <a:pt x="11595" y="9623"/>
                </a:cubicBezTo>
                <a:cubicBezTo>
                  <a:pt x="11728" y="9623"/>
                  <a:pt x="11861" y="9616"/>
                  <a:pt x="11993" y="9601"/>
                </a:cubicBezTo>
                <a:cubicBezTo>
                  <a:pt x="12638" y="9524"/>
                  <a:pt x="13257" y="9292"/>
                  <a:pt x="13824" y="8931"/>
                </a:cubicBezTo>
                <a:cubicBezTo>
                  <a:pt x="14443" y="8570"/>
                  <a:pt x="14959" y="8054"/>
                  <a:pt x="15372" y="7461"/>
                </a:cubicBezTo>
                <a:cubicBezTo>
                  <a:pt x="15681" y="6971"/>
                  <a:pt x="15887" y="6378"/>
                  <a:pt x="15965" y="5784"/>
                </a:cubicBezTo>
                <a:cubicBezTo>
                  <a:pt x="16016" y="5217"/>
                  <a:pt x="15965" y="4624"/>
                  <a:pt x="15810" y="4082"/>
                </a:cubicBezTo>
                <a:cubicBezTo>
                  <a:pt x="15655" y="3515"/>
                  <a:pt x="15423" y="2999"/>
                  <a:pt x="15114" y="2509"/>
                </a:cubicBezTo>
                <a:cubicBezTo>
                  <a:pt x="14624" y="1658"/>
                  <a:pt x="13876" y="962"/>
                  <a:pt x="12999" y="497"/>
                </a:cubicBezTo>
                <a:cubicBezTo>
                  <a:pt x="12382" y="170"/>
                  <a:pt x="11693" y="0"/>
                  <a:pt x="10997" y="0"/>
                </a:cubicBezTo>
                <a:close/>
                <a:moveTo>
                  <a:pt x="3069" y="6171"/>
                </a:moveTo>
                <a:lnTo>
                  <a:pt x="0" y="8054"/>
                </a:lnTo>
                <a:lnTo>
                  <a:pt x="1780" y="10943"/>
                </a:lnTo>
                <a:lnTo>
                  <a:pt x="4849" y="9060"/>
                </a:lnTo>
                <a:lnTo>
                  <a:pt x="3069" y="617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rot="-5775818">
            <a:off x="1288003" y="3174655"/>
            <a:ext cx="231493" cy="389663"/>
          </a:xfrm>
          <a:custGeom>
            <a:rect b="b" l="l" r="r" t="t"/>
            <a:pathLst>
              <a:path extrusionOk="0" h="15587" w="9260">
                <a:moveTo>
                  <a:pt x="5081" y="1"/>
                </a:moveTo>
                <a:lnTo>
                  <a:pt x="4901" y="3534"/>
                </a:lnTo>
                <a:lnTo>
                  <a:pt x="8279" y="3689"/>
                </a:lnTo>
                <a:lnTo>
                  <a:pt x="8434" y="130"/>
                </a:lnTo>
                <a:lnTo>
                  <a:pt x="5081" y="1"/>
                </a:lnTo>
                <a:close/>
                <a:moveTo>
                  <a:pt x="4875" y="5597"/>
                </a:moveTo>
                <a:cubicBezTo>
                  <a:pt x="4875" y="5830"/>
                  <a:pt x="4772" y="6036"/>
                  <a:pt x="4591" y="6191"/>
                </a:cubicBezTo>
                <a:cubicBezTo>
                  <a:pt x="4385" y="6371"/>
                  <a:pt x="4153" y="6526"/>
                  <a:pt x="3895" y="6655"/>
                </a:cubicBezTo>
                <a:cubicBezTo>
                  <a:pt x="3585" y="6810"/>
                  <a:pt x="3302" y="6939"/>
                  <a:pt x="2941" y="7093"/>
                </a:cubicBezTo>
                <a:cubicBezTo>
                  <a:pt x="2605" y="7222"/>
                  <a:pt x="2270" y="7403"/>
                  <a:pt x="1961" y="7609"/>
                </a:cubicBezTo>
                <a:cubicBezTo>
                  <a:pt x="1342" y="7944"/>
                  <a:pt x="852" y="8434"/>
                  <a:pt x="516" y="9053"/>
                </a:cubicBezTo>
                <a:cubicBezTo>
                  <a:pt x="233" y="9647"/>
                  <a:pt x="78" y="10266"/>
                  <a:pt x="52" y="10936"/>
                </a:cubicBezTo>
                <a:cubicBezTo>
                  <a:pt x="1" y="11633"/>
                  <a:pt x="104" y="12355"/>
                  <a:pt x="387" y="12999"/>
                </a:cubicBezTo>
                <a:cubicBezTo>
                  <a:pt x="620" y="13541"/>
                  <a:pt x="981" y="14031"/>
                  <a:pt x="1419" y="14418"/>
                </a:cubicBezTo>
                <a:cubicBezTo>
                  <a:pt x="1857" y="14779"/>
                  <a:pt x="2373" y="15063"/>
                  <a:pt x="2915" y="15243"/>
                </a:cubicBezTo>
                <a:cubicBezTo>
                  <a:pt x="3457" y="15424"/>
                  <a:pt x="4024" y="15553"/>
                  <a:pt x="4591" y="15579"/>
                </a:cubicBezTo>
                <a:cubicBezTo>
                  <a:pt x="4687" y="15584"/>
                  <a:pt x="4782" y="15586"/>
                  <a:pt x="4878" y="15586"/>
                </a:cubicBezTo>
                <a:cubicBezTo>
                  <a:pt x="5740" y="15586"/>
                  <a:pt x="6611" y="15377"/>
                  <a:pt x="7377" y="14960"/>
                </a:cubicBezTo>
                <a:cubicBezTo>
                  <a:pt x="8202" y="14521"/>
                  <a:pt x="8847" y="13825"/>
                  <a:pt x="9259" y="12974"/>
                </a:cubicBezTo>
                <a:lnTo>
                  <a:pt x="6706" y="11014"/>
                </a:lnTo>
                <a:cubicBezTo>
                  <a:pt x="6603" y="11117"/>
                  <a:pt x="6526" y="11246"/>
                  <a:pt x="6422" y="11375"/>
                </a:cubicBezTo>
                <a:cubicBezTo>
                  <a:pt x="6319" y="11529"/>
                  <a:pt x="6190" y="11658"/>
                  <a:pt x="6061" y="11787"/>
                </a:cubicBezTo>
                <a:cubicBezTo>
                  <a:pt x="5907" y="11942"/>
                  <a:pt x="5726" y="12045"/>
                  <a:pt x="5546" y="12123"/>
                </a:cubicBezTo>
                <a:cubicBezTo>
                  <a:pt x="5353" y="12208"/>
                  <a:pt x="5161" y="12258"/>
                  <a:pt x="4969" y="12258"/>
                </a:cubicBezTo>
                <a:cubicBezTo>
                  <a:pt x="4929" y="12258"/>
                  <a:pt x="4889" y="12256"/>
                  <a:pt x="4849" y="12252"/>
                </a:cubicBezTo>
                <a:cubicBezTo>
                  <a:pt x="4540" y="12252"/>
                  <a:pt x="4204" y="12123"/>
                  <a:pt x="3972" y="11942"/>
                </a:cubicBezTo>
                <a:cubicBezTo>
                  <a:pt x="3714" y="11736"/>
                  <a:pt x="3585" y="11426"/>
                  <a:pt x="3611" y="11117"/>
                </a:cubicBezTo>
                <a:cubicBezTo>
                  <a:pt x="3637" y="10807"/>
                  <a:pt x="3766" y="10524"/>
                  <a:pt x="3972" y="10291"/>
                </a:cubicBezTo>
                <a:cubicBezTo>
                  <a:pt x="4204" y="10059"/>
                  <a:pt x="4488" y="9827"/>
                  <a:pt x="4772" y="9647"/>
                </a:cubicBezTo>
                <a:cubicBezTo>
                  <a:pt x="5056" y="9492"/>
                  <a:pt x="5365" y="9337"/>
                  <a:pt x="5675" y="9208"/>
                </a:cubicBezTo>
                <a:cubicBezTo>
                  <a:pt x="5984" y="9053"/>
                  <a:pt x="6216" y="8950"/>
                  <a:pt x="6397" y="8873"/>
                </a:cubicBezTo>
                <a:cubicBezTo>
                  <a:pt x="6732" y="8718"/>
                  <a:pt x="7067" y="8512"/>
                  <a:pt x="7351" y="8228"/>
                </a:cubicBezTo>
                <a:cubicBezTo>
                  <a:pt x="7583" y="8022"/>
                  <a:pt x="7764" y="7764"/>
                  <a:pt x="7893" y="7480"/>
                </a:cubicBezTo>
                <a:cubicBezTo>
                  <a:pt x="8021" y="7222"/>
                  <a:pt x="8125" y="6939"/>
                  <a:pt x="8150" y="6655"/>
                </a:cubicBezTo>
                <a:cubicBezTo>
                  <a:pt x="8202" y="6345"/>
                  <a:pt x="8254" y="6062"/>
                  <a:pt x="8254" y="5752"/>
                </a:cubicBezTo>
                <a:lnTo>
                  <a:pt x="4875" y="559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a:off x="1562003" y="-438345"/>
            <a:ext cx="6019994" cy="6020189"/>
          </a:xfrm>
          <a:custGeom>
            <a:rect b="b" l="l" r="r" t="t"/>
            <a:pathLst>
              <a:path extrusionOk="0" h="78093" w="78093">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p:nvPr/>
        </p:nvSpPr>
        <p:spPr>
          <a:xfrm>
            <a:off x="8113599" y="502367"/>
            <a:ext cx="714938" cy="194960"/>
          </a:xfrm>
          <a:custGeom>
            <a:rect b="b" l="l" r="r" t="t"/>
            <a:pathLst>
              <a:path extrusionOk="0" h="2995" w="10983">
                <a:moveTo>
                  <a:pt x="5425" y="0"/>
                </a:moveTo>
                <a:cubicBezTo>
                  <a:pt x="4875" y="0"/>
                  <a:pt x="4440" y="677"/>
                  <a:pt x="4862" y="1188"/>
                </a:cubicBezTo>
                <a:cubicBezTo>
                  <a:pt x="4701" y="1044"/>
                  <a:pt x="4442" y="977"/>
                  <a:pt x="4179" y="977"/>
                </a:cubicBezTo>
                <a:cubicBezTo>
                  <a:pt x="3949" y="977"/>
                  <a:pt x="3718" y="1029"/>
                  <a:pt x="3548" y="1125"/>
                </a:cubicBezTo>
                <a:cubicBezTo>
                  <a:pt x="2837" y="1523"/>
                  <a:pt x="2233" y="1637"/>
                  <a:pt x="1733" y="1637"/>
                </a:cubicBezTo>
                <a:cubicBezTo>
                  <a:pt x="1063" y="1637"/>
                  <a:pt x="578" y="1433"/>
                  <a:pt x="267" y="1433"/>
                </a:cubicBezTo>
                <a:cubicBezTo>
                  <a:pt x="209" y="1433"/>
                  <a:pt x="158" y="1440"/>
                  <a:pt x="112" y="1457"/>
                </a:cubicBezTo>
                <a:cubicBezTo>
                  <a:pt x="1" y="1520"/>
                  <a:pt x="1" y="1679"/>
                  <a:pt x="80" y="1758"/>
                </a:cubicBezTo>
                <a:cubicBezTo>
                  <a:pt x="145" y="1823"/>
                  <a:pt x="227" y="1845"/>
                  <a:pt x="313" y="1845"/>
                </a:cubicBezTo>
                <a:cubicBezTo>
                  <a:pt x="479" y="1845"/>
                  <a:pt x="662" y="1763"/>
                  <a:pt x="777" y="1742"/>
                </a:cubicBezTo>
                <a:cubicBezTo>
                  <a:pt x="861" y="1723"/>
                  <a:pt x="944" y="1714"/>
                  <a:pt x="1027" y="1714"/>
                </a:cubicBezTo>
                <a:cubicBezTo>
                  <a:pt x="1413" y="1714"/>
                  <a:pt x="1787" y="1902"/>
                  <a:pt x="2138" y="2059"/>
                </a:cubicBezTo>
                <a:cubicBezTo>
                  <a:pt x="2378" y="2178"/>
                  <a:pt x="2626" y="2235"/>
                  <a:pt x="2883" y="2235"/>
                </a:cubicBezTo>
                <a:cubicBezTo>
                  <a:pt x="2966" y="2235"/>
                  <a:pt x="3051" y="2229"/>
                  <a:pt x="3136" y="2217"/>
                </a:cubicBezTo>
                <a:lnTo>
                  <a:pt x="3136" y="2217"/>
                </a:lnTo>
                <a:cubicBezTo>
                  <a:pt x="2914" y="2407"/>
                  <a:pt x="3025" y="2803"/>
                  <a:pt x="3437" y="2898"/>
                </a:cubicBezTo>
                <a:cubicBezTo>
                  <a:pt x="3724" y="2965"/>
                  <a:pt x="3998" y="2995"/>
                  <a:pt x="4247" y="2995"/>
                </a:cubicBezTo>
                <a:cubicBezTo>
                  <a:pt x="5111" y="2995"/>
                  <a:pt x="5679" y="2644"/>
                  <a:pt x="5495" y="2312"/>
                </a:cubicBezTo>
                <a:cubicBezTo>
                  <a:pt x="5595" y="2272"/>
                  <a:pt x="5695" y="2255"/>
                  <a:pt x="5794" y="2255"/>
                </a:cubicBezTo>
                <a:cubicBezTo>
                  <a:pt x="6247" y="2255"/>
                  <a:pt x="6692" y="2604"/>
                  <a:pt x="7094" y="2708"/>
                </a:cubicBezTo>
                <a:cubicBezTo>
                  <a:pt x="7242" y="2741"/>
                  <a:pt x="7386" y="2758"/>
                  <a:pt x="7520" y="2758"/>
                </a:cubicBezTo>
                <a:cubicBezTo>
                  <a:pt x="7963" y="2758"/>
                  <a:pt x="8301" y="2574"/>
                  <a:pt x="8314" y="2185"/>
                </a:cubicBezTo>
                <a:cubicBezTo>
                  <a:pt x="8314" y="2185"/>
                  <a:pt x="8829" y="2378"/>
                  <a:pt x="9405" y="2378"/>
                </a:cubicBezTo>
                <a:cubicBezTo>
                  <a:pt x="9748" y="2378"/>
                  <a:pt x="10114" y="2309"/>
                  <a:pt x="10404" y="2090"/>
                </a:cubicBezTo>
                <a:cubicBezTo>
                  <a:pt x="10982" y="1642"/>
                  <a:pt x="10715" y="849"/>
                  <a:pt x="10157" y="849"/>
                </a:cubicBezTo>
                <a:cubicBezTo>
                  <a:pt x="10104" y="849"/>
                  <a:pt x="10049" y="856"/>
                  <a:pt x="9992" y="871"/>
                </a:cubicBezTo>
                <a:cubicBezTo>
                  <a:pt x="9580" y="982"/>
                  <a:pt x="9232" y="1220"/>
                  <a:pt x="8947" y="1536"/>
                </a:cubicBezTo>
                <a:cubicBezTo>
                  <a:pt x="8931" y="1188"/>
                  <a:pt x="8820" y="855"/>
                  <a:pt x="8646" y="555"/>
                </a:cubicBezTo>
                <a:cubicBezTo>
                  <a:pt x="8490" y="326"/>
                  <a:pt x="8242" y="198"/>
                  <a:pt x="7987" y="198"/>
                </a:cubicBezTo>
                <a:cubicBezTo>
                  <a:pt x="7906" y="198"/>
                  <a:pt x="7824" y="211"/>
                  <a:pt x="7744" y="238"/>
                </a:cubicBezTo>
                <a:cubicBezTo>
                  <a:pt x="7379" y="396"/>
                  <a:pt x="7221" y="887"/>
                  <a:pt x="6825" y="919"/>
                </a:cubicBezTo>
                <a:cubicBezTo>
                  <a:pt x="6813" y="920"/>
                  <a:pt x="6802" y="920"/>
                  <a:pt x="6791" y="920"/>
                </a:cubicBezTo>
                <a:cubicBezTo>
                  <a:pt x="6355" y="920"/>
                  <a:pt x="6152" y="343"/>
                  <a:pt x="5828" y="127"/>
                </a:cubicBezTo>
                <a:cubicBezTo>
                  <a:pt x="5693" y="39"/>
                  <a:pt x="5556" y="0"/>
                  <a:pt x="54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2194374" y="126942"/>
            <a:ext cx="714938" cy="194960"/>
          </a:xfrm>
          <a:custGeom>
            <a:rect b="b" l="l" r="r" t="t"/>
            <a:pathLst>
              <a:path extrusionOk="0" h="2995" w="10983">
                <a:moveTo>
                  <a:pt x="5425" y="0"/>
                </a:moveTo>
                <a:cubicBezTo>
                  <a:pt x="4875" y="0"/>
                  <a:pt x="4440" y="677"/>
                  <a:pt x="4862" y="1188"/>
                </a:cubicBezTo>
                <a:cubicBezTo>
                  <a:pt x="4701" y="1044"/>
                  <a:pt x="4442" y="977"/>
                  <a:pt x="4179" y="977"/>
                </a:cubicBezTo>
                <a:cubicBezTo>
                  <a:pt x="3949" y="977"/>
                  <a:pt x="3718" y="1029"/>
                  <a:pt x="3548" y="1125"/>
                </a:cubicBezTo>
                <a:cubicBezTo>
                  <a:pt x="2837" y="1523"/>
                  <a:pt x="2233" y="1637"/>
                  <a:pt x="1733" y="1637"/>
                </a:cubicBezTo>
                <a:cubicBezTo>
                  <a:pt x="1063" y="1637"/>
                  <a:pt x="578" y="1433"/>
                  <a:pt x="267" y="1433"/>
                </a:cubicBezTo>
                <a:cubicBezTo>
                  <a:pt x="209" y="1433"/>
                  <a:pt x="158" y="1440"/>
                  <a:pt x="112" y="1457"/>
                </a:cubicBezTo>
                <a:cubicBezTo>
                  <a:pt x="1" y="1520"/>
                  <a:pt x="1" y="1679"/>
                  <a:pt x="80" y="1758"/>
                </a:cubicBezTo>
                <a:cubicBezTo>
                  <a:pt x="145" y="1823"/>
                  <a:pt x="227" y="1845"/>
                  <a:pt x="313" y="1845"/>
                </a:cubicBezTo>
                <a:cubicBezTo>
                  <a:pt x="479" y="1845"/>
                  <a:pt x="662" y="1763"/>
                  <a:pt x="777" y="1742"/>
                </a:cubicBezTo>
                <a:cubicBezTo>
                  <a:pt x="861" y="1723"/>
                  <a:pt x="944" y="1714"/>
                  <a:pt x="1027" y="1714"/>
                </a:cubicBezTo>
                <a:cubicBezTo>
                  <a:pt x="1413" y="1714"/>
                  <a:pt x="1787" y="1902"/>
                  <a:pt x="2138" y="2059"/>
                </a:cubicBezTo>
                <a:cubicBezTo>
                  <a:pt x="2378" y="2178"/>
                  <a:pt x="2626" y="2235"/>
                  <a:pt x="2883" y="2235"/>
                </a:cubicBezTo>
                <a:cubicBezTo>
                  <a:pt x="2966" y="2235"/>
                  <a:pt x="3051" y="2229"/>
                  <a:pt x="3136" y="2217"/>
                </a:cubicBezTo>
                <a:lnTo>
                  <a:pt x="3136" y="2217"/>
                </a:lnTo>
                <a:cubicBezTo>
                  <a:pt x="2914" y="2407"/>
                  <a:pt x="3025" y="2803"/>
                  <a:pt x="3437" y="2898"/>
                </a:cubicBezTo>
                <a:cubicBezTo>
                  <a:pt x="3724" y="2965"/>
                  <a:pt x="3998" y="2995"/>
                  <a:pt x="4247" y="2995"/>
                </a:cubicBezTo>
                <a:cubicBezTo>
                  <a:pt x="5111" y="2995"/>
                  <a:pt x="5679" y="2644"/>
                  <a:pt x="5495" y="2312"/>
                </a:cubicBezTo>
                <a:cubicBezTo>
                  <a:pt x="5595" y="2272"/>
                  <a:pt x="5695" y="2255"/>
                  <a:pt x="5794" y="2255"/>
                </a:cubicBezTo>
                <a:cubicBezTo>
                  <a:pt x="6247" y="2255"/>
                  <a:pt x="6692" y="2604"/>
                  <a:pt x="7094" y="2708"/>
                </a:cubicBezTo>
                <a:cubicBezTo>
                  <a:pt x="7242" y="2741"/>
                  <a:pt x="7386" y="2758"/>
                  <a:pt x="7520" y="2758"/>
                </a:cubicBezTo>
                <a:cubicBezTo>
                  <a:pt x="7963" y="2758"/>
                  <a:pt x="8301" y="2574"/>
                  <a:pt x="8314" y="2185"/>
                </a:cubicBezTo>
                <a:cubicBezTo>
                  <a:pt x="8314" y="2185"/>
                  <a:pt x="8829" y="2378"/>
                  <a:pt x="9405" y="2378"/>
                </a:cubicBezTo>
                <a:cubicBezTo>
                  <a:pt x="9748" y="2378"/>
                  <a:pt x="10114" y="2309"/>
                  <a:pt x="10404" y="2090"/>
                </a:cubicBezTo>
                <a:cubicBezTo>
                  <a:pt x="10982" y="1642"/>
                  <a:pt x="10715" y="849"/>
                  <a:pt x="10157" y="849"/>
                </a:cubicBezTo>
                <a:cubicBezTo>
                  <a:pt x="10104" y="849"/>
                  <a:pt x="10049" y="856"/>
                  <a:pt x="9992" y="871"/>
                </a:cubicBezTo>
                <a:cubicBezTo>
                  <a:pt x="9580" y="982"/>
                  <a:pt x="9232" y="1220"/>
                  <a:pt x="8947" y="1536"/>
                </a:cubicBezTo>
                <a:cubicBezTo>
                  <a:pt x="8931" y="1188"/>
                  <a:pt x="8820" y="855"/>
                  <a:pt x="8646" y="555"/>
                </a:cubicBezTo>
                <a:cubicBezTo>
                  <a:pt x="8490" y="326"/>
                  <a:pt x="8242" y="198"/>
                  <a:pt x="7987" y="198"/>
                </a:cubicBezTo>
                <a:cubicBezTo>
                  <a:pt x="7906" y="198"/>
                  <a:pt x="7824" y="211"/>
                  <a:pt x="7744" y="238"/>
                </a:cubicBezTo>
                <a:cubicBezTo>
                  <a:pt x="7379" y="396"/>
                  <a:pt x="7221" y="887"/>
                  <a:pt x="6825" y="919"/>
                </a:cubicBezTo>
                <a:cubicBezTo>
                  <a:pt x="6813" y="920"/>
                  <a:pt x="6802" y="920"/>
                  <a:pt x="6791" y="920"/>
                </a:cubicBezTo>
                <a:cubicBezTo>
                  <a:pt x="6355" y="920"/>
                  <a:pt x="6152" y="343"/>
                  <a:pt x="5828" y="127"/>
                </a:cubicBezTo>
                <a:cubicBezTo>
                  <a:pt x="5693" y="39"/>
                  <a:pt x="5556" y="0"/>
                  <a:pt x="54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57812" y="1608245"/>
            <a:ext cx="701236" cy="192014"/>
          </a:xfrm>
          <a:custGeom>
            <a:rect b="b" l="l" r="r" t="t"/>
            <a:pathLst>
              <a:path extrusionOk="0" h="4276" w="15616">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rot="-3847606">
            <a:off x="3242225" y="2097902"/>
            <a:ext cx="484896" cy="305338"/>
          </a:xfrm>
          <a:custGeom>
            <a:rect b="b" l="l" r="r" t="t"/>
            <a:pathLst>
              <a:path extrusionOk="0" h="12213" w="19395">
                <a:moveTo>
                  <a:pt x="13461" y="0"/>
                </a:moveTo>
                <a:cubicBezTo>
                  <a:pt x="13332" y="0"/>
                  <a:pt x="13204" y="5"/>
                  <a:pt x="13076" y="14"/>
                </a:cubicBezTo>
                <a:lnTo>
                  <a:pt x="12509" y="3882"/>
                </a:lnTo>
                <a:cubicBezTo>
                  <a:pt x="12689" y="3908"/>
                  <a:pt x="12870" y="3934"/>
                  <a:pt x="13076" y="3960"/>
                </a:cubicBezTo>
                <a:cubicBezTo>
                  <a:pt x="13283" y="3986"/>
                  <a:pt x="13515" y="4011"/>
                  <a:pt x="13747" y="4089"/>
                </a:cubicBezTo>
                <a:cubicBezTo>
                  <a:pt x="13979" y="4166"/>
                  <a:pt x="14211" y="4269"/>
                  <a:pt x="14417" y="4424"/>
                </a:cubicBezTo>
                <a:cubicBezTo>
                  <a:pt x="14624" y="4579"/>
                  <a:pt x="14830" y="4811"/>
                  <a:pt x="14933" y="5069"/>
                </a:cubicBezTo>
                <a:cubicBezTo>
                  <a:pt x="15139" y="5404"/>
                  <a:pt x="15191" y="5817"/>
                  <a:pt x="15139" y="6204"/>
                </a:cubicBezTo>
                <a:cubicBezTo>
                  <a:pt x="15062" y="6590"/>
                  <a:pt x="14830" y="6900"/>
                  <a:pt x="14495" y="7055"/>
                </a:cubicBezTo>
                <a:cubicBezTo>
                  <a:pt x="14273" y="7166"/>
                  <a:pt x="14051" y="7218"/>
                  <a:pt x="13829" y="7218"/>
                </a:cubicBezTo>
                <a:cubicBezTo>
                  <a:pt x="13690" y="7218"/>
                  <a:pt x="13551" y="7198"/>
                  <a:pt x="13411" y="7158"/>
                </a:cubicBezTo>
                <a:cubicBezTo>
                  <a:pt x="12999" y="7080"/>
                  <a:pt x="12612" y="6926"/>
                  <a:pt x="12251" y="6719"/>
                </a:cubicBezTo>
                <a:cubicBezTo>
                  <a:pt x="11864" y="6513"/>
                  <a:pt x="11529" y="6281"/>
                  <a:pt x="11193" y="6049"/>
                </a:cubicBezTo>
                <a:cubicBezTo>
                  <a:pt x="10858" y="5817"/>
                  <a:pt x="10626" y="5610"/>
                  <a:pt x="10446" y="5481"/>
                </a:cubicBezTo>
                <a:cubicBezTo>
                  <a:pt x="10059" y="5198"/>
                  <a:pt x="9646" y="4991"/>
                  <a:pt x="9208" y="4837"/>
                </a:cubicBezTo>
                <a:cubicBezTo>
                  <a:pt x="8912" y="4758"/>
                  <a:pt x="8632" y="4724"/>
                  <a:pt x="8343" y="4724"/>
                </a:cubicBezTo>
                <a:cubicBezTo>
                  <a:pt x="8254" y="4724"/>
                  <a:pt x="8164" y="4727"/>
                  <a:pt x="8073" y="4733"/>
                </a:cubicBezTo>
                <a:cubicBezTo>
                  <a:pt x="7712" y="4733"/>
                  <a:pt x="7376" y="4811"/>
                  <a:pt x="7041" y="4966"/>
                </a:cubicBezTo>
                <a:cubicBezTo>
                  <a:pt x="6680" y="5069"/>
                  <a:pt x="6371" y="5249"/>
                  <a:pt x="6035" y="5404"/>
                </a:cubicBezTo>
                <a:lnTo>
                  <a:pt x="7892" y="9015"/>
                </a:lnTo>
                <a:cubicBezTo>
                  <a:pt x="8027" y="8940"/>
                  <a:pt x="8189" y="8899"/>
                  <a:pt x="8351" y="8899"/>
                </a:cubicBezTo>
                <a:cubicBezTo>
                  <a:pt x="8467" y="8899"/>
                  <a:pt x="8584" y="8920"/>
                  <a:pt x="8692" y="8963"/>
                </a:cubicBezTo>
                <a:cubicBezTo>
                  <a:pt x="9027" y="9092"/>
                  <a:pt x="9337" y="9247"/>
                  <a:pt x="9620" y="9453"/>
                </a:cubicBezTo>
                <a:cubicBezTo>
                  <a:pt x="9930" y="9660"/>
                  <a:pt x="10291" y="9917"/>
                  <a:pt x="10626" y="10175"/>
                </a:cubicBezTo>
                <a:cubicBezTo>
                  <a:pt x="10987" y="10459"/>
                  <a:pt x="11374" y="10717"/>
                  <a:pt x="11787" y="10923"/>
                </a:cubicBezTo>
                <a:cubicBezTo>
                  <a:pt x="12473" y="11340"/>
                  <a:pt x="13251" y="11570"/>
                  <a:pt x="14035" y="11570"/>
                </a:cubicBezTo>
                <a:cubicBezTo>
                  <a:pt x="14076" y="11570"/>
                  <a:pt x="14118" y="11569"/>
                  <a:pt x="14159" y="11568"/>
                </a:cubicBezTo>
                <a:cubicBezTo>
                  <a:pt x="14959" y="11516"/>
                  <a:pt x="15707" y="11284"/>
                  <a:pt x="16429" y="10923"/>
                </a:cubicBezTo>
                <a:cubicBezTo>
                  <a:pt x="17203" y="10562"/>
                  <a:pt x="17873" y="10021"/>
                  <a:pt x="18415" y="9324"/>
                </a:cubicBezTo>
                <a:cubicBezTo>
                  <a:pt x="18853" y="8757"/>
                  <a:pt x="19137" y="8086"/>
                  <a:pt x="19292" y="7390"/>
                </a:cubicBezTo>
                <a:cubicBezTo>
                  <a:pt x="19395" y="6719"/>
                  <a:pt x="19395" y="5997"/>
                  <a:pt x="19266" y="5327"/>
                </a:cubicBezTo>
                <a:cubicBezTo>
                  <a:pt x="19137" y="4656"/>
                  <a:pt x="18905" y="4011"/>
                  <a:pt x="18595" y="3392"/>
                </a:cubicBezTo>
                <a:cubicBezTo>
                  <a:pt x="18080" y="2335"/>
                  <a:pt x="17280" y="1432"/>
                  <a:pt x="16274" y="787"/>
                </a:cubicBezTo>
                <a:cubicBezTo>
                  <a:pt x="15430" y="263"/>
                  <a:pt x="14445" y="0"/>
                  <a:pt x="13461" y="0"/>
                </a:cubicBezTo>
                <a:close/>
                <a:moveTo>
                  <a:pt x="3843" y="6616"/>
                </a:moveTo>
                <a:lnTo>
                  <a:pt x="0" y="8576"/>
                </a:lnTo>
                <a:lnTo>
                  <a:pt x="1857" y="12213"/>
                </a:lnTo>
                <a:lnTo>
                  <a:pt x="5700" y="10253"/>
                </a:lnTo>
                <a:lnTo>
                  <a:pt x="3843" y="661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flipH="1" rot="9000128">
            <a:off x="5524342" y="2034761"/>
            <a:ext cx="393375" cy="438653"/>
          </a:xfrm>
          <a:custGeom>
            <a:rect b="b" l="l" r="r" t="t"/>
            <a:pathLst>
              <a:path extrusionOk="0" h="17545" w="15734">
                <a:moveTo>
                  <a:pt x="3586" y="1"/>
                </a:moveTo>
                <a:lnTo>
                  <a:pt x="1" y="1987"/>
                </a:lnTo>
                <a:lnTo>
                  <a:pt x="2090" y="5752"/>
                </a:lnTo>
                <a:lnTo>
                  <a:pt x="5649" y="3792"/>
                </a:lnTo>
                <a:lnTo>
                  <a:pt x="3586" y="1"/>
                </a:lnTo>
                <a:close/>
                <a:moveTo>
                  <a:pt x="6809" y="6010"/>
                </a:moveTo>
                <a:lnTo>
                  <a:pt x="3225" y="7970"/>
                </a:lnTo>
                <a:cubicBezTo>
                  <a:pt x="3405" y="8306"/>
                  <a:pt x="3586" y="8615"/>
                  <a:pt x="3792" y="8925"/>
                </a:cubicBezTo>
                <a:cubicBezTo>
                  <a:pt x="4205" y="9544"/>
                  <a:pt x="4824" y="9982"/>
                  <a:pt x="5520" y="10214"/>
                </a:cubicBezTo>
                <a:cubicBezTo>
                  <a:pt x="5907" y="10322"/>
                  <a:pt x="6294" y="10375"/>
                  <a:pt x="6681" y="10375"/>
                </a:cubicBezTo>
                <a:cubicBezTo>
                  <a:pt x="6758" y="10375"/>
                  <a:pt x="6835" y="10373"/>
                  <a:pt x="6913" y="10369"/>
                </a:cubicBezTo>
                <a:cubicBezTo>
                  <a:pt x="7145" y="10369"/>
                  <a:pt x="7428" y="10369"/>
                  <a:pt x="7841" y="10343"/>
                </a:cubicBezTo>
                <a:cubicBezTo>
                  <a:pt x="7962" y="10335"/>
                  <a:pt x="8083" y="10332"/>
                  <a:pt x="8204" y="10332"/>
                </a:cubicBezTo>
                <a:cubicBezTo>
                  <a:pt x="8498" y="10332"/>
                  <a:pt x="8795" y="10351"/>
                  <a:pt x="9105" y="10369"/>
                </a:cubicBezTo>
                <a:cubicBezTo>
                  <a:pt x="9518" y="10420"/>
                  <a:pt x="9930" y="10498"/>
                  <a:pt x="10317" y="10653"/>
                </a:cubicBezTo>
                <a:cubicBezTo>
                  <a:pt x="10652" y="10781"/>
                  <a:pt x="10962" y="11014"/>
                  <a:pt x="11142" y="11349"/>
                </a:cubicBezTo>
                <a:cubicBezTo>
                  <a:pt x="11349" y="11684"/>
                  <a:pt x="11349" y="12071"/>
                  <a:pt x="11194" y="12406"/>
                </a:cubicBezTo>
                <a:cubicBezTo>
                  <a:pt x="11039" y="12767"/>
                  <a:pt x="10755" y="13077"/>
                  <a:pt x="10394" y="13257"/>
                </a:cubicBezTo>
                <a:cubicBezTo>
                  <a:pt x="10162" y="13412"/>
                  <a:pt x="9879" y="13490"/>
                  <a:pt x="9595" y="13490"/>
                </a:cubicBezTo>
                <a:cubicBezTo>
                  <a:pt x="9337" y="13490"/>
                  <a:pt x="9105" y="13464"/>
                  <a:pt x="8847" y="13386"/>
                </a:cubicBezTo>
                <a:cubicBezTo>
                  <a:pt x="8641" y="13309"/>
                  <a:pt x="8434" y="13232"/>
                  <a:pt x="8228" y="13128"/>
                </a:cubicBezTo>
                <a:cubicBezTo>
                  <a:pt x="8073" y="13025"/>
                  <a:pt x="7893" y="12948"/>
                  <a:pt x="7712" y="12871"/>
                </a:cubicBezTo>
                <a:lnTo>
                  <a:pt x="6010" y="16378"/>
                </a:lnTo>
                <a:cubicBezTo>
                  <a:pt x="6913" y="17100"/>
                  <a:pt x="7996" y="17487"/>
                  <a:pt x="9105" y="17539"/>
                </a:cubicBezTo>
                <a:cubicBezTo>
                  <a:pt x="9190" y="17542"/>
                  <a:pt x="9276" y="17544"/>
                  <a:pt x="9361" y="17544"/>
                </a:cubicBezTo>
                <a:cubicBezTo>
                  <a:pt x="10461" y="17544"/>
                  <a:pt x="11552" y="17238"/>
                  <a:pt x="12509" y="16688"/>
                </a:cubicBezTo>
                <a:cubicBezTo>
                  <a:pt x="13102" y="16378"/>
                  <a:pt x="13644" y="15965"/>
                  <a:pt x="14134" y="15475"/>
                </a:cubicBezTo>
                <a:cubicBezTo>
                  <a:pt x="14624" y="14985"/>
                  <a:pt x="15037" y="14392"/>
                  <a:pt x="15320" y="13773"/>
                </a:cubicBezTo>
                <a:cubicBezTo>
                  <a:pt x="15604" y="13103"/>
                  <a:pt x="15733" y="12381"/>
                  <a:pt x="15682" y="11658"/>
                </a:cubicBezTo>
                <a:cubicBezTo>
                  <a:pt x="15630" y="10807"/>
                  <a:pt x="15372" y="9982"/>
                  <a:pt x="14934" y="9234"/>
                </a:cubicBezTo>
                <a:cubicBezTo>
                  <a:pt x="14573" y="8538"/>
                  <a:pt x="14057" y="7919"/>
                  <a:pt x="13412" y="7429"/>
                </a:cubicBezTo>
                <a:cubicBezTo>
                  <a:pt x="12741" y="6939"/>
                  <a:pt x="11942" y="6655"/>
                  <a:pt x="11091" y="6629"/>
                </a:cubicBezTo>
                <a:cubicBezTo>
                  <a:pt x="10834" y="6599"/>
                  <a:pt x="10568" y="6586"/>
                  <a:pt x="10299" y="6586"/>
                </a:cubicBezTo>
                <a:cubicBezTo>
                  <a:pt x="10108" y="6586"/>
                  <a:pt x="9916" y="6593"/>
                  <a:pt x="9724" y="6603"/>
                </a:cubicBezTo>
                <a:cubicBezTo>
                  <a:pt x="9285" y="6629"/>
                  <a:pt x="8873" y="6629"/>
                  <a:pt x="8486" y="6629"/>
                </a:cubicBezTo>
                <a:cubicBezTo>
                  <a:pt x="8125" y="6629"/>
                  <a:pt x="7790" y="6578"/>
                  <a:pt x="7454" y="6500"/>
                </a:cubicBezTo>
                <a:cubicBezTo>
                  <a:pt x="7171" y="6449"/>
                  <a:pt x="6938" y="6268"/>
                  <a:pt x="6809" y="60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rot="-4520723">
            <a:off x="7495586" y="4018857"/>
            <a:ext cx="292760" cy="244358"/>
          </a:xfrm>
          <a:custGeom>
            <a:rect b="b" l="l" r="r" t="t"/>
            <a:pathLst>
              <a:path extrusionOk="0" h="9774" w="11710">
                <a:moveTo>
                  <a:pt x="9904" y="1"/>
                </a:moveTo>
                <a:lnTo>
                  <a:pt x="7893" y="1909"/>
                </a:lnTo>
                <a:lnTo>
                  <a:pt x="9698" y="3818"/>
                </a:lnTo>
                <a:lnTo>
                  <a:pt x="11710" y="1909"/>
                </a:lnTo>
                <a:lnTo>
                  <a:pt x="9904" y="1"/>
                </a:lnTo>
                <a:close/>
                <a:moveTo>
                  <a:pt x="3277" y="2502"/>
                </a:moveTo>
                <a:cubicBezTo>
                  <a:pt x="2991" y="2502"/>
                  <a:pt x="2704" y="2548"/>
                  <a:pt x="2425" y="2632"/>
                </a:cubicBezTo>
                <a:cubicBezTo>
                  <a:pt x="1961" y="2812"/>
                  <a:pt x="1522" y="3096"/>
                  <a:pt x="1161" y="3457"/>
                </a:cubicBezTo>
                <a:cubicBezTo>
                  <a:pt x="749" y="3818"/>
                  <a:pt x="413" y="4282"/>
                  <a:pt x="233" y="4798"/>
                </a:cubicBezTo>
                <a:cubicBezTo>
                  <a:pt x="52" y="5236"/>
                  <a:pt x="1" y="5701"/>
                  <a:pt x="52" y="6139"/>
                </a:cubicBezTo>
                <a:cubicBezTo>
                  <a:pt x="104" y="6603"/>
                  <a:pt x="233" y="7016"/>
                  <a:pt x="439" y="7429"/>
                </a:cubicBezTo>
                <a:cubicBezTo>
                  <a:pt x="645" y="7815"/>
                  <a:pt x="903" y="8177"/>
                  <a:pt x="1213" y="8486"/>
                </a:cubicBezTo>
                <a:cubicBezTo>
                  <a:pt x="1703" y="9053"/>
                  <a:pt x="2373" y="9440"/>
                  <a:pt x="3096" y="9647"/>
                </a:cubicBezTo>
                <a:cubicBezTo>
                  <a:pt x="3386" y="9733"/>
                  <a:pt x="3686" y="9774"/>
                  <a:pt x="3987" y="9774"/>
                </a:cubicBezTo>
                <a:cubicBezTo>
                  <a:pt x="4407" y="9774"/>
                  <a:pt x="4831" y="9694"/>
                  <a:pt x="5236" y="9543"/>
                </a:cubicBezTo>
                <a:lnTo>
                  <a:pt x="4875" y="7068"/>
                </a:lnTo>
                <a:cubicBezTo>
                  <a:pt x="4746" y="7068"/>
                  <a:pt x="4617" y="7093"/>
                  <a:pt x="4514" y="7119"/>
                </a:cubicBezTo>
                <a:cubicBezTo>
                  <a:pt x="4359" y="7145"/>
                  <a:pt x="4205" y="7171"/>
                  <a:pt x="4076" y="7171"/>
                </a:cubicBezTo>
                <a:cubicBezTo>
                  <a:pt x="3921" y="7145"/>
                  <a:pt x="3740" y="7119"/>
                  <a:pt x="3611" y="7093"/>
                </a:cubicBezTo>
                <a:cubicBezTo>
                  <a:pt x="3431" y="7016"/>
                  <a:pt x="3276" y="6913"/>
                  <a:pt x="3147" y="6784"/>
                </a:cubicBezTo>
                <a:cubicBezTo>
                  <a:pt x="2967" y="6603"/>
                  <a:pt x="2863" y="6371"/>
                  <a:pt x="2838" y="6113"/>
                </a:cubicBezTo>
                <a:cubicBezTo>
                  <a:pt x="2812" y="5881"/>
                  <a:pt x="2889" y="5623"/>
                  <a:pt x="3070" y="5468"/>
                </a:cubicBezTo>
                <a:cubicBezTo>
                  <a:pt x="3250" y="5288"/>
                  <a:pt x="3482" y="5211"/>
                  <a:pt x="3715" y="5211"/>
                </a:cubicBezTo>
                <a:cubicBezTo>
                  <a:pt x="3784" y="5204"/>
                  <a:pt x="3855" y="5200"/>
                  <a:pt x="3926" y="5200"/>
                </a:cubicBezTo>
                <a:cubicBezTo>
                  <a:pt x="4123" y="5200"/>
                  <a:pt x="4325" y="5224"/>
                  <a:pt x="4514" y="5262"/>
                </a:cubicBezTo>
                <a:cubicBezTo>
                  <a:pt x="4772" y="5314"/>
                  <a:pt x="5030" y="5391"/>
                  <a:pt x="5288" y="5494"/>
                </a:cubicBezTo>
                <a:cubicBezTo>
                  <a:pt x="5520" y="5572"/>
                  <a:pt x="5726" y="5649"/>
                  <a:pt x="5855" y="5701"/>
                </a:cubicBezTo>
                <a:cubicBezTo>
                  <a:pt x="6139" y="5804"/>
                  <a:pt x="6423" y="5855"/>
                  <a:pt x="6732" y="5855"/>
                </a:cubicBezTo>
                <a:cubicBezTo>
                  <a:pt x="6964" y="5855"/>
                  <a:pt x="7222" y="5830"/>
                  <a:pt x="7454" y="5726"/>
                </a:cubicBezTo>
                <a:cubicBezTo>
                  <a:pt x="7661" y="5649"/>
                  <a:pt x="7867" y="5546"/>
                  <a:pt x="8047" y="5417"/>
                </a:cubicBezTo>
                <a:cubicBezTo>
                  <a:pt x="8228" y="5262"/>
                  <a:pt x="8409" y="5107"/>
                  <a:pt x="8563" y="4953"/>
                </a:cubicBezTo>
                <a:lnTo>
                  <a:pt x="6758" y="3070"/>
                </a:lnTo>
                <a:cubicBezTo>
                  <a:pt x="6646" y="3160"/>
                  <a:pt x="6495" y="3230"/>
                  <a:pt x="6339" y="3230"/>
                </a:cubicBezTo>
                <a:cubicBezTo>
                  <a:pt x="6315" y="3230"/>
                  <a:pt x="6292" y="3228"/>
                  <a:pt x="6268" y="3225"/>
                </a:cubicBezTo>
                <a:cubicBezTo>
                  <a:pt x="6036" y="3225"/>
                  <a:pt x="5829" y="3173"/>
                  <a:pt x="5623" y="3122"/>
                </a:cubicBezTo>
                <a:cubicBezTo>
                  <a:pt x="5365" y="3044"/>
                  <a:pt x="5107" y="2941"/>
                  <a:pt x="4849" y="2838"/>
                </a:cubicBezTo>
                <a:cubicBezTo>
                  <a:pt x="4591" y="2735"/>
                  <a:pt x="4308" y="2657"/>
                  <a:pt x="3998" y="2606"/>
                </a:cubicBezTo>
                <a:cubicBezTo>
                  <a:pt x="3762" y="2535"/>
                  <a:pt x="3520" y="2502"/>
                  <a:pt x="3277" y="25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txBox="1"/>
          <p:nvPr>
            <p:ph type="title"/>
          </p:nvPr>
        </p:nvSpPr>
        <p:spPr>
          <a:xfrm>
            <a:off x="2418000" y="539500"/>
            <a:ext cx="4320900" cy="9483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3" name="Google Shape;193;p5"/>
          <p:cNvSpPr txBox="1"/>
          <p:nvPr>
            <p:ph idx="1" type="subTitle"/>
          </p:nvPr>
        </p:nvSpPr>
        <p:spPr>
          <a:xfrm>
            <a:off x="2194375" y="3381874"/>
            <a:ext cx="2233800" cy="1187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94" name="Google Shape;194;p5"/>
          <p:cNvSpPr txBox="1"/>
          <p:nvPr>
            <p:ph idx="2" type="subTitle"/>
          </p:nvPr>
        </p:nvSpPr>
        <p:spPr>
          <a:xfrm>
            <a:off x="4722500" y="3381874"/>
            <a:ext cx="2233800" cy="1187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95" name="Google Shape;195;p5"/>
          <p:cNvSpPr txBox="1"/>
          <p:nvPr>
            <p:ph idx="3" type="subTitle"/>
          </p:nvPr>
        </p:nvSpPr>
        <p:spPr>
          <a:xfrm>
            <a:off x="1684975" y="2690624"/>
            <a:ext cx="2743200" cy="6912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800"/>
              <a:buFont typeface="Candal"/>
              <a:buNone/>
              <a:defRPr>
                <a:latin typeface="Candal"/>
                <a:ea typeface="Candal"/>
                <a:cs typeface="Candal"/>
                <a:sym typeface="Candal"/>
              </a:defRPr>
            </a:lvl1pPr>
            <a:lvl2pPr lvl="1">
              <a:spcBef>
                <a:spcPts val="1600"/>
              </a:spcBef>
              <a:spcAft>
                <a:spcPts val="0"/>
              </a:spcAft>
              <a:buSzPts val="1400"/>
              <a:buFont typeface="Candal"/>
              <a:buNone/>
              <a:defRPr>
                <a:latin typeface="Candal"/>
                <a:ea typeface="Candal"/>
                <a:cs typeface="Candal"/>
                <a:sym typeface="Candal"/>
              </a:defRPr>
            </a:lvl2pPr>
            <a:lvl3pPr lvl="2">
              <a:spcBef>
                <a:spcPts val="1600"/>
              </a:spcBef>
              <a:spcAft>
                <a:spcPts val="0"/>
              </a:spcAft>
              <a:buSzPts val="1400"/>
              <a:buFont typeface="Candal"/>
              <a:buNone/>
              <a:defRPr>
                <a:latin typeface="Candal"/>
                <a:ea typeface="Candal"/>
                <a:cs typeface="Candal"/>
                <a:sym typeface="Candal"/>
              </a:defRPr>
            </a:lvl3pPr>
            <a:lvl4pPr lvl="3">
              <a:spcBef>
                <a:spcPts val="1600"/>
              </a:spcBef>
              <a:spcAft>
                <a:spcPts val="0"/>
              </a:spcAft>
              <a:buSzPts val="1400"/>
              <a:buFont typeface="Candal"/>
              <a:buNone/>
              <a:defRPr>
                <a:latin typeface="Candal"/>
                <a:ea typeface="Candal"/>
                <a:cs typeface="Candal"/>
                <a:sym typeface="Candal"/>
              </a:defRPr>
            </a:lvl4pPr>
            <a:lvl5pPr lvl="4">
              <a:spcBef>
                <a:spcPts val="1600"/>
              </a:spcBef>
              <a:spcAft>
                <a:spcPts val="0"/>
              </a:spcAft>
              <a:buSzPts val="1400"/>
              <a:buFont typeface="Candal"/>
              <a:buNone/>
              <a:defRPr>
                <a:latin typeface="Candal"/>
                <a:ea typeface="Candal"/>
                <a:cs typeface="Candal"/>
                <a:sym typeface="Candal"/>
              </a:defRPr>
            </a:lvl5pPr>
            <a:lvl6pPr lvl="5">
              <a:spcBef>
                <a:spcPts val="1600"/>
              </a:spcBef>
              <a:spcAft>
                <a:spcPts val="0"/>
              </a:spcAft>
              <a:buSzPts val="1400"/>
              <a:buFont typeface="Candal"/>
              <a:buNone/>
              <a:defRPr>
                <a:latin typeface="Candal"/>
                <a:ea typeface="Candal"/>
                <a:cs typeface="Candal"/>
                <a:sym typeface="Candal"/>
              </a:defRPr>
            </a:lvl6pPr>
            <a:lvl7pPr lvl="6">
              <a:spcBef>
                <a:spcPts val="1600"/>
              </a:spcBef>
              <a:spcAft>
                <a:spcPts val="0"/>
              </a:spcAft>
              <a:buSzPts val="1400"/>
              <a:buFont typeface="Candal"/>
              <a:buNone/>
              <a:defRPr>
                <a:latin typeface="Candal"/>
                <a:ea typeface="Candal"/>
                <a:cs typeface="Candal"/>
                <a:sym typeface="Candal"/>
              </a:defRPr>
            </a:lvl7pPr>
            <a:lvl8pPr lvl="7">
              <a:spcBef>
                <a:spcPts val="1600"/>
              </a:spcBef>
              <a:spcAft>
                <a:spcPts val="0"/>
              </a:spcAft>
              <a:buSzPts val="1400"/>
              <a:buFont typeface="Candal"/>
              <a:buNone/>
              <a:defRPr>
                <a:latin typeface="Candal"/>
                <a:ea typeface="Candal"/>
                <a:cs typeface="Candal"/>
                <a:sym typeface="Candal"/>
              </a:defRPr>
            </a:lvl8pPr>
            <a:lvl9pPr lvl="8">
              <a:spcBef>
                <a:spcPts val="1600"/>
              </a:spcBef>
              <a:spcAft>
                <a:spcPts val="1600"/>
              </a:spcAft>
              <a:buSzPts val="1400"/>
              <a:buFont typeface="Candal"/>
              <a:buNone/>
              <a:defRPr>
                <a:latin typeface="Candal"/>
                <a:ea typeface="Candal"/>
                <a:cs typeface="Candal"/>
                <a:sym typeface="Candal"/>
              </a:defRPr>
            </a:lvl9pPr>
          </a:lstStyle>
          <a:p/>
        </p:txBody>
      </p:sp>
      <p:sp>
        <p:nvSpPr>
          <p:cNvPr id="196" name="Google Shape;196;p5"/>
          <p:cNvSpPr txBox="1"/>
          <p:nvPr>
            <p:ph idx="4" type="subTitle"/>
          </p:nvPr>
        </p:nvSpPr>
        <p:spPr>
          <a:xfrm>
            <a:off x="4722500" y="2690624"/>
            <a:ext cx="2743200" cy="69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Candal"/>
              <a:buNone/>
              <a:defRPr>
                <a:latin typeface="Candal"/>
                <a:ea typeface="Candal"/>
                <a:cs typeface="Candal"/>
                <a:sym typeface="Candal"/>
              </a:defRPr>
            </a:lvl1pPr>
            <a:lvl2pPr lvl="1" rtl="0">
              <a:spcBef>
                <a:spcPts val="1600"/>
              </a:spcBef>
              <a:spcAft>
                <a:spcPts val="0"/>
              </a:spcAft>
              <a:buSzPts val="1400"/>
              <a:buFont typeface="Candal"/>
              <a:buNone/>
              <a:defRPr>
                <a:latin typeface="Candal"/>
                <a:ea typeface="Candal"/>
                <a:cs typeface="Candal"/>
                <a:sym typeface="Candal"/>
              </a:defRPr>
            </a:lvl2pPr>
            <a:lvl3pPr lvl="2" rtl="0">
              <a:spcBef>
                <a:spcPts val="1600"/>
              </a:spcBef>
              <a:spcAft>
                <a:spcPts val="0"/>
              </a:spcAft>
              <a:buSzPts val="1400"/>
              <a:buFont typeface="Candal"/>
              <a:buNone/>
              <a:defRPr>
                <a:latin typeface="Candal"/>
                <a:ea typeface="Candal"/>
                <a:cs typeface="Candal"/>
                <a:sym typeface="Candal"/>
              </a:defRPr>
            </a:lvl3pPr>
            <a:lvl4pPr lvl="3" rtl="0">
              <a:spcBef>
                <a:spcPts val="1600"/>
              </a:spcBef>
              <a:spcAft>
                <a:spcPts val="0"/>
              </a:spcAft>
              <a:buSzPts val="1400"/>
              <a:buFont typeface="Candal"/>
              <a:buNone/>
              <a:defRPr>
                <a:latin typeface="Candal"/>
                <a:ea typeface="Candal"/>
                <a:cs typeface="Candal"/>
                <a:sym typeface="Candal"/>
              </a:defRPr>
            </a:lvl4pPr>
            <a:lvl5pPr lvl="4" rtl="0">
              <a:spcBef>
                <a:spcPts val="1600"/>
              </a:spcBef>
              <a:spcAft>
                <a:spcPts val="0"/>
              </a:spcAft>
              <a:buSzPts val="1400"/>
              <a:buFont typeface="Candal"/>
              <a:buNone/>
              <a:defRPr>
                <a:latin typeface="Candal"/>
                <a:ea typeface="Candal"/>
                <a:cs typeface="Candal"/>
                <a:sym typeface="Candal"/>
              </a:defRPr>
            </a:lvl5pPr>
            <a:lvl6pPr lvl="5" rtl="0">
              <a:spcBef>
                <a:spcPts val="1600"/>
              </a:spcBef>
              <a:spcAft>
                <a:spcPts val="0"/>
              </a:spcAft>
              <a:buSzPts val="1400"/>
              <a:buFont typeface="Candal"/>
              <a:buNone/>
              <a:defRPr>
                <a:latin typeface="Candal"/>
                <a:ea typeface="Candal"/>
                <a:cs typeface="Candal"/>
                <a:sym typeface="Candal"/>
              </a:defRPr>
            </a:lvl6pPr>
            <a:lvl7pPr lvl="6" rtl="0">
              <a:spcBef>
                <a:spcPts val="1600"/>
              </a:spcBef>
              <a:spcAft>
                <a:spcPts val="0"/>
              </a:spcAft>
              <a:buSzPts val="1400"/>
              <a:buFont typeface="Candal"/>
              <a:buNone/>
              <a:defRPr>
                <a:latin typeface="Candal"/>
                <a:ea typeface="Candal"/>
                <a:cs typeface="Candal"/>
                <a:sym typeface="Candal"/>
              </a:defRPr>
            </a:lvl7pPr>
            <a:lvl8pPr lvl="7" rtl="0">
              <a:spcBef>
                <a:spcPts val="1600"/>
              </a:spcBef>
              <a:spcAft>
                <a:spcPts val="0"/>
              </a:spcAft>
              <a:buSzPts val="1400"/>
              <a:buFont typeface="Candal"/>
              <a:buNone/>
              <a:defRPr>
                <a:latin typeface="Candal"/>
                <a:ea typeface="Candal"/>
                <a:cs typeface="Candal"/>
                <a:sym typeface="Candal"/>
              </a:defRPr>
            </a:lvl8pPr>
            <a:lvl9pPr lvl="8" rtl="0">
              <a:spcBef>
                <a:spcPts val="1600"/>
              </a:spcBef>
              <a:spcAft>
                <a:spcPts val="1600"/>
              </a:spcAft>
              <a:buSzPts val="1400"/>
              <a:buFont typeface="Candal"/>
              <a:buNone/>
              <a:defRPr>
                <a:latin typeface="Candal"/>
                <a:ea typeface="Candal"/>
                <a:cs typeface="Candal"/>
                <a:sym typeface="Cand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7" name="Shape 197"/>
        <p:cNvGrpSpPr/>
        <p:nvPr/>
      </p:nvGrpSpPr>
      <p:grpSpPr>
        <a:xfrm>
          <a:off x="0" y="0"/>
          <a:ext cx="0" cy="0"/>
          <a:chOff x="0" y="0"/>
          <a:chExt cx="0" cy="0"/>
        </a:xfrm>
      </p:grpSpPr>
      <p:sp>
        <p:nvSpPr>
          <p:cNvPr id="198" name="Google Shape;198;p6"/>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9" name="Shape 199"/>
        <p:cNvGrpSpPr/>
        <p:nvPr/>
      </p:nvGrpSpPr>
      <p:grpSpPr>
        <a:xfrm>
          <a:off x="0" y="0"/>
          <a:ext cx="0" cy="0"/>
          <a:chOff x="0" y="0"/>
          <a:chExt cx="0" cy="0"/>
        </a:xfrm>
      </p:grpSpPr>
      <p:sp>
        <p:nvSpPr>
          <p:cNvPr id="200" name="Google Shape;200;p7"/>
          <p:cNvSpPr txBox="1"/>
          <p:nvPr>
            <p:ph type="title"/>
          </p:nvPr>
        </p:nvSpPr>
        <p:spPr>
          <a:xfrm>
            <a:off x="716775" y="1250293"/>
            <a:ext cx="2808000" cy="9552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01" name="Google Shape;201;p7"/>
          <p:cNvSpPr txBox="1"/>
          <p:nvPr>
            <p:ph idx="1" type="subTitle"/>
          </p:nvPr>
        </p:nvSpPr>
        <p:spPr>
          <a:xfrm>
            <a:off x="716775" y="2414766"/>
            <a:ext cx="2808000" cy="140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02" name="Google Shape;202;p7"/>
          <p:cNvSpPr/>
          <p:nvPr/>
        </p:nvSpPr>
        <p:spPr>
          <a:xfrm>
            <a:off x="3932475" y="1058125"/>
            <a:ext cx="3027275" cy="3027275"/>
          </a:xfrm>
          <a:custGeom>
            <a:rect b="b" l="l" r="r" t="t"/>
            <a:pathLst>
              <a:path extrusionOk="0" h="78093" w="78093">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rgbClr val="B9CC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300404" y="178924"/>
            <a:ext cx="832747" cy="228176"/>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8116333" y="503137"/>
            <a:ext cx="647137" cy="17733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7582008" y="4216950"/>
            <a:ext cx="647137" cy="17733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934925" y="4625985"/>
            <a:ext cx="780615" cy="213853"/>
          </a:xfrm>
          <a:custGeom>
            <a:rect b="b" l="l" r="r" t="t"/>
            <a:pathLst>
              <a:path extrusionOk="0" h="7499" w="27366">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7" name="Shape 207"/>
        <p:cNvGrpSpPr/>
        <p:nvPr/>
      </p:nvGrpSpPr>
      <p:grpSpPr>
        <a:xfrm>
          <a:off x="0" y="0"/>
          <a:ext cx="0" cy="0"/>
          <a:chOff x="0" y="0"/>
          <a:chExt cx="0" cy="0"/>
        </a:xfrm>
      </p:grpSpPr>
      <p:sp>
        <p:nvSpPr>
          <p:cNvPr id="208" name="Google Shape;208;p8"/>
          <p:cNvSpPr/>
          <p:nvPr/>
        </p:nvSpPr>
        <p:spPr>
          <a:xfrm rot="1001154">
            <a:off x="7215971" y="3271405"/>
            <a:ext cx="653852" cy="708232"/>
          </a:xfrm>
          <a:custGeom>
            <a:rect b="b" l="l" r="r" t="t"/>
            <a:pathLst>
              <a:path extrusionOk="0" h="49178" w="45402">
                <a:moveTo>
                  <a:pt x="31330" y="0"/>
                </a:moveTo>
                <a:cubicBezTo>
                  <a:pt x="30715" y="0"/>
                  <a:pt x="30097" y="55"/>
                  <a:pt x="29480" y="169"/>
                </a:cubicBezTo>
                <a:cubicBezTo>
                  <a:pt x="26495" y="708"/>
                  <a:pt x="23883" y="2491"/>
                  <a:pt x="21602" y="4481"/>
                </a:cubicBezTo>
                <a:cubicBezTo>
                  <a:pt x="15964" y="9332"/>
                  <a:pt x="11651" y="15593"/>
                  <a:pt x="9205" y="22600"/>
                </a:cubicBezTo>
                <a:cubicBezTo>
                  <a:pt x="7588" y="27161"/>
                  <a:pt x="6759" y="31929"/>
                  <a:pt x="5391" y="36573"/>
                </a:cubicBezTo>
                <a:cubicBezTo>
                  <a:pt x="4271" y="40512"/>
                  <a:pt x="291" y="45487"/>
                  <a:pt x="1" y="49177"/>
                </a:cubicBezTo>
                <a:cubicBezTo>
                  <a:pt x="8832" y="48306"/>
                  <a:pt x="18368" y="43082"/>
                  <a:pt x="25873" y="38646"/>
                </a:cubicBezTo>
                <a:cubicBezTo>
                  <a:pt x="31180" y="35536"/>
                  <a:pt x="36363" y="31929"/>
                  <a:pt x="39970" y="26912"/>
                </a:cubicBezTo>
                <a:cubicBezTo>
                  <a:pt x="43536" y="21936"/>
                  <a:pt x="45402" y="15385"/>
                  <a:pt x="43536" y="9498"/>
                </a:cubicBezTo>
                <a:cubicBezTo>
                  <a:pt x="41897" y="4247"/>
                  <a:pt x="36747" y="0"/>
                  <a:pt x="313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
          <p:cNvSpPr/>
          <p:nvPr/>
        </p:nvSpPr>
        <p:spPr>
          <a:xfrm rot="1001154">
            <a:off x="7268703" y="3378861"/>
            <a:ext cx="432920" cy="541593"/>
          </a:xfrm>
          <a:custGeom>
            <a:rect b="b" l="l" r="r" t="t"/>
            <a:pathLst>
              <a:path extrusionOk="0" h="37607" w="30061">
                <a:moveTo>
                  <a:pt x="29397" y="0"/>
                </a:moveTo>
                <a:cubicBezTo>
                  <a:pt x="23012" y="6219"/>
                  <a:pt x="17415" y="13227"/>
                  <a:pt x="12771" y="20814"/>
                </a:cubicBezTo>
                <a:cubicBezTo>
                  <a:pt x="12273" y="21643"/>
                  <a:pt x="11776" y="22431"/>
                  <a:pt x="11278" y="23302"/>
                </a:cubicBezTo>
                <a:cubicBezTo>
                  <a:pt x="8210" y="28402"/>
                  <a:pt x="5018" y="33709"/>
                  <a:pt x="1" y="36777"/>
                </a:cubicBezTo>
                <a:lnTo>
                  <a:pt x="540" y="37606"/>
                </a:lnTo>
                <a:cubicBezTo>
                  <a:pt x="5764" y="34414"/>
                  <a:pt x="8998" y="28982"/>
                  <a:pt x="12108" y="23758"/>
                </a:cubicBezTo>
                <a:cubicBezTo>
                  <a:pt x="12605" y="22929"/>
                  <a:pt x="13103" y="22100"/>
                  <a:pt x="13600" y="21312"/>
                </a:cubicBezTo>
                <a:cubicBezTo>
                  <a:pt x="18203" y="13766"/>
                  <a:pt x="23758" y="6841"/>
                  <a:pt x="30061" y="705"/>
                </a:cubicBezTo>
                <a:lnTo>
                  <a:pt x="293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rot="1001154">
            <a:off x="7570850" y="3414611"/>
            <a:ext cx="198854" cy="211989"/>
          </a:xfrm>
          <a:custGeom>
            <a:rect b="b" l="l" r="r" t="t"/>
            <a:pathLst>
              <a:path extrusionOk="0" h="14720" w="13808">
                <a:moveTo>
                  <a:pt x="3318" y="1"/>
                </a:moveTo>
                <a:cubicBezTo>
                  <a:pt x="2945" y="4686"/>
                  <a:pt x="1950" y="9330"/>
                  <a:pt x="333" y="13766"/>
                </a:cubicBezTo>
                <a:lnTo>
                  <a:pt x="1" y="14720"/>
                </a:lnTo>
                <a:lnTo>
                  <a:pt x="954" y="14430"/>
                </a:lnTo>
                <a:cubicBezTo>
                  <a:pt x="5515" y="12937"/>
                  <a:pt x="9744" y="10491"/>
                  <a:pt x="13808" y="8127"/>
                </a:cubicBezTo>
                <a:lnTo>
                  <a:pt x="13310" y="7298"/>
                </a:lnTo>
                <a:cubicBezTo>
                  <a:pt x="9579" y="9454"/>
                  <a:pt x="5723" y="11693"/>
                  <a:pt x="1576" y="13144"/>
                </a:cubicBezTo>
                <a:cubicBezTo>
                  <a:pt x="3028" y="8915"/>
                  <a:pt x="3940" y="4520"/>
                  <a:pt x="4271" y="84"/>
                </a:cubicBezTo>
                <a:lnTo>
                  <a:pt x="33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rot="1001154">
            <a:off x="7443208" y="3495727"/>
            <a:ext cx="257958" cy="249000"/>
          </a:xfrm>
          <a:custGeom>
            <a:rect b="b" l="l" r="r" t="t"/>
            <a:pathLst>
              <a:path extrusionOk="0" h="17290" w="17912">
                <a:moveTo>
                  <a:pt x="1617" y="0"/>
                </a:moveTo>
                <a:lnTo>
                  <a:pt x="664" y="42"/>
                </a:lnTo>
                <a:cubicBezTo>
                  <a:pt x="830" y="5515"/>
                  <a:pt x="664" y="10988"/>
                  <a:pt x="83" y="16419"/>
                </a:cubicBezTo>
                <a:lnTo>
                  <a:pt x="0" y="17290"/>
                </a:lnTo>
                <a:lnTo>
                  <a:pt x="0" y="17290"/>
                </a:lnTo>
                <a:lnTo>
                  <a:pt x="788" y="16917"/>
                </a:lnTo>
                <a:cubicBezTo>
                  <a:pt x="6344" y="14263"/>
                  <a:pt x="12066" y="12024"/>
                  <a:pt x="17912" y="10158"/>
                </a:cubicBezTo>
                <a:lnTo>
                  <a:pt x="17622" y="9246"/>
                </a:lnTo>
                <a:cubicBezTo>
                  <a:pt x="11983" y="11029"/>
                  <a:pt x="6510" y="13185"/>
                  <a:pt x="1120" y="15673"/>
                </a:cubicBezTo>
                <a:cubicBezTo>
                  <a:pt x="1659" y="10449"/>
                  <a:pt x="1825" y="5224"/>
                  <a:pt x="16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rot="1001154">
            <a:off x="7320830" y="3677433"/>
            <a:ext cx="180939" cy="133703"/>
          </a:xfrm>
          <a:custGeom>
            <a:rect b="b" l="l" r="r" t="t"/>
            <a:pathLst>
              <a:path extrusionOk="0" h="9284" w="12564">
                <a:moveTo>
                  <a:pt x="913" y="1"/>
                </a:moveTo>
                <a:lnTo>
                  <a:pt x="0" y="332"/>
                </a:lnTo>
                <a:cubicBezTo>
                  <a:pt x="871" y="2986"/>
                  <a:pt x="1120" y="5847"/>
                  <a:pt x="664" y="8625"/>
                </a:cubicBezTo>
                <a:lnTo>
                  <a:pt x="622" y="8998"/>
                </a:lnTo>
                <a:lnTo>
                  <a:pt x="996" y="9164"/>
                </a:lnTo>
                <a:cubicBezTo>
                  <a:pt x="1246" y="9247"/>
                  <a:pt x="1497" y="9283"/>
                  <a:pt x="1746" y="9283"/>
                </a:cubicBezTo>
                <a:cubicBezTo>
                  <a:pt x="2606" y="9283"/>
                  <a:pt x="3439" y="8854"/>
                  <a:pt x="4147" y="8500"/>
                </a:cubicBezTo>
                <a:cubicBezTo>
                  <a:pt x="6800" y="7132"/>
                  <a:pt x="9620" y="6220"/>
                  <a:pt x="12563" y="5805"/>
                </a:cubicBezTo>
                <a:lnTo>
                  <a:pt x="12439" y="4810"/>
                </a:lnTo>
                <a:cubicBezTo>
                  <a:pt x="9412" y="5266"/>
                  <a:pt x="6427" y="6179"/>
                  <a:pt x="3732" y="7630"/>
                </a:cubicBezTo>
                <a:cubicBezTo>
                  <a:pt x="3110" y="8003"/>
                  <a:pt x="2405" y="8252"/>
                  <a:pt x="1700" y="8293"/>
                </a:cubicBezTo>
                <a:cubicBezTo>
                  <a:pt x="2074" y="5515"/>
                  <a:pt x="1825" y="2696"/>
                  <a:pt x="9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rot="3289870">
            <a:off x="6853741" y="4022652"/>
            <a:ext cx="669375" cy="150609"/>
          </a:xfrm>
          <a:custGeom>
            <a:rect b="b" l="l" r="r" t="t"/>
            <a:pathLst>
              <a:path extrusionOk="0" h="10458" w="46480">
                <a:moveTo>
                  <a:pt x="2605" y="0"/>
                </a:moveTo>
                <a:cubicBezTo>
                  <a:pt x="1636" y="0"/>
                  <a:pt x="745" y="103"/>
                  <a:pt x="1" y="382"/>
                </a:cubicBezTo>
                <a:cubicBezTo>
                  <a:pt x="5183" y="5275"/>
                  <a:pt x="12895" y="6684"/>
                  <a:pt x="17705" y="7804"/>
                </a:cubicBezTo>
                <a:cubicBezTo>
                  <a:pt x="25085" y="9545"/>
                  <a:pt x="32092" y="9960"/>
                  <a:pt x="39058" y="10333"/>
                </a:cubicBezTo>
                <a:cubicBezTo>
                  <a:pt x="39991" y="10416"/>
                  <a:pt x="40924" y="10457"/>
                  <a:pt x="41862" y="10457"/>
                </a:cubicBezTo>
                <a:cubicBezTo>
                  <a:pt x="42800" y="10457"/>
                  <a:pt x="43743" y="10416"/>
                  <a:pt x="44697" y="10333"/>
                </a:cubicBezTo>
                <a:cubicBezTo>
                  <a:pt x="45319" y="10250"/>
                  <a:pt x="45941" y="10126"/>
                  <a:pt x="46231" y="9504"/>
                </a:cubicBezTo>
                <a:cubicBezTo>
                  <a:pt x="46480" y="8923"/>
                  <a:pt x="46272" y="7679"/>
                  <a:pt x="45567" y="6933"/>
                </a:cubicBezTo>
                <a:cubicBezTo>
                  <a:pt x="45277" y="6643"/>
                  <a:pt x="44945" y="6394"/>
                  <a:pt x="44572" y="6228"/>
                </a:cubicBezTo>
                <a:cubicBezTo>
                  <a:pt x="36860" y="2414"/>
                  <a:pt x="29812" y="1958"/>
                  <a:pt x="22888" y="1585"/>
                </a:cubicBezTo>
                <a:lnTo>
                  <a:pt x="10449" y="797"/>
                </a:lnTo>
                <a:cubicBezTo>
                  <a:pt x="8092" y="677"/>
                  <a:pt x="5092" y="0"/>
                  <a:pt x="26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rot="3289870">
            <a:off x="6983875" y="3881043"/>
            <a:ext cx="569660" cy="203073"/>
          </a:xfrm>
          <a:custGeom>
            <a:rect b="b" l="l" r="r" t="t"/>
            <a:pathLst>
              <a:path extrusionOk="0" h="14101" w="39556">
                <a:moveTo>
                  <a:pt x="33925" y="0"/>
                </a:moveTo>
                <a:cubicBezTo>
                  <a:pt x="28335" y="0"/>
                  <a:pt x="23502" y="1992"/>
                  <a:pt x="18783" y="3955"/>
                </a:cubicBezTo>
                <a:lnTo>
                  <a:pt x="8542" y="8226"/>
                </a:lnTo>
                <a:cubicBezTo>
                  <a:pt x="5847" y="9345"/>
                  <a:pt x="1950" y="9843"/>
                  <a:pt x="1" y="12082"/>
                </a:cubicBezTo>
                <a:cubicBezTo>
                  <a:pt x="2490" y="13625"/>
                  <a:pt x="5248" y="14101"/>
                  <a:pt x="7904" y="14101"/>
                </a:cubicBezTo>
                <a:cubicBezTo>
                  <a:pt x="10955" y="14101"/>
                  <a:pt x="13871" y="13473"/>
                  <a:pt x="16088" y="13119"/>
                </a:cubicBezTo>
                <a:cubicBezTo>
                  <a:pt x="22473" y="11999"/>
                  <a:pt x="28195" y="9594"/>
                  <a:pt x="33917" y="7148"/>
                </a:cubicBezTo>
                <a:cubicBezTo>
                  <a:pt x="35534" y="6526"/>
                  <a:pt x="37027" y="5738"/>
                  <a:pt x="38478" y="4826"/>
                </a:cubicBezTo>
                <a:cubicBezTo>
                  <a:pt x="39058" y="4494"/>
                  <a:pt x="39431" y="3914"/>
                  <a:pt x="39514" y="3251"/>
                </a:cubicBezTo>
                <a:cubicBezTo>
                  <a:pt x="39556" y="2255"/>
                  <a:pt x="39141" y="1302"/>
                  <a:pt x="38395" y="638"/>
                </a:cubicBezTo>
                <a:cubicBezTo>
                  <a:pt x="38105" y="431"/>
                  <a:pt x="37773" y="307"/>
                  <a:pt x="37441" y="265"/>
                </a:cubicBezTo>
                <a:cubicBezTo>
                  <a:pt x="36234" y="83"/>
                  <a:pt x="35064" y="0"/>
                  <a:pt x="339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rot="3289870">
            <a:off x="7136254" y="3673341"/>
            <a:ext cx="416213" cy="438060"/>
          </a:xfrm>
          <a:custGeom>
            <a:rect b="b" l="l" r="r" t="t"/>
            <a:pathLst>
              <a:path extrusionOk="0" h="30418" w="28901">
                <a:moveTo>
                  <a:pt x="26864" y="1"/>
                </a:moveTo>
                <a:cubicBezTo>
                  <a:pt x="26688" y="1"/>
                  <a:pt x="26515" y="45"/>
                  <a:pt x="26371" y="118"/>
                </a:cubicBezTo>
                <a:cubicBezTo>
                  <a:pt x="20483" y="2108"/>
                  <a:pt x="16503" y="7415"/>
                  <a:pt x="12647" y="12639"/>
                </a:cubicBezTo>
                <a:lnTo>
                  <a:pt x="5723" y="22051"/>
                </a:lnTo>
                <a:cubicBezTo>
                  <a:pt x="3898" y="24497"/>
                  <a:pt x="955" y="26819"/>
                  <a:pt x="1" y="30178"/>
                </a:cubicBezTo>
                <a:cubicBezTo>
                  <a:pt x="611" y="30343"/>
                  <a:pt x="1216" y="30418"/>
                  <a:pt x="1815" y="30418"/>
                </a:cubicBezTo>
                <a:cubicBezTo>
                  <a:pt x="6184" y="30418"/>
                  <a:pt x="10197" y="26416"/>
                  <a:pt x="12896" y="24083"/>
                </a:cubicBezTo>
                <a:cubicBezTo>
                  <a:pt x="17664" y="20019"/>
                  <a:pt x="21561" y="14712"/>
                  <a:pt x="25417" y="9405"/>
                </a:cubicBezTo>
                <a:cubicBezTo>
                  <a:pt x="26537" y="7954"/>
                  <a:pt x="27532" y="6378"/>
                  <a:pt x="28402" y="4720"/>
                </a:cubicBezTo>
                <a:cubicBezTo>
                  <a:pt x="28776" y="4056"/>
                  <a:pt x="28900" y="3269"/>
                  <a:pt x="28817" y="2522"/>
                </a:cubicBezTo>
                <a:cubicBezTo>
                  <a:pt x="28651" y="1610"/>
                  <a:pt x="27946" y="366"/>
                  <a:pt x="27242" y="76"/>
                </a:cubicBezTo>
                <a:cubicBezTo>
                  <a:pt x="27120" y="24"/>
                  <a:pt x="26991" y="1"/>
                  <a:pt x="268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rot="1359091">
            <a:off x="1333785" y="3800583"/>
            <a:ext cx="1128403" cy="409840"/>
          </a:xfrm>
          <a:custGeom>
            <a:rect b="b" l="l" r="r" t="t"/>
            <a:pathLst>
              <a:path extrusionOk="0" h="25044" w="68953">
                <a:moveTo>
                  <a:pt x="68952" y="1"/>
                </a:moveTo>
                <a:lnTo>
                  <a:pt x="68952" y="1"/>
                </a:lnTo>
                <a:cubicBezTo>
                  <a:pt x="67128" y="2654"/>
                  <a:pt x="65096" y="5183"/>
                  <a:pt x="62857" y="7547"/>
                </a:cubicBezTo>
                <a:cubicBezTo>
                  <a:pt x="60619" y="9910"/>
                  <a:pt x="58172" y="12025"/>
                  <a:pt x="55602" y="13973"/>
                </a:cubicBezTo>
                <a:cubicBezTo>
                  <a:pt x="52990" y="15839"/>
                  <a:pt x="50212" y="17415"/>
                  <a:pt x="47268" y="18659"/>
                </a:cubicBezTo>
                <a:cubicBezTo>
                  <a:pt x="44241" y="19861"/>
                  <a:pt x="41131" y="20649"/>
                  <a:pt x="37939" y="20981"/>
                </a:cubicBezTo>
                <a:cubicBezTo>
                  <a:pt x="36342" y="21188"/>
                  <a:pt x="34736" y="21291"/>
                  <a:pt x="33129" y="21291"/>
                </a:cubicBezTo>
                <a:cubicBezTo>
                  <a:pt x="31523" y="21291"/>
                  <a:pt x="29916" y="21188"/>
                  <a:pt x="28320" y="20981"/>
                </a:cubicBezTo>
                <a:cubicBezTo>
                  <a:pt x="26744" y="20773"/>
                  <a:pt x="25168" y="20442"/>
                  <a:pt x="23593" y="20110"/>
                </a:cubicBezTo>
                <a:cubicBezTo>
                  <a:pt x="21976" y="19737"/>
                  <a:pt x="20359" y="19446"/>
                  <a:pt x="18700" y="19322"/>
                </a:cubicBezTo>
                <a:cubicBezTo>
                  <a:pt x="18382" y="19299"/>
                  <a:pt x="18064" y="19287"/>
                  <a:pt x="17749" y="19287"/>
                </a:cubicBezTo>
                <a:cubicBezTo>
                  <a:pt x="16380" y="19287"/>
                  <a:pt x="15039" y="19506"/>
                  <a:pt x="13725" y="19944"/>
                </a:cubicBezTo>
                <a:cubicBezTo>
                  <a:pt x="12937" y="20193"/>
                  <a:pt x="12191" y="20483"/>
                  <a:pt x="11403" y="20815"/>
                </a:cubicBezTo>
                <a:lnTo>
                  <a:pt x="9164" y="21685"/>
                </a:lnTo>
                <a:cubicBezTo>
                  <a:pt x="6137" y="22888"/>
                  <a:pt x="3069" y="24007"/>
                  <a:pt x="1" y="25044"/>
                </a:cubicBezTo>
                <a:cubicBezTo>
                  <a:pt x="3152" y="24256"/>
                  <a:pt x="6262" y="23219"/>
                  <a:pt x="9330" y="22224"/>
                </a:cubicBezTo>
                <a:lnTo>
                  <a:pt x="11652" y="21437"/>
                </a:lnTo>
                <a:cubicBezTo>
                  <a:pt x="12440" y="21188"/>
                  <a:pt x="13227" y="20898"/>
                  <a:pt x="13974" y="20690"/>
                </a:cubicBezTo>
                <a:cubicBezTo>
                  <a:pt x="15108" y="20344"/>
                  <a:pt x="16289" y="20189"/>
                  <a:pt x="17482" y="20189"/>
                </a:cubicBezTo>
                <a:cubicBezTo>
                  <a:pt x="17860" y="20189"/>
                  <a:pt x="18239" y="20204"/>
                  <a:pt x="18617" y="20234"/>
                </a:cubicBezTo>
                <a:cubicBezTo>
                  <a:pt x="21769" y="20566"/>
                  <a:pt x="24920" y="21602"/>
                  <a:pt x="28154" y="22059"/>
                </a:cubicBezTo>
                <a:cubicBezTo>
                  <a:pt x="29827" y="22313"/>
                  <a:pt x="31522" y="22437"/>
                  <a:pt x="33217" y="22437"/>
                </a:cubicBezTo>
                <a:cubicBezTo>
                  <a:pt x="34839" y="22437"/>
                  <a:pt x="36461" y="22323"/>
                  <a:pt x="38063" y="22100"/>
                </a:cubicBezTo>
                <a:lnTo>
                  <a:pt x="39266" y="21976"/>
                </a:lnTo>
                <a:cubicBezTo>
                  <a:pt x="39680" y="21893"/>
                  <a:pt x="40095" y="21810"/>
                  <a:pt x="40509" y="21727"/>
                </a:cubicBezTo>
                <a:lnTo>
                  <a:pt x="41712" y="21520"/>
                </a:lnTo>
                <a:cubicBezTo>
                  <a:pt x="42126" y="21437"/>
                  <a:pt x="42500" y="21354"/>
                  <a:pt x="42914" y="21229"/>
                </a:cubicBezTo>
                <a:lnTo>
                  <a:pt x="45319" y="20566"/>
                </a:lnTo>
                <a:cubicBezTo>
                  <a:pt x="46107" y="20317"/>
                  <a:pt x="46853" y="19985"/>
                  <a:pt x="47641" y="19695"/>
                </a:cubicBezTo>
                <a:cubicBezTo>
                  <a:pt x="50668" y="18368"/>
                  <a:pt x="53529" y="16710"/>
                  <a:pt x="56141" y="14720"/>
                </a:cubicBezTo>
                <a:cubicBezTo>
                  <a:pt x="61282" y="10656"/>
                  <a:pt x="65635" y="5640"/>
                  <a:pt x="689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rot="1359091">
            <a:off x="1007075" y="3864590"/>
            <a:ext cx="411199" cy="125240"/>
          </a:xfrm>
          <a:custGeom>
            <a:rect b="b" l="l" r="r" t="t"/>
            <a:pathLst>
              <a:path extrusionOk="0" h="7653" w="25127">
                <a:moveTo>
                  <a:pt x="25127" y="2312"/>
                </a:moveTo>
                <a:lnTo>
                  <a:pt x="25127" y="2312"/>
                </a:lnTo>
                <a:cubicBezTo>
                  <a:pt x="25124" y="2314"/>
                  <a:pt x="25121" y="2316"/>
                  <a:pt x="25118" y="2318"/>
                </a:cubicBezTo>
                <a:lnTo>
                  <a:pt x="25118" y="2318"/>
                </a:lnTo>
                <a:cubicBezTo>
                  <a:pt x="25124" y="2314"/>
                  <a:pt x="25127" y="2312"/>
                  <a:pt x="25127" y="2312"/>
                </a:cubicBezTo>
                <a:close/>
                <a:moveTo>
                  <a:pt x="25118" y="2318"/>
                </a:moveTo>
                <a:lnTo>
                  <a:pt x="25118" y="2318"/>
                </a:lnTo>
                <a:cubicBezTo>
                  <a:pt x="25105" y="2327"/>
                  <a:pt x="25080" y="2344"/>
                  <a:pt x="25042" y="2369"/>
                </a:cubicBezTo>
                <a:lnTo>
                  <a:pt x="25042" y="2369"/>
                </a:lnTo>
                <a:cubicBezTo>
                  <a:pt x="25068" y="2352"/>
                  <a:pt x="25093" y="2335"/>
                  <a:pt x="25118" y="2318"/>
                </a:cubicBezTo>
                <a:close/>
                <a:moveTo>
                  <a:pt x="7774" y="1"/>
                </a:moveTo>
                <a:cubicBezTo>
                  <a:pt x="6201" y="1"/>
                  <a:pt x="4708" y="423"/>
                  <a:pt x="3359" y="1566"/>
                </a:cubicBezTo>
                <a:cubicBezTo>
                  <a:pt x="1" y="4385"/>
                  <a:pt x="2364" y="7163"/>
                  <a:pt x="6137" y="7536"/>
                </a:cubicBezTo>
                <a:cubicBezTo>
                  <a:pt x="6892" y="7615"/>
                  <a:pt x="7642" y="7652"/>
                  <a:pt x="8384" y="7652"/>
                </a:cubicBezTo>
                <a:cubicBezTo>
                  <a:pt x="16803" y="7652"/>
                  <a:pt x="24178" y="2940"/>
                  <a:pt x="25042" y="2369"/>
                </a:cubicBezTo>
                <a:lnTo>
                  <a:pt x="25042" y="2369"/>
                </a:lnTo>
                <a:cubicBezTo>
                  <a:pt x="23973" y="3072"/>
                  <a:pt x="22807" y="3346"/>
                  <a:pt x="21578" y="3346"/>
                </a:cubicBezTo>
                <a:cubicBezTo>
                  <a:pt x="17279" y="3346"/>
                  <a:pt x="12206" y="1"/>
                  <a:pt x="777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rot="1359091">
            <a:off x="1150254" y="3947619"/>
            <a:ext cx="486739" cy="287693"/>
          </a:xfrm>
          <a:custGeom>
            <a:rect b="b" l="l" r="r" t="t"/>
            <a:pathLst>
              <a:path extrusionOk="0" h="17580" w="29743">
                <a:moveTo>
                  <a:pt x="29327" y="1"/>
                </a:moveTo>
                <a:cubicBezTo>
                  <a:pt x="23652" y="1"/>
                  <a:pt x="0" y="14772"/>
                  <a:pt x="2585" y="17074"/>
                </a:cubicBezTo>
                <a:cubicBezTo>
                  <a:pt x="2989" y="17422"/>
                  <a:pt x="3524" y="17579"/>
                  <a:pt x="4154" y="17579"/>
                </a:cubicBezTo>
                <a:cubicBezTo>
                  <a:pt x="7724" y="17579"/>
                  <a:pt x="14352" y="12534"/>
                  <a:pt x="17594" y="8657"/>
                </a:cubicBezTo>
                <a:cubicBezTo>
                  <a:pt x="21367" y="4096"/>
                  <a:pt x="29742" y="33"/>
                  <a:pt x="29742" y="33"/>
                </a:cubicBezTo>
                <a:cubicBezTo>
                  <a:pt x="29617" y="11"/>
                  <a:pt x="29479" y="1"/>
                  <a:pt x="293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rot="1359091">
            <a:off x="1346498" y="3830544"/>
            <a:ext cx="280820" cy="126795"/>
          </a:xfrm>
          <a:custGeom>
            <a:rect b="b" l="l" r="r" t="t"/>
            <a:pathLst>
              <a:path extrusionOk="0" h="7748" w="17160">
                <a:moveTo>
                  <a:pt x="1327" y="1"/>
                </a:moveTo>
                <a:cubicBezTo>
                  <a:pt x="435" y="1"/>
                  <a:pt x="0" y="429"/>
                  <a:pt x="284" y="1486"/>
                </a:cubicBezTo>
                <a:cubicBezTo>
                  <a:pt x="1777" y="7042"/>
                  <a:pt x="17159" y="7747"/>
                  <a:pt x="17159" y="7747"/>
                </a:cubicBezTo>
                <a:cubicBezTo>
                  <a:pt x="17159" y="7747"/>
                  <a:pt x="5118" y="1"/>
                  <a:pt x="13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rot="1359091">
            <a:off x="1343664" y="4055712"/>
            <a:ext cx="519501" cy="302324"/>
          </a:xfrm>
          <a:custGeom>
            <a:rect b="b" l="l" r="r" t="t"/>
            <a:pathLst>
              <a:path extrusionOk="0" h="18474" w="31745">
                <a:moveTo>
                  <a:pt x="30735" y="0"/>
                </a:moveTo>
                <a:cubicBezTo>
                  <a:pt x="21509" y="0"/>
                  <a:pt x="0" y="15498"/>
                  <a:pt x="2555" y="17734"/>
                </a:cubicBezTo>
                <a:cubicBezTo>
                  <a:pt x="3114" y="18232"/>
                  <a:pt x="3865" y="18474"/>
                  <a:pt x="4755" y="18474"/>
                </a:cubicBezTo>
                <a:cubicBezTo>
                  <a:pt x="8092" y="18474"/>
                  <a:pt x="13397" y="15073"/>
                  <a:pt x="17979" y="8985"/>
                </a:cubicBezTo>
                <a:cubicBezTo>
                  <a:pt x="21338" y="4466"/>
                  <a:pt x="26230" y="1273"/>
                  <a:pt x="31745" y="71"/>
                </a:cubicBezTo>
                <a:cubicBezTo>
                  <a:pt x="31428" y="23"/>
                  <a:pt x="31090" y="0"/>
                  <a:pt x="307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rot="1359091">
            <a:off x="1786331" y="4067890"/>
            <a:ext cx="393557" cy="395603"/>
          </a:xfrm>
          <a:custGeom>
            <a:rect b="b" l="l" r="r" t="t"/>
            <a:pathLst>
              <a:path extrusionOk="0" h="24174" w="24049">
                <a:moveTo>
                  <a:pt x="24049" y="1"/>
                </a:moveTo>
                <a:cubicBezTo>
                  <a:pt x="24048" y="1"/>
                  <a:pt x="1" y="21685"/>
                  <a:pt x="2281" y="23593"/>
                </a:cubicBezTo>
                <a:cubicBezTo>
                  <a:pt x="2752" y="23979"/>
                  <a:pt x="3343" y="24173"/>
                  <a:pt x="4035" y="24173"/>
                </a:cubicBezTo>
                <a:cubicBezTo>
                  <a:pt x="6758" y="24173"/>
                  <a:pt x="11037" y="21168"/>
                  <a:pt x="15632" y="15051"/>
                </a:cubicBezTo>
                <a:cubicBezTo>
                  <a:pt x="19115" y="10449"/>
                  <a:pt x="21934" y="5391"/>
                  <a:pt x="240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rot="1359091">
            <a:off x="1603977" y="3906777"/>
            <a:ext cx="451031" cy="202024"/>
          </a:xfrm>
          <a:custGeom>
            <a:rect b="b" l="l" r="r" t="t"/>
            <a:pathLst>
              <a:path extrusionOk="0" h="12345" w="27561">
                <a:moveTo>
                  <a:pt x="4252" y="0"/>
                </a:moveTo>
                <a:cubicBezTo>
                  <a:pt x="1748" y="0"/>
                  <a:pt x="0" y="4595"/>
                  <a:pt x="6373" y="8662"/>
                </a:cubicBezTo>
                <a:cubicBezTo>
                  <a:pt x="11255" y="11769"/>
                  <a:pt x="18389" y="12344"/>
                  <a:pt x="23003" y="12344"/>
                </a:cubicBezTo>
                <a:cubicBezTo>
                  <a:pt x="25717" y="12344"/>
                  <a:pt x="27560" y="12145"/>
                  <a:pt x="27560" y="12145"/>
                </a:cubicBezTo>
                <a:lnTo>
                  <a:pt x="27560" y="12145"/>
                </a:lnTo>
                <a:cubicBezTo>
                  <a:pt x="27424" y="12149"/>
                  <a:pt x="27287" y="12150"/>
                  <a:pt x="27151" y="12150"/>
                </a:cubicBezTo>
                <a:cubicBezTo>
                  <a:pt x="17413" y="12150"/>
                  <a:pt x="8944" y="3483"/>
                  <a:pt x="5959" y="743"/>
                </a:cubicBezTo>
                <a:cubicBezTo>
                  <a:pt x="5406" y="229"/>
                  <a:pt x="4810" y="0"/>
                  <a:pt x="42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rot="1359091">
            <a:off x="1926460" y="4011723"/>
            <a:ext cx="328180" cy="95931"/>
          </a:xfrm>
          <a:custGeom>
            <a:rect b="b" l="l" r="r" t="t"/>
            <a:pathLst>
              <a:path extrusionOk="0" h="5862" w="20054">
                <a:moveTo>
                  <a:pt x="1757" y="0"/>
                </a:moveTo>
                <a:cubicBezTo>
                  <a:pt x="634" y="0"/>
                  <a:pt x="1" y="327"/>
                  <a:pt x="151" y="1135"/>
                </a:cubicBezTo>
                <a:cubicBezTo>
                  <a:pt x="981" y="5364"/>
                  <a:pt x="20053" y="5861"/>
                  <a:pt x="20053" y="5861"/>
                </a:cubicBezTo>
                <a:cubicBezTo>
                  <a:pt x="20053" y="5861"/>
                  <a:pt x="6513" y="0"/>
                  <a:pt x="17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p:nvPr/>
        </p:nvSpPr>
        <p:spPr>
          <a:xfrm>
            <a:off x="1550365" y="-438345"/>
            <a:ext cx="6019994" cy="6020189"/>
          </a:xfrm>
          <a:custGeom>
            <a:rect b="b" l="l" r="r" t="t"/>
            <a:pathLst>
              <a:path extrusionOk="0" h="78093" w="78093">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p8"/>
          <p:cNvSpPr/>
          <p:nvPr/>
        </p:nvSpPr>
        <p:spPr>
          <a:xfrm>
            <a:off x="2342200" y="157525"/>
            <a:ext cx="340650" cy="342400"/>
          </a:xfrm>
          <a:custGeom>
            <a:rect b="b" l="l" r="r" t="t"/>
            <a:pathLst>
              <a:path extrusionOk="0" h="13696" w="13626">
                <a:moveTo>
                  <a:pt x="5592" y="0"/>
                </a:moveTo>
                <a:cubicBezTo>
                  <a:pt x="5282" y="0"/>
                  <a:pt x="4976" y="230"/>
                  <a:pt x="4957" y="609"/>
                </a:cubicBezTo>
                <a:lnTo>
                  <a:pt x="4782" y="4425"/>
                </a:lnTo>
                <a:cubicBezTo>
                  <a:pt x="4767" y="4694"/>
                  <a:pt x="4577" y="4948"/>
                  <a:pt x="4323" y="5011"/>
                </a:cubicBezTo>
                <a:lnTo>
                  <a:pt x="634" y="6040"/>
                </a:lnTo>
                <a:cubicBezTo>
                  <a:pt x="32" y="6199"/>
                  <a:pt x="1" y="7038"/>
                  <a:pt x="587" y="7244"/>
                </a:cubicBezTo>
                <a:lnTo>
                  <a:pt x="4165" y="8590"/>
                </a:lnTo>
                <a:cubicBezTo>
                  <a:pt x="4418" y="8685"/>
                  <a:pt x="4592" y="8938"/>
                  <a:pt x="4577" y="9207"/>
                </a:cubicBezTo>
                <a:lnTo>
                  <a:pt x="4402" y="13023"/>
                </a:lnTo>
                <a:cubicBezTo>
                  <a:pt x="4382" y="13427"/>
                  <a:pt x="4713" y="13695"/>
                  <a:pt x="5051" y="13695"/>
                </a:cubicBezTo>
                <a:cubicBezTo>
                  <a:pt x="5230" y="13695"/>
                  <a:pt x="5411" y="13620"/>
                  <a:pt x="5542" y="13450"/>
                </a:cubicBezTo>
                <a:lnTo>
                  <a:pt x="7917" y="10474"/>
                </a:lnTo>
                <a:cubicBezTo>
                  <a:pt x="8043" y="10314"/>
                  <a:pt x="8226" y="10228"/>
                  <a:pt x="8419" y="10228"/>
                </a:cubicBezTo>
                <a:cubicBezTo>
                  <a:pt x="8494" y="10228"/>
                  <a:pt x="8571" y="10241"/>
                  <a:pt x="8646" y="10268"/>
                </a:cubicBezTo>
                <a:lnTo>
                  <a:pt x="12208" y="11598"/>
                </a:lnTo>
                <a:cubicBezTo>
                  <a:pt x="12288" y="11628"/>
                  <a:pt x="12366" y="11642"/>
                  <a:pt x="12442" y="11642"/>
                </a:cubicBezTo>
                <a:cubicBezTo>
                  <a:pt x="12920" y="11642"/>
                  <a:pt x="13269" y="11086"/>
                  <a:pt x="12968" y="10648"/>
                </a:cubicBezTo>
                <a:lnTo>
                  <a:pt x="10863" y="7465"/>
                </a:lnTo>
                <a:cubicBezTo>
                  <a:pt x="10720" y="7228"/>
                  <a:pt x="10736" y="6927"/>
                  <a:pt x="10894" y="6705"/>
                </a:cubicBezTo>
                <a:lnTo>
                  <a:pt x="13269" y="3729"/>
                </a:lnTo>
                <a:cubicBezTo>
                  <a:pt x="13625" y="3287"/>
                  <a:pt x="13290" y="2692"/>
                  <a:pt x="12781" y="2692"/>
                </a:cubicBezTo>
                <a:cubicBezTo>
                  <a:pt x="12724" y="2692"/>
                  <a:pt x="12665" y="2699"/>
                  <a:pt x="12604" y="2715"/>
                </a:cubicBezTo>
                <a:lnTo>
                  <a:pt x="8931" y="3729"/>
                </a:lnTo>
                <a:cubicBezTo>
                  <a:pt x="8872" y="3746"/>
                  <a:pt x="8813" y="3754"/>
                  <a:pt x="8754" y="3754"/>
                </a:cubicBezTo>
                <a:cubicBezTo>
                  <a:pt x="8543" y="3754"/>
                  <a:pt x="8342" y="3649"/>
                  <a:pt x="8218" y="3475"/>
                </a:cubicBezTo>
                <a:lnTo>
                  <a:pt x="6112" y="293"/>
                </a:lnTo>
                <a:cubicBezTo>
                  <a:pt x="5984" y="91"/>
                  <a:pt x="5787" y="0"/>
                  <a:pt x="5592" y="0"/>
                </a:cubicBezTo>
                <a:close/>
              </a:path>
            </a:pathLst>
          </a:custGeom>
          <a:solidFill>
            <a:srgbClr val="FDB7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6700750" y="282313"/>
            <a:ext cx="684225" cy="187225"/>
          </a:xfrm>
          <a:custGeom>
            <a:rect b="b" l="l" r="r" t="t"/>
            <a:pathLst>
              <a:path extrusionOk="0" h="7489" w="27369">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p:nvPr/>
        </p:nvSpPr>
        <p:spPr>
          <a:xfrm>
            <a:off x="8198825" y="885775"/>
            <a:ext cx="390400" cy="106900"/>
          </a:xfrm>
          <a:custGeom>
            <a:rect b="b" l="l" r="r" t="t"/>
            <a:pathLst>
              <a:path extrusionOk="0" h="4276" w="15616">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p:nvPr/>
        </p:nvSpPr>
        <p:spPr>
          <a:xfrm>
            <a:off x="7909975" y="3657875"/>
            <a:ext cx="390400" cy="106900"/>
          </a:xfrm>
          <a:custGeom>
            <a:rect b="b" l="l" r="r" t="t"/>
            <a:pathLst>
              <a:path extrusionOk="0" h="4276" w="15616">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a:off x="6140000" y="4476063"/>
            <a:ext cx="745650" cy="204350"/>
          </a:xfrm>
          <a:custGeom>
            <a:rect b="b" l="l" r="r" t="t"/>
            <a:pathLst>
              <a:path extrusionOk="0" h="8174" w="29826">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a:off x="7650300" y="2139675"/>
            <a:ext cx="390425" cy="107075"/>
          </a:xfrm>
          <a:custGeom>
            <a:rect b="b" l="l" r="r" t="t"/>
            <a:pathLst>
              <a:path extrusionOk="0" h="4283" w="15617">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a:off x="7917600" y="2593250"/>
            <a:ext cx="57425" cy="61000"/>
          </a:xfrm>
          <a:custGeom>
            <a:rect b="b" l="l" r="r" t="t"/>
            <a:pathLst>
              <a:path extrusionOk="0" h="2440" w="2297">
                <a:moveTo>
                  <a:pt x="554" y="1"/>
                </a:moveTo>
                <a:lnTo>
                  <a:pt x="0" y="1885"/>
                </a:lnTo>
                <a:lnTo>
                  <a:pt x="1394" y="2439"/>
                </a:lnTo>
                <a:lnTo>
                  <a:pt x="2296" y="698"/>
                </a:lnTo>
                <a:lnTo>
                  <a:pt x="554" y="1"/>
                </a:lnTo>
                <a:close/>
              </a:path>
            </a:pathLst>
          </a:custGeom>
          <a:solidFill>
            <a:srgbClr val="1C88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a:off x="7929475" y="2496275"/>
            <a:ext cx="12300" cy="113625"/>
          </a:xfrm>
          <a:custGeom>
            <a:rect b="b" l="l" r="r" t="t"/>
            <a:pathLst>
              <a:path extrusionOk="0" fill="none" h="4545" w="492">
                <a:moveTo>
                  <a:pt x="0" y="4545"/>
                </a:moveTo>
                <a:lnTo>
                  <a:pt x="491" y="1"/>
                </a:lnTo>
              </a:path>
            </a:pathLst>
          </a:custGeom>
          <a:noFill/>
          <a:ln cap="flat" cmpd="sng" w="1975">
            <a:solidFill>
              <a:srgbClr val="1C887B"/>
            </a:solidFill>
            <a:prstDash val="solid"/>
            <a:miter lim="158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a:off x="7964700" y="2533100"/>
            <a:ext cx="69300" cy="90675"/>
          </a:xfrm>
          <a:custGeom>
            <a:rect b="b" l="l" r="r" t="t"/>
            <a:pathLst>
              <a:path extrusionOk="0" fill="none" h="3627" w="2772">
                <a:moveTo>
                  <a:pt x="0" y="3626"/>
                </a:moveTo>
                <a:lnTo>
                  <a:pt x="2771" y="0"/>
                </a:lnTo>
              </a:path>
            </a:pathLst>
          </a:custGeom>
          <a:noFill/>
          <a:ln cap="flat" cmpd="sng" w="1975">
            <a:solidFill>
              <a:srgbClr val="1C887B"/>
            </a:solidFill>
            <a:prstDash val="solid"/>
            <a:miter lim="158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p:nvPr/>
        </p:nvSpPr>
        <p:spPr>
          <a:xfrm>
            <a:off x="7921150" y="2500250"/>
            <a:ext cx="30500" cy="141325"/>
          </a:xfrm>
          <a:custGeom>
            <a:rect b="b" l="l" r="r" t="t"/>
            <a:pathLst>
              <a:path extrusionOk="0" fill="none" h="5653" w="1220">
                <a:moveTo>
                  <a:pt x="1" y="5653"/>
                </a:moveTo>
                <a:lnTo>
                  <a:pt x="1220" y="0"/>
                </a:lnTo>
              </a:path>
            </a:pathLst>
          </a:custGeom>
          <a:noFill/>
          <a:ln cap="flat" cmpd="sng" w="1975">
            <a:solidFill>
              <a:srgbClr val="1C887B"/>
            </a:solidFill>
            <a:prstDash val="solid"/>
            <a:miter lim="158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a:off x="7948875" y="2529525"/>
            <a:ext cx="75625" cy="123125"/>
          </a:xfrm>
          <a:custGeom>
            <a:rect b="b" l="l" r="r" t="t"/>
            <a:pathLst>
              <a:path extrusionOk="0" fill="none" h="4925" w="3025">
                <a:moveTo>
                  <a:pt x="0" y="4925"/>
                </a:moveTo>
                <a:lnTo>
                  <a:pt x="3024" y="1"/>
                </a:lnTo>
              </a:path>
            </a:pathLst>
          </a:custGeom>
          <a:noFill/>
          <a:ln cap="flat" cmpd="sng" w="1975">
            <a:solidFill>
              <a:srgbClr val="1C887B"/>
            </a:solidFill>
            <a:prstDash val="solid"/>
            <a:miter lim="158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7825375" y="1912100"/>
            <a:ext cx="598125" cy="630125"/>
          </a:xfrm>
          <a:custGeom>
            <a:rect b="b" l="l" r="r" t="t"/>
            <a:pathLst>
              <a:path extrusionOk="0" h="25205" w="23925">
                <a:moveTo>
                  <a:pt x="11905" y="0"/>
                </a:moveTo>
                <a:cubicBezTo>
                  <a:pt x="7663" y="0"/>
                  <a:pt x="3653" y="2575"/>
                  <a:pt x="2043" y="6790"/>
                </a:cubicBezTo>
                <a:cubicBezTo>
                  <a:pt x="0" y="11888"/>
                  <a:pt x="2027" y="18903"/>
                  <a:pt x="3753" y="23019"/>
                </a:cubicBezTo>
                <a:lnTo>
                  <a:pt x="9247" y="25204"/>
                </a:lnTo>
                <a:cubicBezTo>
                  <a:pt x="13332" y="23415"/>
                  <a:pt x="19634" y="19710"/>
                  <a:pt x="21660" y="14612"/>
                </a:cubicBezTo>
                <a:cubicBezTo>
                  <a:pt x="23925" y="9181"/>
                  <a:pt x="21296" y="2942"/>
                  <a:pt x="15818" y="757"/>
                </a:cubicBezTo>
                <a:cubicBezTo>
                  <a:pt x="14534" y="244"/>
                  <a:pt x="13208" y="0"/>
                  <a:pt x="11905" y="0"/>
                </a:cubicBezTo>
                <a:close/>
              </a:path>
            </a:pathLst>
          </a:custGeom>
          <a:solidFill>
            <a:srgbClr val="34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a:off x="7898600" y="1924675"/>
            <a:ext cx="449300" cy="609225"/>
          </a:xfrm>
          <a:custGeom>
            <a:rect b="b" l="l" r="r" t="t"/>
            <a:pathLst>
              <a:path extrusionOk="0" h="24369" w="17972">
                <a:moveTo>
                  <a:pt x="10821" y="0"/>
                </a:moveTo>
                <a:cubicBezTo>
                  <a:pt x="7464" y="0"/>
                  <a:pt x="3831" y="2949"/>
                  <a:pt x="2043" y="7459"/>
                </a:cubicBezTo>
                <a:cubicBezTo>
                  <a:pt x="0" y="12557"/>
                  <a:pt x="776" y="19065"/>
                  <a:pt x="1647" y="22849"/>
                </a:cubicBezTo>
                <a:lnTo>
                  <a:pt x="5495" y="24369"/>
                </a:lnTo>
                <a:cubicBezTo>
                  <a:pt x="8709" y="22231"/>
                  <a:pt x="13760" y="18035"/>
                  <a:pt x="15802" y="12937"/>
                </a:cubicBezTo>
                <a:cubicBezTo>
                  <a:pt x="17971" y="7522"/>
                  <a:pt x="16641" y="1901"/>
                  <a:pt x="12826" y="381"/>
                </a:cubicBezTo>
                <a:cubicBezTo>
                  <a:pt x="12181" y="123"/>
                  <a:pt x="11507" y="0"/>
                  <a:pt x="108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a:off x="7967475" y="1932400"/>
            <a:ext cx="292950" cy="590825"/>
          </a:xfrm>
          <a:custGeom>
            <a:rect b="b" l="l" r="r" t="t"/>
            <a:pathLst>
              <a:path extrusionOk="0" h="23633" w="11718">
                <a:moveTo>
                  <a:pt x="9703" y="1"/>
                </a:moveTo>
                <a:cubicBezTo>
                  <a:pt x="8008" y="1"/>
                  <a:pt x="5225" y="3686"/>
                  <a:pt x="3230" y="8717"/>
                </a:cubicBezTo>
                <a:cubicBezTo>
                  <a:pt x="1188" y="13816"/>
                  <a:pt x="301" y="19658"/>
                  <a:pt x="0" y="22967"/>
                </a:cubicBezTo>
                <a:lnTo>
                  <a:pt x="1647" y="23632"/>
                </a:lnTo>
                <a:cubicBezTo>
                  <a:pt x="3690" y="21020"/>
                  <a:pt x="7094" y="16159"/>
                  <a:pt x="9120" y="11061"/>
                </a:cubicBezTo>
                <a:cubicBezTo>
                  <a:pt x="11290" y="5645"/>
                  <a:pt x="11717" y="721"/>
                  <a:pt x="10086" y="72"/>
                </a:cubicBezTo>
                <a:cubicBezTo>
                  <a:pt x="9966" y="24"/>
                  <a:pt x="9838" y="1"/>
                  <a:pt x="9703" y="1"/>
                </a:cubicBezTo>
                <a:close/>
              </a:path>
            </a:pathLst>
          </a:custGeom>
          <a:solidFill>
            <a:srgbClr val="34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p:nvPr/>
        </p:nvSpPr>
        <p:spPr>
          <a:xfrm>
            <a:off x="7919575" y="2487575"/>
            <a:ext cx="136975" cy="78000"/>
          </a:xfrm>
          <a:custGeom>
            <a:rect b="b" l="l" r="r" t="t"/>
            <a:pathLst>
              <a:path extrusionOk="0" h="3120" w="5479">
                <a:moveTo>
                  <a:pt x="0" y="0"/>
                </a:moveTo>
                <a:lnTo>
                  <a:pt x="602" y="1869"/>
                </a:lnTo>
                <a:lnTo>
                  <a:pt x="3737" y="3120"/>
                </a:lnTo>
                <a:lnTo>
                  <a:pt x="5479" y="2185"/>
                </a:lnTo>
                <a:lnTo>
                  <a:pt x="0" y="0"/>
                </a:lnTo>
                <a:close/>
              </a:path>
            </a:pathLst>
          </a:custGeom>
          <a:solidFill>
            <a:srgbClr val="1C88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p:nvPr/>
        </p:nvSpPr>
        <p:spPr>
          <a:xfrm>
            <a:off x="7946800" y="2324575"/>
            <a:ext cx="691250" cy="188925"/>
          </a:xfrm>
          <a:custGeom>
            <a:rect b="b" l="l" r="r" t="t"/>
            <a:pathLst>
              <a:path extrusionOk="0" h="7557" w="2765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8"/>
          <p:cNvSpPr/>
          <p:nvPr/>
        </p:nvSpPr>
        <p:spPr>
          <a:xfrm>
            <a:off x="8372425" y="2319700"/>
            <a:ext cx="18625" cy="15550"/>
          </a:xfrm>
          <a:custGeom>
            <a:rect b="b" l="l" r="r" t="t"/>
            <a:pathLst>
              <a:path extrusionOk="0" h="622" w="745">
                <a:moveTo>
                  <a:pt x="454" y="1"/>
                </a:moveTo>
                <a:cubicBezTo>
                  <a:pt x="445" y="1"/>
                  <a:pt x="437" y="1"/>
                  <a:pt x="428" y="2"/>
                </a:cubicBezTo>
                <a:cubicBezTo>
                  <a:pt x="143" y="2"/>
                  <a:pt x="0" y="334"/>
                  <a:pt x="206" y="524"/>
                </a:cubicBezTo>
                <a:cubicBezTo>
                  <a:pt x="268" y="592"/>
                  <a:pt x="347" y="622"/>
                  <a:pt x="425" y="622"/>
                </a:cubicBezTo>
                <a:cubicBezTo>
                  <a:pt x="587" y="622"/>
                  <a:pt x="744" y="495"/>
                  <a:pt x="744" y="303"/>
                </a:cubicBezTo>
                <a:cubicBezTo>
                  <a:pt x="729" y="137"/>
                  <a:pt x="614" y="1"/>
                  <a:pt x="4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p:nvPr/>
        </p:nvSpPr>
        <p:spPr>
          <a:xfrm>
            <a:off x="8191125" y="2229875"/>
            <a:ext cx="11500" cy="9875"/>
          </a:xfrm>
          <a:custGeom>
            <a:rect b="b" l="l" r="r" t="t"/>
            <a:pathLst>
              <a:path extrusionOk="0" h="395" w="460">
                <a:moveTo>
                  <a:pt x="254" y="1"/>
                </a:moveTo>
                <a:cubicBezTo>
                  <a:pt x="79" y="1"/>
                  <a:pt x="0" y="207"/>
                  <a:pt x="111" y="333"/>
                </a:cubicBezTo>
                <a:cubicBezTo>
                  <a:pt x="153" y="375"/>
                  <a:pt x="206" y="395"/>
                  <a:pt x="258" y="395"/>
                </a:cubicBezTo>
                <a:cubicBezTo>
                  <a:pt x="361" y="395"/>
                  <a:pt x="459" y="317"/>
                  <a:pt x="459" y="191"/>
                </a:cubicBezTo>
                <a:cubicBezTo>
                  <a:pt x="459" y="80"/>
                  <a:pt x="364" y="1"/>
                  <a:pt x="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p:nvPr/>
        </p:nvSpPr>
        <p:spPr>
          <a:xfrm>
            <a:off x="8127775" y="2284100"/>
            <a:ext cx="11525" cy="9900"/>
          </a:xfrm>
          <a:custGeom>
            <a:rect b="b" l="l" r="r" t="t"/>
            <a:pathLst>
              <a:path extrusionOk="0" h="396" w="461">
                <a:moveTo>
                  <a:pt x="270" y="1"/>
                </a:moveTo>
                <a:cubicBezTo>
                  <a:pt x="80"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p:nvPr/>
        </p:nvSpPr>
        <p:spPr>
          <a:xfrm>
            <a:off x="8076725" y="2098850"/>
            <a:ext cx="13875" cy="11800"/>
          </a:xfrm>
          <a:custGeom>
            <a:rect b="b" l="l" r="r" t="t"/>
            <a:pathLst>
              <a:path extrusionOk="0" h="472" w="555">
                <a:moveTo>
                  <a:pt x="317" y="1"/>
                </a:moveTo>
                <a:cubicBezTo>
                  <a:pt x="111" y="1"/>
                  <a:pt x="0" y="254"/>
                  <a:pt x="143" y="397"/>
                </a:cubicBezTo>
                <a:cubicBezTo>
                  <a:pt x="195" y="449"/>
                  <a:pt x="257" y="472"/>
                  <a:pt x="318" y="472"/>
                </a:cubicBezTo>
                <a:cubicBezTo>
                  <a:pt x="441" y="472"/>
                  <a:pt x="555" y="376"/>
                  <a:pt x="555" y="238"/>
                </a:cubicBezTo>
                <a:cubicBezTo>
                  <a:pt x="555" y="112"/>
                  <a:pt x="444" y="1"/>
                  <a:pt x="3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p:nvPr/>
        </p:nvSpPr>
        <p:spPr>
          <a:xfrm>
            <a:off x="8118275" y="2259975"/>
            <a:ext cx="16275" cy="13925"/>
          </a:xfrm>
          <a:custGeom>
            <a:rect b="b" l="l" r="r" t="t"/>
            <a:pathLst>
              <a:path extrusionOk="0" h="557" w="651">
                <a:moveTo>
                  <a:pt x="365" y="0"/>
                </a:moveTo>
                <a:cubicBezTo>
                  <a:pt x="128" y="0"/>
                  <a:pt x="1" y="301"/>
                  <a:pt x="175" y="475"/>
                </a:cubicBezTo>
                <a:cubicBezTo>
                  <a:pt x="231" y="531"/>
                  <a:pt x="301" y="556"/>
                  <a:pt x="369" y="556"/>
                </a:cubicBezTo>
                <a:cubicBezTo>
                  <a:pt x="512" y="556"/>
                  <a:pt x="650" y="446"/>
                  <a:pt x="650" y="285"/>
                </a:cubicBezTo>
                <a:cubicBezTo>
                  <a:pt x="650" y="127"/>
                  <a:pt x="523" y="0"/>
                  <a:pt x="3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a:off x="8122650" y="2345475"/>
            <a:ext cx="13075" cy="13075"/>
          </a:xfrm>
          <a:custGeom>
            <a:rect b="b" l="l" r="r" t="t"/>
            <a:pathLst>
              <a:path extrusionOk="0" h="523" w="523">
                <a:moveTo>
                  <a:pt x="253" y="0"/>
                </a:moveTo>
                <a:cubicBezTo>
                  <a:pt x="111" y="0"/>
                  <a:pt x="0" y="111"/>
                  <a:pt x="0" y="253"/>
                </a:cubicBezTo>
                <a:cubicBezTo>
                  <a:pt x="0" y="396"/>
                  <a:pt x="111" y="523"/>
                  <a:pt x="253" y="523"/>
                </a:cubicBezTo>
                <a:cubicBezTo>
                  <a:pt x="396" y="523"/>
                  <a:pt x="523" y="396"/>
                  <a:pt x="523" y="253"/>
                </a:cubicBezTo>
                <a:cubicBezTo>
                  <a:pt x="523" y="111"/>
                  <a:pt x="396" y="0"/>
                  <a:pt x="25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
          <p:cNvSpPr/>
          <p:nvPr/>
        </p:nvSpPr>
        <p:spPr>
          <a:xfrm>
            <a:off x="8119875" y="2350600"/>
            <a:ext cx="17825" cy="15275"/>
          </a:xfrm>
          <a:custGeom>
            <a:rect b="b" l="l" r="r" t="t"/>
            <a:pathLst>
              <a:path extrusionOk="0" h="611" w="713">
                <a:moveTo>
                  <a:pt x="412" y="1"/>
                </a:moveTo>
                <a:cubicBezTo>
                  <a:pt x="143" y="1"/>
                  <a:pt x="0" y="318"/>
                  <a:pt x="190" y="523"/>
                </a:cubicBezTo>
                <a:cubicBezTo>
                  <a:pt x="250" y="584"/>
                  <a:pt x="325" y="610"/>
                  <a:pt x="399" y="610"/>
                </a:cubicBezTo>
                <a:cubicBezTo>
                  <a:pt x="558" y="610"/>
                  <a:pt x="713" y="486"/>
                  <a:pt x="713" y="302"/>
                </a:cubicBezTo>
                <a:cubicBezTo>
                  <a:pt x="713" y="128"/>
                  <a:pt x="570" y="1"/>
                  <a:pt x="4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p:nvPr/>
        </p:nvSpPr>
        <p:spPr>
          <a:xfrm>
            <a:off x="8068800" y="2345075"/>
            <a:ext cx="11900" cy="9875"/>
          </a:xfrm>
          <a:custGeom>
            <a:rect b="b" l="l" r="r" t="t"/>
            <a:pathLst>
              <a:path extrusionOk="0" h="395" w="476">
                <a:moveTo>
                  <a:pt x="270" y="0"/>
                </a:moveTo>
                <a:cubicBezTo>
                  <a:pt x="96" y="0"/>
                  <a:pt x="1" y="206"/>
                  <a:pt x="127" y="333"/>
                </a:cubicBezTo>
                <a:cubicBezTo>
                  <a:pt x="170" y="375"/>
                  <a:pt x="222" y="394"/>
                  <a:pt x="274" y="394"/>
                </a:cubicBezTo>
                <a:cubicBezTo>
                  <a:pt x="377" y="394"/>
                  <a:pt x="476" y="317"/>
                  <a:pt x="476" y="190"/>
                </a:cubicBezTo>
                <a:cubicBezTo>
                  <a:pt x="476" y="79"/>
                  <a:pt x="381" y="0"/>
                  <a:pt x="27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
          <p:cNvSpPr/>
          <p:nvPr/>
        </p:nvSpPr>
        <p:spPr>
          <a:xfrm>
            <a:off x="7897800" y="2136850"/>
            <a:ext cx="16250" cy="13925"/>
          </a:xfrm>
          <a:custGeom>
            <a:rect b="b" l="l" r="r" t="t"/>
            <a:pathLst>
              <a:path extrusionOk="0" h="557" w="650">
                <a:moveTo>
                  <a:pt x="365" y="1"/>
                </a:moveTo>
                <a:cubicBezTo>
                  <a:pt x="127" y="1"/>
                  <a:pt x="1" y="302"/>
                  <a:pt x="175" y="476"/>
                </a:cubicBezTo>
                <a:cubicBezTo>
                  <a:pt x="231" y="532"/>
                  <a:pt x="300" y="557"/>
                  <a:pt x="368" y="557"/>
                </a:cubicBezTo>
                <a:cubicBezTo>
                  <a:pt x="512" y="557"/>
                  <a:pt x="650" y="447"/>
                  <a:pt x="650" y="286"/>
                </a:cubicBezTo>
                <a:cubicBezTo>
                  <a:pt x="650" y="127"/>
                  <a:pt x="523" y="1"/>
                  <a:pt x="3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
          <p:cNvSpPr/>
          <p:nvPr/>
        </p:nvSpPr>
        <p:spPr>
          <a:xfrm>
            <a:off x="7718475" y="2005450"/>
            <a:ext cx="11525" cy="9775"/>
          </a:xfrm>
          <a:custGeom>
            <a:rect b="b" l="l" r="r" t="t"/>
            <a:pathLst>
              <a:path extrusionOk="0" h="391" w="461">
                <a:moveTo>
                  <a:pt x="270" y="0"/>
                </a:moveTo>
                <a:cubicBezTo>
                  <a:pt x="80" y="0"/>
                  <a:pt x="1" y="206"/>
                  <a:pt x="128" y="333"/>
                </a:cubicBezTo>
                <a:cubicBezTo>
                  <a:pt x="168" y="373"/>
                  <a:pt x="216" y="391"/>
                  <a:pt x="263" y="391"/>
                </a:cubicBezTo>
                <a:cubicBezTo>
                  <a:pt x="364" y="391"/>
                  <a:pt x="460" y="309"/>
                  <a:pt x="460" y="190"/>
                </a:cubicBezTo>
                <a:cubicBezTo>
                  <a:pt x="460" y="79"/>
                  <a:pt x="365" y="0"/>
                  <a:pt x="2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p:nvPr/>
        </p:nvSpPr>
        <p:spPr>
          <a:xfrm>
            <a:off x="7681275" y="2136450"/>
            <a:ext cx="17050" cy="14600"/>
          </a:xfrm>
          <a:custGeom>
            <a:rect b="b" l="l" r="r" t="t"/>
            <a:pathLst>
              <a:path extrusionOk="0" h="584" w="682">
                <a:moveTo>
                  <a:pt x="396" y="1"/>
                </a:moveTo>
                <a:cubicBezTo>
                  <a:pt x="143" y="1"/>
                  <a:pt x="1" y="318"/>
                  <a:pt x="191" y="492"/>
                </a:cubicBezTo>
                <a:cubicBezTo>
                  <a:pt x="249" y="555"/>
                  <a:pt x="323" y="583"/>
                  <a:pt x="395" y="583"/>
                </a:cubicBezTo>
                <a:cubicBezTo>
                  <a:pt x="541" y="583"/>
                  <a:pt x="681" y="471"/>
                  <a:pt x="681" y="302"/>
                </a:cubicBezTo>
                <a:cubicBezTo>
                  <a:pt x="681" y="128"/>
                  <a:pt x="555" y="1"/>
                  <a:pt x="3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
          <p:cNvSpPr/>
          <p:nvPr/>
        </p:nvSpPr>
        <p:spPr>
          <a:xfrm>
            <a:off x="7442750" y="3088500"/>
            <a:ext cx="152425" cy="152825"/>
          </a:xfrm>
          <a:custGeom>
            <a:rect b="b" l="l" r="r" t="t"/>
            <a:pathLst>
              <a:path extrusionOk="0" h="6113" w="6097">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rgbClr val="404A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8"/>
          <p:cNvSpPr/>
          <p:nvPr/>
        </p:nvSpPr>
        <p:spPr>
          <a:xfrm>
            <a:off x="8056925" y="2598313"/>
            <a:ext cx="166075" cy="174575"/>
          </a:xfrm>
          <a:custGeom>
            <a:rect b="b" l="l" r="r" t="t"/>
            <a:pathLst>
              <a:path extrusionOk="0" h="6983" w="6643">
                <a:moveTo>
                  <a:pt x="6196" y="1"/>
                </a:moveTo>
                <a:cubicBezTo>
                  <a:pt x="6147" y="1"/>
                  <a:pt x="6098" y="9"/>
                  <a:pt x="6049" y="28"/>
                </a:cubicBezTo>
                <a:lnTo>
                  <a:pt x="349" y="2467"/>
                </a:lnTo>
                <a:cubicBezTo>
                  <a:pt x="48" y="2593"/>
                  <a:pt x="0" y="2973"/>
                  <a:pt x="254" y="3163"/>
                </a:cubicBezTo>
                <a:lnTo>
                  <a:pt x="5210" y="6900"/>
                </a:lnTo>
                <a:cubicBezTo>
                  <a:pt x="5285" y="6956"/>
                  <a:pt x="5370" y="6982"/>
                  <a:pt x="5453" y="6982"/>
                </a:cubicBezTo>
                <a:cubicBezTo>
                  <a:pt x="5650" y="6982"/>
                  <a:pt x="5837" y="6838"/>
                  <a:pt x="5859" y="6615"/>
                </a:cubicBezTo>
                <a:lnTo>
                  <a:pt x="6603" y="456"/>
                </a:lnTo>
                <a:cubicBezTo>
                  <a:pt x="6642" y="206"/>
                  <a:pt x="6432" y="1"/>
                  <a:pt x="6196" y="1"/>
                </a:cubicBezTo>
                <a:close/>
              </a:path>
            </a:pathLst>
          </a:custGeom>
          <a:solidFill>
            <a:srgbClr val="F16F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
          <p:cNvSpPr/>
          <p:nvPr/>
        </p:nvSpPr>
        <p:spPr>
          <a:xfrm>
            <a:off x="1395629" y="2757364"/>
            <a:ext cx="278008" cy="278738"/>
          </a:xfrm>
          <a:custGeom>
            <a:rect b="b" l="l" r="r" t="t"/>
            <a:pathLst>
              <a:path extrusionOk="0" h="6113" w="6097">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899149" y="2660469"/>
            <a:ext cx="340636" cy="329620"/>
          </a:xfrm>
          <a:custGeom>
            <a:rect b="b" l="l" r="r" t="t"/>
            <a:pathLst>
              <a:path extrusionOk="0" h="12657" w="13080">
                <a:moveTo>
                  <a:pt x="9362" y="1"/>
                </a:moveTo>
                <a:cubicBezTo>
                  <a:pt x="7980" y="1"/>
                  <a:pt x="6750" y="892"/>
                  <a:pt x="6286" y="2204"/>
                </a:cubicBezTo>
                <a:cubicBezTo>
                  <a:pt x="6246" y="2326"/>
                  <a:pt x="6139" y="2396"/>
                  <a:pt x="6030" y="2396"/>
                </a:cubicBezTo>
                <a:cubicBezTo>
                  <a:pt x="5970" y="2396"/>
                  <a:pt x="5909" y="2375"/>
                  <a:pt x="5859" y="2330"/>
                </a:cubicBezTo>
                <a:cubicBezTo>
                  <a:pt x="5257" y="1847"/>
                  <a:pt x="4529" y="1605"/>
                  <a:pt x="3800" y="1605"/>
                </a:cubicBezTo>
                <a:cubicBezTo>
                  <a:pt x="3166" y="1605"/>
                  <a:pt x="2532" y="1788"/>
                  <a:pt x="1980" y="2156"/>
                </a:cubicBezTo>
                <a:cubicBezTo>
                  <a:pt x="317" y="3217"/>
                  <a:pt x="1" y="5750"/>
                  <a:pt x="1552" y="7745"/>
                </a:cubicBezTo>
                <a:cubicBezTo>
                  <a:pt x="3452" y="10200"/>
                  <a:pt x="7886" y="12195"/>
                  <a:pt x="8883" y="12638"/>
                </a:cubicBezTo>
                <a:cubicBezTo>
                  <a:pt x="8917" y="12651"/>
                  <a:pt x="8952" y="12657"/>
                  <a:pt x="8987" y="12657"/>
                </a:cubicBezTo>
                <a:cubicBezTo>
                  <a:pt x="9081" y="12657"/>
                  <a:pt x="9169" y="12613"/>
                  <a:pt x="9216" y="12543"/>
                </a:cubicBezTo>
                <a:cubicBezTo>
                  <a:pt x="9849" y="11640"/>
                  <a:pt x="12509" y="7587"/>
                  <a:pt x="12826" y="4500"/>
                </a:cubicBezTo>
                <a:cubicBezTo>
                  <a:pt x="13079" y="1982"/>
                  <a:pt x="11448" y="3"/>
                  <a:pt x="9469" y="3"/>
                </a:cubicBezTo>
                <a:cubicBezTo>
                  <a:pt x="9433" y="2"/>
                  <a:pt x="9397" y="1"/>
                  <a:pt x="93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1473458" y="2460475"/>
            <a:ext cx="200036" cy="199991"/>
          </a:xfrm>
          <a:custGeom>
            <a:rect b="b" l="l" r="r" t="t"/>
            <a:pathLst>
              <a:path extrusionOk="0" h="4386" w="4387">
                <a:moveTo>
                  <a:pt x="1140" y="0"/>
                </a:moveTo>
                <a:lnTo>
                  <a:pt x="0" y="3262"/>
                </a:lnTo>
                <a:lnTo>
                  <a:pt x="3262" y="4386"/>
                </a:lnTo>
                <a:lnTo>
                  <a:pt x="4386" y="1140"/>
                </a:lnTo>
                <a:lnTo>
                  <a:pt x="1140" y="0"/>
                </a:lnTo>
                <a:close/>
              </a:path>
            </a:pathLst>
          </a:custGeom>
          <a:solidFill>
            <a:srgbClr val="FDB7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461988" y="3398377"/>
            <a:ext cx="536834" cy="147228"/>
          </a:xfrm>
          <a:custGeom>
            <a:rect b="b" l="l" r="r" t="t"/>
            <a:pathLst>
              <a:path extrusionOk="0" h="4283" w="15617">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p:nvPr/>
        </p:nvSpPr>
        <p:spPr>
          <a:xfrm rot="-125535">
            <a:off x="449199" y="559968"/>
            <a:ext cx="950480" cy="259775"/>
          </a:xfrm>
          <a:custGeom>
            <a:rect b="b" l="l" r="r" t="t"/>
            <a:pathLst>
              <a:path extrusionOk="0" h="7557" w="2765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p:nvPr/>
        </p:nvSpPr>
        <p:spPr>
          <a:xfrm rot="-125535">
            <a:off x="2399499" y="923493"/>
            <a:ext cx="950480" cy="259775"/>
          </a:xfrm>
          <a:custGeom>
            <a:rect b="b" l="l" r="r" t="t"/>
            <a:pathLst>
              <a:path extrusionOk="0" h="7557" w="2765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txBox="1"/>
          <p:nvPr>
            <p:ph type="title"/>
          </p:nvPr>
        </p:nvSpPr>
        <p:spPr>
          <a:xfrm>
            <a:off x="2148300" y="1544400"/>
            <a:ext cx="4847400" cy="2054700"/>
          </a:xfrm>
          <a:prstGeom prst="rect">
            <a:avLst/>
          </a:prstGeom>
        </p:spPr>
        <p:txBody>
          <a:bodyPr anchorCtr="0" anchor="t" bIns="91425" lIns="91425" spcFirstLastPara="1" rIns="91425" wrap="square" tIns="91425">
            <a:noAutofit/>
          </a:bodyPr>
          <a:lstStyle>
            <a:lvl1pPr lvl="0" algn="ctr">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1" name="Shape 261"/>
        <p:cNvGrpSpPr/>
        <p:nvPr/>
      </p:nvGrpSpPr>
      <p:grpSpPr>
        <a:xfrm>
          <a:off x="0" y="0"/>
          <a:ext cx="0" cy="0"/>
          <a:chOff x="0" y="0"/>
          <a:chExt cx="0" cy="0"/>
        </a:xfrm>
      </p:grpSpPr>
      <p:sp>
        <p:nvSpPr>
          <p:cNvPr id="262" name="Google Shape;262;p9"/>
          <p:cNvSpPr txBox="1"/>
          <p:nvPr>
            <p:ph type="title"/>
          </p:nvPr>
        </p:nvSpPr>
        <p:spPr>
          <a:xfrm>
            <a:off x="725147" y="542700"/>
            <a:ext cx="4422900" cy="7179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63" name="Google Shape;263;p9"/>
          <p:cNvSpPr txBox="1"/>
          <p:nvPr>
            <p:ph idx="1" type="subTitle"/>
          </p:nvPr>
        </p:nvSpPr>
        <p:spPr>
          <a:xfrm>
            <a:off x="5008400" y="2298835"/>
            <a:ext cx="3431400" cy="446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None/>
              <a:defRPr>
                <a:latin typeface="Candal"/>
                <a:ea typeface="Candal"/>
                <a:cs typeface="Candal"/>
                <a:sym typeface="Canda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64" name="Google Shape;264;p9"/>
          <p:cNvSpPr txBox="1"/>
          <p:nvPr>
            <p:ph idx="2" type="subTitle"/>
          </p:nvPr>
        </p:nvSpPr>
        <p:spPr>
          <a:xfrm>
            <a:off x="5008400" y="2715535"/>
            <a:ext cx="3431400" cy="164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65" name="Google Shape;265;p9"/>
          <p:cNvSpPr/>
          <p:nvPr/>
        </p:nvSpPr>
        <p:spPr>
          <a:xfrm>
            <a:off x="5816951" y="1036074"/>
            <a:ext cx="821551" cy="224518"/>
          </a:xfrm>
          <a:custGeom>
            <a:rect b="b" l="l" r="r" t="t"/>
            <a:pathLst>
              <a:path extrusionOk="0" h="7557" w="2765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a:off x="7783056" y="4467193"/>
            <a:ext cx="1034594" cy="282764"/>
          </a:xfrm>
          <a:custGeom>
            <a:rect b="b" l="l" r="r" t="t"/>
            <a:pathLst>
              <a:path extrusionOk="0" h="7557" w="2765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a:off x="230200" y="294724"/>
            <a:ext cx="486571" cy="132984"/>
          </a:xfrm>
          <a:custGeom>
            <a:rect b="b" l="l" r="r" t="t"/>
            <a:pathLst>
              <a:path extrusionOk="0" h="7557" w="2765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8393450" y="225425"/>
            <a:ext cx="607125" cy="165933"/>
          </a:xfrm>
          <a:custGeom>
            <a:rect b="b" l="l" r="r" t="t"/>
            <a:pathLst>
              <a:path extrusionOk="0" h="7557" w="2765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9" name="Shape 269"/>
        <p:cNvGrpSpPr/>
        <p:nvPr/>
      </p:nvGrpSpPr>
      <p:grpSpPr>
        <a:xfrm>
          <a:off x="0" y="0"/>
          <a:ext cx="0" cy="0"/>
          <a:chOff x="0" y="0"/>
          <a:chExt cx="0" cy="0"/>
        </a:xfrm>
      </p:grpSpPr>
      <p:sp>
        <p:nvSpPr>
          <p:cNvPr id="270" name="Google Shape;270;p10"/>
          <p:cNvSpPr/>
          <p:nvPr/>
        </p:nvSpPr>
        <p:spPr>
          <a:xfrm>
            <a:off x="5514300" y="52450"/>
            <a:ext cx="3027275" cy="3027275"/>
          </a:xfrm>
          <a:custGeom>
            <a:rect b="b" l="l" r="r" t="t"/>
            <a:pathLst>
              <a:path extrusionOk="0" h="78093" w="78093">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rgbClr val="B9CC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p:nvPr/>
        </p:nvSpPr>
        <p:spPr>
          <a:xfrm>
            <a:off x="6768375" y="207538"/>
            <a:ext cx="684225" cy="187225"/>
          </a:xfrm>
          <a:custGeom>
            <a:rect b="b" l="l" r="r" t="t"/>
            <a:pathLst>
              <a:path extrusionOk="0" h="7489" w="27369">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0"/>
          <p:cNvSpPr/>
          <p:nvPr/>
        </p:nvSpPr>
        <p:spPr>
          <a:xfrm>
            <a:off x="8014725" y="599113"/>
            <a:ext cx="390400" cy="106900"/>
          </a:xfrm>
          <a:custGeom>
            <a:rect b="b" l="l" r="r" t="t"/>
            <a:pathLst>
              <a:path extrusionOk="0" h="4276" w="15616">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0"/>
          <p:cNvSpPr/>
          <p:nvPr/>
        </p:nvSpPr>
        <p:spPr>
          <a:xfrm>
            <a:off x="5473850" y="1379700"/>
            <a:ext cx="390425" cy="107075"/>
          </a:xfrm>
          <a:custGeom>
            <a:rect b="b" l="l" r="r" t="t"/>
            <a:pathLst>
              <a:path extrusionOk="0" h="4283" w="15617">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
          <p:cNvSpPr/>
          <p:nvPr/>
        </p:nvSpPr>
        <p:spPr>
          <a:xfrm rot="526347">
            <a:off x="1461449" y="1890144"/>
            <a:ext cx="96386" cy="82465"/>
          </a:xfrm>
          <a:custGeom>
            <a:rect b="b" l="l" r="r" t="t"/>
            <a:pathLst>
              <a:path extrusionOk="0" h="2399" w="2804">
                <a:moveTo>
                  <a:pt x="1616" y="0"/>
                </a:moveTo>
                <a:cubicBezTo>
                  <a:pt x="539" y="0"/>
                  <a:pt x="1" y="1283"/>
                  <a:pt x="761" y="2043"/>
                </a:cubicBezTo>
                <a:cubicBezTo>
                  <a:pt x="1007" y="2289"/>
                  <a:pt x="1308" y="2399"/>
                  <a:pt x="1603" y="2399"/>
                </a:cubicBezTo>
                <a:cubicBezTo>
                  <a:pt x="2217" y="2399"/>
                  <a:pt x="2803" y="1920"/>
                  <a:pt x="2803" y="1203"/>
                </a:cubicBezTo>
                <a:cubicBezTo>
                  <a:pt x="2803" y="538"/>
                  <a:pt x="2265" y="0"/>
                  <a:pt x="1616" y="0"/>
                </a:cubicBezTo>
                <a:close/>
              </a:path>
            </a:pathLst>
          </a:custGeom>
          <a:solidFill>
            <a:srgbClr val="1C88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
          <p:cNvSpPr/>
          <p:nvPr/>
        </p:nvSpPr>
        <p:spPr>
          <a:xfrm rot="526347">
            <a:off x="1387357" y="2189081"/>
            <a:ext cx="228351" cy="240038"/>
          </a:xfrm>
          <a:custGeom>
            <a:rect b="b" l="l" r="r" t="t"/>
            <a:pathLst>
              <a:path extrusionOk="0" h="6983" w="6643">
                <a:moveTo>
                  <a:pt x="6196" y="1"/>
                </a:moveTo>
                <a:cubicBezTo>
                  <a:pt x="6147" y="1"/>
                  <a:pt x="6098" y="9"/>
                  <a:pt x="6049" y="28"/>
                </a:cubicBezTo>
                <a:lnTo>
                  <a:pt x="349" y="2467"/>
                </a:lnTo>
                <a:cubicBezTo>
                  <a:pt x="48" y="2593"/>
                  <a:pt x="0" y="2973"/>
                  <a:pt x="254" y="3163"/>
                </a:cubicBezTo>
                <a:lnTo>
                  <a:pt x="5210" y="6900"/>
                </a:lnTo>
                <a:cubicBezTo>
                  <a:pt x="5285" y="6956"/>
                  <a:pt x="5370" y="6982"/>
                  <a:pt x="5453" y="6982"/>
                </a:cubicBezTo>
                <a:cubicBezTo>
                  <a:pt x="5650" y="6982"/>
                  <a:pt x="5837" y="6838"/>
                  <a:pt x="5859" y="6615"/>
                </a:cubicBezTo>
                <a:lnTo>
                  <a:pt x="6603" y="456"/>
                </a:lnTo>
                <a:cubicBezTo>
                  <a:pt x="6642" y="206"/>
                  <a:pt x="6432" y="1"/>
                  <a:pt x="6196" y="1"/>
                </a:cubicBezTo>
                <a:close/>
              </a:path>
            </a:pathLst>
          </a:custGeom>
          <a:solidFill>
            <a:srgbClr val="F16F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0"/>
          <p:cNvSpPr/>
          <p:nvPr/>
        </p:nvSpPr>
        <p:spPr>
          <a:xfrm rot="526347">
            <a:off x="823750" y="2222223"/>
            <a:ext cx="468389" cy="470795"/>
          </a:xfrm>
          <a:custGeom>
            <a:rect b="b" l="l" r="r" t="t"/>
            <a:pathLst>
              <a:path extrusionOk="0" h="13696" w="13626">
                <a:moveTo>
                  <a:pt x="5592" y="0"/>
                </a:moveTo>
                <a:cubicBezTo>
                  <a:pt x="5282" y="0"/>
                  <a:pt x="4976" y="230"/>
                  <a:pt x="4957" y="609"/>
                </a:cubicBezTo>
                <a:lnTo>
                  <a:pt x="4782" y="4425"/>
                </a:lnTo>
                <a:cubicBezTo>
                  <a:pt x="4767" y="4694"/>
                  <a:pt x="4577" y="4948"/>
                  <a:pt x="4323" y="5011"/>
                </a:cubicBezTo>
                <a:lnTo>
                  <a:pt x="634" y="6040"/>
                </a:lnTo>
                <a:cubicBezTo>
                  <a:pt x="32" y="6199"/>
                  <a:pt x="1" y="7038"/>
                  <a:pt x="587" y="7244"/>
                </a:cubicBezTo>
                <a:lnTo>
                  <a:pt x="4165" y="8590"/>
                </a:lnTo>
                <a:cubicBezTo>
                  <a:pt x="4418" y="8685"/>
                  <a:pt x="4592" y="8938"/>
                  <a:pt x="4577" y="9207"/>
                </a:cubicBezTo>
                <a:lnTo>
                  <a:pt x="4402" y="13023"/>
                </a:lnTo>
                <a:cubicBezTo>
                  <a:pt x="4382" y="13427"/>
                  <a:pt x="4713" y="13695"/>
                  <a:pt x="5051" y="13695"/>
                </a:cubicBezTo>
                <a:cubicBezTo>
                  <a:pt x="5230" y="13695"/>
                  <a:pt x="5411" y="13620"/>
                  <a:pt x="5542" y="13450"/>
                </a:cubicBezTo>
                <a:lnTo>
                  <a:pt x="7917" y="10474"/>
                </a:lnTo>
                <a:cubicBezTo>
                  <a:pt x="8043" y="10314"/>
                  <a:pt x="8226" y="10228"/>
                  <a:pt x="8419" y="10228"/>
                </a:cubicBezTo>
                <a:cubicBezTo>
                  <a:pt x="8494" y="10228"/>
                  <a:pt x="8571" y="10241"/>
                  <a:pt x="8646" y="10268"/>
                </a:cubicBezTo>
                <a:lnTo>
                  <a:pt x="12208" y="11598"/>
                </a:lnTo>
                <a:cubicBezTo>
                  <a:pt x="12288" y="11628"/>
                  <a:pt x="12366" y="11642"/>
                  <a:pt x="12442" y="11642"/>
                </a:cubicBezTo>
                <a:cubicBezTo>
                  <a:pt x="12920" y="11642"/>
                  <a:pt x="13269" y="11086"/>
                  <a:pt x="12968" y="10648"/>
                </a:cubicBezTo>
                <a:lnTo>
                  <a:pt x="10863" y="7465"/>
                </a:lnTo>
                <a:cubicBezTo>
                  <a:pt x="10720" y="7228"/>
                  <a:pt x="10736" y="6927"/>
                  <a:pt x="10894" y="6705"/>
                </a:cubicBezTo>
                <a:lnTo>
                  <a:pt x="13269" y="3729"/>
                </a:lnTo>
                <a:cubicBezTo>
                  <a:pt x="13625" y="3287"/>
                  <a:pt x="13290" y="2692"/>
                  <a:pt x="12781" y="2692"/>
                </a:cubicBezTo>
                <a:cubicBezTo>
                  <a:pt x="12724" y="2692"/>
                  <a:pt x="12665" y="2699"/>
                  <a:pt x="12604" y="2715"/>
                </a:cubicBezTo>
                <a:lnTo>
                  <a:pt x="8931" y="3729"/>
                </a:lnTo>
                <a:cubicBezTo>
                  <a:pt x="8872" y="3746"/>
                  <a:pt x="8813" y="3754"/>
                  <a:pt x="8754" y="3754"/>
                </a:cubicBezTo>
                <a:cubicBezTo>
                  <a:pt x="8543" y="3754"/>
                  <a:pt x="8342" y="3649"/>
                  <a:pt x="8218" y="3475"/>
                </a:cubicBezTo>
                <a:lnTo>
                  <a:pt x="6112" y="293"/>
                </a:lnTo>
                <a:cubicBezTo>
                  <a:pt x="5984" y="91"/>
                  <a:pt x="5787" y="0"/>
                  <a:pt x="55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
          <p:cNvSpPr/>
          <p:nvPr/>
        </p:nvSpPr>
        <p:spPr>
          <a:xfrm>
            <a:off x="716766" y="1575326"/>
            <a:ext cx="278008" cy="278738"/>
          </a:xfrm>
          <a:custGeom>
            <a:rect b="b" l="l" r="r" t="t"/>
            <a:pathLst>
              <a:path extrusionOk="0" h="6113" w="6097">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
          <p:cNvSpPr/>
          <p:nvPr/>
        </p:nvSpPr>
        <p:spPr>
          <a:xfrm rot="-125535">
            <a:off x="7817474" y="2261743"/>
            <a:ext cx="950480" cy="259775"/>
          </a:xfrm>
          <a:custGeom>
            <a:rect b="b" l="l" r="r" t="t"/>
            <a:pathLst>
              <a:path extrusionOk="0" h="7557" w="2765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
          <p:cNvSpPr/>
          <p:nvPr/>
        </p:nvSpPr>
        <p:spPr>
          <a:xfrm rot="-125535">
            <a:off x="321474" y="428993"/>
            <a:ext cx="950480" cy="259775"/>
          </a:xfrm>
          <a:custGeom>
            <a:rect b="b" l="l" r="r" t="t"/>
            <a:pathLst>
              <a:path extrusionOk="0" h="7557" w="2765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txBox="1"/>
          <p:nvPr>
            <p:ph idx="1" type="body"/>
          </p:nvPr>
        </p:nvSpPr>
        <p:spPr>
          <a:xfrm>
            <a:off x="5728488" y="1278087"/>
            <a:ext cx="2598900" cy="5760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2800"/>
              <a:buFont typeface="Candal"/>
              <a:buNone/>
              <a:defRPr sz="2300">
                <a:latin typeface="Candal"/>
                <a:ea typeface="Candal"/>
                <a:cs typeface="Candal"/>
                <a:sym typeface="Candal"/>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6775" y="445025"/>
            <a:ext cx="77232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1pPr>
            <a:lvl2pPr lvl="1">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2pPr>
            <a:lvl3pPr lvl="2">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3pPr>
            <a:lvl4pPr lvl="3">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4pPr>
            <a:lvl5pPr lvl="4">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5pPr>
            <a:lvl6pPr lvl="5">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6pPr>
            <a:lvl7pPr lvl="6">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7pPr>
            <a:lvl8pPr lvl="7">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8pPr>
            <a:lvl9pPr lvl="8">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9pPr>
          </a:lstStyle>
          <a:p/>
        </p:txBody>
      </p:sp>
      <p:sp>
        <p:nvSpPr>
          <p:cNvPr id="7" name="Google Shape;7;p1"/>
          <p:cNvSpPr txBox="1"/>
          <p:nvPr>
            <p:ph idx="1" type="body"/>
          </p:nvPr>
        </p:nvSpPr>
        <p:spPr>
          <a:xfrm>
            <a:off x="716775" y="1152475"/>
            <a:ext cx="77232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826" name="Shape 826"/>
        <p:cNvGrpSpPr/>
        <p:nvPr/>
      </p:nvGrpSpPr>
      <p:grpSpPr>
        <a:xfrm>
          <a:off x="0" y="0"/>
          <a:ext cx="0" cy="0"/>
          <a:chOff x="0" y="0"/>
          <a:chExt cx="0" cy="0"/>
        </a:xfrm>
      </p:grpSpPr>
      <p:sp>
        <p:nvSpPr>
          <p:cNvPr id="827" name="Google Shape;827;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828" name="Google Shape;828;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reading-comprehension-worksheets/?utm_source=slidesgo_template_infographics&amp;utm_medium=referral-link&amp;utm_campaign=sg_credits&amp;utm_content=templa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pMeKyohgawG8dXdwa7vmMY4XIofBKnMYiEgyljf2IME/copy" TargetMode="External"/><Relationship Id="rId5"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pMeKyohgawG8dXdwa7vmMY4XIofBKnMYiEgyljf2IME/copy" TargetMode="External"/><Relationship Id="rId5"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bit.ly/33VAFh3" TargetMode="External"/><Relationship Id="rId4" Type="http://schemas.openxmlformats.org/officeDocument/2006/relationships/hyperlink" Target="http://bit.ly/30B07Gq" TargetMode="External"/><Relationship Id="rId5" Type="http://schemas.openxmlformats.org/officeDocument/2006/relationships/hyperlink" Target="http://bit.ly/2PfT4l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33" name="Shape 833"/>
        <p:cNvGrpSpPr/>
        <p:nvPr/>
      </p:nvGrpSpPr>
      <p:grpSpPr>
        <a:xfrm>
          <a:off x="0" y="0"/>
          <a:ext cx="0" cy="0"/>
          <a:chOff x="0" y="0"/>
          <a:chExt cx="0" cy="0"/>
        </a:xfrm>
      </p:grpSpPr>
      <p:sp>
        <p:nvSpPr>
          <p:cNvPr id="834" name="Google Shape;834;p15"/>
          <p:cNvSpPr txBox="1"/>
          <p:nvPr>
            <p:ph type="ctrTitle"/>
          </p:nvPr>
        </p:nvSpPr>
        <p:spPr>
          <a:xfrm>
            <a:off x="3205246" y="1195526"/>
            <a:ext cx="5218200" cy="2348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READING COMPREHENSION WORKSHEETS INFOGRAPHICS</a:t>
            </a:r>
            <a:endParaRPr/>
          </a:p>
        </p:txBody>
      </p:sp>
      <p:sp>
        <p:nvSpPr>
          <p:cNvPr id="835" name="Google Shape;835;p15"/>
          <p:cNvSpPr txBox="1"/>
          <p:nvPr>
            <p:ph idx="1" type="subTitle"/>
          </p:nvPr>
        </p:nvSpPr>
        <p:spPr>
          <a:xfrm>
            <a:off x="4763746" y="3563076"/>
            <a:ext cx="3659700" cy="384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Here is where this template begins</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24"/>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109" name="Google Shape;1109;p24"/>
          <p:cNvGrpSpPr/>
          <p:nvPr/>
        </p:nvGrpSpPr>
        <p:grpSpPr>
          <a:xfrm>
            <a:off x="720575" y="2233337"/>
            <a:ext cx="2427600" cy="2276662"/>
            <a:chOff x="720575" y="2233338"/>
            <a:chExt cx="2427600" cy="2276662"/>
          </a:xfrm>
        </p:grpSpPr>
        <p:sp>
          <p:nvSpPr>
            <p:cNvPr id="1110" name="Google Shape;1110;p24"/>
            <p:cNvSpPr txBox="1"/>
            <p:nvPr/>
          </p:nvSpPr>
          <p:spPr>
            <a:xfrm>
              <a:off x="720575" y="3517900"/>
              <a:ext cx="2427600" cy="9921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Jupiter is the biggest planet of them all</a:t>
              </a:r>
              <a:endParaRPr>
                <a:solidFill>
                  <a:schemeClr val="dk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Mercury is the smallest planet</a:t>
              </a:r>
              <a:endParaRPr>
                <a:solidFill>
                  <a:schemeClr val="dk1"/>
                </a:solidFill>
                <a:latin typeface="Open Sans"/>
                <a:ea typeface="Open Sans"/>
                <a:cs typeface="Open Sans"/>
                <a:sym typeface="Open Sans"/>
              </a:endParaRPr>
            </a:p>
          </p:txBody>
        </p:sp>
        <p:sp>
          <p:nvSpPr>
            <p:cNvPr id="1111" name="Google Shape;1111;p24"/>
            <p:cNvSpPr/>
            <p:nvPr/>
          </p:nvSpPr>
          <p:spPr>
            <a:xfrm>
              <a:off x="720575" y="3007900"/>
              <a:ext cx="2427600" cy="5100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Annotating</a:t>
              </a:r>
              <a:endParaRPr sz="1800">
                <a:solidFill>
                  <a:schemeClr val="dk1"/>
                </a:solidFill>
                <a:latin typeface="Candal"/>
                <a:ea typeface="Candal"/>
                <a:cs typeface="Candal"/>
                <a:sym typeface="Candal"/>
              </a:endParaRPr>
            </a:p>
          </p:txBody>
        </p:sp>
        <p:sp>
          <p:nvSpPr>
            <p:cNvPr id="1112" name="Google Shape;1112;p24"/>
            <p:cNvSpPr/>
            <p:nvPr/>
          </p:nvSpPr>
          <p:spPr>
            <a:xfrm>
              <a:off x="1595975" y="2233338"/>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1</a:t>
              </a:r>
              <a:endParaRPr sz="1800">
                <a:solidFill>
                  <a:schemeClr val="dk1"/>
                </a:solidFill>
                <a:latin typeface="Candal"/>
                <a:ea typeface="Candal"/>
                <a:cs typeface="Candal"/>
                <a:sym typeface="Candal"/>
              </a:endParaRPr>
            </a:p>
          </p:txBody>
        </p:sp>
      </p:grpSp>
      <p:grpSp>
        <p:nvGrpSpPr>
          <p:cNvPr id="1113" name="Google Shape;1113;p24"/>
          <p:cNvGrpSpPr/>
          <p:nvPr/>
        </p:nvGrpSpPr>
        <p:grpSpPr>
          <a:xfrm>
            <a:off x="3351925" y="1786525"/>
            <a:ext cx="2433613" cy="2276667"/>
            <a:chOff x="3351925" y="2233338"/>
            <a:chExt cx="2433613" cy="2276667"/>
          </a:xfrm>
        </p:grpSpPr>
        <p:sp>
          <p:nvSpPr>
            <p:cNvPr id="1114" name="Google Shape;1114;p24"/>
            <p:cNvSpPr txBox="1"/>
            <p:nvPr/>
          </p:nvSpPr>
          <p:spPr>
            <a:xfrm>
              <a:off x="3357938" y="3517904"/>
              <a:ext cx="2427600" cy="9921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Saturn is a gas giant and has several rings</a:t>
              </a:r>
              <a:endParaRPr>
                <a:solidFill>
                  <a:schemeClr val="dk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Despite being red, Mars is a cold place</a:t>
              </a:r>
              <a:endParaRPr>
                <a:solidFill>
                  <a:schemeClr val="dk1"/>
                </a:solidFill>
                <a:latin typeface="Open Sans"/>
                <a:ea typeface="Open Sans"/>
                <a:cs typeface="Open Sans"/>
                <a:sym typeface="Open Sans"/>
              </a:endParaRPr>
            </a:p>
          </p:txBody>
        </p:sp>
        <p:sp>
          <p:nvSpPr>
            <p:cNvPr id="1115" name="Google Shape;1115;p24"/>
            <p:cNvSpPr/>
            <p:nvPr/>
          </p:nvSpPr>
          <p:spPr>
            <a:xfrm>
              <a:off x="3351925" y="3007900"/>
              <a:ext cx="2427600" cy="5100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Modelling</a:t>
              </a:r>
              <a:endParaRPr sz="1800">
                <a:solidFill>
                  <a:schemeClr val="dk1"/>
                </a:solidFill>
                <a:latin typeface="Candal"/>
                <a:ea typeface="Candal"/>
                <a:cs typeface="Candal"/>
                <a:sym typeface="Candal"/>
              </a:endParaRPr>
            </a:p>
          </p:txBody>
        </p:sp>
        <p:sp>
          <p:nvSpPr>
            <p:cNvPr id="1116" name="Google Shape;1116;p24"/>
            <p:cNvSpPr/>
            <p:nvPr/>
          </p:nvSpPr>
          <p:spPr>
            <a:xfrm>
              <a:off x="4233600" y="2233338"/>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2</a:t>
              </a:r>
              <a:endParaRPr sz="1800">
                <a:solidFill>
                  <a:schemeClr val="dk1"/>
                </a:solidFill>
                <a:latin typeface="Candal"/>
                <a:ea typeface="Candal"/>
                <a:cs typeface="Candal"/>
                <a:sym typeface="Candal"/>
              </a:endParaRPr>
            </a:p>
          </p:txBody>
        </p:sp>
      </p:grpSp>
      <p:grpSp>
        <p:nvGrpSpPr>
          <p:cNvPr id="1117" name="Google Shape;1117;p24"/>
          <p:cNvGrpSpPr/>
          <p:nvPr/>
        </p:nvGrpSpPr>
        <p:grpSpPr>
          <a:xfrm>
            <a:off x="5995325" y="1339712"/>
            <a:ext cx="2428100" cy="2276667"/>
            <a:chOff x="5995325" y="2233338"/>
            <a:chExt cx="2428100" cy="2276667"/>
          </a:xfrm>
        </p:grpSpPr>
        <p:sp>
          <p:nvSpPr>
            <p:cNvPr id="1118" name="Google Shape;1118;p24"/>
            <p:cNvSpPr txBox="1"/>
            <p:nvPr/>
          </p:nvSpPr>
          <p:spPr>
            <a:xfrm>
              <a:off x="5995325" y="3517904"/>
              <a:ext cx="2427600" cy="9921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Pluto is considered a dwarf planet</a:t>
              </a:r>
              <a:endParaRPr>
                <a:solidFill>
                  <a:schemeClr val="dk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Earth is the third planet from the Sun</a:t>
              </a:r>
              <a:endParaRPr>
                <a:solidFill>
                  <a:schemeClr val="dk1"/>
                </a:solidFill>
                <a:latin typeface="Open Sans"/>
                <a:ea typeface="Open Sans"/>
                <a:cs typeface="Open Sans"/>
                <a:sym typeface="Open Sans"/>
              </a:endParaRPr>
            </a:p>
          </p:txBody>
        </p:sp>
        <p:sp>
          <p:nvSpPr>
            <p:cNvPr id="1119" name="Google Shape;1119;p24"/>
            <p:cNvSpPr/>
            <p:nvPr/>
          </p:nvSpPr>
          <p:spPr>
            <a:xfrm>
              <a:off x="5995825" y="3007900"/>
              <a:ext cx="2427600" cy="5100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Questioning</a:t>
              </a:r>
              <a:endParaRPr sz="1800">
                <a:solidFill>
                  <a:schemeClr val="dk1"/>
                </a:solidFill>
                <a:latin typeface="Candal"/>
                <a:ea typeface="Candal"/>
                <a:cs typeface="Candal"/>
                <a:sym typeface="Candal"/>
              </a:endParaRPr>
            </a:p>
          </p:txBody>
        </p:sp>
        <p:sp>
          <p:nvSpPr>
            <p:cNvPr id="1120" name="Google Shape;1120;p24"/>
            <p:cNvSpPr/>
            <p:nvPr/>
          </p:nvSpPr>
          <p:spPr>
            <a:xfrm>
              <a:off x="6871225" y="2233338"/>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3</a:t>
              </a:r>
              <a:endParaRPr sz="1800">
                <a:solidFill>
                  <a:schemeClr val="dk1"/>
                </a:solidFill>
                <a:latin typeface="Candal"/>
                <a:ea typeface="Candal"/>
                <a:cs typeface="Candal"/>
                <a:sym typeface="Candal"/>
              </a:endParaRPr>
            </a:p>
          </p:txBody>
        </p:sp>
      </p:grpSp>
      <p:sp>
        <p:nvSpPr>
          <p:cNvPr id="1121" name="Google Shape;1121;p24"/>
          <p:cNvSpPr/>
          <p:nvPr/>
        </p:nvSpPr>
        <p:spPr>
          <a:xfrm>
            <a:off x="720575" y="1296400"/>
            <a:ext cx="2427600" cy="5967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3 reading strategies</a:t>
            </a:r>
            <a:endParaRPr sz="1800">
              <a:solidFill>
                <a:schemeClr val="dk1"/>
              </a:solidFill>
              <a:latin typeface="Candal"/>
              <a:ea typeface="Candal"/>
              <a:cs typeface="Candal"/>
              <a:sym typeface="Candal"/>
            </a:endParaRPr>
          </a:p>
        </p:txBody>
      </p:sp>
      <p:cxnSp>
        <p:nvCxnSpPr>
          <p:cNvPr id="1122" name="Google Shape;1122;p24"/>
          <p:cNvCxnSpPr>
            <a:stCxn id="1112" idx="6"/>
            <a:endCxn id="1116" idx="2"/>
          </p:cNvCxnSpPr>
          <p:nvPr/>
        </p:nvCxnSpPr>
        <p:spPr>
          <a:xfrm flipH="1" rot="10800000">
            <a:off x="2272775" y="2125038"/>
            <a:ext cx="1960800" cy="446700"/>
          </a:xfrm>
          <a:prstGeom prst="bentConnector3">
            <a:avLst>
              <a:gd fmla="val 50001" name="adj1"/>
            </a:avLst>
          </a:prstGeom>
          <a:noFill/>
          <a:ln cap="flat" cmpd="sng" w="28575">
            <a:solidFill>
              <a:schemeClr val="dk2"/>
            </a:solidFill>
            <a:prstDash val="solid"/>
            <a:round/>
            <a:headEnd len="med" w="med" type="none"/>
            <a:tailEnd len="med" w="med" type="none"/>
          </a:ln>
        </p:spPr>
      </p:cxnSp>
      <p:cxnSp>
        <p:nvCxnSpPr>
          <p:cNvPr id="1123" name="Google Shape;1123;p24"/>
          <p:cNvCxnSpPr>
            <a:stCxn id="1116" idx="6"/>
            <a:endCxn id="1120" idx="2"/>
          </p:cNvCxnSpPr>
          <p:nvPr/>
        </p:nvCxnSpPr>
        <p:spPr>
          <a:xfrm flipH="1" rot="10800000">
            <a:off x="4910400" y="1678225"/>
            <a:ext cx="1960800" cy="446700"/>
          </a:xfrm>
          <a:prstGeom prst="bentConnector3">
            <a:avLst>
              <a:gd fmla="val 50001" name="adj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25"/>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129" name="Google Shape;1129;p25"/>
          <p:cNvGrpSpPr/>
          <p:nvPr/>
        </p:nvGrpSpPr>
        <p:grpSpPr>
          <a:xfrm>
            <a:off x="5900246" y="1285881"/>
            <a:ext cx="2523206" cy="1431650"/>
            <a:chOff x="712825" y="1322875"/>
            <a:chExt cx="2612826" cy="1431650"/>
          </a:xfrm>
        </p:grpSpPr>
        <p:sp>
          <p:nvSpPr>
            <p:cNvPr id="1130" name="Google Shape;1130;p25"/>
            <p:cNvSpPr txBox="1"/>
            <p:nvPr/>
          </p:nvSpPr>
          <p:spPr>
            <a:xfrm>
              <a:off x="715951" y="1322875"/>
              <a:ext cx="2609700" cy="3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2</a:t>
              </a:r>
              <a:r>
                <a:rPr lang="en" sz="1800">
                  <a:solidFill>
                    <a:schemeClr val="dk1"/>
                  </a:solidFill>
                  <a:latin typeface="Candal"/>
                  <a:ea typeface="Candal"/>
                  <a:cs typeface="Candal"/>
                  <a:sym typeface="Candal"/>
                </a:rPr>
                <a:t>. Topic sentence:</a:t>
              </a:r>
              <a:endParaRPr sz="1800">
                <a:solidFill>
                  <a:schemeClr val="dk1"/>
                </a:solidFill>
                <a:latin typeface="Candal"/>
                <a:ea typeface="Candal"/>
                <a:cs typeface="Candal"/>
                <a:sym typeface="Candal"/>
              </a:endParaRPr>
            </a:p>
          </p:txBody>
        </p:sp>
        <p:cxnSp>
          <p:nvCxnSpPr>
            <p:cNvPr id="1131" name="Google Shape;1131;p25"/>
            <p:cNvCxnSpPr/>
            <p:nvPr/>
          </p:nvCxnSpPr>
          <p:spPr>
            <a:xfrm>
              <a:off x="722812" y="1931171"/>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32" name="Google Shape;1132;p25"/>
            <p:cNvCxnSpPr/>
            <p:nvPr/>
          </p:nvCxnSpPr>
          <p:spPr>
            <a:xfrm>
              <a:off x="722812" y="2171337"/>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33" name="Google Shape;1133;p25"/>
            <p:cNvCxnSpPr/>
            <p:nvPr/>
          </p:nvCxnSpPr>
          <p:spPr>
            <a:xfrm>
              <a:off x="722812" y="2411502"/>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34" name="Google Shape;1134;p25"/>
            <p:cNvCxnSpPr/>
            <p:nvPr/>
          </p:nvCxnSpPr>
          <p:spPr>
            <a:xfrm>
              <a:off x="722812" y="2651668"/>
              <a:ext cx="2602800" cy="0"/>
            </a:xfrm>
            <a:prstGeom prst="straightConnector1">
              <a:avLst/>
            </a:prstGeom>
            <a:noFill/>
            <a:ln cap="flat" cmpd="sng" w="9525">
              <a:solidFill>
                <a:schemeClr val="dk2"/>
              </a:solidFill>
              <a:prstDash val="solid"/>
              <a:round/>
              <a:headEnd len="med" w="med" type="none"/>
              <a:tailEnd len="med" w="med" type="none"/>
            </a:ln>
          </p:spPr>
        </p:cxnSp>
        <p:sp>
          <p:nvSpPr>
            <p:cNvPr id="1135" name="Google Shape;1135;p25"/>
            <p:cNvSpPr txBox="1"/>
            <p:nvPr/>
          </p:nvSpPr>
          <p:spPr>
            <a:xfrm>
              <a:off x="712825" y="1622325"/>
              <a:ext cx="2602800" cy="113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Mercury is the smallest planet of them all</a:t>
              </a:r>
              <a:endParaRPr>
                <a:solidFill>
                  <a:schemeClr val="dk1"/>
                </a:solidFill>
                <a:latin typeface="Open Sans"/>
                <a:ea typeface="Open Sans"/>
                <a:cs typeface="Open Sans"/>
                <a:sym typeface="Open Sans"/>
              </a:endParaRPr>
            </a:p>
          </p:txBody>
        </p:sp>
      </p:grpSp>
      <p:grpSp>
        <p:nvGrpSpPr>
          <p:cNvPr id="1136" name="Google Shape;1136;p25"/>
          <p:cNvGrpSpPr/>
          <p:nvPr/>
        </p:nvGrpSpPr>
        <p:grpSpPr>
          <a:xfrm>
            <a:off x="712823" y="3078350"/>
            <a:ext cx="2523206" cy="1431650"/>
            <a:chOff x="712825" y="1322875"/>
            <a:chExt cx="2612826" cy="1431650"/>
          </a:xfrm>
        </p:grpSpPr>
        <p:sp>
          <p:nvSpPr>
            <p:cNvPr id="1137" name="Google Shape;1137;p25"/>
            <p:cNvSpPr txBox="1"/>
            <p:nvPr/>
          </p:nvSpPr>
          <p:spPr>
            <a:xfrm>
              <a:off x="715951" y="1322875"/>
              <a:ext cx="2609700" cy="3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3</a:t>
              </a:r>
              <a:r>
                <a:rPr lang="en" sz="1800">
                  <a:solidFill>
                    <a:schemeClr val="dk1"/>
                  </a:solidFill>
                  <a:latin typeface="Candal"/>
                  <a:ea typeface="Candal"/>
                  <a:cs typeface="Candal"/>
                  <a:sym typeface="Candal"/>
                </a:rPr>
                <a:t>. Detail 1:</a:t>
              </a:r>
              <a:endParaRPr sz="1800">
                <a:solidFill>
                  <a:schemeClr val="dk1"/>
                </a:solidFill>
                <a:latin typeface="Candal"/>
                <a:ea typeface="Candal"/>
                <a:cs typeface="Candal"/>
                <a:sym typeface="Candal"/>
              </a:endParaRPr>
            </a:p>
          </p:txBody>
        </p:sp>
        <p:cxnSp>
          <p:nvCxnSpPr>
            <p:cNvPr id="1138" name="Google Shape;1138;p25"/>
            <p:cNvCxnSpPr/>
            <p:nvPr/>
          </p:nvCxnSpPr>
          <p:spPr>
            <a:xfrm>
              <a:off x="722812" y="1931171"/>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39" name="Google Shape;1139;p25"/>
            <p:cNvCxnSpPr/>
            <p:nvPr/>
          </p:nvCxnSpPr>
          <p:spPr>
            <a:xfrm>
              <a:off x="722812" y="2171337"/>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40" name="Google Shape;1140;p25"/>
            <p:cNvCxnSpPr/>
            <p:nvPr/>
          </p:nvCxnSpPr>
          <p:spPr>
            <a:xfrm>
              <a:off x="722812" y="2411502"/>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41" name="Google Shape;1141;p25"/>
            <p:cNvCxnSpPr/>
            <p:nvPr/>
          </p:nvCxnSpPr>
          <p:spPr>
            <a:xfrm>
              <a:off x="722812" y="2651668"/>
              <a:ext cx="2602800" cy="0"/>
            </a:xfrm>
            <a:prstGeom prst="straightConnector1">
              <a:avLst/>
            </a:prstGeom>
            <a:noFill/>
            <a:ln cap="flat" cmpd="sng" w="9525">
              <a:solidFill>
                <a:schemeClr val="dk2"/>
              </a:solidFill>
              <a:prstDash val="solid"/>
              <a:round/>
              <a:headEnd len="med" w="med" type="none"/>
              <a:tailEnd len="med" w="med" type="none"/>
            </a:ln>
          </p:spPr>
        </p:cxnSp>
        <p:sp>
          <p:nvSpPr>
            <p:cNvPr id="1142" name="Google Shape;1142;p25"/>
            <p:cNvSpPr txBox="1"/>
            <p:nvPr/>
          </p:nvSpPr>
          <p:spPr>
            <a:xfrm>
              <a:off x="712825" y="1622325"/>
              <a:ext cx="2602800" cy="113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Jupiter</a:t>
              </a:r>
              <a:r>
                <a:rPr lang="en">
                  <a:solidFill>
                    <a:schemeClr val="dk1"/>
                  </a:solidFill>
                  <a:latin typeface="Open Sans"/>
                  <a:ea typeface="Open Sans"/>
                  <a:cs typeface="Open Sans"/>
                  <a:sym typeface="Open Sans"/>
                </a:rPr>
                <a:t> is the biggest planet of them all</a:t>
              </a:r>
              <a:endParaRPr>
                <a:solidFill>
                  <a:schemeClr val="dk1"/>
                </a:solidFill>
                <a:latin typeface="Open Sans"/>
                <a:ea typeface="Open Sans"/>
                <a:cs typeface="Open Sans"/>
                <a:sym typeface="Open Sans"/>
              </a:endParaRPr>
            </a:p>
          </p:txBody>
        </p:sp>
      </p:grpSp>
      <p:grpSp>
        <p:nvGrpSpPr>
          <p:cNvPr id="1143" name="Google Shape;1143;p25"/>
          <p:cNvGrpSpPr/>
          <p:nvPr/>
        </p:nvGrpSpPr>
        <p:grpSpPr>
          <a:xfrm>
            <a:off x="3306536" y="3078350"/>
            <a:ext cx="2523206" cy="1431650"/>
            <a:chOff x="712825" y="1322875"/>
            <a:chExt cx="2612826" cy="1431650"/>
          </a:xfrm>
        </p:grpSpPr>
        <p:sp>
          <p:nvSpPr>
            <p:cNvPr id="1144" name="Google Shape;1144;p25"/>
            <p:cNvSpPr txBox="1"/>
            <p:nvPr/>
          </p:nvSpPr>
          <p:spPr>
            <a:xfrm>
              <a:off x="715951" y="1322875"/>
              <a:ext cx="2609700" cy="3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4</a:t>
              </a:r>
              <a:r>
                <a:rPr lang="en" sz="1800">
                  <a:solidFill>
                    <a:schemeClr val="dk1"/>
                  </a:solidFill>
                  <a:latin typeface="Candal"/>
                  <a:ea typeface="Candal"/>
                  <a:cs typeface="Candal"/>
                  <a:sym typeface="Candal"/>
                </a:rPr>
                <a:t>. Detail 2:</a:t>
              </a:r>
              <a:endParaRPr sz="1800">
                <a:solidFill>
                  <a:schemeClr val="dk1"/>
                </a:solidFill>
                <a:latin typeface="Candal"/>
                <a:ea typeface="Candal"/>
                <a:cs typeface="Candal"/>
                <a:sym typeface="Candal"/>
              </a:endParaRPr>
            </a:p>
          </p:txBody>
        </p:sp>
        <p:cxnSp>
          <p:nvCxnSpPr>
            <p:cNvPr id="1145" name="Google Shape;1145;p25"/>
            <p:cNvCxnSpPr/>
            <p:nvPr/>
          </p:nvCxnSpPr>
          <p:spPr>
            <a:xfrm>
              <a:off x="722812" y="1931171"/>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46" name="Google Shape;1146;p25"/>
            <p:cNvCxnSpPr/>
            <p:nvPr/>
          </p:nvCxnSpPr>
          <p:spPr>
            <a:xfrm>
              <a:off x="722812" y="2171337"/>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47" name="Google Shape;1147;p25"/>
            <p:cNvCxnSpPr/>
            <p:nvPr/>
          </p:nvCxnSpPr>
          <p:spPr>
            <a:xfrm>
              <a:off x="722812" y="2411502"/>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48" name="Google Shape;1148;p25"/>
            <p:cNvCxnSpPr/>
            <p:nvPr/>
          </p:nvCxnSpPr>
          <p:spPr>
            <a:xfrm>
              <a:off x="722812" y="2651668"/>
              <a:ext cx="2602800" cy="0"/>
            </a:xfrm>
            <a:prstGeom prst="straightConnector1">
              <a:avLst/>
            </a:prstGeom>
            <a:noFill/>
            <a:ln cap="flat" cmpd="sng" w="9525">
              <a:solidFill>
                <a:schemeClr val="dk2"/>
              </a:solidFill>
              <a:prstDash val="solid"/>
              <a:round/>
              <a:headEnd len="med" w="med" type="none"/>
              <a:tailEnd len="med" w="med" type="none"/>
            </a:ln>
          </p:spPr>
        </p:cxnSp>
        <p:sp>
          <p:nvSpPr>
            <p:cNvPr id="1149" name="Google Shape;1149;p25"/>
            <p:cNvSpPr txBox="1"/>
            <p:nvPr/>
          </p:nvSpPr>
          <p:spPr>
            <a:xfrm>
              <a:off x="712825" y="1622325"/>
              <a:ext cx="2602800" cy="113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Despite being red, Mars is a very cold planet</a:t>
              </a:r>
              <a:endParaRPr>
                <a:solidFill>
                  <a:schemeClr val="dk1"/>
                </a:solidFill>
                <a:latin typeface="Open Sans"/>
                <a:ea typeface="Open Sans"/>
                <a:cs typeface="Open Sans"/>
                <a:sym typeface="Open Sans"/>
              </a:endParaRPr>
            </a:p>
          </p:txBody>
        </p:sp>
      </p:grpSp>
      <p:grpSp>
        <p:nvGrpSpPr>
          <p:cNvPr id="1150" name="Google Shape;1150;p25"/>
          <p:cNvGrpSpPr/>
          <p:nvPr/>
        </p:nvGrpSpPr>
        <p:grpSpPr>
          <a:xfrm>
            <a:off x="5900248" y="3078350"/>
            <a:ext cx="2523206" cy="1431650"/>
            <a:chOff x="712825" y="1322875"/>
            <a:chExt cx="2612826" cy="1431650"/>
          </a:xfrm>
        </p:grpSpPr>
        <p:sp>
          <p:nvSpPr>
            <p:cNvPr id="1151" name="Google Shape;1151;p25"/>
            <p:cNvSpPr txBox="1"/>
            <p:nvPr/>
          </p:nvSpPr>
          <p:spPr>
            <a:xfrm>
              <a:off x="715951" y="1322875"/>
              <a:ext cx="2609700" cy="3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5</a:t>
              </a:r>
              <a:r>
                <a:rPr lang="en" sz="1800">
                  <a:solidFill>
                    <a:schemeClr val="dk1"/>
                  </a:solidFill>
                  <a:latin typeface="Candal"/>
                  <a:ea typeface="Candal"/>
                  <a:cs typeface="Candal"/>
                  <a:sym typeface="Candal"/>
                </a:rPr>
                <a:t>. Detail 3:</a:t>
              </a:r>
              <a:endParaRPr sz="1800">
                <a:solidFill>
                  <a:schemeClr val="dk1"/>
                </a:solidFill>
                <a:latin typeface="Candal"/>
                <a:ea typeface="Candal"/>
                <a:cs typeface="Candal"/>
                <a:sym typeface="Candal"/>
              </a:endParaRPr>
            </a:p>
          </p:txBody>
        </p:sp>
        <p:cxnSp>
          <p:nvCxnSpPr>
            <p:cNvPr id="1152" name="Google Shape;1152;p25"/>
            <p:cNvCxnSpPr/>
            <p:nvPr/>
          </p:nvCxnSpPr>
          <p:spPr>
            <a:xfrm>
              <a:off x="722812" y="1931171"/>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53" name="Google Shape;1153;p25"/>
            <p:cNvCxnSpPr/>
            <p:nvPr/>
          </p:nvCxnSpPr>
          <p:spPr>
            <a:xfrm>
              <a:off x="722812" y="2171337"/>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54" name="Google Shape;1154;p25"/>
            <p:cNvCxnSpPr/>
            <p:nvPr/>
          </p:nvCxnSpPr>
          <p:spPr>
            <a:xfrm>
              <a:off x="722812" y="2411502"/>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55" name="Google Shape;1155;p25"/>
            <p:cNvCxnSpPr/>
            <p:nvPr/>
          </p:nvCxnSpPr>
          <p:spPr>
            <a:xfrm>
              <a:off x="722812" y="2651668"/>
              <a:ext cx="2602800" cy="0"/>
            </a:xfrm>
            <a:prstGeom prst="straightConnector1">
              <a:avLst/>
            </a:prstGeom>
            <a:noFill/>
            <a:ln cap="flat" cmpd="sng" w="9525">
              <a:solidFill>
                <a:schemeClr val="dk2"/>
              </a:solidFill>
              <a:prstDash val="solid"/>
              <a:round/>
              <a:headEnd len="med" w="med" type="none"/>
              <a:tailEnd len="med" w="med" type="none"/>
            </a:ln>
          </p:spPr>
        </p:cxnSp>
        <p:sp>
          <p:nvSpPr>
            <p:cNvPr id="1156" name="Google Shape;1156;p25"/>
            <p:cNvSpPr txBox="1"/>
            <p:nvPr/>
          </p:nvSpPr>
          <p:spPr>
            <a:xfrm>
              <a:off x="712825" y="1622325"/>
              <a:ext cx="2602800" cy="113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Venus has a beautiful name but is hot</a:t>
              </a:r>
              <a:endParaRPr>
                <a:solidFill>
                  <a:schemeClr val="dk1"/>
                </a:solidFill>
                <a:latin typeface="Open Sans"/>
                <a:ea typeface="Open Sans"/>
                <a:cs typeface="Open Sans"/>
                <a:sym typeface="Open Sans"/>
              </a:endParaRPr>
            </a:p>
          </p:txBody>
        </p:sp>
      </p:grpSp>
      <p:grpSp>
        <p:nvGrpSpPr>
          <p:cNvPr id="1157" name="Google Shape;1157;p25"/>
          <p:cNvGrpSpPr/>
          <p:nvPr/>
        </p:nvGrpSpPr>
        <p:grpSpPr>
          <a:xfrm>
            <a:off x="3306536" y="1285881"/>
            <a:ext cx="2523206" cy="1431650"/>
            <a:chOff x="712825" y="1322875"/>
            <a:chExt cx="2612826" cy="1431650"/>
          </a:xfrm>
        </p:grpSpPr>
        <p:sp>
          <p:nvSpPr>
            <p:cNvPr id="1158" name="Google Shape;1158;p25"/>
            <p:cNvSpPr txBox="1"/>
            <p:nvPr/>
          </p:nvSpPr>
          <p:spPr>
            <a:xfrm>
              <a:off x="715951" y="1322875"/>
              <a:ext cx="2609700" cy="3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1</a:t>
              </a:r>
              <a:r>
                <a:rPr lang="en" sz="1800">
                  <a:solidFill>
                    <a:schemeClr val="dk1"/>
                  </a:solidFill>
                  <a:latin typeface="Candal"/>
                  <a:ea typeface="Candal"/>
                  <a:cs typeface="Candal"/>
                  <a:sym typeface="Candal"/>
                </a:rPr>
                <a:t>. Main topic:</a:t>
              </a:r>
              <a:endParaRPr sz="1800">
                <a:solidFill>
                  <a:schemeClr val="dk1"/>
                </a:solidFill>
                <a:latin typeface="Candal"/>
                <a:ea typeface="Candal"/>
                <a:cs typeface="Candal"/>
                <a:sym typeface="Candal"/>
              </a:endParaRPr>
            </a:p>
          </p:txBody>
        </p:sp>
        <p:cxnSp>
          <p:nvCxnSpPr>
            <p:cNvPr id="1159" name="Google Shape;1159;p25"/>
            <p:cNvCxnSpPr/>
            <p:nvPr/>
          </p:nvCxnSpPr>
          <p:spPr>
            <a:xfrm>
              <a:off x="722812" y="1931171"/>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60" name="Google Shape;1160;p25"/>
            <p:cNvCxnSpPr/>
            <p:nvPr/>
          </p:nvCxnSpPr>
          <p:spPr>
            <a:xfrm>
              <a:off x="722812" y="2171337"/>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61" name="Google Shape;1161;p25"/>
            <p:cNvCxnSpPr/>
            <p:nvPr/>
          </p:nvCxnSpPr>
          <p:spPr>
            <a:xfrm>
              <a:off x="722812" y="2411502"/>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162" name="Google Shape;1162;p25"/>
            <p:cNvCxnSpPr/>
            <p:nvPr/>
          </p:nvCxnSpPr>
          <p:spPr>
            <a:xfrm>
              <a:off x="722812" y="2651668"/>
              <a:ext cx="2602800" cy="0"/>
            </a:xfrm>
            <a:prstGeom prst="straightConnector1">
              <a:avLst/>
            </a:prstGeom>
            <a:noFill/>
            <a:ln cap="flat" cmpd="sng" w="9525">
              <a:solidFill>
                <a:schemeClr val="dk2"/>
              </a:solidFill>
              <a:prstDash val="solid"/>
              <a:round/>
              <a:headEnd len="med" w="med" type="none"/>
              <a:tailEnd len="med" w="med" type="none"/>
            </a:ln>
          </p:spPr>
        </p:cxnSp>
        <p:sp>
          <p:nvSpPr>
            <p:cNvPr id="1163" name="Google Shape;1163;p25"/>
            <p:cNvSpPr txBox="1"/>
            <p:nvPr/>
          </p:nvSpPr>
          <p:spPr>
            <a:xfrm>
              <a:off x="712825" y="1622325"/>
              <a:ext cx="2602800" cy="113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Earth is the only planet that harbours life</a:t>
              </a:r>
              <a:endParaRPr>
                <a:solidFill>
                  <a:schemeClr val="dk1"/>
                </a:solidFill>
                <a:latin typeface="Open Sans"/>
                <a:ea typeface="Open Sans"/>
                <a:cs typeface="Open Sans"/>
                <a:sym typeface="Open Sans"/>
              </a:endParaRPr>
            </a:p>
          </p:txBody>
        </p:sp>
      </p:grpSp>
      <p:sp>
        <p:nvSpPr>
          <p:cNvPr id="1164" name="Google Shape;1164;p25"/>
          <p:cNvSpPr txBox="1"/>
          <p:nvPr/>
        </p:nvSpPr>
        <p:spPr>
          <a:xfrm>
            <a:off x="715825" y="1285855"/>
            <a:ext cx="2520300" cy="143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Candal"/>
                <a:ea typeface="Candal"/>
                <a:cs typeface="Candal"/>
                <a:sym typeface="Candal"/>
              </a:rPr>
              <a:t>Create a five </a:t>
            </a:r>
            <a:r>
              <a:rPr lang="en" sz="1800">
                <a:solidFill>
                  <a:schemeClr val="lt1"/>
                </a:solidFill>
                <a:latin typeface="Candal"/>
                <a:ea typeface="Candal"/>
                <a:cs typeface="Candal"/>
                <a:sym typeface="Candal"/>
              </a:rPr>
              <a:t>sentence summary of the given reading</a:t>
            </a:r>
            <a:endParaRPr sz="1800">
              <a:solidFill>
                <a:schemeClr val="lt1"/>
              </a:solidFill>
              <a:latin typeface="Candal"/>
              <a:ea typeface="Candal"/>
              <a:cs typeface="Candal"/>
              <a:sym typeface="Cand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26"/>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sp>
        <p:nvSpPr>
          <p:cNvPr id="1170" name="Google Shape;1170;p26"/>
          <p:cNvSpPr txBox="1"/>
          <p:nvPr/>
        </p:nvSpPr>
        <p:spPr>
          <a:xfrm>
            <a:off x="3026850" y="2606900"/>
            <a:ext cx="3090300" cy="41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Bubble map organizer</a:t>
            </a:r>
            <a:endParaRPr sz="1800">
              <a:solidFill>
                <a:schemeClr val="dk1"/>
              </a:solidFill>
              <a:latin typeface="Candal"/>
              <a:ea typeface="Candal"/>
              <a:cs typeface="Candal"/>
              <a:sym typeface="Candal"/>
            </a:endParaRPr>
          </a:p>
        </p:txBody>
      </p:sp>
      <p:sp>
        <p:nvSpPr>
          <p:cNvPr id="1171" name="Google Shape;1171;p26"/>
          <p:cNvSpPr/>
          <p:nvPr/>
        </p:nvSpPr>
        <p:spPr>
          <a:xfrm>
            <a:off x="727150" y="1136850"/>
            <a:ext cx="2138700" cy="1076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Jupiter is a gas giant and the biggest planet</a:t>
            </a:r>
            <a:endParaRPr>
              <a:solidFill>
                <a:schemeClr val="dk1"/>
              </a:solidFill>
            </a:endParaRPr>
          </a:p>
        </p:txBody>
      </p:sp>
      <p:sp>
        <p:nvSpPr>
          <p:cNvPr id="1172" name="Google Shape;1172;p26"/>
          <p:cNvSpPr/>
          <p:nvPr/>
        </p:nvSpPr>
        <p:spPr>
          <a:xfrm>
            <a:off x="727150" y="3418600"/>
            <a:ext cx="2138700" cy="1076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sp>
        <p:nvSpPr>
          <p:cNvPr id="1173" name="Google Shape;1173;p26"/>
          <p:cNvSpPr/>
          <p:nvPr/>
        </p:nvSpPr>
        <p:spPr>
          <a:xfrm>
            <a:off x="6287400" y="1136850"/>
            <a:ext cx="2138700" cy="1076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Venus has a nice name but is a hot place</a:t>
            </a:r>
            <a:endParaRPr>
              <a:solidFill>
                <a:schemeClr val="dk1"/>
              </a:solidFill>
              <a:latin typeface="Open Sans"/>
              <a:ea typeface="Open Sans"/>
              <a:cs typeface="Open Sans"/>
              <a:sym typeface="Open Sans"/>
            </a:endParaRPr>
          </a:p>
        </p:txBody>
      </p:sp>
      <p:sp>
        <p:nvSpPr>
          <p:cNvPr id="1174" name="Google Shape;1174;p26"/>
          <p:cNvSpPr/>
          <p:nvPr/>
        </p:nvSpPr>
        <p:spPr>
          <a:xfrm>
            <a:off x="6287400" y="3418600"/>
            <a:ext cx="2138700" cy="1076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Despite being red, Mars is a very cold planet</a:t>
            </a:r>
            <a:endParaRPr>
              <a:solidFill>
                <a:schemeClr val="dk1"/>
              </a:solidFill>
              <a:latin typeface="Open Sans"/>
              <a:ea typeface="Open Sans"/>
              <a:cs typeface="Open Sans"/>
              <a:sym typeface="Open Sans"/>
            </a:endParaRPr>
          </a:p>
        </p:txBody>
      </p:sp>
      <p:sp>
        <p:nvSpPr>
          <p:cNvPr id="1175" name="Google Shape;1175;p26"/>
          <p:cNvSpPr/>
          <p:nvPr/>
        </p:nvSpPr>
        <p:spPr>
          <a:xfrm>
            <a:off x="3502713" y="1136850"/>
            <a:ext cx="2138700" cy="1076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Saturn is a gas giant and has several rings</a:t>
            </a:r>
            <a:endParaRPr>
              <a:solidFill>
                <a:schemeClr val="dk1"/>
              </a:solidFill>
              <a:latin typeface="Open Sans"/>
              <a:ea typeface="Open Sans"/>
              <a:cs typeface="Open Sans"/>
              <a:sym typeface="Open Sans"/>
            </a:endParaRPr>
          </a:p>
        </p:txBody>
      </p:sp>
      <p:sp>
        <p:nvSpPr>
          <p:cNvPr id="1176" name="Google Shape;1176;p26"/>
          <p:cNvSpPr/>
          <p:nvPr/>
        </p:nvSpPr>
        <p:spPr>
          <a:xfrm>
            <a:off x="3502713" y="3418600"/>
            <a:ext cx="2138700" cy="1076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Neptune is the farthest planet from the Sun</a:t>
            </a:r>
            <a:endParaRPr>
              <a:solidFill>
                <a:schemeClr val="dk1"/>
              </a:solidFill>
              <a:latin typeface="Open Sans"/>
              <a:ea typeface="Open Sans"/>
              <a:cs typeface="Open Sans"/>
              <a:sym typeface="Open Sans"/>
            </a:endParaRPr>
          </a:p>
        </p:txBody>
      </p:sp>
      <p:cxnSp>
        <p:nvCxnSpPr>
          <p:cNvPr id="1177" name="Google Shape;1177;p26"/>
          <p:cNvCxnSpPr>
            <a:stCxn id="1171" idx="4"/>
            <a:endCxn id="1170" idx="1"/>
          </p:cNvCxnSpPr>
          <p:nvPr/>
        </p:nvCxnSpPr>
        <p:spPr>
          <a:xfrm flipH="1" rot="-5400000">
            <a:off x="2110300" y="1899150"/>
            <a:ext cx="602700" cy="1230300"/>
          </a:xfrm>
          <a:prstGeom prst="bentConnector2">
            <a:avLst/>
          </a:prstGeom>
          <a:noFill/>
          <a:ln cap="flat" cmpd="sng" w="28575">
            <a:solidFill>
              <a:schemeClr val="dk2"/>
            </a:solidFill>
            <a:prstDash val="solid"/>
            <a:round/>
            <a:headEnd len="med" w="med" type="none"/>
            <a:tailEnd len="med" w="med" type="none"/>
          </a:ln>
        </p:spPr>
      </p:cxnSp>
      <p:cxnSp>
        <p:nvCxnSpPr>
          <p:cNvPr id="1178" name="Google Shape;1178;p26"/>
          <p:cNvCxnSpPr>
            <a:stCxn id="1170" idx="0"/>
            <a:endCxn id="1175" idx="4"/>
          </p:cNvCxnSpPr>
          <p:nvPr/>
        </p:nvCxnSpPr>
        <p:spPr>
          <a:xfrm rot="-5400000">
            <a:off x="4375350" y="2409650"/>
            <a:ext cx="393900" cy="600"/>
          </a:xfrm>
          <a:prstGeom prst="bentConnector3">
            <a:avLst>
              <a:gd fmla="val 50006" name="adj1"/>
            </a:avLst>
          </a:prstGeom>
          <a:noFill/>
          <a:ln cap="flat" cmpd="sng" w="28575">
            <a:solidFill>
              <a:schemeClr val="dk2"/>
            </a:solidFill>
            <a:prstDash val="solid"/>
            <a:round/>
            <a:headEnd len="med" w="med" type="none"/>
            <a:tailEnd len="med" w="med" type="none"/>
          </a:ln>
        </p:spPr>
      </p:cxnSp>
      <p:cxnSp>
        <p:nvCxnSpPr>
          <p:cNvPr id="1179" name="Google Shape;1179;p26"/>
          <p:cNvCxnSpPr>
            <a:stCxn id="1170" idx="1"/>
            <a:endCxn id="1172" idx="0"/>
          </p:cNvCxnSpPr>
          <p:nvPr/>
        </p:nvCxnSpPr>
        <p:spPr>
          <a:xfrm flipH="1">
            <a:off x="1796550" y="2815700"/>
            <a:ext cx="1230300" cy="603000"/>
          </a:xfrm>
          <a:prstGeom prst="bentConnector2">
            <a:avLst/>
          </a:prstGeom>
          <a:noFill/>
          <a:ln cap="flat" cmpd="sng" w="28575">
            <a:solidFill>
              <a:schemeClr val="dk2"/>
            </a:solidFill>
            <a:prstDash val="solid"/>
            <a:round/>
            <a:headEnd len="med" w="med" type="none"/>
            <a:tailEnd len="med" w="med" type="none"/>
          </a:ln>
        </p:spPr>
      </p:cxnSp>
      <p:cxnSp>
        <p:nvCxnSpPr>
          <p:cNvPr id="1180" name="Google Shape;1180;p26"/>
          <p:cNvCxnSpPr>
            <a:stCxn id="1170" idx="3"/>
            <a:endCxn id="1173" idx="4"/>
          </p:cNvCxnSpPr>
          <p:nvPr/>
        </p:nvCxnSpPr>
        <p:spPr>
          <a:xfrm flipH="1" rot="10800000">
            <a:off x="6117150" y="2213000"/>
            <a:ext cx="1239600" cy="602700"/>
          </a:xfrm>
          <a:prstGeom prst="bentConnector2">
            <a:avLst/>
          </a:prstGeom>
          <a:noFill/>
          <a:ln cap="flat" cmpd="sng" w="28575">
            <a:solidFill>
              <a:schemeClr val="dk2"/>
            </a:solidFill>
            <a:prstDash val="solid"/>
            <a:round/>
            <a:headEnd len="med" w="med" type="none"/>
            <a:tailEnd len="med" w="med" type="none"/>
          </a:ln>
        </p:spPr>
      </p:cxnSp>
      <p:cxnSp>
        <p:nvCxnSpPr>
          <p:cNvPr id="1181" name="Google Shape;1181;p26"/>
          <p:cNvCxnSpPr>
            <a:stCxn id="1170" idx="3"/>
            <a:endCxn id="1174" idx="0"/>
          </p:cNvCxnSpPr>
          <p:nvPr/>
        </p:nvCxnSpPr>
        <p:spPr>
          <a:xfrm>
            <a:off x="6117150" y="2815700"/>
            <a:ext cx="1239600" cy="603000"/>
          </a:xfrm>
          <a:prstGeom prst="bentConnector2">
            <a:avLst/>
          </a:prstGeom>
          <a:noFill/>
          <a:ln cap="flat" cmpd="sng" w="28575">
            <a:solidFill>
              <a:schemeClr val="dk2"/>
            </a:solidFill>
            <a:prstDash val="solid"/>
            <a:round/>
            <a:headEnd len="med" w="med" type="none"/>
            <a:tailEnd len="med" w="med" type="none"/>
          </a:ln>
        </p:spPr>
      </p:cxnSp>
      <p:cxnSp>
        <p:nvCxnSpPr>
          <p:cNvPr id="1182" name="Google Shape;1182;p26"/>
          <p:cNvCxnSpPr>
            <a:stCxn id="1170" idx="2"/>
            <a:endCxn id="1176" idx="0"/>
          </p:cNvCxnSpPr>
          <p:nvPr/>
        </p:nvCxnSpPr>
        <p:spPr>
          <a:xfrm flipH="1" rot="-5400000">
            <a:off x="4375200" y="3221300"/>
            <a:ext cx="394200" cy="600"/>
          </a:xfrm>
          <a:prstGeom prst="bentConnector3">
            <a:avLst>
              <a:gd fmla="val 49987" name="adj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27"/>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188" name="Google Shape;1188;p27"/>
          <p:cNvGrpSpPr/>
          <p:nvPr/>
        </p:nvGrpSpPr>
        <p:grpSpPr>
          <a:xfrm>
            <a:off x="948600" y="1315275"/>
            <a:ext cx="3804900" cy="2614800"/>
            <a:chOff x="948600" y="1315275"/>
            <a:chExt cx="3804900" cy="2614800"/>
          </a:xfrm>
        </p:grpSpPr>
        <p:sp>
          <p:nvSpPr>
            <p:cNvPr id="1189" name="Google Shape;1189;p27"/>
            <p:cNvSpPr/>
            <p:nvPr/>
          </p:nvSpPr>
          <p:spPr>
            <a:xfrm>
              <a:off x="948600" y="1315275"/>
              <a:ext cx="3804900" cy="2614800"/>
            </a:xfrm>
            <a:prstGeom prst="ellipse">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0" name="Google Shape;1190;p27"/>
            <p:cNvGrpSpPr/>
            <p:nvPr/>
          </p:nvGrpSpPr>
          <p:grpSpPr>
            <a:xfrm>
              <a:off x="1915225" y="1817175"/>
              <a:ext cx="1871400" cy="1610900"/>
              <a:chOff x="1915225" y="1817175"/>
              <a:chExt cx="1871400" cy="1610900"/>
            </a:xfrm>
          </p:grpSpPr>
          <p:sp>
            <p:nvSpPr>
              <p:cNvPr id="1191" name="Google Shape;1191;p27"/>
              <p:cNvSpPr txBox="1"/>
              <p:nvPr/>
            </p:nvSpPr>
            <p:spPr>
              <a:xfrm>
                <a:off x="1915225" y="1817175"/>
                <a:ext cx="18714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Reading 1</a:t>
                </a:r>
                <a:endParaRPr sz="1800">
                  <a:solidFill>
                    <a:schemeClr val="dk1"/>
                  </a:solidFill>
                  <a:latin typeface="Candal"/>
                  <a:ea typeface="Candal"/>
                  <a:cs typeface="Candal"/>
                  <a:sym typeface="Candal"/>
                </a:endParaRPr>
              </a:p>
            </p:txBody>
          </p:sp>
          <p:sp>
            <p:nvSpPr>
              <p:cNvPr id="1192" name="Google Shape;1192;p27"/>
              <p:cNvSpPr txBox="1"/>
              <p:nvPr/>
            </p:nvSpPr>
            <p:spPr>
              <a:xfrm>
                <a:off x="1915225" y="2158775"/>
                <a:ext cx="1871400" cy="12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Venus has a very beautiful name but is actually terribly hot, even hotter than Mercury</a:t>
                </a:r>
                <a:endParaRPr>
                  <a:solidFill>
                    <a:schemeClr val="dk1"/>
                  </a:solidFill>
                  <a:latin typeface="Open Sans"/>
                  <a:ea typeface="Open Sans"/>
                  <a:cs typeface="Open Sans"/>
                  <a:sym typeface="Open Sans"/>
                </a:endParaRPr>
              </a:p>
            </p:txBody>
          </p:sp>
        </p:grpSp>
      </p:grpSp>
      <p:grpSp>
        <p:nvGrpSpPr>
          <p:cNvPr id="1193" name="Google Shape;1193;p27"/>
          <p:cNvGrpSpPr/>
          <p:nvPr/>
        </p:nvGrpSpPr>
        <p:grpSpPr>
          <a:xfrm>
            <a:off x="4390500" y="1315275"/>
            <a:ext cx="3804900" cy="2614800"/>
            <a:chOff x="4390500" y="1315275"/>
            <a:chExt cx="3804900" cy="2614800"/>
          </a:xfrm>
        </p:grpSpPr>
        <p:sp>
          <p:nvSpPr>
            <p:cNvPr id="1194" name="Google Shape;1194;p27"/>
            <p:cNvSpPr/>
            <p:nvPr/>
          </p:nvSpPr>
          <p:spPr>
            <a:xfrm>
              <a:off x="4390500" y="1315275"/>
              <a:ext cx="3804900" cy="26148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7"/>
            <p:cNvSpPr txBox="1"/>
            <p:nvPr/>
          </p:nvSpPr>
          <p:spPr>
            <a:xfrm>
              <a:off x="5357250" y="1817175"/>
              <a:ext cx="18714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Reading 2</a:t>
              </a:r>
              <a:endParaRPr sz="1800">
                <a:solidFill>
                  <a:schemeClr val="dk1"/>
                </a:solidFill>
                <a:latin typeface="Candal"/>
                <a:ea typeface="Candal"/>
                <a:cs typeface="Candal"/>
                <a:sym typeface="Candal"/>
              </a:endParaRPr>
            </a:p>
          </p:txBody>
        </p:sp>
        <p:sp>
          <p:nvSpPr>
            <p:cNvPr id="1196" name="Google Shape;1196;p27"/>
            <p:cNvSpPr txBox="1"/>
            <p:nvPr/>
          </p:nvSpPr>
          <p:spPr>
            <a:xfrm>
              <a:off x="5357250" y="2158775"/>
              <a:ext cx="1871400" cy="12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Earth is the third planet from the Sun and the only one that harbors life in the Solar System</a:t>
              </a:r>
              <a:endParaRPr>
                <a:solidFill>
                  <a:schemeClr val="dk1"/>
                </a:solidFill>
                <a:latin typeface="Open Sans"/>
                <a:ea typeface="Open Sans"/>
                <a:cs typeface="Open Sans"/>
                <a:sym typeface="Open Sans"/>
              </a:endParaRPr>
            </a:p>
          </p:txBody>
        </p:sp>
      </p:grpSp>
      <p:sp>
        <p:nvSpPr>
          <p:cNvPr id="1197" name="Google Shape;1197;p27"/>
          <p:cNvSpPr txBox="1"/>
          <p:nvPr/>
        </p:nvSpPr>
        <p:spPr>
          <a:xfrm>
            <a:off x="3155725" y="4178200"/>
            <a:ext cx="2832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Compare &amp; contrast</a:t>
            </a:r>
            <a:endParaRPr sz="1800">
              <a:solidFill>
                <a:schemeClr val="dk1"/>
              </a:solidFill>
              <a:latin typeface="Candal"/>
              <a:ea typeface="Candal"/>
              <a:cs typeface="Candal"/>
              <a:sym typeface="Candal"/>
            </a:endParaRPr>
          </a:p>
        </p:txBody>
      </p:sp>
      <p:cxnSp>
        <p:nvCxnSpPr>
          <p:cNvPr id="1198" name="Google Shape;1198;p27"/>
          <p:cNvCxnSpPr>
            <a:stCxn id="1197" idx="0"/>
            <a:endCxn id="1199" idx="4"/>
          </p:cNvCxnSpPr>
          <p:nvPr/>
        </p:nvCxnSpPr>
        <p:spPr>
          <a:xfrm rot="-5400000">
            <a:off x="3844075" y="3449650"/>
            <a:ext cx="1456500" cy="600"/>
          </a:xfrm>
          <a:prstGeom prst="bentConnector3">
            <a:avLst>
              <a:gd fmla="val 50002" name="adj1"/>
            </a:avLst>
          </a:prstGeom>
          <a:noFill/>
          <a:ln cap="flat" cmpd="sng" w="28575">
            <a:solidFill>
              <a:schemeClr val="dk2"/>
            </a:solidFill>
            <a:prstDash val="solid"/>
            <a:round/>
            <a:headEnd len="med" w="med" type="none"/>
            <a:tailEnd len="med" w="med" type="none"/>
          </a:ln>
        </p:spPr>
      </p:cxnSp>
      <p:sp>
        <p:nvSpPr>
          <p:cNvPr id="1199" name="Google Shape;1199;p27"/>
          <p:cNvSpPr/>
          <p:nvPr/>
        </p:nvSpPr>
        <p:spPr>
          <a:xfrm>
            <a:off x="4472911" y="2523638"/>
            <a:ext cx="198000" cy="198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28"/>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205" name="Google Shape;1205;p28"/>
          <p:cNvGrpSpPr/>
          <p:nvPr/>
        </p:nvGrpSpPr>
        <p:grpSpPr>
          <a:xfrm>
            <a:off x="4798552" y="1438753"/>
            <a:ext cx="1593000" cy="2976347"/>
            <a:chOff x="4798552" y="1362553"/>
            <a:chExt cx="1593000" cy="2976347"/>
          </a:xfrm>
        </p:grpSpPr>
        <p:sp>
          <p:nvSpPr>
            <p:cNvPr id="1206" name="Google Shape;1206;p28"/>
            <p:cNvSpPr/>
            <p:nvPr/>
          </p:nvSpPr>
          <p:spPr>
            <a:xfrm>
              <a:off x="4798552" y="3383403"/>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Visualize</a:t>
              </a:r>
              <a:endParaRPr sz="1800">
                <a:solidFill>
                  <a:schemeClr val="dk1"/>
                </a:solidFill>
                <a:latin typeface="Candal"/>
                <a:ea typeface="Candal"/>
                <a:cs typeface="Candal"/>
                <a:sym typeface="Candal"/>
              </a:endParaRPr>
            </a:p>
          </p:txBody>
        </p:sp>
        <p:sp>
          <p:nvSpPr>
            <p:cNvPr id="1207" name="Google Shape;1207;p28"/>
            <p:cNvSpPr txBox="1"/>
            <p:nvPr/>
          </p:nvSpPr>
          <p:spPr>
            <a:xfrm>
              <a:off x="4799492" y="3673500"/>
              <a:ext cx="15912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Jupiter is the biggest planet</a:t>
              </a:r>
              <a:endParaRPr>
                <a:solidFill>
                  <a:schemeClr val="dk1"/>
                </a:solidFill>
                <a:latin typeface="Open Sans"/>
                <a:ea typeface="Open Sans"/>
                <a:cs typeface="Open Sans"/>
                <a:sym typeface="Open Sans"/>
              </a:endParaRPr>
            </a:p>
          </p:txBody>
        </p:sp>
        <p:sp>
          <p:nvSpPr>
            <p:cNvPr id="1208" name="Google Shape;1208;p28"/>
            <p:cNvSpPr/>
            <p:nvPr/>
          </p:nvSpPr>
          <p:spPr>
            <a:xfrm>
              <a:off x="4798552" y="1362553"/>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2</a:t>
              </a:r>
              <a:r>
                <a:rPr lang="en" sz="1800">
                  <a:solidFill>
                    <a:schemeClr val="dk1"/>
                  </a:solidFill>
                  <a:latin typeface="Candal"/>
                  <a:ea typeface="Candal"/>
                  <a:cs typeface="Candal"/>
                  <a:sym typeface="Candal"/>
                </a:rPr>
                <a:t>0%</a:t>
              </a:r>
              <a:endParaRPr sz="1800">
                <a:solidFill>
                  <a:schemeClr val="dk1"/>
                </a:solidFill>
                <a:latin typeface="Candal"/>
                <a:ea typeface="Candal"/>
                <a:cs typeface="Candal"/>
                <a:sym typeface="Candal"/>
              </a:endParaRPr>
            </a:p>
          </p:txBody>
        </p:sp>
      </p:grpSp>
      <p:grpSp>
        <p:nvGrpSpPr>
          <p:cNvPr id="1209" name="Google Shape;1209;p28"/>
          <p:cNvGrpSpPr/>
          <p:nvPr/>
        </p:nvGrpSpPr>
        <p:grpSpPr>
          <a:xfrm>
            <a:off x="719438" y="1438753"/>
            <a:ext cx="1593000" cy="2976347"/>
            <a:chOff x="719438" y="1362553"/>
            <a:chExt cx="1593000" cy="2976347"/>
          </a:xfrm>
        </p:grpSpPr>
        <p:sp>
          <p:nvSpPr>
            <p:cNvPr id="1210" name="Google Shape;1210;p28"/>
            <p:cNvSpPr/>
            <p:nvPr/>
          </p:nvSpPr>
          <p:spPr>
            <a:xfrm>
              <a:off x="719438" y="3383403"/>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Predict</a:t>
              </a:r>
              <a:endParaRPr sz="1800">
                <a:solidFill>
                  <a:schemeClr val="dk1"/>
                </a:solidFill>
                <a:latin typeface="Candal"/>
                <a:ea typeface="Candal"/>
                <a:cs typeface="Candal"/>
                <a:sym typeface="Candal"/>
              </a:endParaRPr>
            </a:p>
          </p:txBody>
        </p:sp>
        <p:sp>
          <p:nvSpPr>
            <p:cNvPr id="1211" name="Google Shape;1211;p28"/>
            <p:cNvSpPr txBox="1"/>
            <p:nvPr/>
          </p:nvSpPr>
          <p:spPr>
            <a:xfrm>
              <a:off x="719438" y="3673500"/>
              <a:ext cx="15930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Mars is actually a very cold place</a:t>
              </a:r>
              <a:endParaRPr>
                <a:solidFill>
                  <a:schemeClr val="dk1"/>
                </a:solidFill>
                <a:latin typeface="Open Sans"/>
                <a:ea typeface="Open Sans"/>
                <a:cs typeface="Open Sans"/>
                <a:sym typeface="Open Sans"/>
              </a:endParaRPr>
            </a:p>
          </p:txBody>
        </p:sp>
        <p:sp>
          <p:nvSpPr>
            <p:cNvPr id="1212" name="Google Shape;1212;p28"/>
            <p:cNvSpPr/>
            <p:nvPr/>
          </p:nvSpPr>
          <p:spPr>
            <a:xfrm>
              <a:off x="719438" y="1362553"/>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3</a:t>
              </a:r>
              <a:r>
                <a:rPr lang="en" sz="1800">
                  <a:solidFill>
                    <a:schemeClr val="dk1"/>
                  </a:solidFill>
                  <a:latin typeface="Candal"/>
                  <a:ea typeface="Candal"/>
                  <a:cs typeface="Candal"/>
                  <a:sym typeface="Candal"/>
                </a:rPr>
                <a:t>0%</a:t>
              </a:r>
              <a:endParaRPr sz="1800">
                <a:solidFill>
                  <a:schemeClr val="dk1"/>
                </a:solidFill>
                <a:latin typeface="Candal"/>
                <a:ea typeface="Candal"/>
                <a:cs typeface="Candal"/>
                <a:sym typeface="Candal"/>
              </a:endParaRPr>
            </a:p>
          </p:txBody>
        </p:sp>
      </p:grpSp>
      <p:grpSp>
        <p:nvGrpSpPr>
          <p:cNvPr id="1213" name="Google Shape;1213;p28"/>
          <p:cNvGrpSpPr/>
          <p:nvPr/>
        </p:nvGrpSpPr>
        <p:grpSpPr>
          <a:xfrm>
            <a:off x="2758528" y="1438753"/>
            <a:ext cx="1593935" cy="2976347"/>
            <a:chOff x="2758528" y="1362553"/>
            <a:chExt cx="1593935" cy="2976347"/>
          </a:xfrm>
        </p:grpSpPr>
        <p:sp>
          <p:nvSpPr>
            <p:cNvPr id="1214" name="Google Shape;1214;p28"/>
            <p:cNvSpPr/>
            <p:nvPr/>
          </p:nvSpPr>
          <p:spPr>
            <a:xfrm>
              <a:off x="2758528" y="3383403"/>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Connect</a:t>
              </a:r>
              <a:endParaRPr sz="1800">
                <a:solidFill>
                  <a:schemeClr val="dk1"/>
                </a:solidFill>
                <a:latin typeface="Candal"/>
                <a:ea typeface="Candal"/>
                <a:cs typeface="Candal"/>
                <a:sym typeface="Candal"/>
              </a:endParaRPr>
            </a:p>
          </p:txBody>
        </p:sp>
        <p:sp>
          <p:nvSpPr>
            <p:cNvPr id="1215" name="Google Shape;1215;p28"/>
            <p:cNvSpPr txBox="1"/>
            <p:nvPr/>
          </p:nvSpPr>
          <p:spPr>
            <a:xfrm>
              <a:off x="2759462" y="3673500"/>
              <a:ext cx="15930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Mercury is the smallest planet</a:t>
              </a:r>
              <a:endParaRPr>
                <a:solidFill>
                  <a:schemeClr val="dk1"/>
                </a:solidFill>
                <a:latin typeface="Open Sans"/>
                <a:ea typeface="Open Sans"/>
                <a:cs typeface="Open Sans"/>
                <a:sym typeface="Open Sans"/>
              </a:endParaRPr>
            </a:p>
          </p:txBody>
        </p:sp>
        <p:sp>
          <p:nvSpPr>
            <p:cNvPr id="1216" name="Google Shape;1216;p28"/>
            <p:cNvSpPr/>
            <p:nvPr/>
          </p:nvSpPr>
          <p:spPr>
            <a:xfrm>
              <a:off x="2758528" y="1362553"/>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10%</a:t>
              </a:r>
              <a:endParaRPr sz="1800">
                <a:solidFill>
                  <a:schemeClr val="dk1"/>
                </a:solidFill>
                <a:latin typeface="Candal"/>
                <a:ea typeface="Candal"/>
                <a:cs typeface="Candal"/>
                <a:sym typeface="Candal"/>
              </a:endParaRPr>
            </a:p>
          </p:txBody>
        </p:sp>
      </p:grpSp>
      <p:grpSp>
        <p:nvGrpSpPr>
          <p:cNvPr id="1217" name="Google Shape;1217;p28"/>
          <p:cNvGrpSpPr/>
          <p:nvPr/>
        </p:nvGrpSpPr>
        <p:grpSpPr>
          <a:xfrm>
            <a:off x="6837642" y="1438753"/>
            <a:ext cx="1593069" cy="2976347"/>
            <a:chOff x="6837642" y="1362553"/>
            <a:chExt cx="1593069" cy="2976347"/>
          </a:xfrm>
        </p:grpSpPr>
        <p:sp>
          <p:nvSpPr>
            <p:cNvPr id="1218" name="Google Shape;1218;p28"/>
            <p:cNvSpPr/>
            <p:nvPr/>
          </p:nvSpPr>
          <p:spPr>
            <a:xfrm>
              <a:off x="6837642" y="3383403"/>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Identify</a:t>
              </a:r>
              <a:endParaRPr sz="1800">
                <a:solidFill>
                  <a:schemeClr val="dk1"/>
                </a:solidFill>
                <a:latin typeface="Candal"/>
                <a:ea typeface="Candal"/>
                <a:cs typeface="Candal"/>
                <a:sym typeface="Candal"/>
              </a:endParaRPr>
            </a:p>
          </p:txBody>
        </p:sp>
        <p:sp>
          <p:nvSpPr>
            <p:cNvPr id="1219" name="Google Shape;1219;p28"/>
            <p:cNvSpPr txBox="1"/>
            <p:nvPr/>
          </p:nvSpPr>
          <p:spPr>
            <a:xfrm>
              <a:off x="6839512" y="3673500"/>
              <a:ext cx="15912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Venus has a beautiful name</a:t>
              </a:r>
              <a:endParaRPr>
                <a:solidFill>
                  <a:schemeClr val="dk1"/>
                </a:solidFill>
                <a:latin typeface="Open Sans"/>
                <a:ea typeface="Open Sans"/>
                <a:cs typeface="Open Sans"/>
                <a:sym typeface="Open Sans"/>
              </a:endParaRPr>
            </a:p>
          </p:txBody>
        </p:sp>
        <p:sp>
          <p:nvSpPr>
            <p:cNvPr id="1220" name="Google Shape;1220;p28"/>
            <p:cNvSpPr/>
            <p:nvPr/>
          </p:nvSpPr>
          <p:spPr>
            <a:xfrm>
              <a:off x="6837642" y="1362553"/>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40%</a:t>
              </a:r>
              <a:endParaRPr sz="1800">
                <a:solidFill>
                  <a:schemeClr val="dk1"/>
                </a:solidFill>
                <a:latin typeface="Candal"/>
                <a:ea typeface="Candal"/>
                <a:cs typeface="Candal"/>
                <a:sym typeface="Candal"/>
              </a:endParaRPr>
            </a:p>
          </p:txBody>
        </p:sp>
      </p:grpSp>
      <p:sp>
        <p:nvSpPr>
          <p:cNvPr id="1221" name="Google Shape;1221;p28"/>
          <p:cNvSpPr/>
          <p:nvPr/>
        </p:nvSpPr>
        <p:spPr>
          <a:xfrm>
            <a:off x="957375" y="2119653"/>
            <a:ext cx="1117200" cy="111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8"/>
          <p:cNvSpPr/>
          <p:nvPr/>
        </p:nvSpPr>
        <p:spPr>
          <a:xfrm>
            <a:off x="957375" y="2119653"/>
            <a:ext cx="1117200" cy="1117200"/>
          </a:xfrm>
          <a:prstGeom prst="pie">
            <a:avLst>
              <a:gd fmla="val 16261269" name="adj1"/>
              <a:gd fmla="val 1982218"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8"/>
          <p:cNvSpPr/>
          <p:nvPr/>
        </p:nvSpPr>
        <p:spPr>
          <a:xfrm>
            <a:off x="2996926" y="2119598"/>
            <a:ext cx="1117200" cy="111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8"/>
          <p:cNvSpPr/>
          <p:nvPr/>
        </p:nvSpPr>
        <p:spPr>
          <a:xfrm>
            <a:off x="2996926" y="2119598"/>
            <a:ext cx="1117200" cy="1117200"/>
          </a:xfrm>
          <a:prstGeom prst="pie">
            <a:avLst>
              <a:gd fmla="val 16261269" name="adj1"/>
              <a:gd fmla="val 18392602"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8"/>
          <p:cNvSpPr/>
          <p:nvPr/>
        </p:nvSpPr>
        <p:spPr>
          <a:xfrm>
            <a:off x="5036473" y="2119598"/>
            <a:ext cx="1117200" cy="111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8"/>
          <p:cNvSpPr/>
          <p:nvPr/>
        </p:nvSpPr>
        <p:spPr>
          <a:xfrm>
            <a:off x="5036473" y="2119598"/>
            <a:ext cx="1117200" cy="1117200"/>
          </a:xfrm>
          <a:prstGeom prst="pie">
            <a:avLst>
              <a:gd fmla="val 16261269" name="adj1"/>
              <a:gd fmla="val 19821188"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8"/>
          <p:cNvSpPr/>
          <p:nvPr/>
        </p:nvSpPr>
        <p:spPr>
          <a:xfrm>
            <a:off x="7075624" y="2119633"/>
            <a:ext cx="1117200" cy="111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8"/>
          <p:cNvSpPr/>
          <p:nvPr/>
        </p:nvSpPr>
        <p:spPr>
          <a:xfrm>
            <a:off x="7075586" y="2119633"/>
            <a:ext cx="1117200" cy="1117200"/>
          </a:xfrm>
          <a:prstGeom prst="pie">
            <a:avLst>
              <a:gd fmla="val 16261269" name="adj1"/>
              <a:gd fmla="val 3404198"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29"/>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234" name="Google Shape;1234;p29"/>
          <p:cNvGrpSpPr/>
          <p:nvPr/>
        </p:nvGrpSpPr>
        <p:grpSpPr>
          <a:xfrm>
            <a:off x="719450" y="2397392"/>
            <a:ext cx="1871400" cy="1610900"/>
            <a:chOff x="1915225" y="1817175"/>
            <a:chExt cx="1871400" cy="1610900"/>
          </a:xfrm>
        </p:grpSpPr>
        <p:sp>
          <p:nvSpPr>
            <p:cNvPr id="1235" name="Google Shape;1235;p29"/>
            <p:cNvSpPr txBox="1"/>
            <p:nvPr/>
          </p:nvSpPr>
          <p:spPr>
            <a:xfrm>
              <a:off x="1915225" y="1817175"/>
              <a:ext cx="1871400" cy="331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ndal"/>
                  <a:ea typeface="Candal"/>
                  <a:cs typeface="Candal"/>
                  <a:sym typeface="Candal"/>
                </a:rPr>
                <a:t>Reading 1</a:t>
              </a:r>
              <a:endParaRPr sz="1800">
                <a:solidFill>
                  <a:schemeClr val="dk1"/>
                </a:solidFill>
                <a:latin typeface="Candal"/>
                <a:ea typeface="Candal"/>
                <a:cs typeface="Candal"/>
                <a:sym typeface="Candal"/>
              </a:endParaRPr>
            </a:p>
          </p:txBody>
        </p:sp>
        <p:sp>
          <p:nvSpPr>
            <p:cNvPr id="1236" name="Google Shape;1236;p29"/>
            <p:cNvSpPr txBox="1"/>
            <p:nvPr/>
          </p:nvSpPr>
          <p:spPr>
            <a:xfrm>
              <a:off x="1915225" y="2158775"/>
              <a:ext cx="1871400" cy="126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Venus has a very beautiful name but is actually terribly hot, even hotter than Mercury</a:t>
              </a:r>
              <a:endParaRPr>
                <a:solidFill>
                  <a:schemeClr val="dk1"/>
                </a:solidFill>
                <a:latin typeface="Open Sans"/>
                <a:ea typeface="Open Sans"/>
                <a:cs typeface="Open Sans"/>
                <a:sym typeface="Open Sans"/>
              </a:endParaRPr>
            </a:p>
          </p:txBody>
        </p:sp>
      </p:grpSp>
      <p:grpSp>
        <p:nvGrpSpPr>
          <p:cNvPr id="1237" name="Google Shape;1237;p29"/>
          <p:cNvGrpSpPr/>
          <p:nvPr/>
        </p:nvGrpSpPr>
        <p:grpSpPr>
          <a:xfrm>
            <a:off x="6552050" y="2397392"/>
            <a:ext cx="1871400" cy="1610900"/>
            <a:chOff x="6552050" y="2397392"/>
            <a:chExt cx="1871400" cy="1610900"/>
          </a:xfrm>
        </p:grpSpPr>
        <p:sp>
          <p:nvSpPr>
            <p:cNvPr id="1238" name="Google Shape;1238;p29"/>
            <p:cNvSpPr txBox="1"/>
            <p:nvPr/>
          </p:nvSpPr>
          <p:spPr>
            <a:xfrm>
              <a:off x="6552050" y="2397392"/>
              <a:ext cx="1871400" cy="331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None/>
              </a:pPr>
              <a:r>
                <a:rPr lang="en" sz="1800">
                  <a:solidFill>
                    <a:schemeClr val="dk1"/>
                  </a:solidFill>
                  <a:latin typeface="Candal"/>
                  <a:ea typeface="Candal"/>
                  <a:cs typeface="Candal"/>
                  <a:sym typeface="Candal"/>
                </a:rPr>
                <a:t>Reading 2</a:t>
              </a:r>
              <a:endParaRPr sz="1800">
                <a:solidFill>
                  <a:schemeClr val="dk1"/>
                </a:solidFill>
                <a:latin typeface="Candal"/>
                <a:ea typeface="Candal"/>
                <a:cs typeface="Candal"/>
                <a:sym typeface="Candal"/>
              </a:endParaRPr>
            </a:p>
          </p:txBody>
        </p:sp>
        <p:sp>
          <p:nvSpPr>
            <p:cNvPr id="1239" name="Google Shape;1239;p29"/>
            <p:cNvSpPr txBox="1"/>
            <p:nvPr/>
          </p:nvSpPr>
          <p:spPr>
            <a:xfrm>
              <a:off x="6552050" y="2738992"/>
              <a:ext cx="1871400" cy="1269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lang="en">
                  <a:solidFill>
                    <a:schemeClr val="dk1"/>
                  </a:solidFill>
                  <a:latin typeface="Open Sans"/>
                  <a:ea typeface="Open Sans"/>
                  <a:cs typeface="Open Sans"/>
                  <a:sym typeface="Open Sans"/>
                </a:rPr>
                <a:t>Earth is the third planet from the Sun and the only one that harbors life in the Solar System</a:t>
              </a:r>
              <a:endParaRPr>
                <a:solidFill>
                  <a:schemeClr val="dk1"/>
                </a:solidFill>
                <a:latin typeface="Open Sans"/>
                <a:ea typeface="Open Sans"/>
                <a:cs typeface="Open Sans"/>
                <a:sym typeface="Open Sans"/>
              </a:endParaRPr>
            </a:p>
          </p:txBody>
        </p:sp>
      </p:grpSp>
      <p:grpSp>
        <p:nvGrpSpPr>
          <p:cNvPr id="1240" name="Google Shape;1240;p29"/>
          <p:cNvGrpSpPr/>
          <p:nvPr/>
        </p:nvGrpSpPr>
        <p:grpSpPr>
          <a:xfrm>
            <a:off x="2440099" y="1496869"/>
            <a:ext cx="4262659" cy="3539697"/>
            <a:chOff x="2440099" y="916653"/>
            <a:chExt cx="4262659" cy="3539697"/>
          </a:xfrm>
        </p:grpSpPr>
        <p:grpSp>
          <p:nvGrpSpPr>
            <p:cNvPr id="1241" name="Google Shape;1241;p29"/>
            <p:cNvGrpSpPr/>
            <p:nvPr/>
          </p:nvGrpSpPr>
          <p:grpSpPr>
            <a:xfrm>
              <a:off x="2440099" y="916653"/>
              <a:ext cx="4262659" cy="3539697"/>
              <a:chOff x="2440099" y="916653"/>
              <a:chExt cx="4262659" cy="3539697"/>
            </a:xfrm>
          </p:grpSpPr>
          <p:grpSp>
            <p:nvGrpSpPr>
              <p:cNvPr id="1242" name="Google Shape;1242;p29"/>
              <p:cNvGrpSpPr/>
              <p:nvPr/>
            </p:nvGrpSpPr>
            <p:grpSpPr>
              <a:xfrm rot="5400000">
                <a:off x="2801580" y="555172"/>
                <a:ext cx="3539697" cy="4262659"/>
                <a:chOff x="201432" y="1864627"/>
                <a:chExt cx="2792881" cy="3363310"/>
              </a:xfrm>
            </p:grpSpPr>
            <p:sp>
              <p:nvSpPr>
                <p:cNvPr id="1243" name="Google Shape;1243;p29"/>
                <p:cNvSpPr/>
                <p:nvPr/>
              </p:nvSpPr>
              <p:spPr>
                <a:xfrm rot="885625">
                  <a:off x="501629" y="2383445"/>
                  <a:ext cx="2192423" cy="2608239"/>
                </a:xfrm>
                <a:custGeom>
                  <a:rect b="b" l="l" r="r" t="t"/>
                  <a:pathLst>
                    <a:path extrusionOk="0" h="64112" w="53891">
                      <a:moveTo>
                        <a:pt x="40078" y="0"/>
                      </a:moveTo>
                      <a:lnTo>
                        <a:pt x="1" y="10060"/>
                      </a:lnTo>
                      <a:cubicBezTo>
                        <a:pt x="195" y="10739"/>
                        <a:pt x="389" y="11451"/>
                        <a:pt x="583" y="12130"/>
                      </a:cubicBezTo>
                      <a:cubicBezTo>
                        <a:pt x="613" y="12312"/>
                        <a:pt x="672" y="12522"/>
                        <a:pt x="891" y="12522"/>
                      </a:cubicBezTo>
                      <a:cubicBezTo>
                        <a:pt x="906" y="12522"/>
                        <a:pt x="922" y="12521"/>
                        <a:pt x="939" y="12519"/>
                      </a:cubicBezTo>
                      <a:cubicBezTo>
                        <a:pt x="1359" y="12422"/>
                        <a:pt x="1780" y="12357"/>
                        <a:pt x="2200" y="12292"/>
                      </a:cubicBezTo>
                      <a:cubicBezTo>
                        <a:pt x="2459" y="12260"/>
                        <a:pt x="2524" y="12130"/>
                        <a:pt x="2524" y="11872"/>
                      </a:cubicBezTo>
                      <a:cubicBezTo>
                        <a:pt x="2471" y="10709"/>
                        <a:pt x="3173" y="9979"/>
                        <a:pt x="4137" y="9979"/>
                      </a:cubicBezTo>
                      <a:cubicBezTo>
                        <a:pt x="4354" y="9979"/>
                        <a:pt x="4583" y="10015"/>
                        <a:pt x="4821" y="10093"/>
                      </a:cubicBezTo>
                      <a:cubicBezTo>
                        <a:pt x="5500" y="10287"/>
                        <a:pt x="5920" y="10901"/>
                        <a:pt x="5953" y="11580"/>
                      </a:cubicBezTo>
                      <a:cubicBezTo>
                        <a:pt x="5985" y="12227"/>
                        <a:pt x="5662" y="12874"/>
                        <a:pt x="5079" y="13198"/>
                      </a:cubicBezTo>
                      <a:cubicBezTo>
                        <a:pt x="4806" y="13380"/>
                        <a:pt x="4496" y="13470"/>
                        <a:pt x="4188" y="13470"/>
                      </a:cubicBezTo>
                      <a:cubicBezTo>
                        <a:pt x="3841" y="13470"/>
                        <a:pt x="3495" y="13356"/>
                        <a:pt x="3203" y="13133"/>
                      </a:cubicBezTo>
                      <a:cubicBezTo>
                        <a:pt x="3013" y="12943"/>
                        <a:pt x="2776" y="12867"/>
                        <a:pt x="2533" y="12867"/>
                      </a:cubicBezTo>
                      <a:cubicBezTo>
                        <a:pt x="2487" y="12867"/>
                        <a:pt x="2441" y="12869"/>
                        <a:pt x="2395" y="12874"/>
                      </a:cubicBezTo>
                      <a:cubicBezTo>
                        <a:pt x="2071" y="12939"/>
                        <a:pt x="1715" y="13004"/>
                        <a:pt x="1392" y="13036"/>
                      </a:cubicBezTo>
                      <a:cubicBezTo>
                        <a:pt x="1068" y="13068"/>
                        <a:pt x="874" y="13198"/>
                        <a:pt x="971" y="13618"/>
                      </a:cubicBezTo>
                      <a:cubicBezTo>
                        <a:pt x="1424" y="15333"/>
                        <a:pt x="1845" y="17079"/>
                        <a:pt x="2233" y="18794"/>
                      </a:cubicBezTo>
                      <a:cubicBezTo>
                        <a:pt x="2305" y="19059"/>
                        <a:pt x="2396" y="19199"/>
                        <a:pt x="2585" y="19199"/>
                      </a:cubicBezTo>
                      <a:cubicBezTo>
                        <a:pt x="2649" y="19199"/>
                        <a:pt x="2725" y="19182"/>
                        <a:pt x="2815" y="19150"/>
                      </a:cubicBezTo>
                      <a:cubicBezTo>
                        <a:pt x="3171" y="19053"/>
                        <a:pt x="3527" y="18955"/>
                        <a:pt x="3882" y="18955"/>
                      </a:cubicBezTo>
                      <a:cubicBezTo>
                        <a:pt x="4206" y="18923"/>
                        <a:pt x="4335" y="18761"/>
                        <a:pt x="4368" y="18438"/>
                      </a:cubicBezTo>
                      <a:cubicBezTo>
                        <a:pt x="4465" y="17597"/>
                        <a:pt x="4918" y="17176"/>
                        <a:pt x="5856" y="17047"/>
                      </a:cubicBezTo>
                      <a:cubicBezTo>
                        <a:pt x="5884" y="17046"/>
                        <a:pt x="5912" y="17045"/>
                        <a:pt x="5940" y="17045"/>
                      </a:cubicBezTo>
                      <a:cubicBezTo>
                        <a:pt x="6520" y="17045"/>
                        <a:pt x="7035" y="17363"/>
                        <a:pt x="7344" y="17888"/>
                      </a:cubicBezTo>
                      <a:cubicBezTo>
                        <a:pt x="7635" y="18535"/>
                        <a:pt x="7473" y="19311"/>
                        <a:pt x="6923" y="19797"/>
                      </a:cubicBezTo>
                      <a:cubicBezTo>
                        <a:pt x="6653" y="20012"/>
                        <a:pt x="6223" y="20148"/>
                        <a:pt x="5816" y="20148"/>
                      </a:cubicBezTo>
                      <a:cubicBezTo>
                        <a:pt x="5492" y="20148"/>
                        <a:pt x="5183" y="20062"/>
                        <a:pt x="4982" y="19861"/>
                      </a:cubicBezTo>
                      <a:cubicBezTo>
                        <a:pt x="4728" y="19588"/>
                        <a:pt x="4462" y="19479"/>
                        <a:pt x="4177" y="19479"/>
                      </a:cubicBezTo>
                      <a:cubicBezTo>
                        <a:pt x="3991" y="19479"/>
                        <a:pt x="3796" y="19526"/>
                        <a:pt x="3591" y="19602"/>
                      </a:cubicBezTo>
                      <a:cubicBezTo>
                        <a:pt x="3333" y="19667"/>
                        <a:pt x="3074" y="19732"/>
                        <a:pt x="2815" y="19732"/>
                      </a:cubicBezTo>
                      <a:cubicBezTo>
                        <a:pt x="2589" y="19732"/>
                        <a:pt x="2524" y="19797"/>
                        <a:pt x="2556" y="20023"/>
                      </a:cubicBezTo>
                      <a:cubicBezTo>
                        <a:pt x="3009" y="21867"/>
                        <a:pt x="3430" y="23678"/>
                        <a:pt x="3850" y="25522"/>
                      </a:cubicBezTo>
                      <a:cubicBezTo>
                        <a:pt x="3877" y="25682"/>
                        <a:pt x="3947" y="25797"/>
                        <a:pt x="4097" y="25797"/>
                      </a:cubicBezTo>
                      <a:cubicBezTo>
                        <a:pt x="4130" y="25797"/>
                        <a:pt x="4166" y="25792"/>
                        <a:pt x="4206" y="25781"/>
                      </a:cubicBezTo>
                      <a:cubicBezTo>
                        <a:pt x="4723" y="25684"/>
                        <a:pt x="5241" y="25587"/>
                        <a:pt x="5759" y="25489"/>
                      </a:cubicBezTo>
                      <a:cubicBezTo>
                        <a:pt x="5920" y="25457"/>
                        <a:pt x="6050" y="25328"/>
                        <a:pt x="6082" y="25166"/>
                      </a:cubicBezTo>
                      <a:cubicBezTo>
                        <a:pt x="6274" y="24326"/>
                        <a:pt x="6804" y="23860"/>
                        <a:pt x="7514" y="23860"/>
                      </a:cubicBezTo>
                      <a:cubicBezTo>
                        <a:pt x="7761" y="23860"/>
                        <a:pt x="8030" y="23917"/>
                        <a:pt x="8314" y="24034"/>
                      </a:cubicBezTo>
                      <a:cubicBezTo>
                        <a:pt x="8896" y="24196"/>
                        <a:pt x="9317" y="24713"/>
                        <a:pt x="9349" y="25328"/>
                      </a:cubicBezTo>
                      <a:cubicBezTo>
                        <a:pt x="9446" y="26007"/>
                        <a:pt x="9123" y="26686"/>
                        <a:pt x="8508" y="26977"/>
                      </a:cubicBezTo>
                      <a:cubicBezTo>
                        <a:pt x="8222" y="27136"/>
                        <a:pt x="7890" y="27240"/>
                        <a:pt x="7580" y="27240"/>
                      </a:cubicBezTo>
                      <a:cubicBezTo>
                        <a:pt x="7257" y="27240"/>
                        <a:pt x="6959" y="27128"/>
                        <a:pt x="6761" y="26848"/>
                      </a:cubicBezTo>
                      <a:cubicBezTo>
                        <a:pt x="6393" y="26296"/>
                        <a:pt x="6000" y="26106"/>
                        <a:pt x="5556" y="26106"/>
                      </a:cubicBezTo>
                      <a:cubicBezTo>
                        <a:pt x="5297" y="26106"/>
                        <a:pt x="5021" y="26171"/>
                        <a:pt x="4723" y="26266"/>
                      </a:cubicBezTo>
                      <a:lnTo>
                        <a:pt x="4626" y="26266"/>
                      </a:lnTo>
                      <a:cubicBezTo>
                        <a:pt x="4174" y="26266"/>
                        <a:pt x="4012" y="26428"/>
                        <a:pt x="4141" y="26880"/>
                      </a:cubicBezTo>
                      <a:cubicBezTo>
                        <a:pt x="4594" y="28595"/>
                        <a:pt x="5015" y="30309"/>
                        <a:pt x="5435" y="31991"/>
                      </a:cubicBezTo>
                      <a:cubicBezTo>
                        <a:pt x="5503" y="32287"/>
                        <a:pt x="5604" y="32407"/>
                        <a:pt x="5792" y="32407"/>
                      </a:cubicBezTo>
                      <a:cubicBezTo>
                        <a:pt x="5872" y="32407"/>
                        <a:pt x="5967" y="32385"/>
                        <a:pt x="6082" y="32347"/>
                      </a:cubicBezTo>
                      <a:cubicBezTo>
                        <a:pt x="6470" y="32218"/>
                        <a:pt x="6858" y="32121"/>
                        <a:pt x="7279" y="32056"/>
                      </a:cubicBezTo>
                      <a:cubicBezTo>
                        <a:pt x="7635" y="32023"/>
                        <a:pt x="7926" y="31765"/>
                        <a:pt x="7990" y="31409"/>
                      </a:cubicBezTo>
                      <a:cubicBezTo>
                        <a:pt x="8150" y="30823"/>
                        <a:pt x="8859" y="30412"/>
                        <a:pt x="9520" y="30412"/>
                      </a:cubicBezTo>
                      <a:cubicBezTo>
                        <a:pt x="9661" y="30412"/>
                        <a:pt x="9800" y="30431"/>
                        <a:pt x="9931" y="30471"/>
                      </a:cubicBezTo>
                      <a:cubicBezTo>
                        <a:pt x="10708" y="30730"/>
                        <a:pt x="11160" y="31538"/>
                        <a:pt x="10999" y="32347"/>
                      </a:cubicBezTo>
                      <a:cubicBezTo>
                        <a:pt x="10869" y="32962"/>
                        <a:pt x="10384" y="33447"/>
                        <a:pt x="9770" y="33544"/>
                      </a:cubicBezTo>
                      <a:cubicBezTo>
                        <a:pt x="9684" y="33557"/>
                        <a:pt x="9599" y="33564"/>
                        <a:pt x="9514" y="33564"/>
                      </a:cubicBezTo>
                      <a:cubicBezTo>
                        <a:pt x="8989" y="33564"/>
                        <a:pt x="8491" y="33310"/>
                        <a:pt x="8185" y="32864"/>
                      </a:cubicBezTo>
                      <a:cubicBezTo>
                        <a:pt x="8077" y="32702"/>
                        <a:pt x="7968" y="32518"/>
                        <a:pt x="7747" y="32518"/>
                      </a:cubicBezTo>
                      <a:cubicBezTo>
                        <a:pt x="7704" y="32518"/>
                        <a:pt x="7656" y="32525"/>
                        <a:pt x="7602" y="32541"/>
                      </a:cubicBezTo>
                      <a:cubicBezTo>
                        <a:pt x="7085" y="32670"/>
                        <a:pt x="6600" y="32800"/>
                        <a:pt x="6082" y="32897"/>
                      </a:cubicBezTo>
                      <a:cubicBezTo>
                        <a:pt x="5791" y="32962"/>
                        <a:pt x="5726" y="33091"/>
                        <a:pt x="5791" y="33382"/>
                      </a:cubicBezTo>
                      <a:cubicBezTo>
                        <a:pt x="6050" y="34320"/>
                        <a:pt x="6276" y="35290"/>
                        <a:pt x="6503" y="36229"/>
                      </a:cubicBezTo>
                      <a:lnTo>
                        <a:pt x="6470" y="36229"/>
                      </a:lnTo>
                      <a:cubicBezTo>
                        <a:pt x="6697" y="37167"/>
                        <a:pt x="6988" y="38105"/>
                        <a:pt x="7149" y="39075"/>
                      </a:cubicBezTo>
                      <a:cubicBezTo>
                        <a:pt x="7176" y="39340"/>
                        <a:pt x="7398" y="39562"/>
                        <a:pt x="7656" y="39562"/>
                      </a:cubicBezTo>
                      <a:cubicBezTo>
                        <a:pt x="7712" y="39562"/>
                        <a:pt x="7770" y="39551"/>
                        <a:pt x="7829" y="39528"/>
                      </a:cubicBezTo>
                      <a:cubicBezTo>
                        <a:pt x="8249" y="39463"/>
                        <a:pt x="8670" y="39334"/>
                        <a:pt x="9090" y="39269"/>
                      </a:cubicBezTo>
                      <a:cubicBezTo>
                        <a:pt x="9414" y="39237"/>
                        <a:pt x="9640" y="38978"/>
                        <a:pt x="9673" y="38687"/>
                      </a:cubicBezTo>
                      <a:cubicBezTo>
                        <a:pt x="9779" y="37757"/>
                        <a:pt x="10490" y="37315"/>
                        <a:pt x="11204" y="37315"/>
                      </a:cubicBezTo>
                      <a:cubicBezTo>
                        <a:pt x="12006" y="37315"/>
                        <a:pt x="12812" y="37870"/>
                        <a:pt x="12778" y="38913"/>
                      </a:cubicBezTo>
                      <a:cubicBezTo>
                        <a:pt x="12745" y="39657"/>
                        <a:pt x="12293" y="40304"/>
                        <a:pt x="11646" y="40595"/>
                      </a:cubicBezTo>
                      <a:cubicBezTo>
                        <a:pt x="11513" y="40630"/>
                        <a:pt x="11377" y="40647"/>
                        <a:pt x="11242" y="40647"/>
                      </a:cubicBezTo>
                      <a:cubicBezTo>
                        <a:pt x="10751" y="40647"/>
                        <a:pt x="10268" y="40426"/>
                        <a:pt x="9964" y="40045"/>
                      </a:cubicBezTo>
                      <a:cubicBezTo>
                        <a:pt x="9868" y="39878"/>
                        <a:pt x="9702" y="39782"/>
                        <a:pt x="9530" y="39782"/>
                      </a:cubicBezTo>
                      <a:cubicBezTo>
                        <a:pt x="9470" y="39782"/>
                        <a:pt x="9408" y="39794"/>
                        <a:pt x="9349" y="39819"/>
                      </a:cubicBezTo>
                      <a:cubicBezTo>
                        <a:pt x="8927" y="39960"/>
                        <a:pt x="8479" y="40052"/>
                        <a:pt x="8008" y="40052"/>
                      </a:cubicBezTo>
                      <a:cubicBezTo>
                        <a:pt x="7938" y="40052"/>
                        <a:pt x="7867" y="40050"/>
                        <a:pt x="7796" y="40045"/>
                      </a:cubicBezTo>
                      <a:cubicBezTo>
                        <a:pt x="7775" y="40043"/>
                        <a:pt x="7754" y="40041"/>
                        <a:pt x="7734" y="40041"/>
                      </a:cubicBezTo>
                      <a:cubicBezTo>
                        <a:pt x="7523" y="40041"/>
                        <a:pt x="7449" y="40199"/>
                        <a:pt x="7538" y="40466"/>
                      </a:cubicBezTo>
                      <a:cubicBezTo>
                        <a:pt x="7990" y="42342"/>
                        <a:pt x="8476" y="44218"/>
                        <a:pt x="8929" y="46094"/>
                      </a:cubicBezTo>
                      <a:cubicBezTo>
                        <a:pt x="8998" y="46303"/>
                        <a:pt x="9084" y="46395"/>
                        <a:pt x="9234" y="46395"/>
                      </a:cubicBezTo>
                      <a:cubicBezTo>
                        <a:pt x="9294" y="46395"/>
                        <a:pt x="9363" y="46381"/>
                        <a:pt x="9446" y="46353"/>
                      </a:cubicBezTo>
                      <a:cubicBezTo>
                        <a:pt x="9931" y="46224"/>
                        <a:pt x="10449" y="46094"/>
                        <a:pt x="10966" y="45965"/>
                      </a:cubicBezTo>
                      <a:cubicBezTo>
                        <a:pt x="11193" y="45965"/>
                        <a:pt x="11387" y="45738"/>
                        <a:pt x="11419" y="45512"/>
                      </a:cubicBezTo>
                      <a:cubicBezTo>
                        <a:pt x="11581" y="44736"/>
                        <a:pt x="12260" y="44186"/>
                        <a:pt x="13069" y="44153"/>
                      </a:cubicBezTo>
                      <a:cubicBezTo>
                        <a:pt x="13748" y="44186"/>
                        <a:pt x="14363" y="44639"/>
                        <a:pt x="14557" y="45318"/>
                      </a:cubicBezTo>
                      <a:cubicBezTo>
                        <a:pt x="14719" y="45932"/>
                        <a:pt x="14557" y="46612"/>
                        <a:pt x="14072" y="47065"/>
                      </a:cubicBezTo>
                      <a:cubicBezTo>
                        <a:pt x="13758" y="47308"/>
                        <a:pt x="13388" y="47430"/>
                        <a:pt x="13018" y="47430"/>
                      </a:cubicBezTo>
                      <a:cubicBezTo>
                        <a:pt x="12700" y="47430"/>
                        <a:pt x="12382" y="47341"/>
                        <a:pt x="12099" y="47162"/>
                      </a:cubicBezTo>
                      <a:cubicBezTo>
                        <a:pt x="11581" y="46968"/>
                        <a:pt x="11031" y="46806"/>
                        <a:pt x="10481" y="46741"/>
                      </a:cubicBezTo>
                      <a:lnTo>
                        <a:pt x="10352" y="46741"/>
                      </a:lnTo>
                      <a:cubicBezTo>
                        <a:pt x="9252" y="46773"/>
                        <a:pt x="9155" y="46935"/>
                        <a:pt x="9414" y="47970"/>
                      </a:cubicBezTo>
                      <a:cubicBezTo>
                        <a:pt x="9446" y="48100"/>
                        <a:pt x="9478" y="48261"/>
                        <a:pt x="9511" y="48391"/>
                      </a:cubicBezTo>
                      <a:cubicBezTo>
                        <a:pt x="9834" y="49749"/>
                        <a:pt x="10125" y="51108"/>
                        <a:pt x="10449" y="52466"/>
                      </a:cubicBezTo>
                      <a:cubicBezTo>
                        <a:pt x="10509" y="52678"/>
                        <a:pt x="10513" y="52890"/>
                        <a:pt x="10805" y="52890"/>
                      </a:cubicBezTo>
                      <a:cubicBezTo>
                        <a:pt x="10825" y="52890"/>
                        <a:pt x="10846" y="52889"/>
                        <a:pt x="10869" y="52887"/>
                      </a:cubicBezTo>
                      <a:cubicBezTo>
                        <a:pt x="11484" y="52822"/>
                        <a:pt x="12099" y="52693"/>
                        <a:pt x="12681" y="52531"/>
                      </a:cubicBezTo>
                      <a:cubicBezTo>
                        <a:pt x="12907" y="52466"/>
                        <a:pt x="12972" y="52337"/>
                        <a:pt x="13004" y="52143"/>
                      </a:cubicBezTo>
                      <a:cubicBezTo>
                        <a:pt x="13069" y="51431"/>
                        <a:pt x="13651" y="50849"/>
                        <a:pt x="14363" y="50784"/>
                      </a:cubicBezTo>
                      <a:cubicBezTo>
                        <a:pt x="14420" y="50778"/>
                        <a:pt x="14477" y="50775"/>
                        <a:pt x="14533" y="50775"/>
                      </a:cubicBezTo>
                      <a:cubicBezTo>
                        <a:pt x="15084" y="50775"/>
                        <a:pt x="15593" y="51056"/>
                        <a:pt x="15915" y="51496"/>
                      </a:cubicBezTo>
                      <a:cubicBezTo>
                        <a:pt x="16336" y="52111"/>
                        <a:pt x="16368" y="52952"/>
                        <a:pt x="15948" y="53566"/>
                      </a:cubicBezTo>
                      <a:cubicBezTo>
                        <a:pt x="15627" y="54031"/>
                        <a:pt x="15123" y="54266"/>
                        <a:pt x="14622" y="54266"/>
                      </a:cubicBezTo>
                      <a:cubicBezTo>
                        <a:pt x="14113" y="54266"/>
                        <a:pt x="13605" y="54023"/>
                        <a:pt x="13295" y="53534"/>
                      </a:cubicBezTo>
                      <a:cubicBezTo>
                        <a:pt x="13188" y="53373"/>
                        <a:pt x="13125" y="53146"/>
                        <a:pt x="12923" y="53146"/>
                      </a:cubicBezTo>
                      <a:cubicBezTo>
                        <a:pt x="12881" y="53146"/>
                        <a:pt x="12833" y="53156"/>
                        <a:pt x="12778" y="53178"/>
                      </a:cubicBezTo>
                      <a:cubicBezTo>
                        <a:pt x="12320" y="53313"/>
                        <a:pt x="11839" y="53380"/>
                        <a:pt x="11373" y="53380"/>
                      </a:cubicBezTo>
                      <a:cubicBezTo>
                        <a:pt x="11280" y="53380"/>
                        <a:pt x="11187" y="53378"/>
                        <a:pt x="11096" y="53372"/>
                      </a:cubicBezTo>
                      <a:cubicBezTo>
                        <a:pt x="10643" y="53372"/>
                        <a:pt x="10675" y="53534"/>
                        <a:pt x="10772" y="53825"/>
                      </a:cubicBezTo>
                      <a:cubicBezTo>
                        <a:pt x="11193" y="55378"/>
                        <a:pt x="11549" y="56930"/>
                        <a:pt x="11937" y="58483"/>
                      </a:cubicBezTo>
                      <a:cubicBezTo>
                        <a:pt x="12066" y="58806"/>
                        <a:pt x="12034" y="59195"/>
                        <a:pt x="12228" y="59389"/>
                      </a:cubicBezTo>
                      <a:cubicBezTo>
                        <a:pt x="12301" y="59462"/>
                        <a:pt x="12379" y="59488"/>
                        <a:pt x="12461" y="59488"/>
                      </a:cubicBezTo>
                      <a:cubicBezTo>
                        <a:pt x="12669" y="59488"/>
                        <a:pt x="12901" y="59315"/>
                        <a:pt x="13134" y="59292"/>
                      </a:cubicBezTo>
                      <a:cubicBezTo>
                        <a:pt x="13295" y="59292"/>
                        <a:pt x="13489" y="59259"/>
                        <a:pt x="13651" y="59259"/>
                      </a:cubicBezTo>
                      <a:cubicBezTo>
                        <a:pt x="13691" y="59266"/>
                        <a:pt x="13731" y="59269"/>
                        <a:pt x="13770" y="59269"/>
                      </a:cubicBezTo>
                      <a:cubicBezTo>
                        <a:pt x="14110" y="59269"/>
                        <a:pt x="14402" y="59025"/>
                        <a:pt x="14460" y="58677"/>
                      </a:cubicBezTo>
                      <a:cubicBezTo>
                        <a:pt x="14622" y="58386"/>
                        <a:pt x="14880" y="58127"/>
                        <a:pt x="15204" y="58030"/>
                      </a:cubicBezTo>
                      <a:cubicBezTo>
                        <a:pt x="15477" y="57855"/>
                        <a:pt x="15777" y="57772"/>
                        <a:pt x="16071" y="57772"/>
                      </a:cubicBezTo>
                      <a:cubicBezTo>
                        <a:pt x="16646" y="57772"/>
                        <a:pt x="17201" y="58088"/>
                        <a:pt x="17500" y="58645"/>
                      </a:cubicBezTo>
                      <a:cubicBezTo>
                        <a:pt x="17889" y="59421"/>
                        <a:pt x="17597" y="60359"/>
                        <a:pt x="16886" y="60844"/>
                      </a:cubicBezTo>
                      <a:cubicBezTo>
                        <a:pt x="16556" y="61047"/>
                        <a:pt x="16171" y="61151"/>
                        <a:pt x="15806" y="61151"/>
                      </a:cubicBezTo>
                      <a:cubicBezTo>
                        <a:pt x="15240" y="61151"/>
                        <a:pt x="14721" y="60902"/>
                        <a:pt x="14525" y="60391"/>
                      </a:cubicBezTo>
                      <a:cubicBezTo>
                        <a:pt x="14356" y="59961"/>
                        <a:pt x="14133" y="59855"/>
                        <a:pt x="13882" y="59855"/>
                      </a:cubicBezTo>
                      <a:cubicBezTo>
                        <a:pt x="13698" y="59855"/>
                        <a:pt x="13500" y="59911"/>
                        <a:pt x="13295" y="59939"/>
                      </a:cubicBezTo>
                      <a:cubicBezTo>
                        <a:pt x="13134" y="59939"/>
                        <a:pt x="12972" y="60036"/>
                        <a:pt x="12810" y="60036"/>
                      </a:cubicBezTo>
                      <a:cubicBezTo>
                        <a:pt x="12454" y="60068"/>
                        <a:pt x="12422" y="60262"/>
                        <a:pt x="12519" y="60585"/>
                      </a:cubicBezTo>
                      <a:cubicBezTo>
                        <a:pt x="12810" y="61750"/>
                        <a:pt x="13101" y="62947"/>
                        <a:pt x="13360" y="64111"/>
                      </a:cubicBezTo>
                      <a:lnTo>
                        <a:pt x="53890" y="53954"/>
                      </a:lnTo>
                      <a:cubicBezTo>
                        <a:pt x="53567" y="52564"/>
                        <a:pt x="53179" y="51205"/>
                        <a:pt x="52823" y="49814"/>
                      </a:cubicBezTo>
                      <a:cubicBezTo>
                        <a:pt x="50332" y="40272"/>
                        <a:pt x="48036" y="30665"/>
                        <a:pt x="45480" y="21155"/>
                      </a:cubicBezTo>
                      <a:cubicBezTo>
                        <a:pt x="44154" y="16335"/>
                        <a:pt x="42957" y="11483"/>
                        <a:pt x="41728" y="6664"/>
                      </a:cubicBezTo>
                      <a:cubicBezTo>
                        <a:pt x="41696" y="6534"/>
                        <a:pt x="41663" y="6405"/>
                        <a:pt x="41631" y="6276"/>
                      </a:cubicBezTo>
                      <a:cubicBezTo>
                        <a:pt x="41113" y="4238"/>
                        <a:pt x="40564" y="2168"/>
                        <a:pt x="40111" y="97"/>
                      </a:cubicBezTo>
                      <a:lnTo>
                        <a:pt x="400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9"/>
                <p:cNvSpPr/>
                <p:nvPr/>
              </p:nvSpPr>
              <p:spPr>
                <a:xfrm rot="900022">
                  <a:off x="501626" y="2103923"/>
                  <a:ext cx="2192493" cy="2608322"/>
                </a:xfrm>
                <a:custGeom>
                  <a:rect b="b" l="l" r="r" t="t"/>
                  <a:pathLst>
                    <a:path extrusionOk="0" h="64112" w="53891">
                      <a:moveTo>
                        <a:pt x="40078" y="0"/>
                      </a:moveTo>
                      <a:lnTo>
                        <a:pt x="1" y="10060"/>
                      </a:lnTo>
                      <a:cubicBezTo>
                        <a:pt x="195" y="10739"/>
                        <a:pt x="389" y="11451"/>
                        <a:pt x="583" y="12130"/>
                      </a:cubicBezTo>
                      <a:cubicBezTo>
                        <a:pt x="613" y="12312"/>
                        <a:pt x="672" y="12522"/>
                        <a:pt x="891" y="12522"/>
                      </a:cubicBezTo>
                      <a:cubicBezTo>
                        <a:pt x="906" y="12522"/>
                        <a:pt x="922" y="12521"/>
                        <a:pt x="939" y="12519"/>
                      </a:cubicBezTo>
                      <a:cubicBezTo>
                        <a:pt x="1359" y="12422"/>
                        <a:pt x="1780" y="12357"/>
                        <a:pt x="2200" y="12292"/>
                      </a:cubicBezTo>
                      <a:cubicBezTo>
                        <a:pt x="2459" y="12260"/>
                        <a:pt x="2524" y="12130"/>
                        <a:pt x="2524" y="11872"/>
                      </a:cubicBezTo>
                      <a:cubicBezTo>
                        <a:pt x="2471" y="10709"/>
                        <a:pt x="3173" y="9979"/>
                        <a:pt x="4137" y="9979"/>
                      </a:cubicBezTo>
                      <a:cubicBezTo>
                        <a:pt x="4354" y="9979"/>
                        <a:pt x="4583" y="10015"/>
                        <a:pt x="4821" y="10093"/>
                      </a:cubicBezTo>
                      <a:cubicBezTo>
                        <a:pt x="5500" y="10287"/>
                        <a:pt x="5920" y="10901"/>
                        <a:pt x="5953" y="11580"/>
                      </a:cubicBezTo>
                      <a:cubicBezTo>
                        <a:pt x="5985" y="12227"/>
                        <a:pt x="5662" y="12874"/>
                        <a:pt x="5079" y="13198"/>
                      </a:cubicBezTo>
                      <a:cubicBezTo>
                        <a:pt x="4806" y="13380"/>
                        <a:pt x="4496" y="13470"/>
                        <a:pt x="4188" y="13470"/>
                      </a:cubicBezTo>
                      <a:cubicBezTo>
                        <a:pt x="3841" y="13470"/>
                        <a:pt x="3495" y="13356"/>
                        <a:pt x="3203" y="13133"/>
                      </a:cubicBezTo>
                      <a:cubicBezTo>
                        <a:pt x="3013" y="12943"/>
                        <a:pt x="2776" y="12867"/>
                        <a:pt x="2533" y="12867"/>
                      </a:cubicBezTo>
                      <a:cubicBezTo>
                        <a:pt x="2487" y="12867"/>
                        <a:pt x="2441" y="12869"/>
                        <a:pt x="2395" y="12874"/>
                      </a:cubicBezTo>
                      <a:cubicBezTo>
                        <a:pt x="2071" y="12939"/>
                        <a:pt x="1715" y="13004"/>
                        <a:pt x="1392" y="13036"/>
                      </a:cubicBezTo>
                      <a:cubicBezTo>
                        <a:pt x="1068" y="13068"/>
                        <a:pt x="874" y="13198"/>
                        <a:pt x="971" y="13618"/>
                      </a:cubicBezTo>
                      <a:cubicBezTo>
                        <a:pt x="1424" y="15333"/>
                        <a:pt x="1845" y="17079"/>
                        <a:pt x="2233" y="18794"/>
                      </a:cubicBezTo>
                      <a:cubicBezTo>
                        <a:pt x="2305" y="19059"/>
                        <a:pt x="2396" y="19199"/>
                        <a:pt x="2585" y="19199"/>
                      </a:cubicBezTo>
                      <a:cubicBezTo>
                        <a:pt x="2649" y="19199"/>
                        <a:pt x="2725" y="19182"/>
                        <a:pt x="2815" y="19150"/>
                      </a:cubicBezTo>
                      <a:cubicBezTo>
                        <a:pt x="3171" y="19053"/>
                        <a:pt x="3527" y="18955"/>
                        <a:pt x="3882" y="18955"/>
                      </a:cubicBezTo>
                      <a:cubicBezTo>
                        <a:pt x="4206" y="18923"/>
                        <a:pt x="4335" y="18761"/>
                        <a:pt x="4368" y="18438"/>
                      </a:cubicBezTo>
                      <a:cubicBezTo>
                        <a:pt x="4465" y="17597"/>
                        <a:pt x="4918" y="17176"/>
                        <a:pt x="5856" y="17047"/>
                      </a:cubicBezTo>
                      <a:cubicBezTo>
                        <a:pt x="5884" y="17046"/>
                        <a:pt x="5912" y="17045"/>
                        <a:pt x="5940" y="17045"/>
                      </a:cubicBezTo>
                      <a:cubicBezTo>
                        <a:pt x="6520" y="17045"/>
                        <a:pt x="7035" y="17363"/>
                        <a:pt x="7344" y="17888"/>
                      </a:cubicBezTo>
                      <a:cubicBezTo>
                        <a:pt x="7635" y="18535"/>
                        <a:pt x="7473" y="19311"/>
                        <a:pt x="6923" y="19797"/>
                      </a:cubicBezTo>
                      <a:cubicBezTo>
                        <a:pt x="6653" y="20012"/>
                        <a:pt x="6223" y="20148"/>
                        <a:pt x="5816" y="20148"/>
                      </a:cubicBezTo>
                      <a:cubicBezTo>
                        <a:pt x="5492" y="20148"/>
                        <a:pt x="5183" y="20062"/>
                        <a:pt x="4982" y="19861"/>
                      </a:cubicBezTo>
                      <a:cubicBezTo>
                        <a:pt x="4728" y="19588"/>
                        <a:pt x="4462" y="19479"/>
                        <a:pt x="4177" y="19479"/>
                      </a:cubicBezTo>
                      <a:cubicBezTo>
                        <a:pt x="3991" y="19479"/>
                        <a:pt x="3796" y="19526"/>
                        <a:pt x="3591" y="19602"/>
                      </a:cubicBezTo>
                      <a:cubicBezTo>
                        <a:pt x="3333" y="19667"/>
                        <a:pt x="3074" y="19732"/>
                        <a:pt x="2815" y="19732"/>
                      </a:cubicBezTo>
                      <a:cubicBezTo>
                        <a:pt x="2589" y="19732"/>
                        <a:pt x="2524" y="19797"/>
                        <a:pt x="2556" y="20023"/>
                      </a:cubicBezTo>
                      <a:cubicBezTo>
                        <a:pt x="3009" y="21867"/>
                        <a:pt x="3430" y="23678"/>
                        <a:pt x="3850" y="25522"/>
                      </a:cubicBezTo>
                      <a:cubicBezTo>
                        <a:pt x="3877" y="25682"/>
                        <a:pt x="3947" y="25797"/>
                        <a:pt x="4097" y="25797"/>
                      </a:cubicBezTo>
                      <a:cubicBezTo>
                        <a:pt x="4130" y="25797"/>
                        <a:pt x="4166" y="25792"/>
                        <a:pt x="4206" y="25781"/>
                      </a:cubicBezTo>
                      <a:cubicBezTo>
                        <a:pt x="4723" y="25684"/>
                        <a:pt x="5241" y="25587"/>
                        <a:pt x="5759" y="25489"/>
                      </a:cubicBezTo>
                      <a:cubicBezTo>
                        <a:pt x="5920" y="25457"/>
                        <a:pt x="6050" y="25328"/>
                        <a:pt x="6082" y="25166"/>
                      </a:cubicBezTo>
                      <a:cubicBezTo>
                        <a:pt x="6274" y="24326"/>
                        <a:pt x="6804" y="23860"/>
                        <a:pt x="7514" y="23860"/>
                      </a:cubicBezTo>
                      <a:cubicBezTo>
                        <a:pt x="7761" y="23860"/>
                        <a:pt x="8030" y="23917"/>
                        <a:pt x="8314" y="24034"/>
                      </a:cubicBezTo>
                      <a:cubicBezTo>
                        <a:pt x="8896" y="24196"/>
                        <a:pt x="9317" y="24713"/>
                        <a:pt x="9349" y="25328"/>
                      </a:cubicBezTo>
                      <a:cubicBezTo>
                        <a:pt x="9446" y="26007"/>
                        <a:pt x="9123" y="26686"/>
                        <a:pt x="8508" y="26977"/>
                      </a:cubicBezTo>
                      <a:cubicBezTo>
                        <a:pt x="8222" y="27136"/>
                        <a:pt x="7890" y="27240"/>
                        <a:pt x="7580" y="27240"/>
                      </a:cubicBezTo>
                      <a:cubicBezTo>
                        <a:pt x="7257" y="27240"/>
                        <a:pt x="6959" y="27128"/>
                        <a:pt x="6761" y="26848"/>
                      </a:cubicBezTo>
                      <a:cubicBezTo>
                        <a:pt x="6393" y="26296"/>
                        <a:pt x="6000" y="26106"/>
                        <a:pt x="5556" y="26106"/>
                      </a:cubicBezTo>
                      <a:cubicBezTo>
                        <a:pt x="5297" y="26106"/>
                        <a:pt x="5021" y="26171"/>
                        <a:pt x="4723" y="26266"/>
                      </a:cubicBezTo>
                      <a:lnTo>
                        <a:pt x="4626" y="26266"/>
                      </a:lnTo>
                      <a:cubicBezTo>
                        <a:pt x="4174" y="26266"/>
                        <a:pt x="4012" y="26428"/>
                        <a:pt x="4141" y="26880"/>
                      </a:cubicBezTo>
                      <a:cubicBezTo>
                        <a:pt x="4594" y="28595"/>
                        <a:pt x="5015" y="30309"/>
                        <a:pt x="5435" y="31991"/>
                      </a:cubicBezTo>
                      <a:cubicBezTo>
                        <a:pt x="5503" y="32287"/>
                        <a:pt x="5604" y="32407"/>
                        <a:pt x="5792" y="32407"/>
                      </a:cubicBezTo>
                      <a:cubicBezTo>
                        <a:pt x="5872" y="32407"/>
                        <a:pt x="5967" y="32385"/>
                        <a:pt x="6082" y="32347"/>
                      </a:cubicBezTo>
                      <a:cubicBezTo>
                        <a:pt x="6470" y="32218"/>
                        <a:pt x="6858" y="32121"/>
                        <a:pt x="7279" y="32056"/>
                      </a:cubicBezTo>
                      <a:cubicBezTo>
                        <a:pt x="7635" y="32023"/>
                        <a:pt x="7926" y="31765"/>
                        <a:pt x="7990" y="31409"/>
                      </a:cubicBezTo>
                      <a:cubicBezTo>
                        <a:pt x="8150" y="30823"/>
                        <a:pt x="8859" y="30412"/>
                        <a:pt x="9520" y="30412"/>
                      </a:cubicBezTo>
                      <a:cubicBezTo>
                        <a:pt x="9661" y="30412"/>
                        <a:pt x="9800" y="30431"/>
                        <a:pt x="9931" y="30471"/>
                      </a:cubicBezTo>
                      <a:cubicBezTo>
                        <a:pt x="10708" y="30730"/>
                        <a:pt x="11160" y="31538"/>
                        <a:pt x="10999" y="32347"/>
                      </a:cubicBezTo>
                      <a:cubicBezTo>
                        <a:pt x="10869" y="32962"/>
                        <a:pt x="10384" y="33447"/>
                        <a:pt x="9770" y="33544"/>
                      </a:cubicBezTo>
                      <a:cubicBezTo>
                        <a:pt x="9684" y="33557"/>
                        <a:pt x="9599" y="33564"/>
                        <a:pt x="9514" y="33564"/>
                      </a:cubicBezTo>
                      <a:cubicBezTo>
                        <a:pt x="8989" y="33564"/>
                        <a:pt x="8491" y="33310"/>
                        <a:pt x="8185" y="32864"/>
                      </a:cubicBezTo>
                      <a:cubicBezTo>
                        <a:pt x="8077" y="32702"/>
                        <a:pt x="7968" y="32518"/>
                        <a:pt x="7747" y="32518"/>
                      </a:cubicBezTo>
                      <a:cubicBezTo>
                        <a:pt x="7704" y="32518"/>
                        <a:pt x="7656" y="32525"/>
                        <a:pt x="7602" y="32541"/>
                      </a:cubicBezTo>
                      <a:cubicBezTo>
                        <a:pt x="7085" y="32670"/>
                        <a:pt x="6600" y="32800"/>
                        <a:pt x="6082" y="32897"/>
                      </a:cubicBezTo>
                      <a:cubicBezTo>
                        <a:pt x="5791" y="32962"/>
                        <a:pt x="5726" y="33091"/>
                        <a:pt x="5791" y="33382"/>
                      </a:cubicBezTo>
                      <a:cubicBezTo>
                        <a:pt x="6050" y="34320"/>
                        <a:pt x="6276" y="35290"/>
                        <a:pt x="6503" y="36229"/>
                      </a:cubicBezTo>
                      <a:lnTo>
                        <a:pt x="6470" y="36229"/>
                      </a:lnTo>
                      <a:cubicBezTo>
                        <a:pt x="6697" y="37167"/>
                        <a:pt x="6988" y="38105"/>
                        <a:pt x="7149" y="39075"/>
                      </a:cubicBezTo>
                      <a:cubicBezTo>
                        <a:pt x="7176" y="39340"/>
                        <a:pt x="7398" y="39562"/>
                        <a:pt x="7656" y="39562"/>
                      </a:cubicBezTo>
                      <a:cubicBezTo>
                        <a:pt x="7712" y="39562"/>
                        <a:pt x="7770" y="39551"/>
                        <a:pt x="7829" y="39528"/>
                      </a:cubicBezTo>
                      <a:cubicBezTo>
                        <a:pt x="8249" y="39463"/>
                        <a:pt x="8670" y="39334"/>
                        <a:pt x="9090" y="39269"/>
                      </a:cubicBezTo>
                      <a:cubicBezTo>
                        <a:pt x="9414" y="39237"/>
                        <a:pt x="9640" y="38978"/>
                        <a:pt x="9673" y="38687"/>
                      </a:cubicBezTo>
                      <a:cubicBezTo>
                        <a:pt x="9779" y="37757"/>
                        <a:pt x="10490" y="37315"/>
                        <a:pt x="11204" y="37315"/>
                      </a:cubicBezTo>
                      <a:cubicBezTo>
                        <a:pt x="12006" y="37315"/>
                        <a:pt x="12812" y="37870"/>
                        <a:pt x="12778" y="38913"/>
                      </a:cubicBezTo>
                      <a:cubicBezTo>
                        <a:pt x="12745" y="39657"/>
                        <a:pt x="12293" y="40304"/>
                        <a:pt x="11646" y="40595"/>
                      </a:cubicBezTo>
                      <a:cubicBezTo>
                        <a:pt x="11513" y="40630"/>
                        <a:pt x="11377" y="40647"/>
                        <a:pt x="11242" y="40647"/>
                      </a:cubicBezTo>
                      <a:cubicBezTo>
                        <a:pt x="10751" y="40647"/>
                        <a:pt x="10268" y="40426"/>
                        <a:pt x="9964" y="40045"/>
                      </a:cubicBezTo>
                      <a:cubicBezTo>
                        <a:pt x="9868" y="39878"/>
                        <a:pt x="9702" y="39782"/>
                        <a:pt x="9530" y="39782"/>
                      </a:cubicBezTo>
                      <a:cubicBezTo>
                        <a:pt x="9470" y="39782"/>
                        <a:pt x="9408" y="39794"/>
                        <a:pt x="9349" y="39819"/>
                      </a:cubicBezTo>
                      <a:cubicBezTo>
                        <a:pt x="8927" y="39960"/>
                        <a:pt x="8479" y="40052"/>
                        <a:pt x="8008" y="40052"/>
                      </a:cubicBezTo>
                      <a:cubicBezTo>
                        <a:pt x="7938" y="40052"/>
                        <a:pt x="7867" y="40050"/>
                        <a:pt x="7796" y="40045"/>
                      </a:cubicBezTo>
                      <a:cubicBezTo>
                        <a:pt x="7775" y="40043"/>
                        <a:pt x="7754" y="40041"/>
                        <a:pt x="7734" y="40041"/>
                      </a:cubicBezTo>
                      <a:cubicBezTo>
                        <a:pt x="7523" y="40041"/>
                        <a:pt x="7449" y="40199"/>
                        <a:pt x="7538" y="40466"/>
                      </a:cubicBezTo>
                      <a:cubicBezTo>
                        <a:pt x="7990" y="42342"/>
                        <a:pt x="8476" y="44218"/>
                        <a:pt x="8929" y="46094"/>
                      </a:cubicBezTo>
                      <a:cubicBezTo>
                        <a:pt x="8998" y="46303"/>
                        <a:pt x="9084" y="46395"/>
                        <a:pt x="9234" y="46395"/>
                      </a:cubicBezTo>
                      <a:cubicBezTo>
                        <a:pt x="9294" y="46395"/>
                        <a:pt x="9363" y="46381"/>
                        <a:pt x="9446" y="46353"/>
                      </a:cubicBezTo>
                      <a:cubicBezTo>
                        <a:pt x="9931" y="46224"/>
                        <a:pt x="10449" y="46094"/>
                        <a:pt x="10966" y="45965"/>
                      </a:cubicBezTo>
                      <a:cubicBezTo>
                        <a:pt x="11193" y="45965"/>
                        <a:pt x="11387" y="45738"/>
                        <a:pt x="11419" y="45512"/>
                      </a:cubicBezTo>
                      <a:cubicBezTo>
                        <a:pt x="11581" y="44736"/>
                        <a:pt x="12260" y="44186"/>
                        <a:pt x="13069" y="44153"/>
                      </a:cubicBezTo>
                      <a:cubicBezTo>
                        <a:pt x="13748" y="44186"/>
                        <a:pt x="14363" y="44639"/>
                        <a:pt x="14557" y="45318"/>
                      </a:cubicBezTo>
                      <a:cubicBezTo>
                        <a:pt x="14719" y="45932"/>
                        <a:pt x="14557" y="46612"/>
                        <a:pt x="14072" y="47065"/>
                      </a:cubicBezTo>
                      <a:cubicBezTo>
                        <a:pt x="13758" y="47308"/>
                        <a:pt x="13388" y="47430"/>
                        <a:pt x="13018" y="47430"/>
                      </a:cubicBezTo>
                      <a:cubicBezTo>
                        <a:pt x="12700" y="47430"/>
                        <a:pt x="12382" y="47341"/>
                        <a:pt x="12099" y="47162"/>
                      </a:cubicBezTo>
                      <a:cubicBezTo>
                        <a:pt x="11581" y="46968"/>
                        <a:pt x="11031" y="46806"/>
                        <a:pt x="10481" y="46741"/>
                      </a:cubicBezTo>
                      <a:lnTo>
                        <a:pt x="10352" y="46741"/>
                      </a:lnTo>
                      <a:cubicBezTo>
                        <a:pt x="9252" y="46773"/>
                        <a:pt x="9155" y="46935"/>
                        <a:pt x="9414" y="47970"/>
                      </a:cubicBezTo>
                      <a:cubicBezTo>
                        <a:pt x="9446" y="48100"/>
                        <a:pt x="9478" y="48261"/>
                        <a:pt x="9511" y="48391"/>
                      </a:cubicBezTo>
                      <a:cubicBezTo>
                        <a:pt x="9834" y="49749"/>
                        <a:pt x="10125" y="51108"/>
                        <a:pt x="10449" y="52466"/>
                      </a:cubicBezTo>
                      <a:cubicBezTo>
                        <a:pt x="10509" y="52678"/>
                        <a:pt x="10513" y="52890"/>
                        <a:pt x="10805" y="52890"/>
                      </a:cubicBezTo>
                      <a:cubicBezTo>
                        <a:pt x="10825" y="52890"/>
                        <a:pt x="10846" y="52889"/>
                        <a:pt x="10869" y="52887"/>
                      </a:cubicBezTo>
                      <a:cubicBezTo>
                        <a:pt x="11484" y="52822"/>
                        <a:pt x="12099" y="52693"/>
                        <a:pt x="12681" y="52531"/>
                      </a:cubicBezTo>
                      <a:cubicBezTo>
                        <a:pt x="12907" y="52466"/>
                        <a:pt x="12972" y="52337"/>
                        <a:pt x="13004" y="52143"/>
                      </a:cubicBezTo>
                      <a:cubicBezTo>
                        <a:pt x="13069" y="51431"/>
                        <a:pt x="13651" y="50849"/>
                        <a:pt x="14363" y="50784"/>
                      </a:cubicBezTo>
                      <a:cubicBezTo>
                        <a:pt x="14420" y="50778"/>
                        <a:pt x="14477" y="50775"/>
                        <a:pt x="14533" y="50775"/>
                      </a:cubicBezTo>
                      <a:cubicBezTo>
                        <a:pt x="15084" y="50775"/>
                        <a:pt x="15593" y="51056"/>
                        <a:pt x="15915" y="51496"/>
                      </a:cubicBezTo>
                      <a:cubicBezTo>
                        <a:pt x="16336" y="52111"/>
                        <a:pt x="16368" y="52952"/>
                        <a:pt x="15948" y="53566"/>
                      </a:cubicBezTo>
                      <a:cubicBezTo>
                        <a:pt x="15627" y="54031"/>
                        <a:pt x="15123" y="54266"/>
                        <a:pt x="14622" y="54266"/>
                      </a:cubicBezTo>
                      <a:cubicBezTo>
                        <a:pt x="14113" y="54266"/>
                        <a:pt x="13605" y="54023"/>
                        <a:pt x="13295" y="53534"/>
                      </a:cubicBezTo>
                      <a:cubicBezTo>
                        <a:pt x="13188" y="53373"/>
                        <a:pt x="13125" y="53146"/>
                        <a:pt x="12923" y="53146"/>
                      </a:cubicBezTo>
                      <a:cubicBezTo>
                        <a:pt x="12881" y="53146"/>
                        <a:pt x="12833" y="53156"/>
                        <a:pt x="12778" y="53178"/>
                      </a:cubicBezTo>
                      <a:cubicBezTo>
                        <a:pt x="12320" y="53313"/>
                        <a:pt x="11839" y="53380"/>
                        <a:pt x="11373" y="53380"/>
                      </a:cubicBezTo>
                      <a:cubicBezTo>
                        <a:pt x="11280" y="53380"/>
                        <a:pt x="11187" y="53378"/>
                        <a:pt x="11096" y="53372"/>
                      </a:cubicBezTo>
                      <a:cubicBezTo>
                        <a:pt x="10643" y="53372"/>
                        <a:pt x="10675" y="53534"/>
                        <a:pt x="10772" y="53825"/>
                      </a:cubicBezTo>
                      <a:cubicBezTo>
                        <a:pt x="11193" y="55378"/>
                        <a:pt x="11549" y="56930"/>
                        <a:pt x="11937" y="58483"/>
                      </a:cubicBezTo>
                      <a:cubicBezTo>
                        <a:pt x="12066" y="58806"/>
                        <a:pt x="12034" y="59195"/>
                        <a:pt x="12228" y="59389"/>
                      </a:cubicBezTo>
                      <a:cubicBezTo>
                        <a:pt x="12301" y="59462"/>
                        <a:pt x="12379" y="59488"/>
                        <a:pt x="12461" y="59488"/>
                      </a:cubicBezTo>
                      <a:cubicBezTo>
                        <a:pt x="12669" y="59488"/>
                        <a:pt x="12901" y="59315"/>
                        <a:pt x="13134" y="59292"/>
                      </a:cubicBezTo>
                      <a:cubicBezTo>
                        <a:pt x="13295" y="59292"/>
                        <a:pt x="13489" y="59259"/>
                        <a:pt x="13651" y="59259"/>
                      </a:cubicBezTo>
                      <a:cubicBezTo>
                        <a:pt x="13691" y="59266"/>
                        <a:pt x="13731" y="59269"/>
                        <a:pt x="13770" y="59269"/>
                      </a:cubicBezTo>
                      <a:cubicBezTo>
                        <a:pt x="14110" y="59269"/>
                        <a:pt x="14402" y="59025"/>
                        <a:pt x="14460" y="58677"/>
                      </a:cubicBezTo>
                      <a:cubicBezTo>
                        <a:pt x="14622" y="58386"/>
                        <a:pt x="14880" y="58127"/>
                        <a:pt x="15204" y="58030"/>
                      </a:cubicBezTo>
                      <a:cubicBezTo>
                        <a:pt x="15477" y="57855"/>
                        <a:pt x="15777" y="57772"/>
                        <a:pt x="16071" y="57772"/>
                      </a:cubicBezTo>
                      <a:cubicBezTo>
                        <a:pt x="16646" y="57772"/>
                        <a:pt x="17201" y="58088"/>
                        <a:pt x="17500" y="58645"/>
                      </a:cubicBezTo>
                      <a:cubicBezTo>
                        <a:pt x="17889" y="59421"/>
                        <a:pt x="17597" y="60359"/>
                        <a:pt x="16886" y="60844"/>
                      </a:cubicBezTo>
                      <a:cubicBezTo>
                        <a:pt x="16556" y="61047"/>
                        <a:pt x="16171" y="61151"/>
                        <a:pt x="15806" y="61151"/>
                      </a:cubicBezTo>
                      <a:cubicBezTo>
                        <a:pt x="15240" y="61151"/>
                        <a:pt x="14721" y="60902"/>
                        <a:pt x="14525" y="60391"/>
                      </a:cubicBezTo>
                      <a:cubicBezTo>
                        <a:pt x="14356" y="59961"/>
                        <a:pt x="14133" y="59855"/>
                        <a:pt x="13882" y="59855"/>
                      </a:cubicBezTo>
                      <a:cubicBezTo>
                        <a:pt x="13698" y="59855"/>
                        <a:pt x="13500" y="59911"/>
                        <a:pt x="13295" y="59939"/>
                      </a:cubicBezTo>
                      <a:cubicBezTo>
                        <a:pt x="13134" y="59939"/>
                        <a:pt x="12972" y="60036"/>
                        <a:pt x="12810" y="60036"/>
                      </a:cubicBezTo>
                      <a:cubicBezTo>
                        <a:pt x="12454" y="60068"/>
                        <a:pt x="12422" y="60262"/>
                        <a:pt x="12519" y="60585"/>
                      </a:cubicBezTo>
                      <a:cubicBezTo>
                        <a:pt x="12810" y="61750"/>
                        <a:pt x="13101" y="62947"/>
                        <a:pt x="13360" y="64111"/>
                      </a:cubicBezTo>
                      <a:lnTo>
                        <a:pt x="53890" y="53954"/>
                      </a:lnTo>
                      <a:cubicBezTo>
                        <a:pt x="53567" y="52564"/>
                        <a:pt x="53179" y="51205"/>
                        <a:pt x="52823" y="49814"/>
                      </a:cubicBezTo>
                      <a:cubicBezTo>
                        <a:pt x="50332" y="40272"/>
                        <a:pt x="48036" y="30665"/>
                        <a:pt x="45480" y="21155"/>
                      </a:cubicBezTo>
                      <a:cubicBezTo>
                        <a:pt x="44154" y="16335"/>
                        <a:pt x="42957" y="11483"/>
                        <a:pt x="41728" y="6664"/>
                      </a:cubicBezTo>
                      <a:cubicBezTo>
                        <a:pt x="41696" y="6534"/>
                        <a:pt x="41663" y="6405"/>
                        <a:pt x="41631" y="6276"/>
                      </a:cubicBezTo>
                      <a:cubicBezTo>
                        <a:pt x="41113" y="4238"/>
                        <a:pt x="40564" y="2168"/>
                        <a:pt x="40111" y="97"/>
                      </a:cubicBezTo>
                      <a:lnTo>
                        <a:pt x="400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5" name="Google Shape;1245;p29"/>
              <p:cNvGrpSpPr/>
              <p:nvPr/>
            </p:nvGrpSpPr>
            <p:grpSpPr>
              <a:xfrm>
                <a:off x="3314755" y="2443870"/>
                <a:ext cx="2513400" cy="847097"/>
                <a:chOff x="3314755" y="2443870"/>
                <a:chExt cx="2513400" cy="847097"/>
              </a:xfrm>
            </p:grpSpPr>
            <p:cxnSp>
              <p:nvCxnSpPr>
                <p:cNvPr id="1246" name="Google Shape;1246;p29"/>
                <p:cNvCxnSpPr/>
                <p:nvPr/>
              </p:nvCxnSpPr>
              <p:spPr>
                <a:xfrm>
                  <a:off x="3314755" y="2443870"/>
                  <a:ext cx="2513400" cy="0"/>
                </a:xfrm>
                <a:prstGeom prst="straightConnector1">
                  <a:avLst/>
                </a:prstGeom>
                <a:noFill/>
                <a:ln cap="flat" cmpd="sng" w="9525">
                  <a:solidFill>
                    <a:schemeClr val="lt1"/>
                  </a:solidFill>
                  <a:prstDash val="solid"/>
                  <a:round/>
                  <a:headEnd len="med" w="med" type="none"/>
                  <a:tailEnd len="med" w="med" type="none"/>
                </a:ln>
              </p:spPr>
            </p:cxnSp>
            <p:cxnSp>
              <p:nvCxnSpPr>
                <p:cNvPr id="1247" name="Google Shape;1247;p29"/>
                <p:cNvCxnSpPr/>
                <p:nvPr/>
              </p:nvCxnSpPr>
              <p:spPr>
                <a:xfrm>
                  <a:off x="3314755" y="2655645"/>
                  <a:ext cx="2513400" cy="0"/>
                </a:xfrm>
                <a:prstGeom prst="straightConnector1">
                  <a:avLst/>
                </a:prstGeom>
                <a:noFill/>
                <a:ln cap="flat" cmpd="sng" w="9525">
                  <a:solidFill>
                    <a:schemeClr val="lt1"/>
                  </a:solidFill>
                  <a:prstDash val="solid"/>
                  <a:round/>
                  <a:headEnd len="med" w="med" type="none"/>
                  <a:tailEnd len="med" w="med" type="none"/>
                </a:ln>
              </p:spPr>
            </p:cxnSp>
            <p:cxnSp>
              <p:nvCxnSpPr>
                <p:cNvPr id="1248" name="Google Shape;1248;p29"/>
                <p:cNvCxnSpPr/>
                <p:nvPr/>
              </p:nvCxnSpPr>
              <p:spPr>
                <a:xfrm>
                  <a:off x="3314755" y="2867419"/>
                  <a:ext cx="2513400" cy="0"/>
                </a:xfrm>
                <a:prstGeom prst="straightConnector1">
                  <a:avLst/>
                </a:prstGeom>
                <a:noFill/>
                <a:ln cap="flat" cmpd="sng" w="9525">
                  <a:solidFill>
                    <a:schemeClr val="lt1"/>
                  </a:solidFill>
                  <a:prstDash val="solid"/>
                  <a:round/>
                  <a:headEnd len="med" w="med" type="none"/>
                  <a:tailEnd len="med" w="med" type="none"/>
                </a:ln>
              </p:spPr>
            </p:cxnSp>
            <p:cxnSp>
              <p:nvCxnSpPr>
                <p:cNvPr id="1249" name="Google Shape;1249;p29"/>
                <p:cNvCxnSpPr/>
                <p:nvPr/>
              </p:nvCxnSpPr>
              <p:spPr>
                <a:xfrm>
                  <a:off x="3314755" y="3290968"/>
                  <a:ext cx="2513400" cy="0"/>
                </a:xfrm>
                <a:prstGeom prst="straightConnector1">
                  <a:avLst/>
                </a:prstGeom>
                <a:noFill/>
                <a:ln cap="flat" cmpd="sng" w="9525">
                  <a:solidFill>
                    <a:schemeClr val="lt1"/>
                  </a:solidFill>
                  <a:prstDash val="solid"/>
                  <a:round/>
                  <a:headEnd len="med" w="med" type="none"/>
                  <a:tailEnd len="med" w="med" type="none"/>
                </a:ln>
              </p:spPr>
            </p:cxnSp>
            <p:cxnSp>
              <p:nvCxnSpPr>
                <p:cNvPr id="1250" name="Google Shape;1250;p29"/>
                <p:cNvCxnSpPr/>
                <p:nvPr/>
              </p:nvCxnSpPr>
              <p:spPr>
                <a:xfrm>
                  <a:off x="3314755" y="3079193"/>
                  <a:ext cx="2513400" cy="0"/>
                </a:xfrm>
                <a:prstGeom prst="straightConnector1">
                  <a:avLst/>
                </a:prstGeom>
                <a:noFill/>
                <a:ln cap="flat" cmpd="sng" w="9525">
                  <a:solidFill>
                    <a:schemeClr val="lt1"/>
                  </a:solidFill>
                  <a:prstDash val="solid"/>
                  <a:round/>
                  <a:headEnd len="med" w="med" type="none"/>
                  <a:tailEnd len="med" w="med" type="none"/>
                </a:ln>
              </p:spPr>
            </p:cxnSp>
          </p:grpSp>
        </p:grpSp>
        <p:sp>
          <p:nvSpPr>
            <p:cNvPr id="1251" name="Google Shape;1251;p29"/>
            <p:cNvSpPr/>
            <p:nvPr/>
          </p:nvSpPr>
          <p:spPr>
            <a:xfrm>
              <a:off x="2794737" y="1846961"/>
              <a:ext cx="281285" cy="272220"/>
            </a:xfrm>
            <a:custGeom>
              <a:rect b="b" l="l" r="r" t="t"/>
              <a:pathLst>
                <a:path extrusionOk="0" h="12657" w="13080">
                  <a:moveTo>
                    <a:pt x="9362" y="1"/>
                  </a:moveTo>
                  <a:cubicBezTo>
                    <a:pt x="7980" y="1"/>
                    <a:pt x="6750" y="892"/>
                    <a:pt x="6286" y="2204"/>
                  </a:cubicBezTo>
                  <a:cubicBezTo>
                    <a:pt x="6246" y="2326"/>
                    <a:pt x="6139" y="2396"/>
                    <a:pt x="6030" y="2396"/>
                  </a:cubicBezTo>
                  <a:cubicBezTo>
                    <a:pt x="5970" y="2396"/>
                    <a:pt x="5909" y="2375"/>
                    <a:pt x="5859" y="2330"/>
                  </a:cubicBezTo>
                  <a:cubicBezTo>
                    <a:pt x="5257" y="1847"/>
                    <a:pt x="4529" y="1605"/>
                    <a:pt x="3800" y="1605"/>
                  </a:cubicBezTo>
                  <a:cubicBezTo>
                    <a:pt x="3166" y="1605"/>
                    <a:pt x="2532" y="1788"/>
                    <a:pt x="1980" y="2156"/>
                  </a:cubicBezTo>
                  <a:cubicBezTo>
                    <a:pt x="317" y="3217"/>
                    <a:pt x="1" y="5750"/>
                    <a:pt x="1552" y="7745"/>
                  </a:cubicBezTo>
                  <a:cubicBezTo>
                    <a:pt x="3452" y="10200"/>
                    <a:pt x="7886" y="12195"/>
                    <a:pt x="8883" y="12638"/>
                  </a:cubicBezTo>
                  <a:cubicBezTo>
                    <a:pt x="8917" y="12651"/>
                    <a:pt x="8952" y="12657"/>
                    <a:pt x="8987" y="12657"/>
                  </a:cubicBezTo>
                  <a:cubicBezTo>
                    <a:pt x="9081" y="12657"/>
                    <a:pt x="9169" y="12613"/>
                    <a:pt x="9216" y="12543"/>
                  </a:cubicBezTo>
                  <a:cubicBezTo>
                    <a:pt x="9849" y="11640"/>
                    <a:pt x="12509" y="7587"/>
                    <a:pt x="12826" y="4500"/>
                  </a:cubicBezTo>
                  <a:cubicBezTo>
                    <a:pt x="13079" y="1982"/>
                    <a:pt x="11448" y="3"/>
                    <a:pt x="9469" y="3"/>
                  </a:cubicBezTo>
                  <a:cubicBezTo>
                    <a:pt x="9433" y="2"/>
                    <a:pt x="9397" y="1"/>
                    <a:pt x="93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9"/>
            <p:cNvSpPr/>
            <p:nvPr/>
          </p:nvSpPr>
          <p:spPr>
            <a:xfrm>
              <a:off x="6003720" y="3290981"/>
              <a:ext cx="281309" cy="282754"/>
            </a:xfrm>
            <a:custGeom>
              <a:rect b="b" l="l" r="r" t="t"/>
              <a:pathLst>
                <a:path extrusionOk="0" h="13696" w="13626">
                  <a:moveTo>
                    <a:pt x="5592" y="0"/>
                  </a:moveTo>
                  <a:cubicBezTo>
                    <a:pt x="5282" y="0"/>
                    <a:pt x="4976" y="230"/>
                    <a:pt x="4957" y="609"/>
                  </a:cubicBezTo>
                  <a:lnTo>
                    <a:pt x="4782" y="4425"/>
                  </a:lnTo>
                  <a:cubicBezTo>
                    <a:pt x="4767" y="4694"/>
                    <a:pt x="4577" y="4948"/>
                    <a:pt x="4323" y="5011"/>
                  </a:cubicBezTo>
                  <a:lnTo>
                    <a:pt x="634" y="6040"/>
                  </a:lnTo>
                  <a:cubicBezTo>
                    <a:pt x="32" y="6199"/>
                    <a:pt x="1" y="7038"/>
                    <a:pt x="587" y="7244"/>
                  </a:cubicBezTo>
                  <a:lnTo>
                    <a:pt x="4165" y="8590"/>
                  </a:lnTo>
                  <a:cubicBezTo>
                    <a:pt x="4418" y="8685"/>
                    <a:pt x="4592" y="8938"/>
                    <a:pt x="4577" y="9207"/>
                  </a:cubicBezTo>
                  <a:lnTo>
                    <a:pt x="4402" y="13023"/>
                  </a:lnTo>
                  <a:cubicBezTo>
                    <a:pt x="4382" y="13427"/>
                    <a:pt x="4713" y="13695"/>
                    <a:pt x="5051" y="13695"/>
                  </a:cubicBezTo>
                  <a:cubicBezTo>
                    <a:pt x="5230" y="13695"/>
                    <a:pt x="5411" y="13620"/>
                    <a:pt x="5542" y="13450"/>
                  </a:cubicBezTo>
                  <a:lnTo>
                    <a:pt x="7917" y="10474"/>
                  </a:lnTo>
                  <a:cubicBezTo>
                    <a:pt x="8043" y="10314"/>
                    <a:pt x="8226" y="10228"/>
                    <a:pt x="8419" y="10228"/>
                  </a:cubicBezTo>
                  <a:cubicBezTo>
                    <a:pt x="8494" y="10228"/>
                    <a:pt x="8571" y="10241"/>
                    <a:pt x="8646" y="10268"/>
                  </a:cubicBezTo>
                  <a:lnTo>
                    <a:pt x="12208" y="11598"/>
                  </a:lnTo>
                  <a:cubicBezTo>
                    <a:pt x="12288" y="11628"/>
                    <a:pt x="12366" y="11642"/>
                    <a:pt x="12442" y="11642"/>
                  </a:cubicBezTo>
                  <a:cubicBezTo>
                    <a:pt x="12920" y="11642"/>
                    <a:pt x="13269" y="11086"/>
                    <a:pt x="12968" y="10648"/>
                  </a:cubicBezTo>
                  <a:lnTo>
                    <a:pt x="10863" y="7465"/>
                  </a:lnTo>
                  <a:cubicBezTo>
                    <a:pt x="10720" y="7228"/>
                    <a:pt x="10736" y="6927"/>
                    <a:pt x="10894" y="6705"/>
                  </a:cubicBezTo>
                  <a:lnTo>
                    <a:pt x="13269" y="3729"/>
                  </a:lnTo>
                  <a:cubicBezTo>
                    <a:pt x="13625" y="3287"/>
                    <a:pt x="13290" y="2692"/>
                    <a:pt x="12781" y="2692"/>
                  </a:cubicBezTo>
                  <a:cubicBezTo>
                    <a:pt x="12724" y="2692"/>
                    <a:pt x="12665" y="2699"/>
                    <a:pt x="12604" y="2715"/>
                  </a:cubicBezTo>
                  <a:lnTo>
                    <a:pt x="8931" y="3729"/>
                  </a:lnTo>
                  <a:cubicBezTo>
                    <a:pt x="8872" y="3746"/>
                    <a:pt x="8813" y="3754"/>
                    <a:pt x="8754" y="3754"/>
                  </a:cubicBezTo>
                  <a:cubicBezTo>
                    <a:pt x="8543" y="3754"/>
                    <a:pt x="8342" y="3649"/>
                    <a:pt x="8218" y="3475"/>
                  </a:cubicBezTo>
                  <a:lnTo>
                    <a:pt x="6112" y="293"/>
                  </a:lnTo>
                  <a:cubicBezTo>
                    <a:pt x="5984" y="91"/>
                    <a:pt x="5787" y="0"/>
                    <a:pt x="55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3" name="Google Shape;1253;p29"/>
          <p:cNvSpPr txBox="1"/>
          <p:nvPr/>
        </p:nvSpPr>
        <p:spPr>
          <a:xfrm>
            <a:off x="3635750" y="2738992"/>
            <a:ext cx="1871400" cy="12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Neptune is the farthest planet from the Sun. It's also the fourth-largest planet by diameter</a:t>
            </a:r>
            <a:endParaRPr>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a:solidFill>
                <a:schemeClr val="dk1"/>
              </a:solidFill>
              <a:latin typeface="Open Sans"/>
              <a:ea typeface="Open Sans"/>
              <a:cs typeface="Open Sans"/>
              <a:sym typeface="Open Sans"/>
            </a:endParaRPr>
          </a:p>
        </p:txBody>
      </p:sp>
      <p:sp>
        <p:nvSpPr>
          <p:cNvPr id="1254" name="Google Shape;1254;p29"/>
          <p:cNvSpPr txBox="1"/>
          <p:nvPr/>
        </p:nvSpPr>
        <p:spPr>
          <a:xfrm>
            <a:off x="2535700" y="1355125"/>
            <a:ext cx="40728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Compare the two readings</a:t>
            </a:r>
            <a:endParaRPr sz="1800">
              <a:solidFill>
                <a:schemeClr val="dk1"/>
              </a:solidFill>
              <a:latin typeface="Candal"/>
              <a:ea typeface="Candal"/>
              <a:cs typeface="Candal"/>
              <a:sym typeface="Candal"/>
            </a:endParaRPr>
          </a:p>
        </p:txBody>
      </p:sp>
      <p:cxnSp>
        <p:nvCxnSpPr>
          <p:cNvPr id="1255" name="Google Shape;1255;p29"/>
          <p:cNvCxnSpPr>
            <a:stCxn id="1254" idx="1"/>
            <a:endCxn id="1235" idx="0"/>
          </p:cNvCxnSpPr>
          <p:nvPr/>
        </p:nvCxnSpPr>
        <p:spPr>
          <a:xfrm flipH="1">
            <a:off x="1655200" y="1521025"/>
            <a:ext cx="880500" cy="876300"/>
          </a:xfrm>
          <a:prstGeom prst="bentConnector2">
            <a:avLst/>
          </a:prstGeom>
          <a:noFill/>
          <a:ln cap="flat" cmpd="sng" w="28575">
            <a:solidFill>
              <a:schemeClr val="dk2"/>
            </a:solidFill>
            <a:prstDash val="solid"/>
            <a:round/>
            <a:headEnd len="med" w="med" type="none"/>
            <a:tailEnd len="med" w="med" type="none"/>
          </a:ln>
        </p:spPr>
      </p:cxnSp>
      <p:cxnSp>
        <p:nvCxnSpPr>
          <p:cNvPr id="1256" name="Google Shape;1256;p29"/>
          <p:cNvCxnSpPr>
            <a:stCxn id="1254" idx="3"/>
            <a:endCxn id="1238" idx="0"/>
          </p:cNvCxnSpPr>
          <p:nvPr/>
        </p:nvCxnSpPr>
        <p:spPr>
          <a:xfrm>
            <a:off x="6608500" y="1521025"/>
            <a:ext cx="879300" cy="876300"/>
          </a:xfrm>
          <a:prstGeom prst="bentConnector2">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30"/>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sp>
        <p:nvSpPr>
          <p:cNvPr id="1262" name="Google Shape;1262;p30"/>
          <p:cNvSpPr/>
          <p:nvPr/>
        </p:nvSpPr>
        <p:spPr>
          <a:xfrm>
            <a:off x="3800925" y="1367150"/>
            <a:ext cx="1541100" cy="475200"/>
          </a:xfrm>
          <a:prstGeom prst="round2DiagRect">
            <a:avLst>
              <a:gd fmla="val 0" name="adj1"/>
              <a:gd fmla="val 0" name="adj2"/>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Reading</a:t>
            </a:r>
            <a:endParaRPr sz="1800">
              <a:solidFill>
                <a:schemeClr val="dk1"/>
              </a:solidFill>
              <a:latin typeface="Candal"/>
              <a:ea typeface="Candal"/>
              <a:cs typeface="Candal"/>
              <a:sym typeface="Candal"/>
            </a:endParaRPr>
          </a:p>
        </p:txBody>
      </p:sp>
      <p:cxnSp>
        <p:nvCxnSpPr>
          <p:cNvPr id="1263" name="Google Shape;1263;p30"/>
          <p:cNvCxnSpPr>
            <a:stCxn id="1262" idx="2"/>
            <a:endCxn id="1264" idx="6"/>
          </p:cNvCxnSpPr>
          <p:nvPr/>
        </p:nvCxnSpPr>
        <p:spPr>
          <a:xfrm flipH="1">
            <a:off x="2500125" y="1604750"/>
            <a:ext cx="1300800" cy="600"/>
          </a:xfrm>
          <a:prstGeom prst="bentConnector3">
            <a:avLst>
              <a:gd fmla="val 50000" name="adj1"/>
            </a:avLst>
          </a:prstGeom>
          <a:noFill/>
          <a:ln cap="flat" cmpd="sng" w="28575">
            <a:solidFill>
              <a:schemeClr val="dk2"/>
            </a:solidFill>
            <a:prstDash val="solid"/>
            <a:round/>
            <a:headEnd len="med" w="med" type="none"/>
            <a:tailEnd len="med" w="med" type="none"/>
          </a:ln>
        </p:spPr>
      </p:cxnSp>
      <p:cxnSp>
        <p:nvCxnSpPr>
          <p:cNvPr id="1265" name="Google Shape;1265;p30"/>
          <p:cNvCxnSpPr>
            <a:stCxn id="1262" idx="0"/>
            <a:endCxn id="1266" idx="2"/>
          </p:cNvCxnSpPr>
          <p:nvPr/>
        </p:nvCxnSpPr>
        <p:spPr>
          <a:xfrm>
            <a:off x="5342025" y="1604750"/>
            <a:ext cx="1300800" cy="600"/>
          </a:xfrm>
          <a:prstGeom prst="bentConnector3">
            <a:avLst>
              <a:gd fmla="val 50000" name="adj1"/>
            </a:avLst>
          </a:prstGeom>
          <a:noFill/>
          <a:ln cap="flat" cmpd="sng" w="28575">
            <a:solidFill>
              <a:schemeClr val="dk2"/>
            </a:solidFill>
            <a:prstDash val="solid"/>
            <a:round/>
            <a:headEnd len="med" w="med" type="none"/>
            <a:tailEnd len="med" w="med" type="none"/>
          </a:ln>
        </p:spPr>
      </p:cxnSp>
      <p:grpSp>
        <p:nvGrpSpPr>
          <p:cNvPr id="1267" name="Google Shape;1267;p30"/>
          <p:cNvGrpSpPr/>
          <p:nvPr/>
        </p:nvGrpSpPr>
        <p:grpSpPr>
          <a:xfrm>
            <a:off x="719475" y="1266338"/>
            <a:ext cx="2884500" cy="3243813"/>
            <a:chOff x="719475" y="1266338"/>
            <a:chExt cx="2884500" cy="3243813"/>
          </a:xfrm>
        </p:grpSpPr>
        <p:sp>
          <p:nvSpPr>
            <p:cNvPr id="1268" name="Google Shape;1268;p30"/>
            <p:cNvSpPr txBox="1"/>
            <p:nvPr/>
          </p:nvSpPr>
          <p:spPr>
            <a:xfrm>
              <a:off x="719475" y="2734150"/>
              <a:ext cx="2884500" cy="47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Main characters</a:t>
              </a:r>
              <a:endParaRPr sz="1800">
                <a:solidFill>
                  <a:schemeClr val="dk1"/>
                </a:solidFill>
                <a:latin typeface="Candal"/>
                <a:ea typeface="Candal"/>
                <a:cs typeface="Candal"/>
                <a:sym typeface="Candal"/>
              </a:endParaRPr>
            </a:p>
          </p:txBody>
        </p:sp>
        <p:sp>
          <p:nvSpPr>
            <p:cNvPr id="1269" name="Google Shape;1269;p30"/>
            <p:cNvSpPr txBox="1"/>
            <p:nvPr/>
          </p:nvSpPr>
          <p:spPr>
            <a:xfrm>
              <a:off x="719475" y="3133150"/>
              <a:ext cx="2884500" cy="1377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Neptune is the farthest planet from the Sun</a:t>
              </a:r>
              <a:endParaRPr>
                <a:solidFill>
                  <a:schemeClr val="dk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Despite being red, Mars is a cold place</a:t>
              </a:r>
              <a:endParaRPr>
                <a:solidFill>
                  <a:schemeClr val="dk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Saturn is a gas giant and has several rings</a:t>
              </a:r>
              <a:endParaRPr>
                <a:solidFill>
                  <a:schemeClr val="dk1"/>
                </a:solidFill>
                <a:latin typeface="Open Sans"/>
                <a:ea typeface="Open Sans"/>
                <a:cs typeface="Open Sans"/>
                <a:sym typeface="Open Sans"/>
              </a:endParaRPr>
            </a:p>
          </p:txBody>
        </p:sp>
        <p:sp>
          <p:nvSpPr>
            <p:cNvPr id="1264" name="Google Shape;1264;p30"/>
            <p:cNvSpPr/>
            <p:nvPr/>
          </p:nvSpPr>
          <p:spPr>
            <a:xfrm>
              <a:off x="1823325" y="1266338"/>
              <a:ext cx="676800" cy="676800"/>
            </a:xfrm>
            <a:prstGeom prst="ellipse">
              <a:avLst/>
            </a:prstGeom>
            <a:solidFill>
              <a:schemeClr val="dk2"/>
            </a:solidFill>
            <a:ln cap="flat" cmpd="sng" w="2857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1</a:t>
              </a:r>
              <a:endParaRPr sz="1800">
                <a:solidFill>
                  <a:schemeClr val="dk1"/>
                </a:solidFill>
                <a:latin typeface="Candal"/>
                <a:ea typeface="Candal"/>
                <a:cs typeface="Candal"/>
                <a:sym typeface="Candal"/>
              </a:endParaRPr>
            </a:p>
          </p:txBody>
        </p:sp>
      </p:grpSp>
      <p:cxnSp>
        <p:nvCxnSpPr>
          <p:cNvPr id="1270" name="Google Shape;1270;p30"/>
          <p:cNvCxnSpPr>
            <a:stCxn id="1264" idx="4"/>
            <a:endCxn id="1268" idx="0"/>
          </p:cNvCxnSpPr>
          <p:nvPr/>
        </p:nvCxnSpPr>
        <p:spPr>
          <a:xfrm flipH="1" rot="-5400000">
            <a:off x="1766475" y="2338388"/>
            <a:ext cx="791100" cy="600"/>
          </a:xfrm>
          <a:prstGeom prst="bentConnector3">
            <a:avLst>
              <a:gd fmla="val 49994" name="adj1"/>
            </a:avLst>
          </a:prstGeom>
          <a:noFill/>
          <a:ln cap="flat" cmpd="sng" w="28575">
            <a:solidFill>
              <a:schemeClr val="dk2"/>
            </a:solidFill>
            <a:prstDash val="solid"/>
            <a:round/>
            <a:headEnd len="med" w="med" type="none"/>
            <a:tailEnd len="med" w="med" type="none"/>
          </a:ln>
        </p:spPr>
      </p:cxnSp>
      <p:grpSp>
        <p:nvGrpSpPr>
          <p:cNvPr id="1271" name="Google Shape;1271;p30"/>
          <p:cNvGrpSpPr/>
          <p:nvPr/>
        </p:nvGrpSpPr>
        <p:grpSpPr>
          <a:xfrm>
            <a:off x="5538975" y="1266338"/>
            <a:ext cx="2884500" cy="3243813"/>
            <a:chOff x="5538975" y="1266338"/>
            <a:chExt cx="2884500" cy="3243813"/>
          </a:xfrm>
        </p:grpSpPr>
        <p:grpSp>
          <p:nvGrpSpPr>
            <p:cNvPr id="1272" name="Google Shape;1272;p30"/>
            <p:cNvGrpSpPr/>
            <p:nvPr/>
          </p:nvGrpSpPr>
          <p:grpSpPr>
            <a:xfrm>
              <a:off x="5538975" y="2734150"/>
              <a:ext cx="2884500" cy="1776000"/>
              <a:chOff x="5538975" y="2734150"/>
              <a:chExt cx="2884500" cy="1776000"/>
            </a:xfrm>
          </p:grpSpPr>
          <p:sp>
            <p:nvSpPr>
              <p:cNvPr id="1273" name="Google Shape;1273;p30"/>
              <p:cNvSpPr txBox="1"/>
              <p:nvPr/>
            </p:nvSpPr>
            <p:spPr>
              <a:xfrm>
                <a:off x="5538975" y="2734150"/>
                <a:ext cx="2884500" cy="47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Main topic</a:t>
                </a:r>
                <a:endParaRPr sz="1800">
                  <a:solidFill>
                    <a:schemeClr val="dk1"/>
                  </a:solidFill>
                  <a:latin typeface="Candal"/>
                  <a:ea typeface="Candal"/>
                  <a:cs typeface="Candal"/>
                  <a:sym typeface="Candal"/>
                </a:endParaRPr>
              </a:p>
            </p:txBody>
          </p:sp>
          <p:sp>
            <p:nvSpPr>
              <p:cNvPr id="1274" name="Google Shape;1274;p30"/>
              <p:cNvSpPr txBox="1"/>
              <p:nvPr/>
            </p:nvSpPr>
            <p:spPr>
              <a:xfrm>
                <a:off x="5538975" y="3133150"/>
                <a:ext cx="2884500" cy="1377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Pluto is now considered a dwarf planet</a:t>
                </a:r>
                <a:endParaRPr>
                  <a:solidFill>
                    <a:schemeClr val="dk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Earth is the third planet from the Sun</a:t>
                </a:r>
                <a:endParaRPr>
                  <a:solidFill>
                    <a:schemeClr val="dk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Ceres is located in the main asteroid belt</a:t>
                </a:r>
                <a:endParaRPr>
                  <a:solidFill>
                    <a:schemeClr val="dk1"/>
                  </a:solidFill>
                  <a:latin typeface="Open Sans"/>
                  <a:ea typeface="Open Sans"/>
                  <a:cs typeface="Open Sans"/>
                  <a:sym typeface="Open Sans"/>
                </a:endParaRPr>
              </a:p>
            </p:txBody>
          </p:sp>
        </p:grpSp>
        <p:sp>
          <p:nvSpPr>
            <p:cNvPr id="1266" name="Google Shape;1266;p30"/>
            <p:cNvSpPr/>
            <p:nvPr/>
          </p:nvSpPr>
          <p:spPr>
            <a:xfrm>
              <a:off x="6642825" y="1266338"/>
              <a:ext cx="676800" cy="676800"/>
            </a:xfrm>
            <a:prstGeom prst="ellipse">
              <a:avLst/>
            </a:prstGeom>
            <a:solidFill>
              <a:schemeClr val="dk2"/>
            </a:solidFill>
            <a:ln cap="flat" cmpd="sng" w="2857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2</a:t>
              </a:r>
              <a:endParaRPr sz="1800">
                <a:solidFill>
                  <a:schemeClr val="dk1"/>
                </a:solidFill>
                <a:latin typeface="Candal"/>
                <a:ea typeface="Candal"/>
                <a:cs typeface="Candal"/>
                <a:sym typeface="Candal"/>
              </a:endParaRPr>
            </a:p>
          </p:txBody>
        </p:sp>
      </p:grpSp>
      <p:cxnSp>
        <p:nvCxnSpPr>
          <p:cNvPr id="1275" name="Google Shape;1275;p30"/>
          <p:cNvCxnSpPr>
            <a:stCxn id="1266" idx="4"/>
            <a:endCxn id="1273" idx="0"/>
          </p:cNvCxnSpPr>
          <p:nvPr/>
        </p:nvCxnSpPr>
        <p:spPr>
          <a:xfrm flipH="1" rot="-5400000">
            <a:off x="6585975" y="2338388"/>
            <a:ext cx="791100" cy="600"/>
          </a:xfrm>
          <a:prstGeom prst="bentConnector3">
            <a:avLst>
              <a:gd fmla="val 49994" name="adj1"/>
            </a:avLst>
          </a:prstGeom>
          <a:noFill/>
          <a:ln cap="flat" cmpd="sng" w="28575">
            <a:solidFill>
              <a:schemeClr val="dk2"/>
            </a:solidFill>
            <a:prstDash val="solid"/>
            <a:round/>
            <a:headEnd len="med" w="med" type="none"/>
            <a:tailEnd len="med" w="med" type="none"/>
          </a:ln>
        </p:spPr>
      </p:cxnSp>
      <p:grpSp>
        <p:nvGrpSpPr>
          <p:cNvPr id="1276" name="Google Shape;1276;p30"/>
          <p:cNvGrpSpPr/>
          <p:nvPr/>
        </p:nvGrpSpPr>
        <p:grpSpPr>
          <a:xfrm>
            <a:off x="3514433" y="1943140"/>
            <a:ext cx="2113958" cy="2655075"/>
            <a:chOff x="126351" y="263085"/>
            <a:chExt cx="3570874" cy="4484923"/>
          </a:xfrm>
        </p:grpSpPr>
        <p:sp>
          <p:nvSpPr>
            <p:cNvPr id="1277" name="Google Shape;1277;p30"/>
            <p:cNvSpPr/>
            <p:nvPr/>
          </p:nvSpPr>
          <p:spPr>
            <a:xfrm>
              <a:off x="427605" y="3246602"/>
              <a:ext cx="1339337" cy="367053"/>
            </a:xfrm>
            <a:custGeom>
              <a:rect b="b" l="l" r="r" t="t"/>
              <a:pathLst>
                <a:path extrusionOk="0" h="8174" w="29826">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0"/>
            <p:cNvSpPr/>
            <p:nvPr/>
          </p:nvSpPr>
          <p:spPr>
            <a:xfrm rot="306812">
              <a:off x="1056701" y="2488950"/>
              <a:ext cx="2549797" cy="2149705"/>
            </a:xfrm>
            <a:custGeom>
              <a:rect b="b" l="l" r="r" t="t"/>
              <a:pathLst>
                <a:path extrusionOk="0" h="69484" w="82416">
                  <a:moveTo>
                    <a:pt x="32702" y="16305"/>
                  </a:moveTo>
                  <a:lnTo>
                    <a:pt x="32702" y="16305"/>
                  </a:lnTo>
                  <a:cubicBezTo>
                    <a:pt x="32703" y="16306"/>
                    <a:pt x="32703" y="16307"/>
                    <a:pt x="32703" y="16308"/>
                  </a:cubicBezTo>
                  <a:lnTo>
                    <a:pt x="32703" y="16308"/>
                  </a:lnTo>
                  <a:cubicBezTo>
                    <a:pt x="32703" y="16307"/>
                    <a:pt x="32703" y="16306"/>
                    <a:pt x="32702" y="16305"/>
                  </a:cubicBezTo>
                  <a:close/>
                  <a:moveTo>
                    <a:pt x="53275" y="0"/>
                  </a:moveTo>
                  <a:cubicBezTo>
                    <a:pt x="35041" y="5655"/>
                    <a:pt x="32888" y="16313"/>
                    <a:pt x="32709" y="16313"/>
                  </a:cubicBezTo>
                  <a:cubicBezTo>
                    <a:pt x="32707" y="16313"/>
                    <a:pt x="32705" y="16311"/>
                    <a:pt x="32703" y="16308"/>
                  </a:cubicBezTo>
                  <a:lnTo>
                    <a:pt x="32703" y="16308"/>
                  </a:lnTo>
                  <a:cubicBezTo>
                    <a:pt x="32705" y="16314"/>
                    <a:pt x="32703" y="16316"/>
                    <a:pt x="32696" y="16316"/>
                  </a:cubicBezTo>
                  <a:cubicBezTo>
                    <a:pt x="32528" y="16316"/>
                    <a:pt x="29726" y="14667"/>
                    <a:pt x="24537" y="14667"/>
                  </a:cubicBezTo>
                  <a:cubicBezTo>
                    <a:pt x="20211" y="14667"/>
                    <a:pt x="14225" y="15814"/>
                    <a:pt x="6725" y="20020"/>
                  </a:cubicBezTo>
                  <a:cubicBezTo>
                    <a:pt x="6909" y="20481"/>
                    <a:pt x="7093" y="20911"/>
                    <a:pt x="7278" y="21341"/>
                  </a:cubicBezTo>
                  <a:cubicBezTo>
                    <a:pt x="6356" y="21893"/>
                    <a:pt x="5405" y="22507"/>
                    <a:pt x="4453" y="23152"/>
                  </a:cubicBezTo>
                  <a:lnTo>
                    <a:pt x="5097" y="24626"/>
                  </a:lnTo>
                  <a:cubicBezTo>
                    <a:pt x="4453" y="25148"/>
                    <a:pt x="3777" y="25701"/>
                    <a:pt x="3132" y="26254"/>
                  </a:cubicBezTo>
                  <a:cubicBezTo>
                    <a:pt x="3317" y="26653"/>
                    <a:pt x="3470" y="27052"/>
                    <a:pt x="3654" y="27451"/>
                  </a:cubicBezTo>
                  <a:cubicBezTo>
                    <a:pt x="3378" y="27666"/>
                    <a:pt x="3132" y="27850"/>
                    <a:pt x="2887" y="28065"/>
                  </a:cubicBezTo>
                  <a:lnTo>
                    <a:pt x="3071" y="28526"/>
                  </a:lnTo>
                  <a:cubicBezTo>
                    <a:pt x="2180" y="29048"/>
                    <a:pt x="1321" y="29631"/>
                    <a:pt x="461" y="30184"/>
                  </a:cubicBezTo>
                  <a:cubicBezTo>
                    <a:pt x="154" y="30399"/>
                    <a:pt x="0" y="30767"/>
                    <a:pt x="92" y="31136"/>
                  </a:cubicBezTo>
                  <a:lnTo>
                    <a:pt x="16520" y="69273"/>
                  </a:lnTo>
                  <a:cubicBezTo>
                    <a:pt x="16573" y="69413"/>
                    <a:pt x="16686" y="69483"/>
                    <a:pt x="16818" y="69483"/>
                  </a:cubicBezTo>
                  <a:cubicBezTo>
                    <a:pt x="16918" y="69483"/>
                    <a:pt x="17029" y="69444"/>
                    <a:pt x="17134" y="69365"/>
                  </a:cubicBezTo>
                  <a:cubicBezTo>
                    <a:pt x="25609" y="63285"/>
                    <a:pt x="34882" y="58372"/>
                    <a:pt x="44678" y="54779"/>
                  </a:cubicBezTo>
                  <a:cubicBezTo>
                    <a:pt x="44939" y="55378"/>
                    <a:pt x="45353" y="55685"/>
                    <a:pt x="46067" y="55685"/>
                  </a:cubicBezTo>
                  <a:cubicBezTo>
                    <a:pt x="46781" y="55685"/>
                    <a:pt x="47794" y="55378"/>
                    <a:pt x="49253" y="54749"/>
                  </a:cubicBezTo>
                  <a:cubicBezTo>
                    <a:pt x="52170" y="53490"/>
                    <a:pt x="52937" y="52661"/>
                    <a:pt x="52415" y="51463"/>
                  </a:cubicBezTo>
                  <a:cubicBezTo>
                    <a:pt x="61781" y="46827"/>
                    <a:pt x="71699" y="43449"/>
                    <a:pt x="81955" y="41484"/>
                  </a:cubicBezTo>
                  <a:cubicBezTo>
                    <a:pt x="82262" y="41422"/>
                    <a:pt x="82415" y="41207"/>
                    <a:pt x="82292" y="40962"/>
                  </a:cubicBezTo>
                  <a:cubicBezTo>
                    <a:pt x="76827" y="28249"/>
                    <a:pt x="71361" y="15537"/>
                    <a:pt x="65895" y="2825"/>
                  </a:cubicBezTo>
                  <a:cubicBezTo>
                    <a:pt x="65747" y="2552"/>
                    <a:pt x="65477" y="2399"/>
                    <a:pt x="65185" y="2399"/>
                  </a:cubicBezTo>
                  <a:cubicBezTo>
                    <a:pt x="65116" y="2399"/>
                    <a:pt x="65045" y="2408"/>
                    <a:pt x="64974" y="2426"/>
                  </a:cubicBezTo>
                  <a:cubicBezTo>
                    <a:pt x="63961" y="2671"/>
                    <a:pt x="62948" y="2917"/>
                    <a:pt x="61965" y="3193"/>
                  </a:cubicBezTo>
                  <a:lnTo>
                    <a:pt x="61750" y="2733"/>
                  </a:lnTo>
                  <a:cubicBezTo>
                    <a:pt x="61443" y="2764"/>
                    <a:pt x="61105" y="2825"/>
                    <a:pt x="60798" y="2886"/>
                  </a:cubicBezTo>
                  <a:cubicBezTo>
                    <a:pt x="60614" y="2487"/>
                    <a:pt x="60460" y="2088"/>
                    <a:pt x="60276" y="1689"/>
                  </a:cubicBezTo>
                  <a:cubicBezTo>
                    <a:pt x="59416" y="1750"/>
                    <a:pt x="58557" y="1873"/>
                    <a:pt x="57728" y="1996"/>
                  </a:cubicBezTo>
                  <a:lnTo>
                    <a:pt x="57113" y="522"/>
                  </a:lnTo>
                  <a:cubicBezTo>
                    <a:pt x="55977" y="737"/>
                    <a:pt x="54903" y="1013"/>
                    <a:pt x="53859" y="1320"/>
                  </a:cubicBezTo>
                  <a:cubicBezTo>
                    <a:pt x="53674" y="890"/>
                    <a:pt x="53459" y="430"/>
                    <a:pt x="53275" y="0"/>
                  </a:cubicBezTo>
                  <a:close/>
                </a:path>
              </a:pathLst>
            </a:custGeom>
            <a:solidFill>
              <a:srgbClr val="404AA9">
                <a:alpha val="44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0"/>
            <p:cNvSpPr/>
            <p:nvPr/>
          </p:nvSpPr>
          <p:spPr>
            <a:xfrm>
              <a:off x="956193" y="2934279"/>
              <a:ext cx="1414410" cy="1508329"/>
            </a:xfrm>
            <a:custGeom>
              <a:rect b="b" l="l" r="r" t="t"/>
              <a:pathLst>
                <a:path extrusionOk="0" h="48758" w="45722">
                  <a:moveTo>
                    <a:pt x="32273" y="0"/>
                  </a:moveTo>
                  <a:lnTo>
                    <a:pt x="615" y="5681"/>
                  </a:lnTo>
                  <a:cubicBezTo>
                    <a:pt x="246" y="5712"/>
                    <a:pt x="1" y="6049"/>
                    <a:pt x="93" y="6418"/>
                  </a:cubicBezTo>
                  <a:lnTo>
                    <a:pt x="13603" y="48393"/>
                  </a:lnTo>
                  <a:cubicBezTo>
                    <a:pt x="13702" y="48615"/>
                    <a:pt x="13899" y="48757"/>
                    <a:pt x="14132" y="48757"/>
                  </a:cubicBezTo>
                  <a:cubicBezTo>
                    <a:pt x="14190" y="48757"/>
                    <a:pt x="14249" y="48749"/>
                    <a:pt x="14310" y="48731"/>
                  </a:cubicBezTo>
                  <a:lnTo>
                    <a:pt x="45722" y="41791"/>
                  </a:lnTo>
                  <a:lnTo>
                    <a:pt x="32273" y="0"/>
                  </a:lnTo>
                  <a:close/>
                </a:path>
              </a:pathLst>
            </a:custGeom>
            <a:solidFill>
              <a:srgbClr val="404A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0"/>
            <p:cNvSpPr/>
            <p:nvPr/>
          </p:nvSpPr>
          <p:spPr>
            <a:xfrm>
              <a:off x="2016327" y="3045404"/>
              <a:ext cx="622196" cy="1218189"/>
            </a:xfrm>
            <a:custGeom>
              <a:rect b="b" l="l" r="r" t="t"/>
              <a:pathLst>
                <a:path extrusionOk="0" h="39379" w="20113">
                  <a:moveTo>
                    <a:pt x="8260" y="1"/>
                  </a:moveTo>
                  <a:lnTo>
                    <a:pt x="4330" y="1874"/>
                  </a:lnTo>
                  <a:lnTo>
                    <a:pt x="0" y="2642"/>
                  </a:lnTo>
                  <a:lnTo>
                    <a:pt x="11454" y="38230"/>
                  </a:lnTo>
                  <a:cubicBezTo>
                    <a:pt x="11686" y="38981"/>
                    <a:pt x="12200" y="39378"/>
                    <a:pt x="13203" y="39378"/>
                  </a:cubicBezTo>
                  <a:cubicBezTo>
                    <a:pt x="13920" y="39378"/>
                    <a:pt x="14888" y="39175"/>
                    <a:pt x="16182" y="38752"/>
                  </a:cubicBezTo>
                  <a:cubicBezTo>
                    <a:pt x="19284" y="37769"/>
                    <a:pt x="20113" y="36879"/>
                    <a:pt x="19683" y="35558"/>
                  </a:cubicBezTo>
                  <a:lnTo>
                    <a:pt x="82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0"/>
            <p:cNvSpPr/>
            <p:nvPr/>
          </p:nvSpPr>
          <p:spPr>
            <a:xfrm>
              <a:off x="2210114" y="2421504"/>
              <a:ext cx="1344126" cy="1723884"/>
            </a:xfrm>
            <a:custGeom>
              <a:rect b="b" l="l" r="r" t="t"/>
              <a:pathLst>
                <a:path extrusionOk="0" h="55726" w="43450">
                  <a:moveTo>
                    <a:pt x="29325" y="1"/>
                  </a:moveTo>
                  <a:cubicBezTo>
                    <a:pt x="29220" y="1"/>
                    <a:pt x="29114" y="28"/>
                    <a:pt x="29018" y="86"/>
                  </a:cubicBezTo>
                  <a:lnTo>
                    <a:pt x="0" y="13904"/>
                  </a:lnTo>
                  <a:lnTo>
                    <a:pt x="13450" y="55725"/>
                  </a:lnTo>
                  <a:lnTo>
                    <a:pt x="42989" y="43044"/>
                  </a:lnTo>
                  <a:cubicBezTo>
                    <a:pt x="43265" y="42952"/>
                    <a:pt x="43449" y="42645"/>
                    <a:pt x="43388" y="42337"/>
                  </a:cubicBezTo>
                  <a:lnTo>
                    <a:pt x="29877" y="362"/>
                  </a:lnTo>
                  <a:cubicBezTo>
                    <a:pt x="29772" y="131"/>
                    <a:pt x="29552" y="1"/>
                    <a:pt x="293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0"/>
            <p:cNvSpPr/>
            <p:nvPr/>
          </p:nvSpPr>
          <p:spPr>
            <a:xfrm>
              <a:off x="2210114" y="2466888"/>
              <a:ext cx="1266231" cy="1678502"/>
            </a:xfrm>
            <a:custGeom>
              <a:rect b="b" l="l" r="r" t="t"/>
              <a:pathLst>
                <a:path extrusionOk="0" h="54259" w="40932">
                  <a:moveTo>
                    <a:pt x="26131" y="1"/>
                  </a:moveTo>
                  <a:lnTo>
                    <a:pt x="0" y="12437"/>
                  </a:lnTo>
                  <a:lnTo>
                    <a:pt x="13450" y="54258"/>
                  </a:lnTo>
                  <a:lnTo>
                    <a:pt x="40932" y="41331"/>
                  </a:lnTo>
                  <a:lnTo>
                    <a:pt x="26131" y="1"/>
                  </a:lnTo>
                  <a:close/>
                </a:path>
              </a:pathLst>
            </a:custGeom>
            <a:solidFill>
              <a:srgbClr val="5B31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0"/>
            <p:cNvSpPr/>
            <p:nvPr/>
          </p:nvSpPr>
          <p:spPr>
            <a:xfrm>
              <a:off x="1073040" y="2934279"/>
              <a:ext cx="1297569" cy="1464741"/>
            </a:xfrm>
            <a:custGeom>
              <a:rect b="b" l="l" r="r" t="t"/>
              <a:pathLst>
                <a:path extrusionOk="0" h="47349" w="41945">
                  <a:moveTo>
                    <a:pt x="28496" y="0"/>
                  </a:moveTo>
                  <a:lnTo>
                    <a:pt x="0" y="5097"/>
                  </a:lnTo>
                  <a:lnTo>
                    <a:pt x="12068" y="47349"/>
                  </a:lnTo>
                  <a:lnTo>
                    <a:pt x="41945" y="41822"/>
                  </a:lnTo>
                  <a:lnTo>
                    <a:pt x="28496" y="0"/>
                  </a:lnTo>
                  <a:close/>
                </a:path>
              </a:pathLst>
            </a:custGeom>
            <a:solidFill>
              <a:srgbClr val="5B31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0"/>
            <p:cNvSpPr/>
            <p:nvPr/>
          </p:nvSpPr>
          <p:spPr>
            <a:xfrm>
              <a:off x="1482455" y="3739808"/>
              <a:ext cx="1022123" cy="624114"/>
            </a:xfrm>
            <a:custGeom>
              <a:rect b="b" l="l" r="r" t="t"/>
              <a:pathLst>
                <a:path extrusionOk="0" h="20175" w="33041">
                  <a:moveTo>
                    <a:pt x="2334" y="1"/>
                  </a:moveTo>
                  <a:lnTo>
                    <a:pt x="1" y="20175"/>
                  </a:lnTo>
                  <a:lnTo>
                    <a:pt x="28588" y="15354"/>
                  </a:lnTo>
                  <a:lnTo>
                    <a:pt x="33040" y="15077"/>
                  </a:lnTo>
                  <a:lnTo>
                    <a:pt x="23276" y="461"/>
                  </a:lnTo>
                  <a:lnTo>
                    <a:pt x="23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0"/>
            <p:cNvSpPr/>
            <p:nvPr/>
          </p:nvSpPr>
          <p:spPr>
            <a:xfrm>
              <a:off x="2486532" y="3273407"/>
              <a:ext cx="940424" cy="932814"/>
            </a:xfrm>
            <a:custGeom>
              <a:rect b="b" l="l" r="r" t="t"/>
              <a:pathLst>
                <a:path extrusionOk="0" h="30154" w="30400">
                  <a:moveTo>
                    <a:pt x="16766" y="0"/>
                  </a:moveTo>
                  <a:lnTo>
                    <a:pt x="1" y="12590"/>
                  </a:lnTo>
                  <a:lnTo>
                    <a:pt x="584" y="30153"/>
                  </a:lnTo>
                  <a:lnTo>
                    <a:pt x="4361" y="27789"/>
                  </a:lnTo>
                  <a:lnTo>
                    <a:pt x="30400" y="15015"/>
                  </a:lnTo>
                  <a:lnTo>
                    <a:pt x="167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0"/>
            <p:cNvSpPr/>
            <p:nvPr/>
          </p:nvSpPr>
          <p:spPr>
            <a:xfrm>
              <a:off x="1068276" y="2928587"/>
              <a:ext cx="1436281" cy="1435291"/>
            </a:xfrm>
            <a:custGeom>
              <a:rect b="b" l="l" r="r" t="t"/>
              <a:pathLst>
                <a:path extrusionOk="0" h="46397" w="46429">
                  <a:moveTo>
                    <a:pt x="28458" y="0"/>
                  </a:moveTo>
                  <a:cubicBezTo>
                    <a:pt x="22847" y="0"/>
                    <a:pt x="12670" y="719"/>
                    <a:pt x="1" y="4790"/>
                  </a:cubicBezTo>
                  <a:lnTo>
                    <a:pt x="13389" y="46397"/>
                  </a:lnTo>
                  <a:cubicBezTo>
                    <a:pt x="23872" y="41843"/>
                    <a:pt x="34118" y="40985"/>
                    <a:pt x="40352" y="40985"/>
                  </a:cubicBezTo>
                  <a:cubicBezTo>
                    <a:pt x="44124" y="40985"/>
                    <a:pt x="46428" y="41299"/>
                    <a:pt x="46428" y="41299"/>
                  </a:cubicBezTo>
                  <a:lnTo>
                    <a:pt x="33225" y="215"/>
                  </a:lnTo>
                  <a:cubicBezTo>
                    <a:pt x="33225" y="215"/>
                    <a:pt x="31523" y="0"/>
                    <a:pt x="28458" y="0"/>
                  </a:cubicBez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0"/>
            <p:cNvSpPr/>
            <p:nvPr/>
          </p:nvSpPr>
          <p:spPr>
            <a:xfrm>
              <a:off x="1084425" y="2905261"/>
              <a:ext cx="1420133" cy="1393065"/>
            </a:xfrm>
            <a:custGeom>
              <a:rect b="b" l="l" r="r" t="t"/>
              <a:pathLst>
                <a:path extrusionOk="0" h="45032" w="45907">
                  <a:moveTo>
                    <a:pt x="21801" y="1"/>
                  </a:moveTo>
                  <a:cubicBezTo>
                    <a:pt x="15799" y="1"/>
                    <a:pt x="7967" y="817"/>
                    <a:pt x="1" y="3947"/>
                  </a:cubicBezTo>
                  <a:lnTo>
                    <a:pt x="13204" y="45032"/>
                  </a:lnTo>
                  <a:cubicBezTo>
                    <a:pt x="21187" y="41910"/>
                    <a:pt x="29035" y="41097"/>
                    <a:pt x="35041" y="41097"/>
                  </a:cubicBezTo>
                  <a:cubicBezTo>
                    <a:pt x="41558" y="41097"/>
                    <a:pt x="45906" y="42053"/>
                    <a:pt x="45906" y="42053"/>
                  </a:cubicBezTo>
                  <a:lnTo>
                    <a:pt x="32703" y="969"/>
                  </a:lnTo>
                  <a:cubicBezTo>
                    <a:pt x="32703" y="969"/>
                    <a:pt x="28338" y="1"/>
                    <a:pt x="21801" y="1"/>
                  </a:cubicBez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0"/>
            <p:cNvSpPr/>
            <p:nvPr/>
          </p:nvSpPr>
          <p:spPr>
            <a:xfrm>
              <a:off x="1147133" y="2946716"/>
              <a:ext cx="1357428" cy="1344033"/>
            </a:xfrm>
            <a:custGeom>
              <a:rect b="b" l="l" r="r" t="t"/>
              <a:pathLst>
                <a:path extrusionOk="0" h="43447" w="43880">
                  <a:moveTo>
                    <a:pt x="20454" y="0"/>
                  </a:moveTo>
                  <a:cubicBezTo>
                    <a:pt x="14781" y="0"/>
                    <a:pt x="7449" y="777"/>
                    <a:pt x="0" y="3713"/>
                  </a:cubicBezTo>
                  <a:lnTo>
                    <a:pt x="12805" y="43446"/>
                  </a:lnTo>
                  <a:cubicBezTo>
                    <a:pt x="20239" y="40510"/>
                    <a:pt x="27563" y="39734"/>
                    <a:pt x="33233" y="39734"/>
                  </a:cubicBezTo>
                  <a:cubicBezTo>
                    <a:pt x="39600" y="39734"/>
                    <a:pt x="43879" y="40713"/>
                    <a:pt x="43879" y="40713"/>
                  </a:cubicBezTo>
                  <a:lnTo>
                    <a:pt x="31106" y="980"/>
                  </a:lnTo>
                  <a:cubicBezTo>
                    <a:pt x="31106" y="980"/>
                    <a:pt x="26826" y="0"/>
                    <a:pt x="20454" y="0"/>
                  </a:cubicBez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0"/>
            <p:cNvSpPr/>
            <p:nvPr/>
          </p:nvSpPr>
          <p:spPr>
            <a:xfrm>
              <a:off x="1141441" y="2883327"/>
              <a:ext cx="1363120" cy="1338062"/>
            </a:xfrm>
            <a:custGeom>
              <a:rect b="b" l="l" r="r" t="t"/>
              <a:pathLst>
                <a:path extrusionOk="0" h="43254" w="44064">
                  <a:moveTo>
                    <a:pt x="16456" y="0"/>
                  </a:moveTo>
                  <a:cubicBezTo>
                    <a:pt x="11652" y="0"/>
                    <a:pt x="5987" y="527"/>
                    <a:pt x="0" y="2169"/>
                  </a:cubicBezTo>
                  <a:lnTo>
                    <a:pt x="13234" y="43254"/>
                  </a:lnTo>
                  <a:cubicBezTo>
                    <a:pt x="19224" y="41621"/>
                    <a:pt x="24888" y="41098"/>
                    <a:pt x="29689" y="41098"/>
                  </a:cubicBezTo>
                  <a:cubicBezTo>
                    <a:pt x="38251" y="41098"/>
                    <a:pt x="44063" y="42762"/>
                    <a:pt x="44063" y="42762"/>
                  </a:cubicBezTo>
                  <a:lnTo>
                    <a:pt x="30860" y="1678"/>
                  </a:lnTo>
                  <a:cubicBezTo>
                    <a:pt x="30860" y="1678"/>
                    <a:pt x="25032" y="0"/>
                    <a:pt x="16456" y="0"/>
                  </a:cubicBez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0"/>
            <p:cNvSpPr/>
            <p:nvPr/>
          </p:nvSpPr>
          <p:spPr>
            <a:xfrm>
              <a:off x="1220267" y="2915594"/>
              <a:ext cx="1284297" cy="1293454"/>
            </a:xfrm>
            <a:custGeom>
              <a:rect b="b" l="l" r="r" t="t"/>
              <a:pathLst>
                <a:path extrusionOk="0" h="41812" w="41516">
                  <a:moveTo>
                    <a:pt x="14489" y="0"/>
                  </a:moveTo>
                  <a:cubicBezTo>
                    <a:pt x="10197" y="0"/>
                    <a:pt x="5225" y="471"/>
                    <a:pt x="1" y="1894"/>
                  </a:cubicBezTo>
                  <a:lnTo>
                    <a:pt x="12836" y="41812"/>
                  </a:lnTo>
                  <a:cubicBezTo>
                    <a:pt x="18061" y="40389"/>
                    <a:pt x="23032" y="39918"/>
                    <a:pt x="27324" y="39918"/>
                  </a:cubicBezTo>
                  <a:cubicBezTo>
                    <a:pt x="35720" y="39918"/>
                    <a:pt x="41515" y="41719"/>
                    <a:pt x="41515" y="41719"/>
                  </a:cubicBezTo>
                  <a:lnTo>
                    <a:pt x="28680" y="1802"/>
                  </a:lnTo>
                  <a:cubicBezTo>
                    <a:pt x="28680" y="1802"/>
                    <a:pt x="22885" y="0"/>
                    <a:pt x="14489" y="0"/>
                  </a:cubicBez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0"/>
            <p:cNvSpPr/>
            <p:nvPr/>
          </p:nvSpPr>
          <p:spPr>
            <a:xfrm>
              <a:off x="1229765" y="2832560"/>
              <a:ext cx="1274800" cy="1373638"/>
            </a:xfrm>
            <a:custGeom>
              <a:rect b="b" l="l" r="r" t="t"/>
              <a:pathLst>
                <a:path extrusionOk="0" h="44404" w="41209">
                  <a:moveTo>
                    <a:pt x="13087" y="0"/>
                  </a:moveTo>
                  <a:cubicBezTo>
                    <a:pt x="9448" y="0"/>
                    <a:pt x="5102" y="415"/>
                    <a:pt x="1" y="1538"/>
                  </a:cubicBezTo>
                  <a:lnTo>
                    <a:pt x="13235" y="42653"/>
                  </a:lnTo>
                  <a:cubicBezTo>
                    <a:pt x="18363" y="41516"/>
                    <a:pt x="22726" y="41097"/>
                    <a:pt x="26373" y="41097"/>
                  </a:cubicBezTo>
                  <a:cubicBezTo>
                    <a:pt x="36616" y="41097"/>
                    <a:pt x="41208" y="44403"/>
                    <a:pt x="41208" y="44403"/>
                  </a:cubicBezTo>
                  <a:lnTo>
                    <a:pt x="28005" y="3319"/>
                  </a:lnTo>
                  <a:cubicBezTo>
                    <a:pt x="28005" y="3319"/>
                    <a:pt x="23379" y="0"/>
                    <a:pt x="13087" y="0"/>
                  </a:cubicBez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0"/>
            <p:cNvSpPr/>
            <p:nvPr/>
          </p:nvSpPr>
          <p:spPr>
            <a:xfrm>
              <a:off x="2096112" y="2935207"/>
              <a:ext cx="408497" cy="1270995"/>
            </a:xfrm>
            <a:custGeom>
              <a:rect b="b" l="l" r="r" t="t"/>
              <a:pathLst>
                <a:path extrusionOk="0" h="41086" w="13205">
                  <a:moveTo>
                    <a:pt x="1" y="1"/>
                  </a:moveTo>
                  <a:lnTo>
                    <a:pt x="8199" y="38997"/>
                  </a:lnTo>
                  <a:cubicBezTo>
                    <a:pt x="11608" y="39949"/>
                    <a:pt x="13204" y="41085"/>
                    <a:pt x="13204" y="41085"/>
                  </a:cubicBezTo>
                  <a:lnTo>
                    <a:pt x="1" y="1"/>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0"/>
            <p:cNvSpPr/>
            <p:nvPr/>
          </p:nvSpPr>
          <p:spPr>
            <a:xfrm>
              <a:off x="2096112" y="2450739"/>
              <a:ext cx="1330824" cy="1755438"/>
            </a:xfrm>
            <a:custGeom>
              <a:rect b="b" l="l" r="r" t="t"/>
              <a:pathLst>
                <a:path extrusionOk="0" h="56746" w="43020">
                  <a:moveTo>
                    <a:pt x="29632" y="1"/>
                  </a:moveTo>
                  <a:cubicBezTo>
                    <a:pt x="10042" y="6326"/>
                    <a:pt x="1" y="15661"/>
                    <a:pt x="1" y="15661"/>
                  </a:cubicBezTo>
                  <a:lnTo>
                    <a:pt x="13204" y="56745"/>
                  </a:lnTo>
                  <a:cubicBezTo>
                    <a:pt x="13204" y="56745"/>
                    <a:pt x="25088" y="45476"/>
                    <a:pt x="43020" y="41607"/>
                  </a:cubicBezTo>
                  <a:lnTo>
                    <a:pt x="29632" y="1"/>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0"/>
            <p:cNvSpPr/>
            <p:nvPr/>
          </p:nvSpPr>
          <p:spPr>
            <a:xfrm>
              <a:off x="2096112" y="2420360"/>
              <a:ext cx="1284297" cy="1785816"/>
            </a:xfrm>
            <a:custGeom>
              <a:rect b="b" l="l" r="r" t="t"/>
              <a:pathLst>
                <a:path extrusionOk="0" h="57728" w="41516">
                  <a:moveTo>
                    <a:pt x="28312" y="0"/>
                  </a:moveTo>
                  <a:cubicBezTo>
                    <a:pt x="10963" y="4391"/>
                    <a:pt x="1" y="16643"/>
                    <a:pt x="1" y="16643"/>
                  </a:cubicBezTo>
                  <a:lnTo>
                    <a:pt x="13204" y="57727"/>
                  </a:lnTo>
                  <a:cubicBezTo>
                    <a:pt x="13204" y="57727"/>
                    <a:pt x="24197" y="45506"/>
                    <a:pt x="41515" y="41085"/>
                  </a:cubicBezTo>
                  <a:lnTo>
                    <a:pt x="28312" y="0"/>
                  </a:lnTo>
                  <a:close/>
                </a:path>
              </a:pathLst>
            </a:custGeom>
            <a:solidFill>
              <a:srgbClr val="FFE4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0"/>
            <p:cNvSpPr/>
            <p:nvPr/>
          </p:nvSpPr>
          <p:spPr>
            <a:xfrm>
              <a:off x="2105610" y="2469766"/>
              <a:ext cx="1234894" cy="1736412"/>
            </a:xfrm>
            <a:custGeom>
              <a:rect b="b" l="l" r="r" t="t"/>
              <a:pathLst>
                <a:path extrusionOk="0" h="56131" w="39919">
                  <a:moveTo>
                    <a:pt x="27022" y="0"/>
                  </a:moveTo>
                  <a:cubicBezTo>
                    <a:pt x="10441" y="4176"/>
                    <a:pt x="1" y="16028"/>
                    <a:pt x="1" y="16028"/>
                  </a:cubicBezTo>
                  <a:lnTo>
                    <a:pt x="12897" y="56130"/>
                  </a:lnTo>
                  <a:cubicBezTo>
                    <a:pt x="12897" y="56130"/>
                    <a:pt x="23337" y="44278"/>
                    <a:pt x="39919" y="40102"/>
                  </a:cubicBezTo>
                  <a:lnTo>
                    <a:pt x="27022" y="0"/>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0"/>
            <p:cNvSpPr/>
            <p:nvPr/>
          </p:nvSpPr>
          <p:spPr>
            <a:xfrm>
              <a:off x="2096112" y="2390908"/>
              <a:ext cx="1192142" cy="1815266"/>
            </a:xfrm>
            <a:custGeom>
              <a:rect b="b" l="l" r="r" t="t"/>
              <a:pathLst>
                <a:path extrusionOk="0" h="58680" w="38537">
                  <a:moveTo>
                    <a:pt x="25333" y="0"/>
                  </a:moveTo>
                  <a:cubicBezTo>
                    <a:pt x="9120" y="6049"/>
                    <a:pt x="1" y="17595"/>
                    <a:pt x="1" y="17595"/>
                  </a:cubicBezTo>
                  <a:lnTo>
                    <a:pt x="13204" y="58679"/>
                  </a:lnTo>
                  <a:cubicBezTo>
                    <a:pt x="13204" y="58679"/>
                    <a:pt x="22355" y="47134"/>
                    <a:pt x="38537" y="41116"/>
                  </a:cubicBezTo>
                  <a:lnTo>
                    <a:pt x="25333" y="0"/>
                  </a:lnTo>
                  <a:close/>
                </a:path>
              </a:pathLst>
            </a:custGeom>
            <a:solidFill>
              <a:srgbClr val="FEE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0"/>
            <p:cNvSpPr/>
            <p:nvPr/>
          </p:nvSpPr>
          <p:spPr>
            <a:xfrm>
              <a:off x="2109415" y="2458350"/>
              <a:ext cx="1126591" cy="1747827"/>
            </a:xfrm>
            <a:custGeom>
              <a:rect b="b" l="l" r="r" t="t"/>
              <a:pathLst>
                <a:path extrusionOk="0" h="56500" w="36418">
                  <a:moveTo>
                    <a:pt x="23614" y="1"/>
                  </a:moveTo>
                  <a:cubicBezTo>
                    <a:pt x="8445" y="5681"/>
                    <a:pt x="1" y="16735"/>
                    <a:pt x="1" y="16735"/>
                  </a:cubicBezTo>
                  <a:lnTo>
                    <a:pt x="12774" y="56499"/>
                  </a:lnTo>
                  <a:cubicBezTo>
                    <a:pt x="12774" y="56499"/>
                    <a:pt x="21249" y="45445"/>
                    <a:pt x="36418" y="39795"/>
                  </a:cubicBezTo>
                  <a:lnTo>
                    <a:pt x="23614" y="1"/>
                  </a:lnTo>
                  <a:close/>
                </a:path>
              </a:pathLst>
            </a:custGeom>
            <a:solidFill>
              <a:srgbClr val="F2D0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0"/>
            <p:cNvSpPr/>
            <p:nvPr/>
          </p:nvSpPr>
          <p:spPr>
            <a:xfrm>
              <a:off x="2096112" y="2386144"/>
              <a:ext cx="1080065" cy="1820030"/>
            </a:xfrm>
            <a:custGeom>
              <a:rect b="b" l="l" r="r" t="t"/>
              <a:pathLst>
                <a:path extrusionOk="0" h="58834" w="34914">
                  <a:moveTo>
                    <a:pt x="21710" y="1"/>
                  </a:moveTo>
                  <a:cubicBezTo>
                    <a:pt x="3317" y="7862"/>
                    <a:pt x="1" y="17749"/>
                    <a:pt x="1" y="17749"/>
                  </a:cubicBezTo>
                  <a:lnTo>
                    <a:pt x="13204" y="58833"/>
                  </a:lnTo>
                  <a:cubicBezTo>
                    <a:pt x="13204" y="58833"/>
                    <a:pt x="16521" y="48977"/>
                    <a:pt x="34913" y="41085"/>
                  </a:cubicBezTo>
                  <a:lnTo>
                    <a:pt x="21710" y="1"/>
                  </a:lnTo>
                  <a:close/>
                </a:path>
              </a:pathLst>
            </a:custGeom>
            <a:solidFill>
              <a:srgbClr val="FEE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0"/>
            <p:cNvSpPr/>
            <p:nvPr/>
          </p:nvSpPr>
          <p:spPr>
            <a:xfrm>
              <a:off x="1317161" y="2319661"/>
              <a:ext cx="1067722" cy="1197834"/>
            </a:xfrm>
            <a:custGeom>
              <a:rect b="b" l="l" r="r" t="t"/>
              <a:pathLst>
                <a:path extrusionOk="0" fill="none" h="38721" w="34515">
                  <a:moveTo>
                    <a:pt x="1" y="0"/>
                  </a:moveTo>
                  <a:cubicBezTo>
                    <a:pt x="584" y="4207"/>
                    <a:pt x="6510" y="16182"/>
                    <a:pt x="12867" y="11177"/>
                  </a:cubicBezTo>
                  <a:cubicBezTo>
                    <a:pt x="17165" y="7769"/>
                    <a:pt x="10809" y="2918"/>
                    <a:pt x="9765" y="7063"/>
                  </a:cubicBezTo>
                  <a:cubicBezTo>
                    <a:pt x="6603" y="19314"/>
                    <a:pt x="34514" y="23061"/>
                    <a:pt x="30277" y="38721"/>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0"/>
            <p:cNvSpPr/>
            <p:nvPr/>
          </p:nvSpPr>
          <p:spPr>
            <a:xfrm>
              <a:off x="2225304" y="1212036"/>
              <a:ext cx="676363" cy="1864669"/>
            </a:xfrm>
            <a:custGeom>
              <a:rect b="b" l="l" r="r" t="t"/>
              <a:pathLst>
                <a:path extrusionOk="0" fill="none" h="60277" w="21864">
                  <a:moveTo>
                    <a:pt x="21249" y="0"/>
                  </a:moveTo>
                  <a:cubicBezTo>
                    <a:pt x="20789" y="3961"/>
                    <a:pt x="19499" y="26622"/>
                    <a:pt x="13911" y="26438"/>
                  </a:cubicBezTo>
                  <a:cubicBezTo>
                    <a:pt x="8568" y="26285"/>
                    <a:pt x="8905" y="16397"/>
                    <a:pt x="15169" y="19253"/>
                  </a:cubicBezTo>
                  <a:cubicBezTo>
                    <a:pt x="21863" y="22324"/>
                    <a:pt x="17503" y="32057"/>
                    <a:pt x="14862" y="36141"/>
                  </a:cubicBezTo>
                  <a:cubicBezTo>
                    <a:pt x="9182" y="44892"/>
                    <a:pt x="1290" y="48946"/>
                    <a:pt x="1" y="60276"/>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0"/>
            <p:cNvSpPr/>
            <p:nvPr/>
          </p:nvSpPr>
          <p:spPr>
            <a:xfrm>
              <a:off x="2075230" y="656321"/>
              <a:ext cx="995519" cy="3161248"/>
            </a:xfrm>
            <a:custGeom>
              <a:rect b="b" l="l" r="r" t="t"/>
              <a:pathLst>
                <a:path extrusionOk="0" fill="none" h="102190" w="32181">
                  <a:moveTo>
                    <a:pt x="24596" y="0"/>
                  </a:moveTo>
                  <a:cubicBezTo>
                    <a:pt x="31965" y="14893"/>
                    <a:pt x="32180" y="40164"/>
                    <a:pt x="23552" y="54381"/>
                  </a:cubicBezTo>
                  <a:cubicBezTo>
                    <a:pt x="16366" y="66202"/>
                    <a:pt x="0" y="87881"/>
                    <a:pt x="12006" y="102190"/>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0"/>
            <p:cNvSpPr/>
            <p:nvPr/>
          </p:nvSpPr>
          <p:spPr>
            <a:xfrm>
              <a:off x="1009404" y="1749684"/>
              <a:ext cx="1257662" cy="2044216"/>
            </a:xfrm>
            <a:custGeom>
              <a:rect b="b" l="l" r="r" t="t"/>
              <a:pathLst>
                <a:path extrusionOk="0" fill="none" h="66081" w="40655">
                  <a:moveTo>
                    <a:pt x="3009" y="1"/>
                  </a:moveTo>
                  <a:cubicBezTo>
                    <a:pt x="2395" y="6756"/>
                    <a:pt x="0" y="13696"/>
                    <a:pt x="2641" y="20175"/>
                  </a:cubicBezTo>
                  <a:cubicBezTo>
                    <a:pt x="5803" y="28097"/>
                    <a:pt x="13419" y="29571"/>
                    <a:pt x="19468" y="34545"/>
                  </a:cubicBezTo>
                  <a:cubicBezTo>
                    <a:pt x="26899" y="40686"/>
                    <a:pt x="28434" y="66080"/>
                    <a:pt x="40655" y="62457"/>
                  </a:cubicBezTo>
                </a:path>
              </a:pathLst>
            </a:custGeom>
            <a:noFill/>
            <a:ln cap="rnd" cmpd="sng" w="4600">
              <a:solidFill>
                <a:srgbClr val="553D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0"/>
            <p:cNvSpPr/>
            <p:nvPr/>
          </p:nvSpPr>
          <p:spPr>
            <a:xfrm>
              <a:off x="2829464" y="692981"/>
              <a:ext cx="75079" cy="64902"/>
            </a:xfrm>
            <a:custGeom>
              <a:rect b="b" l="l" r="r" t="t"/>
              <a:pathLst>
                <a:path extrusionOk="0" h="2098" w="2427">
                  <a:moveTo>
                    <a:pt x="968" y="0"/>
                  </a:moveTo>
                  <a:cubicBezTo>
                    <a:pt x="912" y="0"/>
                    <a:pt x="864" y="14"/>
                    <a:pt x="830" y="44"/>
                  </a:cubicBezTo>
                  <a:cubicBezTo>
                    <a:pt x="830" y="44"/>
                    <a:pt x="799" y="74"/>
                    <a:pt x="799" y="105"/>
                  </a:cubicBezTo>
                  <a:lnTo>
                    <a:pt x="646" y="105"/>
                  </a:lnTo>
                  <a:cubicBezTo>
                    <a:pt x="339" y="105"/>
                    <a:pt x="31" y="1180"/>
                    <a:pt x="1" y="1487"/>
                  </a:cubicBezTo>
                  <a:cubicBezTo>
                    <a:pt x="168" y="1887"/>
                    <a:pt x="543" y="2097"/>
                    <a:pt x="920" y="2097"/>
                  </a:cubicBezTo>
                  <a:cubicBezTo>
                    <a:pt x="1237" y="2097"/>
                    <a:pt x="1555" y="1949"/>
                    <a:pt x="1751" y="1640"/>
                  </a:cubicBezTo>
                  <a:cubicBezTo>
                    <a:pt x="1905" y="1640"/>
                    <a:pt x="2058" y="1579"/>
                    <a:pt x="2181" y="1487"/>
                  </a:cubicBezTo>
                  <a:cubicBezTo>
                    <a:pt x="2396" y="1272"/>
                    <a:pt x="2427" y="934"/>
                    <a:pt x="2212" y="688"/>
                  </a:cubicBezTo>
                  <a:cubicBezTo>
                    <a:pt x="2027" y="504"/>
                    <a:pt x="1319" y="0"/>
                    <a:pt x="9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0"/>
            <p:cNvSpPr/>
            <p:nvPr/>
          </p:nvSpPr>
          <p:spPr>
            <a:xfrm>
              <a:off x="2830423" y="692795"/>
              <a:ext cx="65582" cy="36689"/>
            </a:xfrm>
            <a:custGeom>
              <a:rect b="b" l="l" r="r" t="t"/>
              <a:pathLst>
                <a:path extrusionOk="0" h="1186" w="2120">
                  <a:moveTo>
                    <a:pt x="941" y="1"/>
                  </a:moveTo>
                  <a:cubicBezTo>
                    <a:pt x="882" y="1"/>
                    <a:pt x="833" y="16"/>
                    <a:pt x="799" y="50"/>
                  </a:cubicBezTo>
                  <a:cubicBezTo>
                    <a:pt x="768" y="50"/>
                    <a:pt x="768" y="80"/>
                    <a:pt x="737" y="111"/>
                  </a:cubicBezTo>
                  <a:lnTo>
                    <a:pt x="584" y="111"/>
                  </a:lnTo>
                  <a:cubicBezTo>
                    <a:pt x="338" y="111"/>
                    <a:pt x="123" y="756"/>
                    <a:pt x="0" y="1186"/>
                  </a:cubicBezTo>
                  <a:cubicBezTo>
                    <a:pt x="215" y="971"/>
                    <a:pt x="461" y="787"/>
                    <a:pt x="737" y="694"/>
                  </a:cubicBezTo>
                  <a:cubicBezTo>
                    <a:pt x="988" y="605"/>
                    <a:pt x="1259" y="557"/>
                    <a:pt x="1533" y="557"/>
                  </a:cubicBezTo>
                  <a:cubicBezTo>
                    <a:pt x="1729" y="557"/>
                    <a:pt x="1927" y="582"/>
                    <a:pt x="2119" y="633"/>
                  </a:cubicBezTo>
                  <a:cubicBezTo>
                    <a:pt x="1886" y="426"/>
                    <a:pt x="1261" y="1"/>
                    <a:pt x="941" y="1"/>
                  </a:cubicBezTo>
                  <a:close/>
                </a:path>
              </a:pathLst>
            </a:custGeom>
            <a:solidFill>
              <a:srgbClr val="E49B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0"/>
            <p:cNvSpPr/>
            <p:nvPr/>
          </p:nvSpPr>
          <p:spPr>
            <a:xfrm>
              <a:off x="2579651" y="300766"/>
              <a:ext cx="388513" cy="408218"/>
            </a:xfrm>
            <a:custGeom>
              <a:rect b="b" l="l" r="r" t="t"/>
              <a:pathLst>
                <a:path extrusionOk="0" h="13196" w="12559">
                  <a:moveTo>
                    <a:pt x="6049" y="0"/>
                  </a:moveTo>
                  <a:cubicBezTo>
                    <a:pt x="5455" y="0"/>
                    <a:pt x="4855" y="102"/>
                    <a:pt x="4268" y="316"/>
                  </a:cubicBezTo>
                  <a:cubicBezTo>
                    <a:pt x="1413" y="1330"/>
                    <a:pt x="0" y="4615"/>
                    <a:pt x="1105" y="7686"/>
                  </a:cubicBezTo>
                  <a:cubicBezTo>
                    <a:pt x="2095" y="10359"/>
                    <a:pt x="5109" y="13196"/>
                    <a:pt x="7757" y="13196"/>
                  </a:cubicBezTo>
                  <a:cubicBezTo>
                    <a:pt x="8150" y="13196"/>
                    <a:pt x="8535" y="13133"/>
                    <a:pt x="8905" y="12998"/>
                  </a:cubicBezTo>
                  <a:cubicBezTo>
                    <a:pt x="11730" y="11954"/>
                    <a:pt x="12559" y="6980"/>
                    <a:pt x="11453" y="3940"/>
                  </a:cubicBezTo>
                  <a:cubicBezTo>
                    <a:pt x="10551" y="1524"/>
                    <a:pt x="8349" y="0"/>
                    <a:pt x="60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0"/>
            <p:cNvSpPr/>
            <p:nvPr/>
          </p:nvSpPr>
          <p:spPr>
            <a:xfrm>
              <a:off x="2826123" y="1277591"/>
              <a:ext cx="79379" cy="62705"/>
            </a:xfrm>
            <a:custGeom>
              <a:rect b="b" l="l" r="r" t="t"/>
              <a:pathLst>
                <a:path extrusionOk="0" h="2027" w="2566">
                  <a:moveTo>
                    <a:pt x="1447" y="1"/>
                  </a:moveTo>
                  <a:cubicBezTo>
                    <a:pt x="1121" y="1"/>
                    <a:pt x="426" y="584"/>
                    <a:pt x="262" y="829"/>
                  </a:cubicBezTo>
                  <a:cubicBezTo>
                    <a:pt x="1" y="1207"/>
                    <a:pt x="289" y="1694"/>
                    <a:pt x="710" y="1694"/>
                  </a:cubicBezTo>
                  <a:cubicBezTo>
                    <a:pt x="735" y="1694"/>
                    <a:pt x="759" y="1692"/>
                    <a:pt x="784" y="1689"/>
                  </a:cubicBezTo>
                  <a:cubicBezTo>
                    <a:pt x="846" y="1842"/>
                    <a:pt x="999" y="1935"/>
                    <a:pt x="1153" y="1996"/>
                  </a:cubicBezTo>
                  <a:cubicBezTo>
                    <a:pt x="1283" y="1938"/>
                    <a:pt x="1427" y="1907"/>
                    <a:pt x="1572" y="1907"/>
                  </a:cubicBezTo>
                  <a:cubicBezTo>
                    <a:pt x="1734" y="1907"/>
                    <a:pt x="1897" y="1946"/>
                    <a:pt x="2043" y="2027"/>
                  </a:cubicBezTo>
                  <a:cubicBezTo>
                    <a:pt x="2350" y="1965"/>
                    <a:pt x="2565" y="1689"/>
                    <a:pt x="2535" y="1382"/>
                  </a:cubicBezTo>
                  <a:cubicBezTo>
                    <a:pt x="2475" y="1083"/>
                    <a:pt x="2096" y="59"/>
                    <a:pt x="1793" y="59"/>
                  </a:cubicBezTo>
                  <a:cubicBezTo>
                    <a:pt x="1784" y="59"/>
                    <a:pt x="1775" y="60"/>
                    <a:pt x="1767" y="61"/>
                  </a:cubicBezTo>
                  <a:cubicBezTo>
                    <a:pt x="1736" y="61"/>
                    <a:pt x="1705" y="61"/>
                    <a:pt x="1705" y="92"/>
                  </a:cubicBezTo>
                  <a:lnTo>
                    <a:pt x="1613" y="92"/>
                  </a:lnTo>
                  <a:cubicBezTo>
                    <a:pt x="1583" y="61"/>
                    <a:pt x="1583" y="31"/>
                    <a:pt x="1552" y="31"/>
                  </a:cubicBezTo>
                  <a:cubicBezTo>
                    <a:pt x="1524" y="10"/>
                    <a:pt x="1489" y="1"/>
                    <a:pt x="14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0"/>
            <p:cNvSpPr/>
            <p:nvPr/>
          </p:nvSpPr>
          <p:spPr>
            <a:xfrm>
              <a:off x="2743986" y="876652"/>
              <a:ext cx="379016" cy="413384"/>
            </a:xfrm>
            <a:custGeom>
              <a:rect b="b" l="l" r="r" t="t"/>
              <a:pathLst>
                <a:path extrusionOk="0" h="13363" w="12252">
                  <a:moveTo>
                    <a:pt x="6310" y="1"/>
                  </a:moveTo>
                  <a:cubicBezTo>
                    <a:pt x="3818" y="1"/>
                    <a:pt x="1483" y="1829"/>
                    <a:pt x="799" y="4516"/>
                  </a:cubicBezTo>
                  <a:cubicBezTo>
                    <a:pt x="0" y="7648"/>
                    <a:pt x="1321" y="12530"/>
                    <a:pt x="4238" y="13267"/>
                  </a:cubicBezTo>
                  <a:cubicBezTo>
                    <a:pt x="4496" y="13332"/>
                    <a:pt x="4758" y="13362"/>
                    <a:pt x="5023" y="13362"/>
                  </a:cubicBezTo>
                  <a:cubicBezTo>
                    <a:pt x="7773" y="13362"/>
                    <a:pt x="10725" y="10045"/>
                    <a:pt x="11454" y="7187"/>
                  </a:cubicBezTo>
                  <a:cubicBezTo>
                    <a:pt x="12252" y="4055"/>
                    <a:pt x="10471" y="923"/>
                    <a:pt x="7554" y="156"/>
                  </a:cubicBezTo>
                  <a:cubicBezTo>
                    <a:pt x="7139" y="51"/>
                    <a:pt x="6722" y="1"/>
                    <a:pt x="6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0"/>
            <p:cNvSpPr/>
            <p:nvPr/>
          </p:nvSpPr>
          <p:spPr>
            <a:xfrm>
              <a:off x="1048105" y="1810537"/>
              <a:ext cx="80988" cy="63633"/>
            </a:xfrm>
            <a:custGeom>
              <a:rect b="b" l="l" r="r" t="t"/>
              <a:pathLst>
                <a:path extrusionOk="0" h="2057" w="2618">
                  <a:moveTo>
                    <a:pt x="1503" y="1"/>
                  </a:moveTo>
                  <a:cubicBezTo>
                    <a:pt x="1173" y="1"/>
                    <a:pt x="448" y="609"/>
                    <a:pt x="284" y="828"/>
                  </a:cubicBezTo>
                  <a:cubicBezTo>
                    <a:pt x="0" y="1226"/>
                    <a:pt x="294" y="1729"/>
                    <a:pt x="729" y="1729"/>
                  </a:cubicBezTo>
                  <a:cubicBezTo>
                    <a:pt x="764" y="1729"/>
                    <a:pt x="800" y="1726"/>
                    <a:pt x="837" y="1719"/>
                  </a:cubicBezTo>
                  <a:cubicBezTo>
                    <a:pt x="1267" y="1841"/>
                    <a:pt x="1666" y="1934"/>
                    <a:pt x="2096" y="2056"/>
                  </a:cubicBezTo>
                  <a:cubicBezTo>
                    <a:pt x="2403" y="1995"/>
                    <a:pt x="2618" y="1719"/>
                    <a:pt x="2557" y="1412"/>
                  </a:cubicBezTo>
                  <a:cubicBezTo>
                    <a:pt x="2526" y="1109"/>
                    <a:pt x="2108" y="91"/>
                    <a:pt x="1802" y="91"/>
                  </a:cubicBezTo>
                  <a:cubicBezTo>
                    <a:pt x="1798" y="91"/>
                    <a:pt x="1793" y="91"/>
                    <a:pt x="1789" y="91"/>
                  </a:cubicBezTo>
                  <a:cubicBezTo>
                    <a:pt x="1758" y="91"/>
                    <a:pt x="1758" y="122"/>
                    <a:pt x="1728" y="122"/>
                  </a:cubicBezTo>
                  <a:cubicBezTo>
                    <a:pt x="1728" y="122"/>
                    <a:pt x="1697" y="91"/>
                    <a:pt x="1697" y="91"/>
                  </a:cubicBezTo>
                  <a:lnTo>
                    <a:pt x="1635" y="91"/>
                  </a:lnTo>
                  <a:cubicBezTo>
                    <a:pt x="1635" y="91"/>
                    <a:pt x="1605" y="60"/>
                    <a:pt x="1605" y="30"/>
                  </a:cubicBezTo>
                  <a:cubicBezTo>
                    <a:pt x="1578" y="10"/>
                    <a:pt x="1543" y="1"/>
                    <a:pt x="150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0"/>
            <p:cNvSpPr/>
            <p:nvPr/>
          </p:nvSpPr>
          <p:spPr>
            <a:xfrm>
              <a:off x="1062584" y="1810722"/>
              <a:ext cx="64623" cy="41608"/>
            </a:xfrm>
            <a:custGeom>
              <a:rect b="b" l="l" r="r" t="t"/>
              <a:pathLst>
                <a:path extrusionOk="0" h="1345" w="2089">
                  <a:moveTo>
                    <a:pt x="1018" y="1"/>
                  </a:moveTo>
                  <a:cubicBezTo>
                    <a:pt x="777" y="1"/>
                    <a:pt x="295" y="339"/>
                    <a:pt x="1" y="607"/>
                  </a:cubicBezTo>
                  <a:cubicBezTo>
                    <a:pt x="154" y="561"/>
                    <a:pt x="308" y="538"/>
                    <a:pt x="457" y="538"/>
                  </a:cubicBezTo>
                  <a:cubicBezTo>
                    <a:pt x="607" y="538"/>
                    <a:pt x="753" y="561"/>
                    <a:pt x="891" y="607"/>
                  </a:cubicBezTo>
                  <a:cubicBezTo>
                    <a:pt x="1352" y="699"/>
                    <a:pt x="1782" y="976"/>
                    <a:pt x="2089" y="1344"/>
                  </a:cubicBezTo>
                  <a:cubicBezTo>
                    <a:pt x="1998" y="952"/>
                    <a:pt x="1611" y="84"/>
                    <a:pt x="1335" y="84"/>
                  </a:cubicBezTo>
                  <a:cubicBezTo>
                    <a:pt x="1330" y="84"/>
                    <a:pt x="1326" y="85"/>
                    <a:pt x="1321" y="85"/>
                  </a:cubicBezTo>
                  <a:cubicBezTo>
                    <a:pt x="1290" y="85"/>
                    <a:pt x="1260" y="116"/>
                    <a:pt x="1229" y="116"/>
                  </a:cubicBezTo>
                  <a:cubicBezTo>
                    <a:pt x="1229" y="116"/>
                    <a:pt x="1229" y="85"/>
                    <a:pt x="1198" y="85"/>
                  </a:cubicBezTo>
                  <a:lnTo>
                    <a:pt x="1137" y="85"/>
                  </a:lnTo>
                  <a:cubicBezTo>
                    <a:pt x="1137" y="85"/>
                    <a:pt x="1137" y="54"/>
                    <a:pt x="1106" y="24"/>
                  </a:cubicBezTo>
                  <a:cubicBezTo>
                    <a:pt x="1083" y="8"/>
                    <a:pt x="1053" y="1"/>
                    <a:pt x="1018" y="1"/>
                  </a:cubicBezTo>
                  <a:close/>
                </a:path>
              </a:pathLst>
            </a:custGeom>
            <a:solidFill>
              <a:srgbClr val="C231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0"/>
            <p:cNvSpPr/>
            <p:nvPr/>
          </p:nvSpPr>
          <p:spPr>
            <a:xfrm>
              <a:off x="966650" y="1410464"/>
              <a:ext cx="379016" cy="413446"/>
            </a:xfrm>
            <a:custGeom>
              <a:rect b="b" l="l" r="r" t="t"/>
              <a:pathLst>
                <a:path extrusionOk="0" h="13365" w="12252">
                  <a:moveTo>
                    <a:pt x="6317" y="1"/>
                  </a:moveTo>
                  <a:cubicBezTo>
                    <a:pt x="3811" y="1"/>
                    <a:pt x="1482" y="1809"/>
                    <a:pt x="799" y="4518"/>
                  </a:cubicBezTo>
                  <a:cubicBezTo>
                    <a:pt x="0" y="7650"/>
                    <a:pt x="1321" y="12532"/>
                    <a:pt x="4268" y="13269"/>
                  </a:cubicBezTo>
                  <a:cubicBezTo>
                    <a:pt x="4526" y="13334"/>
                    <a:pt x="4788" y="13365"/>
                    <a:pt x="5051" y="13365"/>
                  </a:cubicBezTo>
                  <a:cubicBezTo>
                    <a:pt x="7777" y="13365"/>
                    <a:pt x="10726" y="10073"/>
                    <a:pt x="11454" y="7189"/>
                  </a:cubicBezTo>
                  <a:cubicBezTo>
                    <a:pt x="12252" y="4057"/>
                    <a:pt x="10502" y="894"/>
                    <a:pt x="7585" y="157"/>
                  </a:cubicBezTo>
                  <a:cubicBezTo>
                    <a:pt x="7162" y="52"/>
                    <a:pt x="6737" y="1"/>
                    <a:pt x="63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0"/>
            <p:cNvSpPr/>
            <p:nvPr/>
          </p:nvSpPr>
          <p:spPr>
            <a:xfrm>
              <a:off x="1302930" y="2378657"/>
              <a:ext cx="78853" cy="62953"/>
            </a:xfrm>
            <a:custGeom>
              <a:rect b="b" l="l" r="r" t="t"/>
              <a:pathLst>
                <a:path extrusionOk="0" h="2035" w="2549">
                  <a:moveTo>
                    <a:pt x="1236" y="1"/>
                  </a:moveTo>
                  <a:cubicBezTo>
                    <a:pt x="1198" y="1"/>
                    <a:pt x="1164" y="9"/>
                    <a:pt x="1136" y="28"/>
                  </a:cubicBezTo>
                  <a:cubicBezTo>
                    <a:pt x="1136" y="28"/>
                    <a:pt x="1106" y="59"/>
                    <a:pt x="1106" y="89"/>
                  </a:cubicBezTo>
                  <a:cubicBezTo>
                    <a:pt x="1090" y="74"/>
                    <a:pt x="1083" y="66"/>
                    <a:pt x="1075" y="66"/>
                  </a:cubicBezTo>
                  <a:cubicBezTo>
                    <a:pt x="1067" y="66"/>
                    <a:pt x="1060" y="74"/>
                    <a:pt x="1044" y="89"/>
                  </a:cubicBezTo>
                  <a:lnTo>
                    <a:pt x="1014" y="89"/>
                  </a:lnTo>
                  <a:cubicBezTo>
                    <a:pt x="983" y="89"/>
                    <a:pt x="952" y="59"/>
                    <a:pt x="952" y="59"/>
                  </a:cubicBezTo>
                  <a:cubicBezTo>
                    <a:pt x="943" y="57"/>
                    <a:pt x="934" y="56"/>
                    <a:pt x="925" y="56"/>
                  </a:cubicBezTo>
                  <a:cubicBezTo>
                    <a:pt x="617" y="56"/>
                    <a:pt x="151" y="1020"/>
                    <a:pt x="62" y="1318"/>
                  </a:cubicBezTo>
                  <a:cubicBezTo>
                    <a:pt x="0" y="1625"/>
                    <a:pt x="184" y="1932"/>
                    <a:pt x="492" y="1993"/>
                  </a:cubicBezTo>
                  <a:cubicBezTo>
                    <a:pt x="530" y="2001"/>
                    <a:pt x="568" y="2005"/>
                    <a:pt x="606" y="2005"/>
                  </a:cubicBezTo>
                  <a:cubicBezTo>
                    <a:pt x="720" y="2005"/>
                    <a:pt x="829" y="1970"/>
                    <a:pt x="921" y="1901"/>
                  </a:cubicBezTo>
                  <a:cubicBezTo>
                    <a:pt x="1015" y="1995"/>
                    <a:pt x="1145" y="2035"/>
                    <a:pt x="1269" y="2035"/>
                  </a:cubicBezTo>
                  <a:cubicBezTo>
                    <a:pt x="1308" y="2035"/>
                    <a:pt x="1346" y="2031"/>
                    <a:pt x="1382" y="2024"/>
                  </a:cubicBezTo>
                  <a:cubicBezTo>
                    <a:pt x="1536" y="1993"/>
                    <a:pt x="1689" y="1901"/>
                    <a:pt x="1781" y="1778"/>
                  </a:cubicBezTo>
                  <a:cubicBezTo>
                    <a:pt x="1814" y="1786"/>
                    <a:pt x="1851" y="1790"/>
                    <a:pt x="1891" y="1790"/>
                  </a:cubicBezTo>
                  <a:cubicBezTo>
                    <a:pt x="1998" y="1790"/>
                    <a:pt x="2121" y="1762"/>
                    <a:pt x="2211" y="1717"/>
                  </a:cubicBezTo>
                  <a:cubicBezTo>
                    <a:pt x="2487" y="1533"/>
                    <a:pt x="2549" y="1195"/>
                    <a:pt x="2395" y="918"/>
                  </a:cubicBezTo>
                  <a:cubicBezTo>
                    <a:pt x="2230" y="670"/>
                    <a:pt x="1569" y="1"/>
                    <a:pt x="12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0"/>
            <p:cNvSpPr/>
            <p:nvPr/>
          </p:nvSpPr>
          <p:spPr>
            <a:xfrm>
              <a:off x="1308622" y="2378812"/>
              <a:ext cx="66510" cy="32080"/>
            </a:xfrm>
            <a:custGeom>
              <a:rect b="b" l="l" r="r" t="t"/>
              <a:pathLst>
                <a:path extrusionOk="0" h="1037" w="2150">
                  <a:moveTo>
                    <a:pt x="1040" y="1"/>
                  </a:moveTo>
                  <a:cubicBezTo>
                    <a:pt x="1006" y="1"/>
                    <a:pt x="977" y="8"/>
                    <a:pt x="952" y="23"/>
                  </a:cubicBezTo>
                  <a:cubicBezTo>
                    <a:pt x="952" y="23"/>
                    <a:pt x="922" y="54"/>
                    <a:pt x="922" y="84"/>
                  </a:cubicBezTo>
                  <a:cubicBezTo>
                    <a:pt x="906" y="69"/>
                    <a:pt x="899" y="61"/>
                    <a:pt x="891" y="61"/>
                  </a:cubicBezTo>
                  <a:cubicBezTo>
                    <a:pt x="883" y="61"/>
                    <a:pt x="876" y="69"/>
                    <a:pt x="860" y="84"/>
                  </a:cubicBezTo>
                  <a:lnTo>
                    <a:pt x="830" y="84"/>
                  </a:lnTo>
                  <a:cubicBezTo>
                    <a:pt x="799" y="84"/>
                    <a:pt x="768" y="54"/>
                    <a:pt x="768" y="54"/>
                  </a:cubicBezTo>
                  <a:cubicBezTo>
                    <a:pt x="757" y="51"/>
                    <a:pt x="745" y="49"/>
                    <a:pt x="733" y="49"/>
                  </a:cubicBezTo>
                  <a:cubicBezTo>
                    <a:pt x="488" y="49"/>
                    <a:pt x="147" y="626"/>
                    <a:pt x="0" y="1036"/>
                  </a:cubicBezTo>
                  <a:cubicBezTo>
                    <a:pt x="215" y="821"/>
                    <a:pt x="492" y="698"/>
                    <a:pt x="799" y="668"/>
                  </a:cubicBezTo>
                  <a:cubicBezTo>
                    <a:pt x="937" y="640"/>
                    <a:pt x="1075" y="626"/>
                    <a:pt x="1213" y="626"/>
                  </a:cubicBezTo>
                  <a:cubicBezTo>
                    <a:pt x="1533" y="626"/>
                    <a:pt x="1849" y="702"/>
                    <a:pt x="2150" y="852"/>
                  </a:cubicBezTo>
                  <a:cubicBezTo>
                    <a:pt x="1956" y="576"/>
                    <a:pt x="1340" y="1"/>
                    <a:pt x="1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0"/>
            <p:cNvSpPr/>
            <p:nvPr/>
          </p:nvSpPr>
          <p:spPr>
            <a:xfrm>
              <a:off x="1111989" y="1973635"/>
              <a:ext cx="369519" cy="415735"/>
            </a:xfrm>
            <a:custGeom>
              <a:rect b="b" l="l" r="r" t="t"/>
              <a:pathLst>
                <a:path extrusionOk="0" h="13439" w="11945">
                  <a:moveTo>
                    <a:pt x="5848" y="1"/>
                  </a:moveTo>
                  <a:cubicBezTo>
                    <a:pt x="5569" y="1"/>
                    <a:pt x="5288" y="23"/>
                    <a:pt x="5005" y="70"/>
                  </a:cubicBezTo>
                  <a:cubicBezTo>
                    <a:pt x="1996" y="592"/>
                    <a:pt x="0" y="3570"/>
                    <a:pt x="553" y="6795"/>
                  </a:cubicBezTo>
                  <a:cubicBezTo>
                    <a:pt x="1103" y="9803"/>
                    <a:pt x="3914" y="13438"/>
                    <a:pt x="6754" y="13438"/>
                  </a:cubicBezTo>
                  <a:cubicBezTo>
                    <a:pt x="6929" y="13438"/>
                    <a:pt x="7103" y="13425"/>
                    <a:pt x="7278" y="13396"/>
                  </a:cubicBezTo>
                  <a:cubicBezTo>
                    <a:pt x="10256" y="12905"/>
                    <a:pt x="11945" y="8146"/>
                    <a:pt x="11392" y="4952"/>
                  </a:cubicBezTo>
                  <a:cubicBezTo>
                    <a:pt x="10920" y="2061"/>
                    <a:pt x="8510" y="1"/>
                    <a:pt x="58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0"/>
            <p:cNvSpPr/>
            <p:nvPr/>
          </p:nvSpPr>
          <p:spPr>
            <a:xfrm>
              <a:off x="1177544" y="1069542"/>
              <a:ext cx="38947" cy="38978"/>
            </a:xfrm>
            <a:custGeom>
              <a:rect b="b" l="l" r="r" t="t"/>
              <a:pathLst>
                <a:path extrusionOk="0" h="1260" w="1259">
                  <a:moveTo>
                    <a:pt x="645" y="0"/>
                  </a:moveTo>
                  <a:cubicBezTo>
                    <a:pt x="276" y="0"/>
                    <a:pt x="0" y="277"/>
                    <a:pt x="0" y="615"/>
                  </a:cubicBezTo>
                  <a:cubicBezTo>
                    <a:pt x="0" y="983"/>
                    <a:pt x="276" y="1259"/>
                    <a:pt x="645" y="1259"/>
                  </a:cubicBezTo>
                  <a:cubicBezTo>
                    <a:pt x="983" y="1259"/>
                    <a:pt x="1259" y="983"/>
                    <a:pt x="1259" y="615"/>
                  </a:cubicBezTo>
                  <a:cubicBezTo>
                    <a:pt x="1259" y="277"/>
                    <a:pt x="983" y="0"/>
                    <a:pt x="6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0"/>
            <p:cNvSpPr/>
            <p:nvPr/>
          </p:nvSpPr>
          <p:spPr>
            <a:xfrm>
              <a:off x="993255" y="876714"/>
              <a:ext cx="164358" cy="140692"/>
            </a:xfrm>
            <a:custGeom>
              <a:rect b="b" l="l" r="r" t="t"/>
              <a:pathLst>
                <a:path extrusionOk="0" h="4548" w="5313">
                  <a:moveTo>
                    <a:pt x="3040" y="0"/>
                  </a:moveTo>
                  <a:cubicBezTo>
                    <a:pt x="1013" y="0"/>
                    <a:pt x="0" y="2457"/>
                    <a:pt x="1413" y="3869"/>
                  </a:cubicBezTo>
                  <a:cubicBezTo>
                    <a:pt x="1881" y="4338"/>
                    <a:pt x="2457" y="4547"/>
                    <a:pt x="3020" y="4547"/>
                  </a:cubicBezTo>
                  <a:cubicBezTo>
                    <a:pt x="4192" y="4547"/>
                    <a:pt x="5312" y="3641"/>
                    <a:pt x="5312" y="2272"/>
                  </a:cubicBezTo>
                  <a:cubicBezTo>
                    <a:pt x="5312" y="1013"/>
                    <a:pt x="4299" y="0"/>
                    <a:pt x="30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0"/>
            <p:cNvSpPr/>
            <p:nvPr/>
          </p:nvSpPr>
          <p:spPr>
            <a:xfrm>
              <a:off x="1157590" y="640172"/>
              <a:ext cx="19953" cy="20912"/>
            </a:xfrm>
            <a:custGeom>
              <a:rect b="b" l="l" r="r" t="t"/>
              <a:pathLst>
                <a:path extrusionOk="0" h="676" w="645">
                  <a:moveTo>
                    <a:pt x="338" y="0"/>
                  </a:moveTo>
                  <a:cubicBezTo>
                    <a:pt x="154" y="0"/>
                    <a:pt x="0" y="154"/>
                    <a:pt x="0" y="338"/>
                  </a:cubicBezTo>
                  <a:cubicBezTo>
                    <a:pt x="0" y="522"/>
                    <a:pt x="154" y="676"/>
                    <a:pt x="338" y="676"/>
                  </a:cubicBezTo>
                  <a:cubicBezTo>
                    <a:pt x="491" y="676"/>
                    <a:pt x="645" y="522"/>
                    <a:pt x="645" y="338"/>
                  </a:cubicBezTo>
                  <a:cubicBezTo>
                    <a:pt x="645" y="154"/>
                    <a:pt x="491" y="0"/>
                    <a:pt x="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0"/>
            <p:cNvSpPr/>
            <p:nvPr/>
          </p:nvSpPr>
          <p:spPr>
            <a:xfrm>
              <a:off x="997029" y="379871"/>
              <a:ext cx="134938" cy="115418"/>
            </a:xfrm>
            <a:custGeom>
              <a:rect b="b" l="l" r="r" t="t"/>
              <a:pathLst>
                <a:path extrusionOk="0" h="3731" w="4362">
                  <a:moveTo>
                    <a:pt x="2488" y="1"/>
                  </a:moveTo>
                  <a:cubicBezTo>
                    <a:pt x="830" y="1"/>
                    <a:pt x="1" y="1997"/>
                    <a:pt x="1168" y="3164"/>
                  </a:cubicBezTo>
                  <a:cubicBezTo>
                    <a:pt x="1559" y="3555"/>
                    <a:pt x="2036" y="3730"/>
                    <a:pt x="2501" y="3730"/>
                  </a:cubicBezTo>
                  <a:cubicBezTo>
                    <a:pt x="3457" y="3730"/>
                    <a:pt x="4361" y="2990"/>
                    <a:pt x="4361" y="1874"/>
                  </a:cubicBezTo>
                  <a:cubicBezTo>
                    <a:pt x="4361" y="830"/>
                    <a:pt x="3532" y="1"/>
                    <a:pt x="2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0"/>
            <p:cNvSpPr/>
            <p:nvPr/>
          </p:nvSpPr>
          <p:spPr>
            <a:xfrm>
              <a:off x="1250678" y="318153"/>
              <a:ext cx="44670" cy="44670"/>
            </a:xfrm>
            <a:custGeom>
              <a:rect b="b" l="l" r="r" t="t"/>
              <a:pathLst>
                <a:path extrusionOk="0" h="1444" w="1444">
                  <a:moveTo>
                    <a:pt x="707" y="0"/>
                  </a:moveTo>
                  <a:cubicBezTo>
                    <a:pt x="307" y="0"/>
                    <a:pt x="0" y="307"/>
                    <a:pt x="0" y="706"/>
                  </a:cubicBezTo>
                  <a:cubicBezTo>
                    <a:pt x="0" y="1105"/>
                    <a:pt x="307" y="1443"/>
                    <a:pt x="707" y="1443"/>
                  </a:cubicBezTo>
                  <a:cubicBezTo>
                    <a:pt x="1106" y="1443"/>
                    <a:pt x="1444" y="1105"/>
                    <a:pt x="1444" y="706"/>
                  </a:cubicBezTo>
                  <a:cubicBezTo>
                    <a:pt x="1444" y="307"/>
                    <a:pt x="1106" y="0"/>
                    <a:pt x="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0"/>
            <p:cNvSpPr/>
            <p:nvPr/>
          </p:nvSpPr>
          <p:spPr>
            <a:xfrm>
              <a:off x="2446531" y="263085"/>
              <a:ext cx="138836" cy="115635"/>
            </a:xfrm>
            <a:custGeom>
              <a:rect b="b" l="l" r="r" t="t"/>
              <a:pathLst>
                <a:path extrusionOk="0" h="3738" w="4488">
                  <a:moveTo>
                    <a:pt x="2116" y="1"/>
                  </a:moveTo>
                  <a:cubicBezTo>
                    <a:pt x="994" y="1"/>
                    <a:pt x="0" y="1058"/>
                    <a:pt x="311" y="2302"/>
                  </a:cubicBezTo>
                  <a:cubicBezTo>
                    <a:pt x="494" y="3165"/>
                    <a:pt x="1256" y="3738"/>
                    <a:pt x="2103" y="3738"/>
                  </a:cubicBezTo>
                  <a:cubicBezTo>
                    <a:pt x="2251" y="3738"/>
                    <a:pt x="2402" y="3720"/>
                    <a:pt x="2553" y="3684"/>
                  </a:cubicBezTo>
                  <a:cubicBezTo>
                    <a:pt x="4150" y="3285"/>
                    <a:pt x="4487" y="1135"/>
                    <a:pt x="3075" y="275"/>
                  </a:cubicBezTo>
                  <a:cubicBezTo>
                    <a:pt x="2763" y="86"/>
                    <a:pt x="2434" y="1"/>
                    <a:pt x="21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0"/>
            <p:cNvSpPr/>
            <p:nvPr/>
          </p:nvSpPr>
          <p:spPr>
            <a:xfrm>
              <a:off x="2401859" y="393483"/>
              <a:ext cx="51600" cy="45010"/>
            </a:xfrm>
            <a:custGeom>
              <a:rect b="b" l="l" r="r" t="t"/>
              <a:pathLst>
                <a:path extrusionOk="0" h="1455" w="1668">
                  <a:moveTo>
                    <a:pt x="857" y="1"/>
                  </a:moveTo>
                  <a:cubicBezTo>
                    <a:pt x="432" y="1"/>
                    <a:pt x="1" y="349"/>
                    <a:pt x="128" y="912"/>
                  </a:cubicBezTo>
                  <a:cubicBezTo>
                    <a:pt x="228" y="1288"/>
                    <a:pt x="518" y="1455"/>
                    <a:pt x="812" y="1455"/>
                  </a:cubicBezTo>
                  <a:cubicBezTo>
                    <a:pt x="1236" y="1455"/>
                    <a:pt x="1667" y="1106"/>
                    <a:pt x="1540" y="544"/>
                  </a:cubicBezTo>
                  <a:cubicBezTo>
                    <a:pt x="1440" y="167"/>
                    <a:pt x="1150"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0"/>
            <p:cNvSpPr/>
            <p:nvPr/>
          </p:nvSpPr>
          <p:spPr>
            <a:xfrm>
              <a:off x="2208227" y="325732"/>
              <a:ext cx="28522" cy="23727"/>
            </a:xfrm>
            <a:custGeom>
              <a:rect b="b" l="l" r="r" t="t"/>
              <a:pathLst>
                <a:path extrusionOk="0" h="767" w="922">
                  <a:moveTo>
                    <a:pt x="522" y="1"/>
                  </a:moveTo>
                  <a:cubicBezTo>
                    <a:pt x="184" y="1"/>
                    <a:pt x="0" y="431"/>
                    <a:pt x="246" y="646"/>
                  </a:cubicBezTo>
                  <a:cubicBezTo>
                    <a:pt x="329" y="729"/>
                    <a:pt x="433" y="766"/>
                    <a:pt x="535" y="766"/>
                  </a:cubicBezTo>
                  <a:cubicBezTo>
                    <a:pt x="733" y="766"/>
                    <a:pt x="921" y="623"/>
                    <a:pt x="921" y="400"/>
                  </a:cubicBezTo>
                  <a:cubicBezTo>
                    <a:pt x="921" y="185"/>
                    <a:pt x="737" y="1"/>
                    <a:pt x="5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0"/>
            <p:cNvSpPr/>
            <p:nvPr/>
          </p:nvSpPr>
          <p:spPr>
            <a:xfrm>
              <a:off x="2989065" y="757948"/>
              <a:ext cx="27563" cy="23727"/>
            </a:xfrm>
            <a:custGeom>
              <a:rect b="b" l="l" r="r" t="t"/>
              <a:pathLst>
                <a:path extrusionOk="0" h="767" w="891">
                  <a:moveTo>
                    <a:pt x="522" y="1"/>
                  </a:moveTo>
                  <a:cubicBezTo>
                    <a:pt x="154" y="1"/>
                    <a:pt x="0" y="400"/>
                    <a:pt x="246" y="646"/>
                  </a:cubicBezTo>
                  <a:cubicBezTo>
                    <a:pt x="329" y="729"/>
                    <a:pt x="430" y="766"/>
                    <a:pt x="527" y="766"/>
                  </a:cubicBezTo>
                  <a:cubicBezTo>
                    <a:pt x="716" y="766"/>
                    <a:pt x="891" y="624"/>
                    <a:pt x="891" y="400"/>
                  </a:cubicBezTo>
                  <a:cubicBezTo>
                    <a:pt x="891" y="185"/>
                    <a:pt x="707" y="1"/>
                    <a:pt x="5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0"/>
            <p:cNvSpPr/>
            <p:nvPr/>
          </p:nvSpPr>
          <p:spPr>
            <a:xfrm>
              <a:off x="2940619" y="4222450"/>
              <a:ext cx="54879" cy="45010"/>
            </a:xfrm>
            <a:custGeom>
              <a:rect b="b" l="l" r="r" t="t"/>
              <a:pathLst>
                <a:path extrusionOk="0" h="1455" w="1774">
                  <a:moveTo>
                    <a:pt x="878" y="1"/>
                  </a:moveTo>
                  <a:cubicBezTo>
                    <a:pt x="780" y="1"/>
                    <a:pt x="680" y="20"/>
                    <a:pt x="584" y="60"/>
                  </a:cubicBezTo>
                  <a:cubicBezTo>
                    <a:pt x="0" y="336"/>
                    <a:pt x="31" y="1165"/>
                    <a:pt x="645" y="1411"/>
                  </a:cubicBezTo>
                  <a:cubicBezTo>
                    <a:pt x="727" y="1441"/>
                    <a:pt x="808" y="1455"/>
                    <a:pt x="887" y="1455"/>
                  </a:cubicBezTo>
                  <a:cubicBezTo>
                    <a:pt x="1375" y="1455"/>
                    <a:pt x="1773" y="930"/>
                    <a:pt x="1536" y="428"/>
                  </a:cubicBezTo>
                  <a:cubicBezTo>
                    <a:pt x="1422" y="156"/>
                    <a:pt x="1157" y="1"/>
                    <a:pt x="8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0"/>
            <p:cNvSpPr/>
            <p:nvPr/>
          </p:nvSpPr>
          <p:spPr>
            <a:xfrm>
              <a:off x="2823771" y="4176633"/>
              <a:ext cx="29729" cy="23789"/>
            </a:xfrm>
            <a:custGeom>
              <a:rect b="b" l="l" r="r" t="t"/>
              <a:pathLst>
                <a:path extrusionOk="0" h="769" w="961">
                  <a:moveTo>
                    <a:pt x="490" y="0"/>
                  </a:moveTo>
                  <a:cubicBezTo>
                    <a:pt x="439" y="0"/>
                    <a:pt x="388" y="12"/>
                    <a:pt x="338" y="36"/>
                  </a:cubicBezTo>
                  <a:cubicBezTo>
                    <a:pt x="1" y="159"/>
                    <a:pt x="1" y="620"/>
                    <a:pt x="338" y="743"/>
                  </a:cubicBezTo>
                  <a:cubicBezTo>
                    <a:pt x="387" y="760"/>
                    <a:pt x="435" y="768"/>
                    <a:pt x="481" y="768"/>
                  </a:cubicBezTo>
                  <a:cubicBezTo>
                    <a:pt x="755" y="768"/>
                    <a:pt x="961" y="483"/>
                    <a:pt x="830" y="221"/>
                  </a:cubicBezTo>
                  <a:cubicBezTo>
                    <a:pt x="762" y="86"/>
                    <a:pt x="629" y="0"/>
                    <a:pt x="4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0"/>
            <p:cNvSpPr/>
            <p:nvPr/>
          </p:nvSpPr>
          <p:spPr>
            <a:xfrm>
              <a:off x="3058394" y="4071572"/>
              <a:ext cx="29883" cy="24036"/>
            </a:xfrm>
            <a:custGeom>
              <a:rect b="b" l="l" r="r" t="t"/>
              <a:pathLst>
                <a:path extrusionOk="0" h="777" w="966">
                  <a:moveTo>
                    <a:pt x="480" y="1"/>
                  </a:moveTo>
                  <a:cubicBezTo>
                    <a:pt x="433" y="1"/>
                    <a:pt x="385" y="9"/>
                    <a:pt x="339" y="24"/>
                  </a:cubicBezTo>
                  <a:cubicBezTo>
                    <a:pt x="1" y="177"/>
                    <a:pt x="1" y="638"/>
                    <a:pt x="339" y="761"/>
                  </a:cubicBezTo>
                  <a:cubicBezTo>
                    <a:pt x="377" y="771"/>
                    <a:pt x="415" y="776"/>
                    <a:pt x="452" y="776"/>
                  </a:cubicBezTo>
                  <a:cubicBezTo>
                    <a:pt x="741" y="776"/>
                    <a:pt x="966" y="480"/>
                    <a:pt x="830" y="208"/>
                  </a:cubicBezTo>
                  <a:cubicBezTo>
                    <a:pt x="761" y="70"/>
                    <a:pt x="623" y="1"/>
                    <a:pt x="4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0"/>
            <p:cNvSpPr/>
            <p:nvPr/>
          </p:nvSpPr>
          <p:spPr>
            <a:xfrm>
              <a:off x="2920665" y="2278886"/>
              <a:ext cx="54755" cy="44423"/>
            </a:xfrm>
            <a:custGeom>
              <a:rect b="b" l="l" r="r" t="t"/>
              <a:pathLst>
                <a:path extrusionOk="0" h="1436" w="1770">
                  <a:moveTo>
                    <a:pt x="860" y="0"/>
                  </a:moveTo>
                  <a:cubicBezTo>
                    <a:pt x="766" y="0"/>
                    <a:pt x="672" y="20"/>
                    <a:pt x="584" y="60"/>
                  </a:cubicBezTo>
                  <a:cubicBezTo>
                    <a:pt x="1" y="336"/>
                    <a:pt x="31" y="1165"/>
                    <a:pt x="645" y="1380"/>
                  </a:cubicBezTo>
                  <a:cubicBezTo>
                    <a:pt x="736" y="1418"/>
                    <a:pt x="827" y="1435"/>
                    <a:pt x="914" y="1435"/>
                  </a:cubicBezTo>
                  <a:cubicBezTo>
                    <a:pt x="1389" y="1435"/>
                    <a:pt x="1769" y="921"/>
                    <a:pt x="1536" y="428"/>
                  </a:cubicBezTo>
                  <a:cubicBezTo>
                    <a:pt x="1400" y="155"/>
                    <a:pt x="1129" y="0"/>
                    <a:pt x="8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0"/>
            <p:cNvSpPr/>
            <p:nvPr/>
          </p:nvSpPr>
          <p:spPr>
            <a:xfrm>
              <a:off x="2590726" y="2162224"/>
              <a:ext cx="23480" cy="17911"/>
            </a:xfrm>
            <a:custGeom>
              <a:rect b="b" l="l" r="r" t="t"/>
              <a:pathLst>
                <a:path extrusionOk="0" h="579" w="759">
                  <a:moveTo>
                    <a:pt x="423" y="0"/>
                  </a:moveTo>
                  <a:cubicBezTo>
                    <a:pt x="208" y="0"/>
                    <a:pt x="0" y="185"/>
                    <a:pt x="41" y="453"/>
                  </a:cubicBezTo>
                  <a:cubicBezTo>
                    <a:pt x="119" y="540"/>
                    <a:pt x="221" y="578"/>
                    <a:pt x="322" y="578"/>
                  </a:cubicBezTo>
                  <a:cubicBezTo>
                    <a:pt x="542" y="578"/>
                    <a:pt x="759" y="398"/>
                    <a:pt x="717" y="146"/>
                  </a:cubicBezTo>
                  <a:cubicBezTo>
                    <a:pt x="636" y="45"/>
                    <a:pt x="528" y="0"/>
                    <a:pt x="4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0"/>
            <p:cNvSpPr/>
            <p:nvPr/>
          </p:nvSpPr>
          <p:spPr>
            <a:xfrm>
              <a:off x="3039399" y="2128008"/>
              <a:ext cx="28800" cy="23387"/>
            </a:xfrm>
            <a:custGeom>
              <a:rect b="b" l="l" r="r" t="t"/>
              <a:pathLst>
                <a:path extrusionOk="0" h="756" w="931">
                  <a:moveTo>
                    <a:pt x="449" y="1"/>
                  </a:moveTo>
                  <a:cubicBezTo>
                    <a:pt x="402" y="1"/>
                    <a:pt x="354" y="8"/>
                    <a:pt x="308" y="24"/>
                  </a:cubicBezTo>
                  <a:cubicBezTo>
                    <a:pt x="1" y="177"/>
                    <a:pt x="1" y="607"/>
                    <a:pt x="339" y="730"/>
                  </a:cubicBezTo>
                  <a:cubicBezTo>
                    <a:pt x="383" y="748"/>
                    <a:pt x="427" y="756"/>
                    <a:pt x="470" y="756"/>
                  </a:cubicBezTo>
                  <a:cubicBezTo>
                    <a:pt x="725" y="756"/>
                    <a:pt x="930" y="471"/>
                    <a:pt x="799" y="208"/>
                  </a:cubicBezTo>
                  <a:cubicBezTo>
                    <a:pt x="730" y="70"/>
                    <a:pt x="592" y="1"/>
                    <a:pt x="4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0"/>
            <p:cNvSpPr/>
            <p:nvPr/>
          </p:nvSpPr>
          <p:spPr>
            <a:xfrm>
              <a:off x="1006527" y="3956643"/>
              <a:ext cx="29883" cy="24006"/>
            </a:xfrm>
            <a:custGeom>
              <a:rect b="b" l="l" r="r" t="t"/>
              <a:pathLst>
                <a:path extrusionOk="0" h="776" w="966">
                  <a:moveTo>
                    <a:pt x="480" y="0"/>
                  </a:moveTo>
                  <a:cubicBezTo>
                    <a:pt x="433" y="0"/>
                    <a:pt x="385" y="8"/>
                    <a:pt x="339" y="23"/>
                  </a:cubicBezTo>
                  <a:cubicBezTo>
                    <a:pt x="1" y="177"/>
                    <a:pt x="1" y="638"/>
                    <a:pt x="339" y="760"/>
                  </a:cubicBezTo>
                  <a:cubicBezTo>
                    <a:pt x="377" y="771"/>
                    <a:pt x="415" y="776"/>
                    <a:pt x="453" y="776"/>
                  </a:cubicBezTo>
                  <a:cubicBezTo>
                    <a:pt x="741" y="776"/>
                    <a:pt x="966" y="480"/>
                    <a:pt x="830" y="208"/>
                  </a:cubicBezTo>
                  <a:cubicBezTo>
                    <a:pt x="761" y="70"/>
                    <a:pt x="623" y="0"/>
                    <a:pt x="4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0"/>
            <p:cNvSpPr/>
            <p:nvPr/>
          </p:nvSpPr>
          <p:spPr>
            <a:xfrm>
              <a:off x="1089189" y="2776595"/>
              <a:ext cx="52280" cy="44175"/>
            </a:xfrm>
            <a:custGeom>
              <a:rect b="b" l="l" r="r" t="t"/>
              <a:pathLst>
                <a:path extrusionOk="0" h="1428" w="1690">
                  <a:moveTo>
                    <a:pt x="737" y="0"/>
                  </a:moveTo>
                  <a:cubicBezTo>
                    <a:pt x="338" y="0"/>
                    <a:pt x="0" y="307"/>
                    <a:pt x="0" y="706"/>
                  </a:cubicBezTo>
                  <a:cubicBezTo>
                    <a:pt x="0" y="1145"/>
                    <a:pt x="356" y="1428"/>
                    <a:pt x="729" y="1428"/>
                  </a:cubicBezTo>
                  <a:cubicBezTo>
                    <a:pt x="903" y="1428"/>
                    <a:pt x="1082" y="1366"/>
                    <a:pt x="1229" y="1228"/>
                  </a:cubicBezTo>
                  <a:cubicBezTo>
                    <a:pt x="1689" y="768"/>
                    <a:pt x="1382" y="0"/>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0"/>
            <p:cNvSpPr/>
            <p:nvPr/>
          </p:nvSpPr>
          <p:spPr>
            <a:xfrm>
              <a:off x="997988" y="2622685"/>
              <a:ext cx="27594" cy="24408"/>
            </a:xfrm>
            <a:custGeom>
              <a:rect b="b" l="l" r="r" t="t"/>
              <a:pathLst>
                <a:path extrusionOk="0" h="789" w="892">
                  <a:moveTo>
                    <a:pt x="400" y="1"/>
                  </a:moveTo>
                  <a:cubicBezTo>
                    <a:pt x="185" y="1"/>
                    <a:pt x="1" y="185"/>
                    <a:pt x="1" y="400"/>
                  </a:cubicBezTo>
                  <a:cubicBezTo>
                    <a:pt x="1" y="630"/>
                    <a:pt x="186" y="789"/>
                    <a:pt x="382" y="789"/>
                  </a:cubicBezTo>
                  <a:cubicBezTo>
                    <a:pt x="473" y="789"/>
                    <a:pt x="567" y="754"/>
                    <a:pt x="645" y="676"/>
                  </a:cubicBezTo>
                  <a:cubicBezTo>
                    <a:pt x="891" y="431"/>
                    <a:pt x="738" y="1"/>
                    <a:pt x="4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0"/>
            <p:cNvSpPr/>
            <p:nvPr/>
          </p:nvSpPr>
          <p:spPr>
            <a:xfrm>
              <a:off x="1570191" y="1375428"/>
              <a:ext cx="846660" cy="231672"/>
            </a:xfrm>
            <a:custGeom>
              <a:rect b="b" l="l" r="r" t="t"/>
              <a:pathLst>
                <a:path extrusionOk="0" h="7489" w="27369">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0"/>
            <p:cNvSpPr/>
            <p:nvPr/>
          </p:nvSpPr>
          <p:spPr>
            <a:xfrm>
              <a:off x="2832898" y="1859989"/>
              <a:ext cx="483081" cy="132278"/>
            </a:xfrm>
            <a:custGeom>
              <a:rect b="b" l="l" r="r" t="t"/>
              <a:pathLst>
                <a:path extrusionOk="0" h="4276" w="15616">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0"/>
            <p:cNvSpPr/>
            <p:nvPr/>
          </p:nvSpPr>
          <p:spPr>
            <a:xfrm>
              <a:off x="126351" y="2260572"/>
              <a:ext cx="483112" cy="132495"/>
            </a:xfrm>
            <a:custGeom>
              <a:rect b="b" l="l" r="r" t="t"/>
              <a:pathLst>
                <a:path extrusionOk="0" h="4283" w="15617">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graphicFrame>
        <p:nvGraphicFramePr>
          <p:cNvPr id="1339" name="Google Shape;1339;p31"/>
          <p:cNvGraphicFramePr/>
          <p:nvPr/>
        </p:nvGraphicFramePr>
        <p:xfrm>
          <a:off x="719450" y="1226750"/>
          <a:ext cx="3000000" cy="3000000"/>
        </p:xfrm>
        <a:graphic>
          <a:graphicData uri="http://schemas.openxmlformats.org/drawingml/2006/table">
            <a:tbl>
              <a:tblPr>
                <a:noFill/>
                <a:tableStyleId>{0736E1F3-B2CD-4C36-978D-6BDC318344F0}</a:tableStyleId>
              </a:tblPr>
              <a:tblGrid>
                <a:gridCol w="666825"/>
                <a:gridCol w="2147275"/>
                <a:gridCol w="4139825"/>
                <a:gridCol w="750075"/>
              </a:tblGrid>
              <a:tr h="547200">
                <a:tc gridSpan="4">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Identify the organizational pattern of the text</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hMerge="1"/>
                <a:tc hMerge="1"/>
                <a:tc hMerge="1"/>
              </a:tr>
              <a:tr h="547200">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01</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Chronological</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7200">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02</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Compare</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Venus is the second planet from the Sun</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7200">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03</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Cause / effect</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Earth is the third planet from the Sun</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7200">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04</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Sequential</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Despite being red, Mars is very cold</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7200">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05</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Importance</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Jupiter is the biggest planet of them all</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sp>
        <p:nvSpPr>
          <p:cNvPr id="1340" name="Google Shape;1340;p31"/>
          <p:cNvSpPr/>
          <p:nvPr/>
        </p:nvSpPr>
        <p:spPr>
          <a:xfrm>
            <a:off x="7884787" y="1866254"/>
            <a:ext cx="358800" cy="356700"/>
          </a:xfrm>
          <a:prstGeom prst="rect">
            <a:avLst/>
          </a:prstGeom>
          <a:noFill/>
          <a:ln cap="flat" cmpd="sng" w="38100">
            <a:solidFill>
              <a:srgbClr val="FDB7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1"/>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sp>
        <p:nvSpPr>
          <p:cNvPr id="1342" name="Google Shape;1342;p31"/>
          <p:cNvSpPr/>
          <p:nvPr/>
        </p:nvSpPr>
        <p:spPr>
          <a:xfrm>
            <a:off x="7884787" y="2415536"/>
            <a:ext cx="358800" cy="356700"/>
          </a:xfrm>
          <a:prstGeom prst="rect">
            <a:avLst/>
          </a:prstGeom>
          <a:noFill/>
          <a:ln cap="flat" cmpd="sng" w="38100">
            <a:solidFill>
              <a:srgbClr val="FDB7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1"/>
          <p:cNvSpPr/>
          <p:nvPr/>
        </p:nvSpPr>
        <p:spPr>
          <a:xfrm>
            <a:off x="7884787" y="2964819"/>
            <a:ext cx="358800" cy="356700"/>
          </a:xfrm>
          <a:prstGeom prst="rect">
            <a:avLst/>
          </a:prstGeom>
          <a:noFill/>
          <a:ln cap="flat" cmpd="sng" w="38100">
            <a:solidFill>
              <a:srgbClr val="FDB7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1"/>
          <p:cNvSpPr/>
          <p:nvPr/>
        </p:nvSpPr>
        <p:spPr>
          <a:xfrm>
            <a:off x="7884787" y="3514101"/>
            <a:ext cx="358800" cy="356700"/>
          </a:xfrm>
          <a:prstGeom prst="rect">
            <a:avLst/>
          </a:prstGeom>
          <a:noFill/>
          <a:ln cap="flat" cmpd="sng" w="38100">
            <a:solidFill>
              <a:srgbClr val="FDB7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1"/>
          <p:cNvSpPr/>
          <p:nvPr/>
        </p:nvSpPr>
        <p:spPr>
          <a:xfrm>
            <a:off x="7884787" y="4063384"/>
            <a:ext cx="358800" cy="356700"/>
          </a:xfrm>
          <a:prstGeom prst="rect">
            <a:avLst/>
          </a:prstGeom>
          <a:noFill/>
          <a:ln cap="flat" cmpd="sng" w="38100">
            <a:solidFill>
              <a:srgbClr val="FDB7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6" name="Google Shape;1346;p31"/>
          <p:cNvGrpSpPr/>
          <p:nvPr/>
        </p:nvGrpSpPr>
        <p:grpSpPr>
          <a:xfrm>
            <a:off x="7937372" y="1911611"/>
            <a:ext cx="253729" cy="253681"/>
            <a:chOff x="1492675" y="4992125"/>
            <a:chExt cx="481825" cy="481825"/>
          </a:xfrm>
        </p:grpSpPr>
        <p:sp>
          <p:nvSpPr>
            <p:cNvPr id="1347" name="Google Shape;1347;p31"/>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48" name="Google Shape;1348;p31"/>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349" name="Google Shape;1349;p31"/>
          <p:cNvGrpSpPr/>
          <p:nvPr/>
        </p:nvGrpSpPr>
        <p:grpSpPr>
          <a:xfrm>
            <a:off x="7937372" y="2467048"/>
            <a:ext cx="253729" cy="253681"/>
            <a:chOff x="1492675" y="4992125"/>
            <a:chExt cx="481825" cy="481825"/>
          </a:xfrm>
        </p:grpSpPr>
        <p:sp>
          <p:nvSpPr>
            <p:cNvPr id="1350" name="Google Shape;1350;p31"/>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51" name="Google Shape;1351;p31"/>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352" name="Google Shape;1352;p31"/>
          <p:cNvGrpSpPr/>
          <p:nvPr/>
        </p:nvGrpSpPr>
        <p:grpSpPr>
          <a:xfrm>
            <a:off x="7937372" y="3016323"/>
            <a:ext cx="253729" cy="253681"/>
            <a:chOff x="1492675" y="4992125"/>
            <a:chExt cx="481825" cy="481825"/>
          </a:xfrm>
        </p:grpSpPr>
        <p:sp>
          <p:nvSpPr>
            <p:cNvPr id="1353" name="Google Shape;1353;p31"/>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54" name="Google Shape;1354;p31"/>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355" name="Google Shape;1355;p31"/>
          <p:cNvGrpSpPr/>
          <p:nvPr/>
        </p:nvGrpSpPr>
        <p:grpSpPr>
          <a:xfrm>
            <a:off x="7937372" y="3565611"/>
            <a:ext cx="253729" cy="253681"/>
            <a:chOff x="1492675" y="4992125"/>
            <a:chExt cx="481825" cy="481825"/>
          </a:xfrm>
        </p:grpSpPr>
        <p:sp>
          <p:nvSpPr>
            <p:cNvPr id="1356" name="Google Shape;1356;p31"/>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57" name="Google Shape;1357;p31"/>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358" name="Google Shape;1358;p31"/>
          <p:cNvGrpSpPr/>
          <p:nvPr/>
        </p:nvGrpSpPr>
        <p:grpSpPr>
          <a:xfrm>
            <a:off x="7937372" y="4114911"/>
            <a:ext cx="253729" cy="253681"/>
            <a:chOff x="1492675" y="4992125"/>
            <a:chExt cx="481825" cy="481825"/>
          </a:xfrm>
        </p:grpSpPr>
        <p:sp>
          <p:nvSpPr>
            <p:cNvPr id="1359" name="Google Shape;1359;p31"/>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60" name="Google Shape;1360;p31"/>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32"/>
          <p:cNvSpPr/>
          <p:nvPr/>
        </p:nvSpPr>
        <p:spPr>
          <a:xfrm>
            <a:off x="5010075" y="2576175"/>
            <a:ext cx="676800" cy="676800"/>
          </a:xfrm>
          <a:prstGeom prst="ellipse">
            <a:avLst/>
          </a:prstGeom>
          <a:solidFill>
            <a:schemeClr val="dk2"/>
          </a:solidFill>
          <a:ln cap="flat" cmpd="sng" w="2857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366" name="Google Shape;1366;p32"/>
          <p:cNvSpPr/>
          <p:nvPr/>
        </p:nvSpPr>
        <p:spPr>
          <a:xfrm>
            <a:off x="5010063" y="3734288"/>
            <a:ext cx="676800" cy="676800"/>
          </a:xfrm>
          <a:prstGeom prst="ellipse">
            <a:avLst/>
          </a:prstGeom>
          <a:solidFill>
            <a:schemeClr val="dk2"/>
          </a:solidFill>
          <a:ln cap="flat" cmpd="sng" w="2857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367" name="Google Shape;1367;p32"/>
          <p:cNvSpPr/>
          <p:nvPr/>
        </p:nvSpPr>
        <p:spPr>
          <a:xfrm>
            <a:off x="1010438" y="2576175"/>
            <a:ext cx="676800" cy="676800"/>
          </a:xfrm>
          <a:prstGeom prst="ellipse">
            <a:avLst/>
          </a:prstGeom>
          <a:solidFill>
            <a:schemeClr val="dk2"/>
          </a:solidFill>
          <a:ln cap="flat" cmpd="sng" w="2857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368" name="Google Shape;1368;p32"/>
          <p:cNvSpPr/>
          <p:nvPr/>
        </p:nvSpPr>
        <p:spPr>
          <a:xfrm>
            <a:off x="5010088" y="1461363"/>
            <a:ext cx="676800" cy="676800"/>
          </a:xfrm>
          <a:prstGeom prst="ellipse">
            <a:avLst/>
          </a:prstGeom>
          <a:solidFill>
            <a:schemeClr val="dk2"/>
          </a:solidFill>
          <a:ln cap="flat" cmpd="sng" w="2857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369" name="Google Shape;1369;p32"/>
          <p:cNvSpPr/>
          <p:nvPr/>
        </p:nvSpPr>
        <p:spPr>
          <a:xfrm>
            <a:off x="1010438" y="1461363"/>
            <a:ext cx="676800" cy="676800"/>
          </a:xfrm>
          <a:prstGeom prst="ellipse">
            <a:avLst/>
          </a:prstGeom>
          <a:solidFill>
            <a:schemeClr val="dk2"/>
          </a:solidFill>
          <a:ln cap="flat" cmpd="sng" w="2857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370" name="Google Shape;1370;p32"/>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sp>
        <p:nvSpPr>
          <p:cNvPr id="1371" name="Google Shape;1371;p32"/>
          <p:cNvSpPr txBox="1"/>
          <p:nvPr/>
        </p:nvSpPr>
        <p:spPr>
          <a:xfrm>
            <a:off x="1865871" y="1599988"/>
            <a:ext cx="2264700" cy="357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accent4"/>
                </a:solidFill>
                <a:latin typeface="Candal"/>
                <a:ea typeface="Candal"/>
                <a:cs typeface="Candal"/>
                <a:sym typeface="Candal"/>
              </a:rPr>
              <a:t>Dont’s</a:t>
            </a:r>
            <a:endParaRPr sz="1800">
              <a:solidFill>
                <a:schemeClr val="accent4"/>
              </a:solidFill>
              <a:latin typeface="Candal"/>
              <a:ea typeface="Candal"/>
              <a:cs typeface="Candal"/>
              <a:sym typeface="Candal"/>
            </a:endParaRPr>
          </a:p>
        </p:txBody>
      </p:sp>
      <p:grpSp>
        <p:nvGrpSpPr>
          <p:cNvPr id="1372" name="Google Shape;1372;p32"/>
          <p:cNvGrpSpPr/>
          <p:nvPr/>
        </p:nvGrpSpPr>
        <p:grpSpPr>
          <a:xfrm>
            <a:off x="5865251" y="2487338"/>
            <a:ext cx="2264703" cy="854487"/>
            <a:chOff x="5706426" y="2104313"/>
            <a:chExt cx="2264703" cy="854487"/>
          </a:xfrm>
        </p:grpSpPr>
        <p:sp>
          <p:nvSpPr>
            <p:cNvPr id="1373" name="Google Shape;1373;p32"/>
            <p:cNvSpPr txBox="1"/>
            <p:nvPr/>
          </p:nvSpPr>
          <p:spPr>
            <a:xfrm>
              <a:off x="5706429" y="2104313"/>
              <a:ext cx="2264700" cy="35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Context clues</a:t>
              </a:r>
              <a:endParaRPr sz="1800">
                <a:solidFill>
                  <a:schemeClr val="dk1"/>
                </a:solidFill>
                <a:latin typeface="Candal"/>
                <a:ea typeface="Candal"/>
                <a:cs typeface="Candal"/>
                <a:sym typeface="Candal"/>
              </a:endParaRPr>
            </a:p>
          </p:txBody>
        </p:sp>
        <p:sp>
          <p:nvSpPr>
            <p:cNvPr id="1374" name="Google Shape;1374;p32"/>
            <p:cNvSpPr txBox="1"/>
            <p:nvPr/>
          </p:nvSpPr>
          <p:spPr>
            <a:xfrm>
              <a:off x="5706426" y="2386100"/>
              <a:ext cx="22647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Venus has a beautiful name but is hot</a:t>
              </a:r>
              <a:endParaRPr>
                <a:solidFill>
                  <a:schemeClr val="dk1"/>
                </a:solidFill>
                <a:latin typeface="Open Sans"/>
                <a:ea typeface="Open Sans"/>
                <a:cs typeface="Open Sans"/>
                <a:sym typeface="Open Sans"/>
              </a:endParaRPr>
            </a:p>
          </p:txBody>
        </p:sp>
      </p:grpSp>
      <p:grpSp>
        <p:nvGrpSpPr>
          <p:cNvPr id="1375" name="Google Shape;1375;p32"/>
          <p:cNvGrpSpPr/>
          <p:nvPr/>
        </p:nvGrpSpPr>
        <p:grpSpPr>
          <a:xfrm>
            <a:off x="5865251" y="3645450"/>
            <a:ext cx="2264703" cy="854475"/>
            <a:chOff x="5706426" y="3349025"/>
            <a:chExt cx="2264703" cy="854475"/>
          </a:xfrm>
        </p:grpSpPr>
        <p:sp>
          <p:nvSpPr>
            <p:cNvPr id="1376" name="Google Shape;1376;p32"/>
            <p:cNvSpPr txBox="1"/>
            <p:nvPr/>
          </p:nvSpPr>
          <p:spPr>
            <a:xfrm>
              <a:off x="5706429" y="3349025"/>
              <a:ext cx="2264700" cy="35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Pace yourself</a:t>
              </a:r>
              <a:endParaRPr sz="1800">
                <a:solidFill>
                  <a:schemeClr val="dk1"/>
                </a:solidFill>
                <a:latin typeface="Candal"/>
                <a:ea typeface="Candal"/>
                <a:cs typeface="Candal"/>
                <a:sym typeface="Candal"/>
              </a:endParaRPr>
            </a:p>
          </p:txBody>
        </p:sp>
        <p:sp>
          <p:nvSpPr>
            <p:cNvPr id="1377" name="Google Shape;1377;p32"/>
            <p:cNvSpPr txBox="1"/>
            <p:nvPr/>
          </p:nvSpPr>
          <p:spPr>
            <a:xfrm>
              <a:off x="5706426" y="3630800"/>
              <a:ext cx="22647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Despite being red, Mars is a cold place</a:t>
              </a:r>
              <a:endParaRPr>
                <a:solidFill>
                  <a:schemeClr val="dk1"/>
                </a:solidFill>
                <a:latin typeface="Open Sans"/>
                <a:ea typeface="Open Sans"/>
                <a:cs typeface="Open Sans"/>
                <a:sym typeface="Open Sans"/>
              </a:endParaRPr>
            </a:p>
          </p:txBody>
        </p:sp>
      </p:grpSp>
      <p:grpSp>
        <p:nvGrpSpPr>
          <p:cNvPr id="1378" name="Google Shape;1378;p32"/>
          <p:cNvGrpSpPr/>
          <p:nvPr/>
        </p:nvGrpSpPr>
        <p:grpSpPr>
          <a:xfrm>
            <a:off x="1865871" y="2507721"/>
            <a:ext cx="2264729" cy="854487"/>
            <a:chOff x="1783246" y="2104313"/>
            <a:chExt cx="2264729" cy="854487"/>
          </a:xfrm>
        </p:grpSpPr>
        <p:sp>
          <p:nvSpPr>
            <p:cNvPr id="1379" name="Google Shape;1379;p32"/>
            <p:cNvSpPr txBox="1"/>
            <p:nvPr/>
          </p:nvSpPr>
          <p:spPr>
            <a:xfrm>
              <a:off x="1783246" y="2104313"/>
              <a:ext cx="2264700" cy="35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Get stuck</a:t>
              </a:r>
              <a:endParaRPr sz="1800">
                <a:solidFill>
                  <a:schemeClr val="dk1"/>
                </a:solidFill>
                <a:latin typeface="Candal"/>
                <a:ea typeface="Candal"/>
                <a:cs typeface="Candal"/>
                <a:sym typeface="Candal"/>
              </a:endParaRPr>
            </a:p>
          </p:txBody>
        </p:sp>
        <p:sp>
          <p:nvSpPr>
            <p:cNvPr id="1380" name="Google Shape;1380;p32"/>
            <p:cNvSpPr txBox="1"/>
            <p:nvPr/>
          </p:nvSpPr>
          <p:spPr>
            <a:xfrm>
              <a:off x="1783275" y="2386100"/>
              <a:ext cx="22647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Jupiter is a gas giant and the biggest planet</a:t>
              </a:r>
              <a:endParaRPr>
                <a:solidFill>
                  <a:schemeClr val="dk1"/>
                </a:solidFill>
                <a:latin typeface="Open Sans"/>
                <a:ea typeface="Open Sans"/>
                <a:cs typeface="Open Sans"/>
                <a:sym typeface="Open Sans"/>
              </a:endParaRPr>
            </a:p>
          </p:txBody>
        </p:sp>
      </p:grpSp>
      <p:grpSp>
        <p:nvGrpSpPr>
          <p:cNvPr id="1381" name="Google Shape;1381;p32"/>
          <p:cNvGrpSpPr/>
          <p:nvPr/>
        </p:nvGrpSpPr>
        <p:grpSpPr>
          <a:xfrm>
            <a:off x="1865871" y="3645455"/>
            <a:ext cx="2264729" cy="854499"/>
            <a:chOff x="1783246" y="3349030"/>
            <a:chExt cx="2264729" cy="854499"/>
          </a:xfrm>
        </p:grpSpPr>
        <p:sp>
          <p:nvSpPr>
            <p:cNvPr id="1382" name="Google Shape;1382;p32"/>
            <p:cNvSpPr txBox="1"/>
            <p:nvPr/>
          </p:nvSpPr>
          <p:spPr>
            <a:xfrm>
              <a:off x="1783246" y="3349030"/>
              <a:ext cx="2264700" cy="35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Quit reading</a:t>
              </a:r>
              <a:endParaRPr sz="1800">
                <a:solidFill>
                  <a:schemeClr val="dk1"/>
                </a:solidFill>
                <a:latin typeface="Candal"/>
                <a:ea typeface="Candal"/>
                <a:cs typeface="Candal"/>
                <a:sym typeface="Candal"/>
              </a:endParaRPr>
            </a:p>
          </p:txBody>
        </p:sp>
        <p:sp>
          <p:nvSpPr>
            <p:cNvPr id="1383" name="Google Shape;1383;p32"/>
            <p:cNvSpPr txBox="1"/>
            <p:nvPr/>
          </p:nvSpPr>
          <p:spPr>
            <a:xfrm>
              <a:off x="1783275" y="3630828"/>
              <a:ext cx="22647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grpSp>
      <p:cxnSp>
        <p:nvCxnSpPr>
          <p:cNvPr id="1384" name="Google Shape;1384;p32"/>
          <p:cNvCxnSpPr/>
          <p:nvPr/>
        </p:nvCxnSpPr>
        <p:spPr>
          <a:xfrm>
            <a:off x="4570200" y="1400825"/>
            <a:ext cx="0" cy="3109200"/>
          </a:xfrm>
          <a:prstGeom prst="straightConnector1">
            <a:avLst/>
          </a:prstGeom>
          <a:noFill/>
          <a:ln cap="flat" cmpd="sng" w="38100">
            <a:solidFill>
              <a:schemeClr val="dk2"/>
            </a:solidFill>
            <a:prstDash val="solid"/>
            <a:round/>
            <a:headEnd len="med" w="med" type="none"/>
            <a:tailEnd len="med" w="med" type="none"/>
          </a:ln>
        </p:spPr>
      </p:cxnSp>
      <p:grpSp>
        <p:nvGrpSpPr>
          <p:cNvPr id="1385" name="Google Shape;1385;p32"/>
          <p:cNvGrpSpPr/>
          <p:nvPr/>
        </p:nvGrpSpPr>
        <p:grpSpPr>
          <a:xfrm>
            <a:off x="5178883" y="2744955"/>
            <a:ext cx="339253" cy="339253"/>
            <a:chOff x="1492675" y="4992125"/>
            <a:chExt cx="481825" cy="481825"/>
          </a:xfrm>
        </p:grpSpPr>
        <p:sp>
          <p:nvSpPr>
            <p:cNvPr id="1386" name="Google Shape;1386;p32"/>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87" name="Google Shape;1387;p32"/>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388" name="Google Shape;1388;p32"/>
          <p:cNvGrpSpPr/>
          <p:nvPr/>
        </p:nvGrpSpPr>
        <p:grpSpPr>
          <a:xfrm>
            <a:off x="1179212" y="2744955"/>
            <a:ext cx="339253" cy="339253"/>
            <a:chOff x="2085525" y="4992125"/>
            <a:chExt cx="481825" cy="481825"/>
          </a:xfrm>
        </p:grpSpPr>
        <p:sp>
          <p:nvSpPr>
            <p:cNvPr id="1389" name="Google Shape;1389;p32"/>
            <p:cNvSpPr/>
            <p:nvPr/>
          </p:nvSpPr>
          <p:spPr>
            <a:xfrm>
              <a:off x="2244150" y="5152125"/>
              <a:ext cx="164500" cy="161825"/>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90" name="Google Shape;1390;p32"/>
            <p:cNvSpPr/>
            <p:nvPr/>
          </p:nvSpPr>
          <p:spPr>
            <a:xfrm>
              <a:off x="2085525" y="4992125"/>
              <a:ext cx="481825" cy="481825"/>
            </a:xfrm>
            <a:custGeom>
              <a:rect b="b" l="l" r="r" t="t"/>
              <a:pathLst>
                <a:path extrusionOk="0" h="19273" w="19273">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391" name="Google Shape;1391;p32"/>
          <p:cNvGrpSpPr/>
          <p:nvPr/>
        </p:nvGrpSpPr>
        <p:grpSpPr>
          <a:xfrm>
            <a:off x="5178883" y="3903055"/>
            <a:ext cx="339253" cy="339253"/>
            <a:chOff x="1492675" y="4992125"/>
            <a:chExt cx="481825" cy="481825"/>
          </a:xfrm>
        </p:grpSpPr>
        <p:sp>
          <p:nvSpPr>
            <p:cNvPr id="1392" name="Google Shape;1392;p32"/>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93" name="Google Shape;1393;p32"/>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394" name="Google Shape;1394;p32"/>
          <p:cNvGrpSpPr/>
          <p:nvPr/>
        </p:nvGrpSpPr>
        <p:grpSpPr>
          <a:xfrm>
            <a:off x="5195801" y="1609653"/>
            <a:ext cx="305386" cy="338602"/>
            <a:chOff x="3300325" y="249875"/>
            <a:chExt cx="433725" cy="480900"/>
          </a:xfrm>
        </p:grpSpPr>
        <p:sp>
          <p:nvSpPr>
            <p:cNvPr id="1395" name="Google Shape;1395;p32"/>
            <p:cNvSpPr/>
            <p:nvPr/>
          </p:nvSpPr>
          <p:spPr>
            <a:xfrm>
              <a:off x="3610875" y="334550"/>
              <a:ext cx="56475" cy="28250"/>
            </a:xfrm>
            <a:custGeom>
              <a:rect b="b" l="l" r="r" t="t"/>
              <a:pathLst>
                <a:path extrusionOk="0" h="1130" w="2259">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96" name="Google Shape;1396;p32"/>
            <p:cNvSpPr/>
            <p:nvPr/>
          </p:nvSpPr>
          <p:spPr>
            <a:xfrm>
              <a:off x="3467675" y="249875"/>
              <a:ext cx="46400" cy="56475"/>
            </a:xfrm>
            <a:custGeom>
              <a:rect b="b" l="l" r="r" t="t"/>
              <a:pathLst>
                <a:path extrusionOk="0" h="2259" w="1856">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97" name="Google Shape;1397;p32"/>
            <p:cNvSpPr/>
            <p:nvPr/>
          </p:nvSpPr>
          <p:spPr>
            <a:xfrm>
              <a:off x="3566525" y="249875"/>
              <a:ext cx="46400" cy="56475"/>
            </a:xfrm>
            <a:custGeom>
              <a:rect b="b" l="l" r="r" t="t"/>
              <a:pathLst>
                <a:path extrusionOk="0" h="2259" w="1856">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98" name="Google Shape;1398;p32"/>
            <p:cNvSpPr/>
            <p:nvPr/>
          </p:nvSpPr>
          <p:spPr>
            <a:xfrm>
              <a:off x="3413250" y="334550"/>
              <a:ext cx="56500" cy="28250"/>
            </a:xfrm>
            <a:custGeom>
              <a:rect b="b" l="l" r="r" t="t"/>
              <a:pathLst>
                <a:path extrusionOk="0" h="1130" w="226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99" name="Google Shape;1399;p32"/>
            <p:cNvSpPr/>
            <p:nvPr/>
          </p:nvSpPr>
          <p:spPr>
            <a:xfrm>
              <a:off x="3300325" y="476675"/>
              <a:ext cx="84725" cy="254100"/>
            </a:xfrm>
            <a:custGeom>
              <a:rect b="b" l="l" r="r" t="t"/>
              <a:pathLst>
                <a:path extrusionOk="0" h="10164" w="3389">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00" name="Google Shape;1400;p32"/>
            <p:cNvSpPr/>
            <p:nvPr/>
          </p:nvSpPr>
          <p:spPr>
            <a:xfrm>
              <a:off x="3413250" y="335525"/>
              <a:ext cx="320800" cy="395250"/>
            </a:xfrm>
            <a:custGeom>
              <a:rect b="b" l="l" r="r" t="t"/>
              <a:pathLst>
                <a:path extrusionOk="0" h="15810" w="12832">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401" name="Google Shape;1401;p32"/>
          <p:cNvGrpSpPr/>
          <p:nvPr/>
        </p:nvGrpSpPr>
        <p:grpSpPr>
          <a:xfrm rot="10800000">
            <a:off x="1196138" y="1630478"/>
            <a:ext cx="305386" cy="338602"/>
            <a:chOff x="3300325" y="249875"/>
            <a:chExt cx="433725" cy="480900"/>
          </a:xfrm>
        </p:grpSpPr>
        <p:sp>
          <p:nvSpPr>
            <p:cNvPr id="1402" name="Google Shape;1402;p32"/>
            <p:cNvSpPr/>
            <p:nvPr/>
          </p:nvSpPr>
          <p:spPr>
            <a:xfrm>
              <a:off x="3610875" y="334550"/>
              <a:ext cx="56475" cy="28250"/>
            </a:xfrm>
            <a:custGeom>
              <a:rect b="b" l="l" r="r" t="t"/>
              <a:pathLst>
                <a:path extrusionOk="0" h="1130" w="2259">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03" name="Google Shape;1403;p32"/>
            <p:cNvSpPr/>
            <p:nvPr/>
          </p:nvSpPr>
          <p:spPr>
            <a:xfrm>
              <a:off x="3467675" y="249875"/>
              <a:ext cx="46400" cy="56475"/>
            </a:xfrm>
            <a:custGeom>
              <a:rect b="b" l="l" r="r" t="t"/>
              <a:pathLst>
                <a:path extrusionOk="0" h="2259" w="1856">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04" name="Google Shape;1404;p32"/>
            <p:cNvSpPr/>
            <p:nvPr/>
          </p:nvSpPr>
          <p:spPr>
            <a:xfrm>
              <a:off x="3566525" y="249875"/>
              <a:ext cx="46400" cy="56475"/>
            </a:xfrm>
            <a:custGeom>
              <a:rect b="b" l="l" r="r" t="t"/>
              <a:pathLst>
                <a:path extrusionOk="0" h="2259" w="1856">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05" name="Google Shape;1405;p32"/>
            <p:cNvSpPr/>
            <p:nvPr/>
          </p:nvSpPr>
          <p:spPr>
            <a:xfrm>
              <a:off x="3413250" y="334550"/>
              <a:ext cx="56500" cy="28250"/>
            </a:xfrm>
            <a:custGeom>
              <a:rect b="b" l="l" r="r" t="t"/>
              <a:pathLst>
                <a:path extrusionOk="0" h="1130" w="226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06" name="Google Shape;1406;p32"/>
            <p:cNvSpPr/>
            <p:nvPr/>
          </p:nvSpPr>
          <p:spPr>
            <a:xfrm>
              <a:off x="3300325" y="476675"/>
              <a:ext cx="84725" cy="254100"/>
            </a:xfrm>
            <a:custGeom>
              <a:rect b="b" l="l" r="r" t="t"/>
              <a:pathLst>
                <a:path extrusionOk="0" h="10164" w="3389">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07" name="Google Shape;1407;p32"/>
            <p:cNvSpPr/>
            <p:nvPr/>
          </p:nvSpPr>
          <p:spPr>
            <a:xfrm>
              <a:off x="3413250" y="335525"/>
              <a:ext cx="320800" cy="395250"/>
            </a:xfrm>
            <a:custGeom>
              <a:rect b="b" l="l" r="r" t="t"/>
              <a:pathLst>
                <a:path extrusionOk="0" h="15810" w="12832">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1408" name="Google Shape;1408;p32"/>
          <p:cNvSpPr txBox="1"/>
          <p:nvPr/>
        </p:nvSpPr>
        <p:spPr>
          <a:xfrm>
            <a:off x="5865254" y="1599988"/>
            <a:ext cx="2264700" cy="35790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lt2"/>
                </a:solidFill>
                <a:latin typeface="Candal"/>
                <a:ea typeface="Candal"/>
                <a:cs typeface="Candal"/>
                <a:sym typeface="Candal"/>
              </a:rPr>
              <a:t>Do’s</a:t>
            </a:r>
            <a:endParaRPr sz="1800">
              <a:solidFill>
                <a:schemeClr val="lt2"/>
              </a:solidFill>
              <a:latin typeface="Candal"/>
              <a:ea typeface="Candal"/>
              <a:cs typeface="Candal"/>
              <a:sym typeface="Candal"/>
            </a:endParaRPr>
          </a:p>
        </p:txBody>
      </p:sp>
      <p:sp>
        <p:nvSpPr>
          <p:cNvPr id="1409" name="Google Shape;1409;p32"/>
          <p:cNvSpPr/>
          <p:nvPr/>
        </p:nvSpPr>
        <p:spPr>
          <a:xfrm>
            <a:off x="1010438" y="3734288"/>
            <a:ext cx="676800" cy="676800"/>
          </a:xfrm>
          <a:prstGeom prst="ellipse">
            <a:avLst/>
          </a:prstGeom>
          <a:solidFill>
            <a:schemeClr val="dk2"/>
          </a:solidFill>
          <a:ln cap="flat" cmpd="sng" w="2857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grpSp>
        <p:nvGrpSpPr>
          <p:cNvPr id="1410" name="Google Shape;1410;p32"/>
          <p:cNvGrpSpPr/>
          <p:nvPr/>
        </p:nvGrpSpPr>
        <p:grpSpPr>
          <a:xfrm>
            <a:off x="1179212" y="3903067"/>
            <a:ext cx="339253" cy="339253"/>
            <a:chOff x="2085525" y="4992125"/>
            <a:chExt cx="481825" cy="481825"/>
          </a:xfrm>
        </p:grpSpPr>
        <p:sp>
          <p:nvSpPr>
            <p:cNvPr id="1411" name="Google Shape;1411;p32"/>
            <p:cNvSpPr/>
            <p:nvPr/>
          </p:nvSpPr>
          <p:spPr>
            <a:xfrm>
              <a:off x="2244150" y="5152125"/>
              <a:ext cx="164500" cy="161825"/>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12" name="Google Shape;1412;p32"/>
            <p:cNvSpPr/>
            <p:nvPr/>
          </p:nvSpPr>
          <p:spPr>
            <a:xfrm>
              <a:off x="2085525" y="4992125"/>
              <a:ext cx="481825" cy="481825"/>
            </a:xfrm>
            <a:custGeom>
              <a:rect b="b" l="l" r="r" t="t"/>
              <a:pathLst>
                <a:path extrusionOk="0" h="19273" w="19273">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grpSp>
        <p:nvGrpSpPr>
          <p:cNvPr id="1417" name="Google Shape;1417;p33"/>
          <p:cNvGrpSpPr/>
          <p:nvPr/>
        </p:nvGrpSpPr>
        <p:grpSpPr>
          <a:xfrm>
            <a:off x="729093" y="1987746"/>
            <a:ext cx="2513524" cy="2401697"/>
            <a:chOff x="729093" y="1987746"/>
            <a:chExt cx="2513524" cy="2401697"/>
          </a:xfrm>
        </p:grpSpPr>
        <p:cxnSp>
          <p:nvCxnSpPr>
            <p:cNvPr id="1418" name="Google Shape;1418;p33"/>
            <p:cNvCxnSpPr/>
            <p:nvPr/>
          </p:nvCxnSpPr>
          <p:spPr>
            <a:xfrm>
              <a:off x="729093" y="1987746"/>
              <a:ext cx="2513524" cy="0"/>
            </a:xfrm>
            <a:prstGeom prst="straightConnector1">
              <a:avLst/>
            </a:prstGeom>
            <a:noFill/>
            <a:ln cap="flat" cmpd="sng" w="9525">
              <a:solidFill>
                <a:schemeClr val="dk2"/>
              </a:solidFill>
              <a:prstDash val="solid"/>
              <a:round/>
              <a:headEnd len="med" w="med" type="none"/>
              <a:tailEnd len="med" w="med" type="none"/>
            </a:ln>
          </p:spPr>
        </p:cxnSp>
        <p:cxnSp>
          <p:nvCxnSpPr>
            <p:cNvPr id="1419" name="Google Shape;1419;p33"/>
            <p:cNvCxnSpPr/>
            <p:nvPr/>
          </p:nvCxnSpPr>
          <p:spPr>
            <a:xfrm>
              <a:off x="729093" y="2227912"/>
              <a:ext cx="2513524" cy="0"/>
            </a:xfrm>
            <a:prstGeom prst="straightConnector1">
              <a:avLst/>
            </a:prstGeom>
            <a:noFill/>
            <a:ln cap="flat" cmpd="sng" w="9525">
              <a:solidFill>
                <a:schemeClr val="dk2"/>
              </a:solidFill>
              <a:prstDash val="solid"/>
              <a:round/>
              <a:headEnd len="med" w="med" type="none"/>
              <a:tailEnd len="med" w="med" type="none"/>
            </a:ln>
          </p:spPr>
        </p:cxnSp>
        <p:cxnSp>
          <p:nvCxnSpPr>
            <p:cNvPr id="1420" name="Google Shape;1420;p33"/>
            <p:cNvCxnSpPr/>
            <p:nvPr/>
          </p:nvCxnSpPr>
          <p:spPr>
            <a:xfrm>
              <a:off x="729093" y="2468077"/>
              <a:ext cx="2513524" cy="0"/>
            </a:xfrm>
            <a:prstGeom prst="straightConnector1">
              <a:avLst/>
            </a:prstGeom>
            <a:noFill/>
            <a:ln cap="flat" cmpd="sng" w="9525">
              <a:solidFill>
                <a:schemeClr val="dk2"/>
              </a:solidFill>
              <a:prstDash val="solid"/>
              <a:round/>
              <a:headEnd len="med" w="med" type="none"/>
              <a:tailEnd len="med" w="med" type="none"/>
            </a:ln>
          </p:spPr>
        </p:cxnSp>
        <p:cxnSp>
          <p:nvCxnSpPr>
            <p:cNvPr id="1421" name="Google Shape;1421;p33"/>
            <p:cNvCxnSpPr/>
            <p:nvPr/>
          </p:nvCxnSpPr>
          <p:spPr>
            <a:xfrm>
              <a:off x="729093" y="2708243"/>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22" name="Google Shape;1422;p33"/>
            <p:cNvCxnSpPr/>
            <p:nvPr/>
          </p:nvCxnSpPr>
          <p:spPr>
            <a:xfrm>
              <a:off x="729093" y="2948418"/>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23" name="Google Shape;1423;p33"/>
            <p:cNvCxnSpPr/>
            <p:nvPr/>
          </p:nvCxnSpPr>
          <p:spPr>
            <a:xfrm>
              <a:off x="729093" y="3188593"/>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24" name="Google Shape;1424;p33"/>
            <p:cNvCxnSpPr/>
            <p:nvPr/>
          </p:nvCxnSpPr>
          <p:spPr>
            <a:xfrm>
              <a:off x="729093" y="3428768"/>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25" name="Google Shape;1425;p33"/>
            <p:cNvCxnSpPr/>
            <p:nvPr/>
          </p:nvCxnSpPr>
          <p:spPr>
            <a:xfrm>
              <a:off x="729093" y="3668918"/>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26" name="Google Shape;1426;p33"/>
            <p:cNvCxnSpPr/>
            <p:nvPr/>
          </p:nvCxnSpPr>
          <p:spPr>
            <a:xfrm>
              <a:off x="729093" y="3909093"/>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27" name="Google Shape;1427;p33"/>
            <p:cNvCxnSpPr/>
            <p:nvPr/>
          </p:nvCxnSpPr>
          <p:spPr>
            <a:xfrm>
              <a:off x="729093" y="4149268"/>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28" name="Google Shape;1428;p33"/>
            <p:cNvCxnSpPr/>
            <p:nvPr/>
          </p:nvCxnSpPr>
          <p:spPr>
            <a:xfrm>
              <a:off x="729093" y="4389443"/>
              <a:ext cx="2513400" cy="0"/>
            </a:xfrm>
            <a:prstGeom prst="straightConnector1">
              <a:avLst/>
            </a:prstGeom>
            <a:noFill/>
            <a:ln cap="flat" cmpd="sng" w="9525">
              <a:solidFill>
                <a:schemeClr val="dk2"/>
              </a:solidFill>
              <a:prstDash val="solid"/>
              <a:round/>
              <a:headEnd len="med" w="med" type="none"/>
              <a:tailEnd len="med" w="med" type="none"/>
            </a:ln>
          </p:spPr>
        </p:cxnSp>
      </p:grpSp>
      <p:sp>
        <p:nvSpPr>
          <p:cNvPr id="1429" name="Google Shape;1429;p33"/>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430" name="Google Shape;1430;p33"/>
          <p:cNvGrpSpPr/>
          <p:nvPr/>
        </p:nvGrpSpPr>
        <p:grpSpPr>
          <a:xfrm>
            <a:off x="5900248" y="3078350"/>
            <a:ext cx="2523206" cy="1431650"/>
            <a:chOff x="712825" y="1322875"/>
            <a:chExt cx="2612826" cy="1431650"/>
          </a:xfrm>
        </p:grpSpPr>
        <p:sp>
          <p:nvSpPr>
            <p:cNvPr id="1431" name="Google Shape;1431;p33"/>
            <p:cNvSpPr txBox="1"/>
            <p:nvPr/>
          </p:nvSpPr>
          <p:spPr>
            <a:xfrm>
              <a:off x="715951" y="1322875"/>
              <a:ext cx="2609700" cy="3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Detail 2:</a:t>
              </a:r>
              <a:endParaRPr sz="1800">
                <a:solidFill>
                  <a:schemeClr val="dk1"/>
                </a:solidFill>
                <a:latin typeface="Candal"/>
                <a:ea typeface="Candal"/>
                <a:cs typeface="Candal"/>
                <a:sym typeface="Candal"/>
              </a:endParaRPr>
            </a:p>
          </p:txBody>
        </p:sp>
        <p:cxnSp>
          <p:nvCxnSpPr>
            <p:cNvPr id="1432" name="Google Shape;1432;p33"/>
            <p:cNvCxnSpPr/>
            <p:nvPr/>
          </p:nvCxnSpPr>
          <p:spPr>
            <a:xfrm>
              <a:off x="722812" y="1931171"/>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433" name="Google Shape;1433;p33"/>
            <p:cNvCxnSpPr/>
            <p:nvPr/>
          </p:nvCxnSpPr>
          <p:spPr>
            <a:xfrm>
              <a:off x="722812" y="2171337"/>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434" name="Google Shape;1434;p33"/>
            <p:cNvCxnSpPr/>
            <p:nvPr/>
          </p:nvCxnSpPr>
          <p:spPr>
            <a:xfrm>
              <a:off x="722812" y="2411502"/>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435" name="Google Shape;1435;p33"/>
            <p:cNvCxnSpPr/>
            <p:nvPr/>
          </p:nvCxnSpPr>
          <p:spPr>
            <a:xfrm>
              <a:off x="722812" y="2651668"/>
              <a:ext cx="2602800" cy="0"/>
            </a:xfrm>
            <a:prstGeom prst="straightConnector1">
              <a:avLst/>
            </a:prstGeom>
            <a:noFill/>
            <a:ln cap="flat" cmpd="sng" w="9525">
              <a:solidFill>
                <a:schemeClr val="dk2"/>
              </a:solidFill>
              <a:prstDash val="solid"/>
              <a:round/>
              <a:headEnd len="med" w="med" type="none"/>
              <a:tailEnd len="med" w="med" type="none"/>
            </a:ln>
          </p:spPr>
        </p:cxnSp>
        <p:sp>
          <p:nvSpPr>
            <p:cNvPr id="1436" name="Google Shape;1436;p33"/>
            <p:cNvSpPr txBox="1"/>
            <p:nvPr/>
          </p:nvSpPr>
          <p:spPr>
            <a:xfrm>
              <a:off x="712825" y="1622325"/>
              <a:ext cx="2602800" cy="113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Venus has a beautiful name but is hot</a:t>
              </a:r>
              <a:endParaRPr>
                <a:solidFill>
                  <a:schemeClr val="dk1"/>
                </a:solidFill>
                <a:latin typeface="Open Sans"/>
                <a:ea typeface="Open Sans"/>
                <a:cs typeface="Open Sans"/>
                <a:sym typeface="Open Sans"/>
              </a:endParaRPr>
            </a:p>
          </p:txBody>
        </p:sp>
      </p:grpSp>
      <p:grpSp>
        <p:nvGrpSpPr>
          <p:cNvPr id="1437" name="Google Shape;1437;p33"/>
          <p:cNvGrpSpPr/>
          <p:nvPr/>
        </p:nvGrpSpPr>
        <p:grpSpPr>
          <a:xfrm>
            <a:off x="719450" y="1379450"/>
            <a:ext cx="2523204" cy="3130550"/>
            <a:chOff x="719450" y="1379450"/>
            <a:chExt cx="2523204" cy="3130550"/>
          </a:xfrm>
        </p:grpSpPr>
        <p:sp>
          <p:nvSpPr>
            <p:cNvPr id="1438" name="Google Shape;1438;p33"/>
            <p:cNvSpPr txBox="1"/>
            <p:nvPr/>
          </p:nvSpPr>
          <p:spPr>
            <a:xfrm>
              <a:off x="722467" y="1379450"/>
              <a:ext cx="2520187" cy="3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Main idea</a:t>
              </a:r>
              <a:r>
                <a:rPr lang="en" sz="1800">
                  <a:solidFill>
                    <a:schemeClr val="dk1"/>
                  </a:solidFill>
                  <a:latin typeface="Candal"/>
                  <a:ea typeface="Candal"/>
                  <a:cs typeface="Candal"/>
                  <a:sym typeface="Candal"/>
                </a:rPr>
                <a:t>:</a:t>
              </a:r>
              <a:endParaRPr sz="1800">
                <a:solidFill>
                  <a:schemeClr val="dk1"/>
                </a:solidFill>
                <a:latin typeface="Candal"/>
                <a:ea typeface="Candal"/>
                <a:cs typeface="Candal"/>
                <a:sym typeface="Candal"/>
              </a:endParaRPr>
            </a:p>
          </p:txBody>
        </p:sp>
        <p:sp>
          <p:nvSpPr>
            <p:cNvPr id="1439" name="Google Shape;1439;p33"/>
            <p:cNvSpPr txBox="1"/>
            <p:nvPr/>
          </p:nvSpPr>
          <p:spPr>
            <a:xfrm>
              <a:off x="719450" y="1678900"/>
              <a:ext cx="2513400" cy="28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grpSp>
      <p:grpSp>
        <p:nvGrpSpPr>
          <p:cNvPr id="1440" name="Google Shape;1440;p33"/>
          <p:cNvGrpSpPr/>
          <p:nvPr/>
        </p:nvGrpSpPr>
        <p:grpSpPr>
          <a:xfrm>
            <a:off x="3319493" y="1987746"/>
            <a:ext cx="2513400" cy="2401697"/>
            <a:chOff x="729093" y="1987746"/>
            <a:chExt cx="2513400" cy="2401697"/>
          </a:xfrm>
        </p:grpSpPr>
        <p:cxnSp>
          <p:nvCxnSpPr>
            <p:cNvPr id="1441" name="Google Shape;1441;p33"/>
            <p:cNvCxnSpPr/>
            <p:nvPr/>
          </p:nvCxnSpPr>
          <p:spPr>
            <a:xfrm>
              <a:off x="729093" y="1987746"/>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42" name="Google Shape;1442;p33"/>
            <p:cNvCxnSpPr/>
            <p:nvPr/>
          </p:nvCxnSpPr>
          <p:spPr>
            <a:xfrm>
              <a:off x="729093" y="2227912"/>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43" name="Google Shape;1443;p33"/>
            <p:cNvCxnSpPr/>
            <p:nvPr/>
          </p:nvCxnSpPr>
          <p:spPr>
            <a:xfrm>
              <a:off x="729093" y="2468077"/>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44" name="Google Shape;1444;p33"/>
            <p:cNvCxnSpPr/>
            <p:nvPr/>
          </p:nvCxnSpPr>
          <p:spPr>
            <a:xfrm>
              <a:off x="729093" y="2708243"/>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45" name="Google Shape;1445;p33"/>
            <p:cNvCxnSpPr/>
            <p:nvPr/>
          </p:nvCxnSpPr>
          <p:spPr>
            <a:xfrm>
              <a:off x="729093" y="2948418"/>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46" name="Google Shape;1446;p33"/>
            <p:cNvCxnSpPr/>
            <p:nvPr/>
          </p:nvCxnSpPr>
          <p:spPr>
            <a:xfrm>
              <a:off x="729093" y="3188593"/>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47" name="Google Shape;1447;p33"/>
            <p:cNvCxnSpPr/>
            <p:nvPr/>
          </p:nvCxnSpPr>
          <p:spPr>
            <a:xfrm>
              <a:off x="729093" y="3428768"/>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48" name="Google Shape;1448;p33"/>
            <p:cNvCxnSpPr/>
            <p:nvPr/>
          </p:nvCxnSpPr>
          <p:spPr>
            <a:xfrm>
              <a:off x="729093" y="3668918"/>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49" name="Google Shape;1449;p33"/>
            <p:cNvCxnSpPr/>
            <p:nvPr/>
          </p:nvCxnSpPr>
          <p:spPr>
            <a:xfrm>
              <a:off x="729093" y="3909093"/>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50" name="Google Shape;1450;p33"/>
            <p:cNvCxnSpPr/>
            <p:nvPr/>
          </p:nvCxnSpPr>
          <p:spPr>
            <a:xfrm>
              <a:off x="729093" y="4149268"/>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451" name="Google Shape;1451;p33"/>
            <p:cNvCxnSpPr/>
            <p:nvPr/>
          </p:nvCxnSpPr>
          <p:spPr>
            <a:xfrm>
              <a:off x="729093" y="4389443"/>
              <a:ext cx="2513400" cy="0"/>
            </a:xfrm>
            <a:prstGeom prst="straightConnector1">
              <a:avLst/>
            </a:prstGeom>
            <a:noFill/>
            <a:ln cap="flat" cmpd="sng" w="9525">
              <a:solidFill>
                <a:schemeClr val="dk2"/>
              </a:solidFill>
              <a:prstDash val="solid"/>
              <a:round/>
              <a:headEnd len="med" w="med" type="none"/>
              <a:tailEnd len="med" w="med" type="none"/>
            </a:ln>
          </p:spPr>
        </p:cxnSp>
      </p:grpSp>
      <p:grpSp>
        <p:nvGrpSpPr>
          <p:cNvPr id="1452" name="Google Shape;1452;p33"/>
          <p:cNvGrpSpPr/>
          <p:nvPr/>
        </p:nvGrpSpPr>
        <p:grpSpPr>
          <a:xfrm>
            <a:off x="3309850" y="1379450"/>
            <a:ext cx="2523317" cy="3130550"/>
            <a:chOff x="719450" y="1379450"/>
            <a:chExt cx="2523317" cy="3130550"/>
          </a:xfrm>
        </p:grpSpPr>
        <p:sp>
          <p:nvSpPr>
            <p:cNvPr id="1453" name="Google Shape;1453;p33"/>
            <p:cNvSpPr txBox="1"/>
            <p:nvPr/>
          </p:nvSpPr>
          <p:spPr>
            <a:xfrm>
              <a:off x="722467" y="1379450"/>
              <a:ext cx="2520300" cy="3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Summary</a:t>
              </a:r>
              <a:r>
                <a:rPr lang="en" sz="1800">
                  <a:solidFill>
                    <a:schemeClr val="dk1"/>
                  </a:solidFill>
                  <a:latin typeface="Candal"/>
                  <a:ea typeface="Candal"/>
                  <a:cs typeface="Candal"/>
                  <a:sym typeface="Candal"/>
                </a:rPr>
                <a:t>:</a:t>
              </a:r>
              <a:endParaRPr sz="1800">
                <a:solidFill>
                  <a:schemeClr val="dk1"/>
                </a:solidFill>
                <a:latin typeface="Candal"/>
                <a:ea typeface="Candal"/>
                <a:cs typeface="Candal"/>
                <a:sym typeface="Candal"/>
              </a:endParaRPr>
            </a:p>
          </p:txBody>
        </p:sp>
        <p:sp>
          <p:nvSpPr>
            <p:cNvPr id="1454" name="Google Shape;1454;p33"/>
            <p:cNvSpPr txBox="1"/>
            <p:nvPr/>
          </p:nvSpPr>
          <p:spPr>
            <a:xfrm>
              <a:off x="719450" y="1678900"/>
              <a:ext cx="2513400" cy="28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Despite being red, Mars is a cold place</a:t>
              </a:r>
              <a:endParaRPr>
                <a:solidFill>
                  <a:schemeClr val="dk1"/>
                </a:solidFill>
                <a:latin typeface="Open Sans"/>
                <a:ea typeface="Open Sans"/>
                <a:cs typeface="Open Sans"/>
                <a:sym typeface="Open Sans"/>
              </a:endParaRPr>
            </a:p>
          </p:txBody>
        </p:sp>
      </p:grpSp>
      <p:grpSp>
        <p:nvGrpSpPr>
          <p:cNvPr id="1455" name="Google Shape;1455;p33"/>
          <p:cNvGrpSpPr/>
          <p:nvPr/>
        </p:nvGrpSpPr>
        <p:grpSpPr>
          <a:xfrm>
            <a:off x="5900248" y="1379450"/>
            <a:ext cx="2523206" cy="1431650"/>
            <a:chOff x="712825" y="1322875"/>
            <a:chExt cx="2612826" cy="1431650"/>
          </a:xfrm>
        </p:grpSpPr>
        <p:sp>
          <p:nvSpPr>
            <p:cNvPr id="1456" name="Google Shape;1456;p33"/>
            <p:cNvSpPr txBox="1"/>
            <p:nvPr/>
          </p:nvSpPr>
          <p:spPr>
            <a:xfrm>
              <a:off x="715951" y="1322875"/>
              <a:ext cx="2609700" cy="3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Detail 1:</a:t>
              </a:r>
              <a:endParaRPr sz="1800">
                <a:solidFill>
                  <a:schemeClr val="dk1"/>
                </a:solidFill>
                <a:latin typeface="Candal"/>
                <a:ea typeface="Candal"/>
                <a:cs typeface="Candal"/>
                <a:sym typeface="Candal"/>
              </a:endParaRPr>
            </a:p>
          </p:txBody>
        </p:sp>
        <p:cxnSp>
          <p:nvCxnSpPr>
            <p:cNvPr id="1457" name="Google Shape;1457;p33"/>
            <p:cNvCxnSpPr/>
            <p:nvPr/>
          </p:nvCxnSpPr>
          <p:spPr>
            <a:xfrm>
              <a:off x="722812" y="1931171"/>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458" name="Google Shape;1458;p33"/>
            <p:cNvCxnSpPr/>
            <p:nvPr/>
          </p:nvCxnSpPr>
          <p:spPr>
            <a:xfrm>
              <a:off x="722812" y="2171337"/>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459" name="Google Shape;1459;p33"/>
            <p:cNvCxnSpPr/>
            <p:nvPr/>
          </p:nvCxnSpPr>
          <p:spPr>
            <a:xfrm>
              <a:off x="722812" y="2411502"/>
              <a:ext cx="2602800" cy="0"/>
            </a:xfrm>
            <a:prstGeom prst="straightConnector1">
              <a:avLst/>
            </a:prstGeom>
            <a:noFill/>
            <a:ln cap="flat" cmpd="sng" w="9525">
              <a:solidFill>
                <a:schemeClr val="dk2"/>
              </a:solidFill>
              <a:prstDash val="solid"/>
              <a:round/>
              <a:headEnd len="med" w="med" type="none"/>
              <a:tailEnd len="med" w="med" type="none"/>
            </a:ln>
          </p:spPr>
        </p:cxnSp>
        <p:cxnSp>
          <p:nvCxnSpPr>
            <p:cNvPr id="1460" name="Google Shape;1460;p33"/>
            <p:cNvCxnSpPr/>
            <p:nvPr/>
          </p:nvCxnSpPr>
          <p:spPr>
            <a:xfrm>
              <a:off x="722812" y="2651668"/>
              <a:ext cx="2602800" cy="0"/>
            </a:xfrm>
            <a:prstGeom prst="straightConnector1">
              <a:avLst/>
            </a:prstGeom>
            <a:noFill/>
            <a:ln cap="flat" cmpd="sng" w="9525">
              <a:solidFill>
                <a:schemeClr val="dk2"/>
              </a:solidFill>
              <a:prstDash val="solid"/>
              <a:round/>
              <a:headEnd len="med" w="med" type="none"/>
              <a:tailEnd len="med" w="med" type="none"/>
            </a:ln>
          </p:spPr>
        </p:cxnSp>
        <p:sp>
          <p:nvSpPr>
            <p:cNvPr id="1461" name="Google Shape;1461;p33"/>
            <p:cNvSpPr txBox="1"/>
            <p:nvPr/>
          </p:nvSpPr>
          <p:spPr>
            <a:xfrm>
              <a:off x="712825" y="1622325"/>
              <a:ext cx="2602800" cy="113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Jupiter is the biggest planet of them all</a:t>
              </a:r>
              <a:endParaRPr>
                <a:solidFill>
                  <a:schemeClr val="dk1"/>
                </a:solidFill>
                <a:latin typeface="Open Sans"/>
                <a:ea typeface="Open Sans"/>
                <a:cs typeface="Open Sans"/>
                <a:sym typeface="Open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6"/>
          <p:cNvSpPr txBox="1"/>
          <p:nvPr>
            <p:ph type="title"/>
          </p:nvPr>
        </p:nvSpPr>
        <p:spPr>
          <a:xfrm>
            <a:off x="710400" y="539500"/>
            <a:ext cx="772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READING COMPREHENSION WORKSHEETS INFOGRAPHICS</a:t>
            </a:r>
            <a:endParaRPr/>
          </a:p>
        </p:txBody>
      </p:sp>
      <p:sp>
        <p:nvSpPr>
          <p:cNvPr id="841" name="Google Shape;841;p16"/>
          <p:cNvSpPr txBox="1"/>
          <p:nvPr>
            <p:ph idx="1" type="subTitle"/>
          </p:nvPr>
        </p:nvSpPr>
        <p:spPr>
          <a:xfrm>
            <a:off x="713625" y="1162625"/>
            <a:ext cx="7723200" cy="34983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Open Sans"/>
              <a:buChar char="●"/>
            </a:pPr>
            <a:r>
              <a:rPr lang="en"/>
              <a:t>This template contains an assortment of complementary infographic resources for the </a:t>
            </a:r>
            <a:r>
              <a:rPr b="1" lang="en">
                <a:uFill>
                  <a:noFill/>
                </a:uFill>
                <a:hlinkClick r:id="rId3"/>
              </a:rPr>
              <a:t>Reading Comprehension Worksheets Multi-purpose</a:t>
            </a:r>
            <a:r>
              <a:rPr lang="en"/>
              <a:t> presentation.</a:t>
            </a:r>
            <a:endParaRPr/>
          </a:p>
          <a:p>
            <a:pPr indent="-304800" lvl="0" marL="457200" rtl="0" algn="l">
              <a:lnSpc>
                <a:spcPct val="115000"/>
              </a:lnSpc>
              <a:spcBef>
                <a:spcPts val="1600"/>
              </a:spcBef>
              <a:spcAft>
                <a:spcPts val="0"/>
              </a:spcAft>
              <a:buClr>
                <a:schemeClr val="dk1"/>
              </a:buClr>
              <a:buSzPts val="1200"/>
              <a:buFont typeface="Open Sans"/>
              <a:buChar char="●"/>
            </a:pPr>
            <a:r>
              <a:rPr lang="en"/>
              <a:t>These infographics are adapted to the style of the aforementioned presentation, so you can insert them easily and have them completely integrated at once. You just need to do the following:</a:t>
            </a:r>
            <a:endParaRPr/>
          </a:p>
          <a:p>
            <a:pPr indent="-304800" lvl="1" marL="914400" rtl="0" algn="l">
              <a:spcBef>
                <a:spcPts val="1600"/>
              </a:spcBef>
              <a:spcAft>
                <a:spcPts val="0"/>
              </a:spcAft>
              <a:buClr>
                <a:schemeClr val="dk1"/>
              </a:buClr>
              <a:buSzPts val="1200"/>
              <a:buFont typeface="Open Sans"/>
              <a:buChar char="○"/>
            </a:pPr>
            <a:r>
              <a:rPr lang="en" sz="1200"/>
              <a:t>Select the element that you want to copy</a:t>
            </a:r>
            <a:endParaRPr sz="1200"/>
          </a:p>
          <a:p>
            <a:pPr indent="-304800" lvl="1" marL="914400" rtl="0" algn="l">
              <a:spcBef>
                <a:spcPts val="0"/>
              </a:spcBef>
              <a:spcAft>
                <a:spcPts val="0"/>
              </a:spcAft>
              <a:buClr>
                <a:schemeClr val="dk1"/>
              </a:buClr>
              <a:buSzPts val="1200"/>
              <a:buFont typeface="Open Sans"/>
              <a:buChar char="○"/>
            </a:pPr>
            <a:r>
              <a:rPr lang="en" sz="1200"/>
              <a:t>Right-click and choose “Copy”</a:t>
            </a:r>
            <a:endParaRPr sz="1200"/>
          </a:p>
          <a:p>
            <a:pPr indent="-304800" lvl="1" marL="914400" rtl="0" algn="l">
              <a:spcBef>
                <a:spcPts val="0"/>
              </a:spcBef>
              <a:spcAft>
                <a:spcPts val="0"/>
              </a:spcAft>
              <a:buClr>
                <a:schemeClr val="dk1"/>
              </a:buClr>
              <a:buSzPts val="1200"/>
              <a:buFont typeface="Open Sans"/>
              <a:buChar char="○"/>
            </a:pPr>
            <a:r>
              <a:rPr lang="en" sz="1200"/>
              <a:t>Go to the slide where you want the element to appear</a:t>
            </a:r>
            <a:endParaRPr sz="1200"/>
          </a:p>
          <a:p>
            <a:pPr indent="-304800" lvl="1" marL="914400" rtl="0" algn="l">
              <a:spcBef>
                <a:spcPts val="0"/>
              </a:spcBef>
              <a:spcAft>
                <a:spcPts val="0"/>
              </a:spcAft>
              <a:buClr>
                <a:schemeClr val="dk1"/>
              </a:buClr>
              <a:buSzPts val="1200"/>
              <a:buFont typeface="Open Sans"/>
              <a:buChar char="○"/>
            </a:pPr>
            <a:r>
              <a:rPr lang="en" sz="1200"/>
              <a:t>Right-click and choose “Paste”</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34"/>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467" name="Google Shape;1467;p34"/>
          <p:cNvGrpSpPr/>
          <p:nvPr/>
        </p:nvGrpSpPr>
        <p:grpSpPr>
          <a:xfrm>
            <a:off x="719438" y="1377500"/>
            <a:ext cx="1593013" cy="2106888"/>
            <a:chOff x="719438" y="1377500"/>
            <a:chExt cx="1593013" cy="2106888"/>
          </a:xfrm>
        </p:grpSpPr>
        <p:sp>
          <p:nvSpPr>
            <p:cNvPr id="1468" name="Google Shape;1468;p34"/>
            <p:cNvSpPr/>
            <p:nvPr/>
          </p:nvSpPr>
          <p:spPr>
            <a:xfrm>
              <a:off x="719450" y="2246287"/>
              <a:ext cx="15930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Reading corner</a:t>
              </a:r>
              <a:endParaRPr sz="1800">
                <a:solidFill>
                  <a:schemeClr val="dk1"/>
                </a:solidFill>
                <a:latin typeface="Candal"/>
                <a:ea typeface="Candal"/>
                <a:cs typeface="Candal"/>
                <a:sym typeface="Candal"/>
              </a:endParaRPr>
            </a:p>
          </p:txBody>
        </p:sp>
        <p:sp>
          <p:nvSpPr>
            <p:cNvPr id="1469" name="Google Shape;1469;p34"/>
            <p:cNvSpPr txBox="1"/>
            <p:nvPr/>
          </p:nvSpPr>
          <p:spPr>
            <a:xfrm>
              <a:off x="719438" y="2818988"/>
              <a:ext cx="15930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Mars is actually a very cold place</a:t>
              </a:r>
              <a:endParaRPr>
                <a:solidFill>
                  <a:schemeClr val="dk1"/>
                </a:solidFill>
                <a:latin typeface="Open Sans"/>
                <a:ea typeface="Open Sans"/>
                <a:cs typeface="Open Sans"/>
                <a:sym typeface="Open Sans"/>
              </a:endParaRPr>
            </a:p>
          </p:txBody>
        </p:sp>
        <p:sp>
          <p:nvSpPr>
            <p:cNvPr id="1470" name="Google Shape;1470;p34"/>
            <p:cNvSpPr/>
            <p:nvPr/>
          </p:nvSpPr>
          <p:spPr>
            <a:xfrm>
              <a:off x="1177550" y="1377500"/>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1</a:t>
              </a:r>
              <a:endParaRPr sz="1800">
                <a:solidFill>
                  <a:schemeClr val="dk1"/>
                </a:solidFill>
                <a:latin typeface="Candal"/>
                <a:ea typeface="Candal"/>
                <a:cs typeface="Candal"/>
                <a:sym typeface="Candal"/>
              </a:endParaRPr>
            </a:p>
          </p:txBody>
        </p:sp>
      </p:grpSp>
      <p:grpSp>
        <p:nvGrpSpPr>
          <p:cNvPr id="1471" name="Google Shape;1471;p34"/>
          <p:cNvGrpSpPr/>
          <p:nvPr/>
        </p:nvGrpSpPr>
        <p:grpSpPr>
          <a:xfrm>
            <a:off x="2758539" y="2403113"/>
            <a:ext cx="1593923" cy="2106888"/>
            <a:chOff x="2758539" y="2308213"/>
            <a:chExt cx="1593923" cy="2106888"/>
          </a:xfrm>
        </p:grpSpPr>
        <p:sp>
          <p:nvSpPr>
            <p:cNvPr id="1472" name="Google Shape;1472;p34"/>
            <p:cNvSpPr/>
            <p:nvPr/>
          </p:nvSpPr>
          <p:spPr>
            <a:xfrm>
              <a:off x="2758539" y="3176999"/>
              <a:ext cx="15930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Preview the text</a:t>
              </a:r>
              <a:endParaRPr sz="1800">
                <a:solidFill>
                  <a:schemeClr val="dk1"/>
                </a:solidFill>
                <a:latin typeface="Candal"/>
                <a:ea typeface="Candal"/>
                <a:cs typeface="Candal"/>
                <a:sym typeface="Candal"/>
              </a:endParaRPr>
            </a:p>
          </p:txBody>
        </p:sp>
        <p:sp>
          <p:nvSpPr>
            <p:cNvPr id="1473" name="Google Shape;1473;p34"/>
            <p:cNvSpPr txBox="1"/>
            <p:nvPr/>
          </p:nvSpPr>
          <p:spPr>
            <a:xfrm>
              <a:off x="2759462" y="3749700"/>
              <a:ext cx="15930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Mercury is the smallest planet</a:t>
              </a:r>
              <a:endParaRPr>
                <a:solidFill>
                  <a:schemeClr val="dk1"/>
                </a:solidFill>
                <a:latin typeface="Open Sans"/>
                <a:ea typeface="Open Sans"/>
                <a:cs typeface="Open Sans"/>
                <a:sym typeface="Open Sans"/>
              </a:endParaRPr>
            </a:p>
          </p:txBody>
        </p:sp>
        <p:sp>
          <p:nvSpPr>
            <p:cNvPr id="1474" name="Google Shape;1474;p34"/>
            <p:cNvSpPr/>
            <p:nvPr/>
          </p:nvSpPr>
          <p:spPr>
            <a:xfrm>
              <a:off x="3216650" y="2308213"/>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2</a:t>
              </a:r>
              <a:endParaRPr sz="1800">
                <a:solidFill>
                  <a:schemeClr val="dk1"/>
                </a:solidFill>
                <a:latin typeface="Candal"/>
                <a:ea typeface="Candal"/>
                <a:cs typeface="Candal"/>
                <a:sym typeface="Candal"/>
              </a:endParaRPr>
            </a:p>
          </p:txBody>
        </p:sp>
      </p:grpSp>
      <p:grpSp>
        <p:nvGrpSpPr>
          <p:cNvPr id="1475" name="Google Shape;1475;p34"/>
          <p:cNvGrpSpPr/>
          <p:nvPr/>
        </p:nvGrpSpPr>
        <p:grpSpPr>
          <a:xfrm>
            <a:off x="4798562" y="1377500"/>
            <a:ext cx="1593000" cy="2106888"/>
            <a:chOff x="4798562" y="1377500"/>
            <a:chExt cx="1593000" cy="2106888"/>
          </a:xfrm>
        </p:grpSpPr>
        <p:sp>
          <p:nvSpPr>
            <p:cNvPr id="1476" name="Google Shape;1476;p34"/>
            <p:cNvSpPr/>
            <p:nvPr/>
          </p:nvSpPr>
          <p:spPr>
            <a:xfrm>
              <a:off x="4798562" y="2246287"/>
              <a:ext cx="15930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Starting strategies</a:t>
              </a:r>
              <a:endParaRPr sz="1800">
                <a:solidFill>
                  <a:schemeClr val="dk1"/>
                </a:solidFill>
                <a:latin typeface="Candal"/>
                <a:ea typeface="Candal"/>
                <a:cs typeface="Candal"/>
                <a:sym typeface="Candal"/>
              </a:endParaRPr>
            </a:p>
          </p:txBody>
        </p:sp>
        <p:sp>
          <p:nvSpPr>
            <p:cNvPr id="1477" name="Google Shape;1477;p34"/>
            <p:cNvSpPr txBox="1"/>
            <p:nvPr/>
          </p:nvSpPr>
          <p:spPr>
            <a:xfrm>
              <a:off x="4799492" y="2818988"/>
              <a:ext cx="15912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Jupiter is the biggest planet</a:t>
              </a:r>
              <a:endParaRPr>
                <a:solidFill>
                  <a:schemeClr val="dk1"/>
                </a:solidFill>
                <a:latin typeface="Open Sans"/>
                <a:ea typeface="Open Sans"/>
                <a:cs typeface="Open Sans"/>
                <a:sym typeface="Open Sans"/>
              </a:endParaRPr>
            </a:p>
          </p:txBody>
        </p:sp>
        <p:sp>
          <p:nvSpPr>
            <p:cNvPr id="1478" name="Google Shape;1478;p34"/>
            <p:cNvSpPr/>
            <p:nvPr/>
          </p:nvSpPr>
          <p:spPr>
            <a:xfrm>
              <a:off x="5255750" y="1377500"/>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3</a:t>
              </a:r>
              <a:endParaRPr sz="1800">
                <a:solidFill>
                  <a:schemeClr val="dk1"/>
                </a:solidFill>
                <a:latin typeface="Candal"/>
                <a:ea typeface="Candal"/>
                <a:cs typeface="Candal"/>
                <a:sym typeface="Candal"/>
              </a:endParaRPr>
            </a:p>
          </p:txBody>
        </p:sp>
      </p:grpSp>
      <p:grpSp>
        <p:nvGrpSpPr>
          <p:cNvPr id="1479" name="Google Shape;1479;p34"/>
          <p:cNvGrpSpPr/>
          <p:nvPr/>
        </p:nvGrpSpPr>
        <p:grpSpPr>
          <a:xfrm>
            <a:off x="6837651" y="2403113"/>
            <a:ext cx="1593061" cy="2106888"/>
            <a:chOff x="6837651" y="2308213"/>
            <a:chExt cx="1593061" cy="2106888"/>
          </a:xfrm>
        </p:grpSpPr>
        <p:sp>
          <p:nvSpPr>
            <p:cNvPr id="1480" name="Google Shape;1480;p34"/>
            <p:cNvSpPr/>
            <p:nvPr/>
          </p:nvSpPr>
          <p:spPr>
            <a:xfrm>
              <a:off x="6837651" y="3176999"/>
              <a:ext cx="15930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Highlight the text</a:t>
              </a:r>
              <a:endParaRPr sz="1800">
                <a:solidFill>
                  <a:schemeClr val="dk1"/>
                </a:solidFill>
                <a:latin typeface="Candal"/>
                <a:ea typeface="Candal"/>
                <a:cs typeface="Candal"/>
                <a:sym typeface="Candal"/>
              </a:endParaRPr>
            </a:p>
          </p:txBody>
        </p:sp>
        <p:sp>
          <p:nvSpPr>
            <p:cNvPr id="1481" name="Google Shape;1481;p34"/>
            <p:cNvSpPr txBox="1"/>
            <p:nvPr/>
          </p:nvSpPr>
          <p:spPr>
            <a:xfrm>
              <a:off x="6839512" y="3749700"/>
              <a:ext cx="15912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Venus has a beautiful name</a:t>
              </a:r>
              <a:endParaRPr>
                <a:solidFill>
                  <a:schemeClr val="dk1"/>
                </a:solidFill>
                <a:latin typeface="Open Sans"/>
                <a:ea typeface="Open Sans"/>
                <a:cs typeface="Open Sans"/>
                <a:sym typeface="Open Sans"/>
              </a:endParaRPr>
            </a:p>
          </p:txBody>
        </p:sp>
        <p:sp>
          <p:nvSpPr>
            <p:cNvPr id="1482" name="Google Shape;1482;p34"/>
            <p:cNvSpPr/>
            <p:nvPr/>
          </p:nvSpPr>
          <p:spPr>
            <a:xfrm>
              <a:off x="7294850" y="2308213"/>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4</a:t>
              </a:r>
              <a:endParaRPr sz="1800">
                <a:solidFill>
                  <a:schemeClr val="dk1"/>
                </a:solidFill>
                <a:latin typeface="Candal"/>
                <a:ea typeface="Candal"/>
                <a:cs typeface="Candal"/>
                <a:sym typeface="Candal"/>
              </a:endParaRPr>
            </a:p>
          </p:txBody>
        </p:sp>
      </p:grpSp>
      <p:cxnSp>
        <p:nvCxnSpPr>
          <p:cNvPr id="1483" name="Google Shape;1483;p34"/>
          <p:cNvCxnSpPr>
            <a:stCxn id="1474" idx="2"/>
            <a:endCxn id="1470" idx="6"/>
          </p:cNvCxnSpPr>
          <p:nvPr/>
        </p:nvCxnSpPr>
        <p:spPr>
          <a:xfrm rot="10800000">
            <a:off x="1854350" y="1715813"/>
            <a:ext cx="1362300" cy="1025700"/>
          </a:xfrm>
          <a:prstGeom prst="bentConnector3">
            <a:avLst>
              <a:gd fmla="val 50000" name="adj1"/>
            </a:avLst>
          </a:prstGeom>
          <a:noFill/>
          <a:ln cap="flat" cmpd="sng" w="28575">
            <a:solidFill>
              <a:schemeClr val="dk2"/>
            </a:solidFill>
            <a:prstDash val="solid"/>
            <a:round/>
            <a:headEnd len="med" w="med" type="none"/>
            <a:tailEnd len="med" w="med" type="none"/>
          </a:ln>
        </p:spPr>
      </p:cxnSp>
      <p:cxnSp>
        <p:nvCxnSpPr>
          <p:cNvPr id="1484" name="Google Shape;1484;p34"/>
          <p:cNvCxnSpPr>
            <a:stCxn id="1474" idx="6"/>
            <a:endCxn id="1478" idx="2"/>
          </p:cNvCxnSpPr>
          <p:nvPr/>
        </p:nvCxnSpPr>
        <p:spPr>
          <a:xfrm flipH="1" rot="10800000">
            <a:off x="3893450" y="1715813"/>
            <a:ext cx="1362300" cy="1025700"/>
          </a:xfrm>
          <a:prstGeom prst="bentConnector3">
            <a:avLst>
              <a:gd fmla="val 50000" name="adj1"/>
            </a:avLst>
          </a:prstGeom>
          <a:noFill/>
          <a:ln cap="flat" cmpd="sng" w="28575">
            <a:solidFill>
              <a:schemeClr val="dk2"/>
            </a:solidFill>
            <a:prstDash val="solid"/>
            <a:round/>
            <a:headEnd len="med" w="med" type="none"/>
            <a:tailEnd len="med" w="med" type="none"/>
          </a:ln>
        </p:spPr>
      </p:cxnSp>
      <p:cxnSp>
        <p:nvCxnSpPr>
          <p:cNvPr id="1485" name="Google Shape;1485;p34"/>
          <p:cNvCxnSpPr>
            <a:stCxn id="1478" idx="6"/>
            <a:endCxn id="1482" idx="2"/>
          </p:cNvCxnSpPr>
          <p:nvPr/>
        </p:nvCxnSpPr>
        <p:spPr>
          <a:xfrm>
            <a:off x="5932550" y="1715900"/>
            <a:ext cx="1362300" cy="1025700"/>
          </a:xfrm>
          <a:prstGeom prst="bentConnector3">
            <a:avLst>
              <a:gd fmla="val 50000" name="adj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35"/>
          <p:cNvSpPr/>
          <p:nvPr/>
        </p:nvSpPr>
        <p:spPr>
          <a:xfrm>
            <a:off x="4146000" y="2352525"/>
            <a:ext cx="852000" cy="852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491" name="Google Shape;1491;p35"/>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492" name="Google Shape;1492;p35"/>
          <p:cNvGrpSpPr/>
          <p:nvPr/>
        </p:nvGrpSpPr>
        <p:grpSpPr>
          <a:xfrm>
            <a:off x="713225" y="1400825"/>
            <a:ext cx="2537518" cy="3036875"/>
            <a:chOff x="713225" y="1400825"/>
            <a:chExt cx="2537518" cy="3036875"/>
          </a:xfrm>
        </p:grpSpPr>
        <p:sp>
          <p:nvSpPr>
            <p:cNvPr id="1493" name="Google Shape;1493;p35"/>
            <p:cNvSpPr txBox="1"/>
            <p:nvPr/>
          </p:nvSpPr>
          <p:spPr>
            <a:xfrm>
              <a:off x="713225" y="2236000"/>
              <a:ext cx="2531700" cy="220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Mercury is the closest planet to the Sun and the smallest one of all the planets in the Solar System. This planet's name has nothing to do with the liquid metal, since Mercury was named after the Roman messenger god</a:t>
              </a:r>
              <a:endParaRPr>
                <a:solidFill>
                  <a:schemeClr val="dk1"/>
                </a:solidFill>
                <a:latin typeface="Open Sans"/>
                <a:ea typeface="Open Sans"/>
                <a:cs typeface="Open Sans"/>
                <a:sym typeface="Open Sans"/>
              </a:endParaRPr>
            </a:p>
          </p:txBody>
        </p:sp>
        <p:sp>
          <p:nvSpPr>
            <p:cNvPr id="1494" name="Google Shape;1494;p35"/>
            <p:cNvSpPr/>
            <p:nvPr/>
          </p:nvSpPr>
          <p:spPr>
            <a:xfrm>
              <a:off x="719043" y="1400825"/>
              <a:ext cx="2531700" cy="83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Read this text and summarize the main ideas</a:t>
              </a:r>
              <a:endParaRPr sz="1800">
                <a:solidFill>
                  <a:schemeClr val="dk1"/>
                </a:solidFill>
                <a:latin typeface="Candal"/>
                <a:ea typeface="Candal"/>
                <a:cs typeface="Candal"/>
                <a:sym typeface="Candal"/>
              </a:endParaRPr>
            </a:p>
          </p:txBody>
        </p:sp>
      </p:grpSp>
      <p:cxnSp>
        <p:nvCxnSpPr>
          <p:cNvPr id="1495" name="Google Shape;1495;p35"/>
          <p:cNvCxnSpPr>
            <a:stCxn id="1496" idx="1"/>
            <a:endCxn id="1490" idx="6"/>
          </p:cNvCxnSpPr>
          <p:nvPr/>
        </p:nvCxnSpPr>
        <p:spPr>
          <a:xfrm flipH="1">
            <a:off x="4998056" y="1818425"/>
            <a:ext cx="893700" cy="960000"/>
          </a:xfrm>
          <a:prstGeom prst="bentConnector3">
            <a:avLst>
              <a:gd fmla="val 50003" name="adj1"/>
            </a:avLst>
          </a:prstGeom>
          <a:noFill/>
          <a:ln cap="flat" cmpd="sng" w="28575">
            <a:solidFill>
              <a:schemeClr val="dk2"/>
            </a:solidFill>
            <a:prstDash val="solid"/>
            <a:round/>
            <a:headEnd len="med" w="med" type="triangle"/>
            <a:tailEnd len="med" w="med" type="none"/>
          </a:ln>
        </p:spPr>
      </p:cxnSp>
      <p:grpSp>
        <p:nvGrpSpPr>
          <p:cNvPr id="1497" name="Google Shape;1497;p35"/>
          <p:cNvGrpSpPr/>
          <p:nvPr/>
        </p:nvGrpSpPr>
        <p:grpSpPr>
          <a:xfrm>
            <a:off x="5885938" y="1400825"/>
            <a:ext cx="2537518" cy="3036875"/>
            <a:chOff x="4876763" y="1400825"/>
            <a:chExt cx="2537518" cy="3036875"/>
          </a:xfrm>
        </p:grpSpPr>
        <p:sp>
          <p:nvSpPr>
            <p:cNvPr id="1498" name="Google Shape;1498;p35"/>
            <p:cNvSpPr txBox="1"/>
            <p:nvPr/>
          </p:nvSpPr>
          <p:spPr>
            <a:xfrm>
              <a:off x="4876763" y="2236000"/>
              <a:ext cx="2531700" cy="2201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a:solidFill>
                    <a:schemeClr val="dk1"/>
                  </a:solidFill>
                  <a:latin typeface="Open Sans"/>
                  <a:ea typeface="Open Sans"/>
                  <a:cs typeface="Open Sans"/>
                  <a:sym typeface="Open Sans"/>
                </a:rPr>
                <a:t>Jupiter is the biggest planet of them all</a:t>
              </a:r>
              <a:endParaRPr>
                <a:solidFill>
                  <a:schemeClr val="dk1"/>
                </a:solidFill>
                <a:latin typeface="Open Sans"/>
                <a:ea typeface="Open Sans"/>
                <a:cs typeface="Open Sans"/>
                <a:sym typeface="Open Sans"/>
              </a:endParaRPr>
            </a:p>
          </p:txBody>
        </p:sp>
        <p:sp>
          <p:nvSpPr>
            <p:cNvPr id="1496" name="Google Shape;1496;p35"/>
            <p:cNvSpPr/>
            <p:nvPr/>
          </p:nvSpPr>
          <p:spPr>
            <a:xfrm>
              <a:off x="4882581" y="1400825"/>
              <a:ext cx="2531700" cy="83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Summary</a:t>
              </a:r>
              <a:endParaRPr sz="1800">
                <a:solidFill>
                  <a:schemeClr val="dk1"/>
                </a:solidFill>
                <a:latin typeface="Candal"/>
                <a:ea typeface="Candal"/>
                <a:cs typeface="Candal"/>
                <a:sym typeface="Candal"/>
              </a:endParaRPr>
            </a:p>
          </p:txBody>
        </p:sp>
        <p:cxnSp>
          <p:nvCxnSpPr>
            <p:cNvPr id="1499" name="Google Shape;1499;p35"/>
            <p:cNvCxnSpPr/>
            <p:nvPr/>
          </p:nvCxnSpPr>
          <p:spPr>
            <a:xfrm>
              <a:off x="4888825" y="2553563"/>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500" name="Google Shape;1500;p35"/>
            <p:cNvCxnSpPr/>
            <p:nvPr/>
          </p:nvCxnSpPr>
          <p:spPr>
            <a:xfrm>
              <a:off x="4888825" y="2766357"/>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501" name="Google Shape;1501;p35"/>
            <p:cNvCxnSpPr/>
            <p:nvPr/>
          </p:nvCxnSpPr>
          <p:spPr>
            <a:xfrm>
              <a:off x="4888825" y="2979159"/>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502" name="Google Shape;1502;p35"/>
            <p:cNvCxnSpPr/>
            <p:nvPr/>
          </p:nvCxnSpPr>
          <p:spPr>
            <a:xfrm>
              <a:off x="4888825" y="3191961"/>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503" name="Google Shape;1503;p35"/>
            <p:cNvCxnSpPr/>
            <p:nvPr/>
          </p:nvCxnSpPr>
          <p:spPr>
            <a:xfrm>
              <a:off x="4888825" y="3404763"/>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504" name="Google Shape;1504;p35"/>
            <p:cNvCxnSpPr/>
            <p:nvPr/>
          </p:nvCxnSpPr>
          <p:spPr>
            <a:xfrm>
              <a:off x="4888825" y="3617543"/>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505" name="Google Shape;1505;p35"/>
            <p:cNvCxnSpPr/>
            <p:nvPr/>
          </p:nvCxnSpPr>
          <p:spPr>
            <a:xfrm>
              <a:off x="4888825" y="3830346"/>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506" name="Google Shape;1506;p35"/>
            <p:cNvCxnSpPr/>
            <p:nvPr/>
          </p:nvCxnSpPr>
          <p:spPr>
            <a:xfrm>
              <a:off x="4888825" y="4043148"/>
              <a:ext cx="2513400" cy="0"/>
            </a:xfrm>
            <a:prstGeom prst="straightConnector1">
              <a:avLst/>
            </a:prstGeom>
            <a:noFill/>
            <a:ln cap="flat" cmpd="sng" w="9525">
              <a:solidFill>
                <a:schemeClr val="dk2"/>
              </a:solidFill>
              <a:prstDash val="solid"/>
              <a:round/>
              <a:headEnd len="med" w="med" type="none"/>
              <a:tailEnd len="med" w="med" type="none"/>
            </a:ln>
          </p:spPr>
        </p:cxnSp>
        <p:cxnSp>
          <p:nvCxnSpPr>
            <p:cNvPr id="1507" name="Google Shape;1507;p35"/>
            <p:cNvCxnSpPr/>
            <p:nvPr/>
          </p:nvCxnSpPr>
          <p:spPr>
            <a:xfrm>
              <a:off x="4888825" y="4255950"/>
              <a:ext cx="2513400" cy="0"/>
            </a:xfrm>
            <a:prstGeom prst="straightConnector1">
              <a:avLst/>
            </a:prstGeom>
            <a:noFill/>
            <a:ln cap="flat" cmpd="sng" w="9525">
              <a:solidFill>
                <a:schemeClr val="dk2"/>
              </a:solidFill>
              <a:prstDash val="solid"/>
              <a:round/>
              <a:headEnd len="med" w="med" type="none"/>
              <a:tailEnd len="med" w="med" type="none"/>
            </a:ln>
          </p:spPr>
        </p:cxnSp>
      </p:grpSp>
      <p:grpSp>
        <p:nvGrpSpPr>
          <p:cNvPr id="1508" name="Google Shape;1508;p35"/>
          <p:cNvGrpSpPr/>
          <p:nvPr/>
        </p:nvGrpSpPr>
        <p:grpSpPr>
          <a:xfrm>
            <a:off x="4398418" y="2568211"/>
            <a:ext cx="442373" cy="420775"/>
            <a:chOff x="-6690625" y="3631325"/>
            <a:chExt cx="307225" cy="292225"/>
          </a:xfrm>
        </p:grpSpPr>
        <p:sp>
          <p:nvSpPr>
            <p:cNvPr id="1509" name="Google Shape;1509;p35"/>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5"/>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5"/>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5"/>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5"/>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14" name="Google Shape;1514;p35"/>
          <p:cNvCxnSpPr>
            <a:stCxn id="1494" idx="3"/>
            <a:endCxn id="1490" idx="2"/>
          </p:cNvCxnSpPr>
          <p:nvPr/>
        </p:nvCxnSpPr>
        <p:spPr>
          <a:xfrm>
            <a:off x="3250743" y="1818425"/>
            <a:ext cx="895200" cy="960000"/>
          </a:xfrm>
          <a:prstGeom prst="bentConnector3">
            <a:avLst>
              <a:gd fmla="val 50003" name="adj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36"/>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520" name="Google Shape;1520;p36"/>
          <p:cNvGrpSpPr/>
          <p:nvPr/>
        </p:nvGrpSpPr>
        <p:grpSpPr>
          <a:xfrm>
            <a:off x="719450" y="1247125"/>
            <a:ext cx="7704000" cy="902100"/>
            <a:chOff x="719450" y="1247125"/>
            <a:chExt cx="7704000" cy="902100"/>
          </a:xfrm>
        </p:grpSpPr>
        <p:sp>
          <p:nvSpPr>
            <p:cNvPr id="1521" name="Google Shape;1521;p36"/>
            <p:cNvSpPr txBox="1"/>
            <p:nvPr/>
          </p:nvSpPr>
          <p:spPr>
            <a:xfrm>
              <a:off x="719450" y="1247125"/>
              <a:ext cx="7704000" cy="9021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chemeClr val="dk1"/>
                </a:solidFill>
                <a:latin typeface="Open Sans"/>
                <a:ea typeface="Open Sans"/>
                <a:cs typeface="Open Sans"/>
                <a:sym typeface="Open Sans"/>
              </a:endParaRPr>
            </a:p>
          </p:txBody>
        </p:sp>
        <p:sp>
          <p:nvSpPr>
            <p:cNvPr id="1522" name="Google Shape;1522;p36"/>
            <p:cNvSpPr txBox="1"/>
            <p:nvPr/>
          </p:nvSpPr>
          <p:spPr>
            <a:xfrm>
              <a:off x="1024775" y="1531952"/>
              <a:ext cx="7103700" cy="5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Mercury is the closest planet to the Sun and the smallest one in the Solar System. This planet's name has nothing to do with the liquid metal</a:t>
              </a:r>
              <a:endParaRPr>
                <a:solidFill>
                  <a:schemeClr val="dk1"/>
                </a:solidFill>
                <a:latin typeface="Open Sans"/>
                <a:ea typeface="Open Sans"/>
                <a:cs typeface="Open Sans"/>
                <a:sym typeface="Open Sans"/>
              </a:endParaRPr>
            </a:p>
          </p:txBody>
        </p:sp>
        <p:sp>
          <p:nvSpPr>
            <p:cNvPr id="1523" name="Google Shape;1523;p36"/>
            <p:cNvSpPr txBox="1"/>
            <p:nvPr/>
          </p:nvSpPr>
          <p:spPr>
            <a:xfrm>
              <a:off x="1024775" y="1358978"/>
              <a:ext cx="1589700" cy="22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ndal"/>
                  <a:ea typeface="Candal"/>
                  <a:cs typeface="Candal"/>
                  <a:sym typeface="Candal"/>
                </a:rPr>
                <a:t>Main idea</a:t>
              </a:r>
              <a:endParaRPr sz="1800">
                <a:solidFill>
                  <a:schemeClr val="dk1"/>
                </a:solidFill>
                <a:latin typeface="Candal"/>
                <a:ea typeface="Candal"/>
                <a:cs typeface="Candal"/>
                <a:sym typeface="Candal"/>
              </a:endParaRPr>
            </a:p>
          </p:txBody>
        </p:sp>
      </p:grpSp>
      <p:grpSp>
        <p:nvGrpSpPr>
          <p:cNvPr id="1524" name="Google Shape;1524;p36"/>
          <p:cNvGrpSpPr/>
          <p:nvPr/>
        </p:nvGrpSpPr>
        <p:grpSpPr>
          <a:xfrm>
            <a:off x="719450" y="3607900"/>
            <a:ext cx="7704000" cy="902100"/>
            <a:chOff x="719450" y="3607900"/>
            <a:chExt cx="7704000" cy="902100"/>
          </a:xfrm>
        </p:grpSpPr>
        <p:sp>
          <p:nvSpPr>
            <p:cNvPr id="1525" name="Google Shape;1525;p36"/>
            <p:cNvSpPr txBox="1"/>
            <p:nvPr/>
          </p:nvSpPr>
          <p:spPr>
            <a:xfrm>
              <a:off x="719450" y="3607900"/>
              <a:ext cx="7704000" cy="9021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chemeClr val="dk1"/>
                </a:solidFill>
                <a:latin typeface="Open Sans"/>
                <a:ea typeface="Open Sans"/>
                <a:cs typeface="Open Sans"/>
                <a:sym typeface="Open Sans"/>
              </a:endParaRPr>
            </a:p>
          </p:txBody>
        </p:sp>
        <p:sp>
          <p:nvSpPr>
            <p:cNvPr id="1526" name="Google Shape;1526;p36"/>
            <p:cNvSpPr txBox="1"/>
            <p:nvPr/>
          </p:nvSpPr>
          <p:spPr>
            <a:xfrm>
              <a:off x="1024775" y="3892727"/>
              <a:ext cx="7103700" cy="5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Venus has a beautiful name and is the second planet from the Sun. It’s terribly hot, even hotter than Mercury, and its atmosphere is extremely poisonous</a:t>
              </a:r>
              <a:endParaRPr>
                <a:solidFill>
                  <a:schemeClr val="dk1"/>
                </a:solidFill>
                <a:latin typeface="Open Sans"/>
                <a:ea typeface="Open Sans"/>
                <a:cs typeface="Open Sans"/>
                <a:sym typeface="Open Sans"/>
              </a:endParaRPr>
            </a:p>
          </p:txBody>
        </p:sp>
        <p:sp>
          <p:nvSpPr>
            <p:cNvPr id="1527" name="Google Shape;1527;p36"/>
            <p:cNvSpPr txBox="1"/>
            <p:nvPr/>
          </p:nvSpPr>
          <p:spPr>
            <a:xfrm>
              <a:off x="1024775" y="3719753"/>
              <a:ext cx="1589700" cy="22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ndal"/>
                  <a:ea typeface="Candal"/>
                  <a:cs typeface="Candal"/>
                  <a:sym typeface="Candal"/>
                </a:rPr>
                <a:t>Summary</a:t>
              </a:r>
              <a:endParaRPr sz="1800">
                <a:solidFill>
                  <a:schemeClr val="dk1"/>
                </a:solidFill>
                <a:latin typeface="Candal"/>
                <a:ea typeface="Candal"/>
                <a:cs typeface="Candal"/>
                <a:sym typeface="Candal"/>
              </a:endParaRPr>
            </a:p>
          </p:txBody>
        </p:sp>
      </p:grpSp>
      <p:grpSp>
        <p:nvGrpSpPr>
          <p:cNvPr id="1528" name="Google Shape;1528;p36"/>
          <p:cNvGrpSpPr/>
          <p:nvPr/>
        </p:nvGrpSpPr>
        <p:grpSpPr>
          <a:xfrm>
            <a:off x="719450" y="2427525"/>
            <a:ext cx="2456400" cy="902100"/>
            <a:chOff x="719450" y="2427525"/>
            <a:chExt cx="2456400" cy="902100"/>
          </a:xfrm>
        </p:grpSpPr>
        <p:sp>
          <p:nvSpPr>
            <p:cNvPr id="1529" name="Google Shape;1529;p36"/>
            <p:cNvSpPr txBox="1"/>
            <p:nvPr/>
          </p:nvSpPr>
          <p:spPr>
            <a:xfrm>
              <a:off x="719450" y="2427525"/>
              <a:ext cx="2456400" cy="90210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chemeClr val="dk1"/>
                </a:solidFill>
                <a:latin typeface="Open Sans"/>
                <a:ea typeface="Open Sans"/>
                <a:cs typeface="Open Sans"/>
                <a:sym typeface="Open Sans"/>
              </a:endParaRPr>
            </a:p>
          </p:txBody>
        </p:sp>
        <p:sp>
          <p:nvSpPr>
            <p:cNvPr id="1530" name="Google Shape;1530;p36"/>
            <p:cNvSpPr txBox="1"/>
            <p:nvPr/>
          </p:nvSpPr>
          <p:spPr>
            <a:xfrm>
              <a:off x="1024775" y="2712352"/>
              <a:ext cx="1905300" cy="5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Despite being red, Mars is a cold place</a:t>
              </a:r>
              <a:endParaRPr>
                <a:solidFill>
                  <a:schemeClr val="dk1"/>
                </a:solidFill>
                <a:latin typeface="Open Sans"/>
                <a:ea typeface="Open Sans"/>
                <a:cs typeface="Open Sans"/>
                <a:sym typeface="Open Sans"/>
              </a:endParaRPr>
            </a:p>
          </p:txBody>
        </p:sp>
        <p:sp>
          <p:nvSpPr>
            <p:cNvPr id="1531" name="Google Shape;1531;p36"/>
            <p:cNvSpPr txBox="1"/>
            <p:nvPr/>
          </p:nvSpPr>
          <p:spPr>
            <a:xfrm>
              <a:off x="1024775" y="2539366"/>
              <a:ext cx="1589700" cy="22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ndal"/>
                  <a:ea typeface="Candal"/>
                  <a:cs typeface="Candal"/>
                  <a:sym typeface="Candal"/>
                </a:rPr>
                <a:t>Detail</a:t>
              </a:r>
              <a:endParaRPr sz="1800">
                <a:solidFill>
                  <a:schemeClr val="dk1"/>
                </a:solidFill>
                <a:latin typeface="Candal"/>
                <a:ea typeface="Candal"/>
                <a:cs typeface="Candal"/>
                <a:sym typeface="Candal"/>
              </a:endParaRPr>
            </a:p>
          </p:txBody>
        </p:sp>
      </p:grpSp>
      <p:grpSp>
        <p:nvGrpSpPr>
          <p:cNvPr id="1532" name="Google Shape;1532;p36"/>
          <p:cNvGrpSpPr/>
          <p:nvPr/>
        </p:nvGrpSpPr>
        <p:grpSpPr>
          <a:xfrm>
            <a:off x="3348425" y="2427525"/>
            <a:ext cx="2456400" cy="902100"/>
            <a:chOff x="3348425" y="2427525"/>
            <a:chExt cx="2456400" cy="902100"/>
          </a:xfrm>
        </p:grpSpPr>
        <p:sp>
          <p:nvSpPr>
            <p:cNvPr id="1533" name="Google Shape;1533;p36"/>
            <p:cNvSpPr txBox="1"/>
            <p:nvPr/>
          </p:nvSpPr>
          <p:spPr>
            <a:xfrm>
              <a:off x="3348425" y="2427525"/>
              <a:ext cx="2456400" cy="90210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chemeClr val="dk1"/>
                </a:solidFill>
                <a:latin typeface="Open Sans"/>
                <a:ea typeface="Open Sans"/>
                <a:cs typeface="Open Sans"/>
                <a:sym typeface="Open Sans"/>
              </a:endParaRPr>
            </a:p>
          </p:txBody>
        </p:sp>
        <p:sp>
          <p:nvSpPr>
            <p:cNvPr id="1534" name="Google Shape;1534;p36"/>
            <p:cNvSpPr txBox="1"/>
            <p:nvPr/>
          </p:nvSpPr>
          <p:spPr>
            <a:xfrm>
              <a:off x="3653750" y="2712352"/>
              <a:ext cx="1905300" cy="5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Jupiter is the biggest planet of them all</a:t>
              </a:r>
              <a:endParaRPr>
                <a:solidFill>
                  <a:schemeClr val="dk1"/>
                </a:solidFill>
                <a:latin typeface="Open Sans"/>
                <a:ea typeface="Open Sans"/>
                <a:cs typeface="Open Sans"/>
                <a:sym typeface="Open Sans"/>
              </a:endParaRPr>
            </a:p>
          </p:txBody>
        </p:sp>
        <p:sp>
          <p:nvSpPr>
            <p:cNvPr id="1535" name="Google Shape;1535;p36"/>
            <p:cNvSpPr txBox="1"/>
            <p:nvPr/>
          </p:nvSpPr>
          <p:spPr>
            <a:xfrm>
              <a:off x="3653750" y="2539378"/>
              <a:ext cx="1589700" cy="22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ndal"/>
                  <a:ea typeface="Candal"/>
                  <a:cs typeface="Candal"/>
                  <a:sym typeface="Candal"/>
                </a:rPr>
                <a:t>Detail</a:t>
              </a:r>
              <a:endParaRPr sz="1800">
                <a:solidFill>
                  <a:schemeClr val="dk1"/>
                </a:solidFill>
                <a:latin typeface="Candal"/>
                <a:ea typeface="Candal"/>
                <a:cs typeface="Candal"/>
                <a:sym typeface="Candal"/>
              </a:endParaRPr>
            </a:p>
          </p:txBody>
        </p:sp>
      </p:grpSp>
      <p:grpSp>
        <p:nvGrpSpPr>
          <p:cNvPr id="1536" name="Google Shape;1536;p36"/>
          <p:cNvGrpSpPr/>
          <p:nvPr/>
        </p:nvGrpSpPr>
        <p:grpSpPr>
          <a:xfrm>
            <a:off x="5977400" y="2427525"/>
            <a:ext cx="2456400" cy="902100"/>
            <a:chOff x="5977400" y="2427525"/>
            <a:chExt cx="2456400" cy="902100"/>
          </a:xfrm>
        </p:grpSpPr>
        <p:sp>
          <p:nvSpPr>
            <p:cNvPr id="1537" name="Google Shape;1537;p36"/>
            <p:cNvSpPr txBox="1"/>
            <p:nvPr/>
          </p:nvSpPr>
          <p:spPr>
            <a:xfrm>
              <a:off x="5977400" y="2427525"/>
              <a:ext cx="2456400" cy="90210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chemeClr val="dk1"/>
                </a:solidFill>
                <a:latin typeface="Open Sans"/>
                <a:ea typeface="Open Sans"/>
                <a:cs typeface="Open Sans"/>
                <a:sym typeface="Open Sans"/>
              </a:endParaRPr>
            </a:p>
          </p:txBody>
        </p:sp>
        <p:sp>
          <p:nvSpPr>
            <p:cNvPr id="1538" name="Google Shape;1538;p36"/>
            <p:cNvSpPr txBox="1"/>
            <p:nvPr/>
          </p:nvSpPr>
          <p:spPr>
            <a:xfrm>
              <a:off x="6282725" y="2712352"/>
              <a:ext cx="1905300" cy="5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Pluto is considered a dwarf planet</a:t>
              </a:r>
              <a:endParaRPr>
                <a:solidFill>
                  <a:schemeClr val="dk1"/>
                </a:solidFill>
                <a:latin typeface="Open Sans"/>
                <a:ea typeface="Open Sans"/>
                <a:cs typeface="Open Sans"/>
                <a:sym typeface="Open Sans"/>
              </a:endParaRPr>
            </a:p>
          </p:txBody>
        </p:sp>
        <p:sp>
          <p:nvSpPr>
            <p:cNvPr id="1539" name="Google Shape;1539;p36"/>
            <p:cNvSpPr txBox="1"/>
            <p:nvPr/>
          </p:nvSpPr>
          <p:spPr>
            <a:xfrm>
              <a:off x="6282725" y="2539378"/>
              <a:ext cx="1589700" cy="22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ndal"/>
                  <a:ea typeface="Candal"/>
                  <a:cs typeface="Candal"/>
                  <a:sym typeface="Candal"/>
                </a:rPr>
                <a:t>Detail</a:t>
              </a:r>
              <a:endParaRPr sz="1800">
                <a:solidFill>
                  <a:schemeClr val="dk1"/>
                </a:solidFill>
                <a:latin typeface="Candal"/>
                <a:ea typeface="Candal"/>
                <a:cs typeface="Candal"/>
                <a:sym typeface="Cand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37"/>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sp>
        <p:nvSpPr>
          <p:cNvPr id="1545" name="Google Shape;1545;p37"/>
          <p:cNvSpPr/>
          <p:nvPr/>
        </p:nvSpPr>
        <p:spPr>
          <a:xfrm>
            <a:off x="2758875" y="2516850"/>
            <a:ext cx="3626100" cy="4425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Reading comprehension</a:t>
            </a:r>
            <a:endParaRPr sz="1800">
              <a:solidFill>
                <a:schemeClr val="dk1"/>
              </a:solidFill>
              <a:latin typeface="Candal"/>
              <a:ea typeface="Candal"/>
              <a:cs typeface="Candal"/>
              <a:sym typeface="Candal"/>
            </a:endParaRPr>
          </a:p>
        </p:txBody>
      </p:sp>
      <p:grpSp>
        <p:nvGrpSpPr>
          <p:cNvPr id="1546" name="Google Shape;1546;p37"/>
          <p:cNvGrpSpPr/>
          <p:nvPr/>
        </p:nvGrpSpPr>
        <p:grpSpPr>
          <a:xfrm>
            <a:off x="6307477" y="1318778"/>
            <a:ext cx="1593000" cy="955497"/>
            <a:chOff x="6385802" y="1318778"/>
            <a:chExt cx="1593000" cy="955497"/>
          </a:xfrm>
        </p:grpSpPr>
        <p:sp>
          <p:nvSpPr>
            <p:cNvPr id="1547" name="Google Shape;1547;p37"/>
            <p:cNvSpPr/>
            <p:nvPr/>
          </p:nvSpPr>
          <p:spPr>
            <a:xfrm>
              <a:off x="6385802" y="1318778"/>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Sequence</a:t>
              </a:r>
              <a:endParaRPr sz="1800">
                <a:solidFill>
                  <a:schemeClr val="dk1"/>
                </a:solidFill>
                <a:latin typeface="Candal"/>
                <a:ea typeface="Candal"/>
                <a:cs typeface="Candal"/>
                <a:sym typeface="Candal"/>
              </a:endParaRPr>
            </a:p>
          </p:txBody>
        </p:sp>
        <p:sp>
          <p:nvSpPr>
            <p:cNvPr id="1548" name="Google Shape;1548;p37"/>
            <p:cNvSpPr txBox="1"/>
            <p:nvPr/>
          </p:nvSpPr>
          <p:spPr>
            <a:xfrm>
              <a:off x="6386742" y="1608875"/>
              <a:ext cx="15912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Jupiter is the biggest planet</a:t>
              </a:r>
              <a:endParaRPr>
                <a:solidFill>
                  <a:schemeClr val="dk1"/>
                </a:solidFill>
                <a:latin typeface="Open Sans"/>
                <a:ea typeface="Open Sans"/>
                <a:cs typeface="Open Sans"/>
                <a:sym typeface="Open Sans"/>
              </a:endParaRPr>
            </a:p>
          </p:txBody>
        </p:sp>
      </p:grpSp>
      <p:grpSp>
        <p:nvGrpSpPr>
          <p:cNvPr id="1549" name="Google Shape;1549;p37"/>
          <p:cNvGrpSpPr/>
          <p:nvPr/>
        </p:nvGrpSpPr>
        <p:grpSpPr>
          <a:xfrm>
            <a:off x="1243338" y="1318778"/>
            <a:ext cx="1593000" cy="955497"/>
            <a:chOff x="1243338" y="1318778"/>
            <a:chExt cx="1593000" cy="955497"/>
          </a:xfrm>
        </p:grpSpPr>
        <p:sp>
          <p:nvSpPr>
            <p:cNvPr id="1550" name="Google Shape;1550;p37"/>
            <p:cNvSpPr/>
            <p:nvPr/>
          </p:nvSpPr>
          <p:spPr>
            <a:xfrm>
              <a:off x="1243338" y="1318778"/>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Main idea</a:t>
              </a:r>
              <a:endParaRPr sz="1800">
                <a:solidFill>
                  <a:schemeClr val="dk1"/>
                </a:solidFill>
                <a:latin typeface="Candal"/>
                <a:ea typeface="Candal"/>
                <a:cs typeface="Candal"/>
                <a:sym typeface="Candal"/>
              </a:endParaRPr>
            </a:p>
          </p:txBody>
        </p:sp>
        <p:sp>
          <p:nvSpPr>
            <p:cNvPr id="1551" name="Google Shape;1551;p37"/>
            <p:cNvSpPr txBox="1"/>
            <p:nvPr/>
          </p:nvSpPr>
          <p:spPr>
            <a:xfrm>
              <a:off x="1243338" y="1608875"/>
              <a:ext cx="15930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Mars is actually a very cold place</a:t>
              </a:r>
              <a:endParaRPr>
                <a:solidFill>
                  <a:schemeClr val="dk1"/>
                </a:solidFill>
                <a:latin typeface="Open Sans"/>
                <a:ea typeface="Open Sans"/>
                <a:cs typeface="Open Sans"/>
                <a:sym typeface="Open Sans"/>
              </a:endParaRPr>
            </a:p>
          </p:txBody>
        </p:sp>
      </p:grpSp>
      <p:grpSp>
        <p:nvGrpSpPr>
          <p:cNvPr id="1552" name="Google Shape;1552;p37"/>
          <p:cNvGrpSpPr/>
          <p:nvPr/>
        </p:nvGrpSpPr>
        <p:grpSpPr>
          <a:xfrm>
            <a:off x="3774953" y="1318778"/>
            <a:ext cx="1593935" cy="955497"/>
            <a:chOff x="3774953" y="1318778"/>
            <a:chExt cx="1593935" cy="955497"/>
          </a:xfrm>
        </p:grpSpPr>
        <p:sp>
          <p:nvSpPr>
            <p:cNvPr id="1553" name="Google Shape;1553;p37"/>
            <p:cNvSpPr/>
            <p:nvPr/>
          </p:nvSpPr>
          <p:spPr>
            <a:xfrm>
              <a:off x="3774953" y="1318778"/>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Inference</a:t>
              </a:r>
              <a:endParaRPr sz="1800">
                <a:solidFill>
                  <a:schemeClr val="dk1"/>
                </a:solidFill>
                <a:latin typeface="Candal"/>
                <a:ea typeface="Candal"/>
                <a:cs typeface="Candal"/>
                <a:sym typeface="Candal"/>
              </a:endParaRPr>
            </a:p>
          </p:txBody>
        </p:sp>
        <p:sp>
          <p:nvSpPr>
            <p:cNvPr id="1554" name="Google Shape;1554;p37"/>
            <p:cNvSpPr txBox="1"/>
            <p:nvPr/>
          </p:nvSpPr>
          <p:spPr>
            <a:xfrm>
              <a:off x="3775887" y="1608875"/>
              <a:ext cx="15930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Mercury is the smallest planet</a:t>
              </a:r>
              <a:endParaRPr>
                <a:solidFill>
                  <a:schemeClr val="dk1"/>
                </a:solidFill>
                <a:latin typeface="Open Sans"/>
                <a:ea typeface="Open Sans"/>
                <a:cs typeface="Open Sans"/>
                <a:sym typeface="Open Sans"/>
              </a:endParaRPr>
            </a:p>
          </p:txBody>
        </p:sp>
      </p:grpSp>
      <p:grpSp>
        <p:nvGrpSpPr>
          <p:cNvPr id="1555" name="Google Shape;1555;p37"/>
          <p:cNvGrpSpPr/>
          <p:nvPr/>
        </p:nvGrpSpPr>
        <p:grpSpPr>
          <a:xfrm>
            <a:off x="720300" y="3554500"/>
            <a:ext cx="2639100" cy="955498"/>
            <a:chOff x="720300" y="3554500"/>
            <a:chExt cx="2639100" cy="955498"/>
          </a:xfrm>
        </p:grpSpPr>
        <p:sp>
          <p:nvSpPr>
            <p:cNvPr id="1556" name="Google Shape;1556;p37"/>
            <p:cNvSpPr/>
            <p:nvPr/>
          </p:nvSpPr>
          <p:spPr>
            <a:xfrm>
              <a:off x="720300" y="3554500"/>
              <a:ext cx="26391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Compare/contrast</a:t>
              </a:r>
              <a:endParaRPr sz="1800">
                <a:solidFill>
                  <a:schemeClr val="dk1"/>
                </a:solidFill>
                <a:latin typeface="Candal"/>
                <a:ea typeface="Candal"/>
                <a:cs typeface="Candal"/>
                <a:sym typeface="Candal"/>
              </a:endParaRPr>
            </a:p>
          </p:txBody>
        </p:sp>
        <p:sp>
          <p:nvSpPr>
            <p:cNvPr id="1557" name="Google Shape;1557;p37"/>
            <p:cNvSpPr txBox="1"/>
            <p:nvPr/>
          </p:nvSpPr>
          <p:spPr>
            <a:xfrm>
              <a:off x="720300" y="3844598"/>
              <a:ext cx="26391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Venus has a nice name but is a very hot place</a:t>
              </a:r>
              <a:endParaRPr>
                <a:solidFill>
                  <a:schemeClr val="dk1"/>
                </a:solidFill>
                <a:latin typeface="Open Sans"/>
                <a:ea typeface="Open Sans"/>
                <a:cs typeface="Open Sans"/>
                <a:sym typeface="Open Sans"/>
              </a:endParaRPr>
            </a:p>
          </p:txBody>
        </p:sp>
      </p:grpSp>
      <p:grpSp>
        <p:nvGrpSpPr>
          <p:cNvPr id="1558" name="Google Shape;1558;p37"/>
          <p:cNvGrpSpPr/>
          <p:nvPr/>
        </p:nvGrpSpPr>
        <p:grpSpPr>
          <a:xfrm>
            <a:off x="5782080" y="3554500"/>
            <a:ext cx="2640648" cy="955498"/>
            <a:chOff x="5782080" y="3554500"/>
            <a:chExt cx="2640648" cy="955498"/>
          </a:xfrm>
        </p:grpSpPr>
        <p:sp>
          <p:nvSpPr>
            <p:cNvPr id="1559" name="Google Shape;1559;p37"/>
            <p:cNvSpPr/>
            <p:nvPr/>
          </p:nvSpPr>
          <p:spPr>
            <a:xfrm>
              <a:off x="5782080" y="3554500"/>
              <a:ext cx="26391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Cause/effect</a:t>
              </a:r>
              <a:endParaRPr sz="1800">
                <a:solidFill>
                  <a:schemeClr val="dk1"/>
                </a:solidFill>
                <a:latin typeface="Candal"/>
                <a:ea typeface="Candal"/>
                <a:cs typeface="Candal"/>
                <a:sym typeface="Candal"/>
              </a:endParaRPr>
            </a:p>
          </p:txBody>
        </p:sp>
        <p:sp>
          <p:nvSpPr>
            <p:cNvPr id="1560" name="Google Shape;1560;p37"/>
            <p:cNvSpPr txBox="1"/>
            <p:nvPr/>
          </p:nvSpPr>
          <p:spPr>
            <a:xfrm>
              <a:off x="5783629" y="3844598"/>
              <a:ext cx="26391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Neptune is the farthest planet from the Sun</a:t>
              </a:r>
              <a:endParaRPr>
                <a:solidFill>
                  <a:schemeClr val="dk1"/>
                </a:solidFill>
                <a:latin typeface="Open Sans"/>
                <a:ea typeface="Open Sans"/>
                <a:cs typeface="Open Sans"/>
                <a:sym typeface="Open Sans"/>
              </a:endParaRPr>
            </a:p>
          </p:txBody>
        </p:sp>
      </p:grpSp>
      <p:cxnSp>
        <p:nvCxnSpPr>
          <p:cNvPr id="1561" name="Google Shape;1561;p37"/>
          <p:cNvCxnSpPr>
            <a:stCxn id="1551" idx="2"/>
            <a:endCxn id="1545" idx="1"/>
          </p:cNvCxnSpPr>
          <p:nvPr/>
        </p:nvCxnSpPr>
        <p:spPr>
          <a:xfrm flipH="1" rot="-5400000">
            <a:off x="2167488" y="2146625"/>
            <a:ext cx="463800" cy="719100"/>
          </a:xfrm>
          <a:prstGeom prst="bentConnector2">
            <a:avLst/>
          </a:prstGeom>
          <a:noFill/>
          <a:ln cap="flat" cmpd="sng" w="28575">
            <a:solidFill>
              <a:schemeClr val="dk2"/>
            </a:solidFill>
            <a:prstDash val="solid"/>
            <a:round/>
            <a:headEnd len="med" w="med" type="none"/>
            <a:tailEnd len="med" w="med" type="none"/>
          </a:ln>
        </p:spPr>
      </p:cxnSp>
      <p:cxnSp>
        <p:nvCxnSpPr>
          <p:cNvPr id="1562" name="Google Shape;1562;p37"/>
          <p:cNvCxnSpPr>
            <a:stCxn id="1545" idx="0"/>
            <a:endCxn id="1554" idx="2"/>
          </p:cNvCxnSpPr>
          <p:nvPr/>
        </p:nvCxnSpPr>
        <p:spPr>
          <a:xfrm rot="-5400000">
            <a:off x="4450875" y="2395200"/>
            <a:ext cx="242700" cy="600"/>
          </a:xfrm>
          <a:prstGeom prst="bentConnector3">
            <a:avLst>
              <a:gd fmla="val 49974" name="adj1"/>
            </a:avLst>
          </a:prstGeom>
          <a:noFill/>
          <a:ln cap="flat" cmpd="sng" w="28575">
            <a:solidFill>
              <a:schemeClr val="dk2"/>
            </a:solidFill>
            <a:prstDash val="solid"/>
            <a:round/>
            <a:headEnd len="med" w="med" type="none"/>
            <a:tailEnd len="med" w="med" type="none"/>
          </a:ln>
        </p:spPr>
      </p:cxnSp>
      <p:cxnSp>
        <p:nvCxnSpPr>
          <p:cNvPr id="1563" name="Google Shape;1563;p37"/>
          <p:cNvCxnSpPr>
            <a:stCxn id="1545" idx="3"/>
            <a:endCxn id="1548" idx="2"/>
          </p:cNvCxnSpPr>
          <p:nvPr/>
        </p:nvCxnSpPr>
        <p:spPr>
          <a:xfrm flipH="1" rot="10800000">
            <a:off x="6384975" y="2274300"/>
            <a:ext cx="719100" cy="463800"/>
          </a:xfrm>
          <a:prstGeom prst="bentConnector2">
            <a:avLst/>
          </a:prstGeom>
          <a:noFill/>
          <a:ln cap="flat" cmpd="sng" w="28575">
            <a:solidFill>
              <a:schemeClr val="dk2"/>
            </a:solidFill>
            <a:prstDash val="solid"/>
            <a:round/>
            <a:headEnd len="med" w="med" type="none"/>
            <a:tailEnd len="med" w="med" type="none"/>
          </a:ln>
        </p:spPr>
      </p:cxnSp>
      <p:cxnSp>
        <p:nvCxnSpPr>
          <p:cNvPr id="1564" name="Google Shape;1564;p37"/>
          <p:cNvCxnSpPr>
            <a:stCxn id="1545" idx="2"/>
            <a:endCxn id="1556" idx="0"/>
          </p:cNvCxnSpPr>
          <p:nvPr/>
        </p:nvCxnSpPr>
        <p:spPr>
          <a:xfrm rot="5400000">
            <a:off x="3008325" y="1990950"/>
            <a:ext cx="595200" cy="2532000"/>
          </a:xfrm>
          <a:prstGeom prst="bentConnector3">
            <a:avLst>
              <a:gd fmla="val 49996" name="adj1"/>
            </a:avLst>
          </a:prstGeom>
          <a:noFill/>
          <a:ln cap="flat" cmpd="sng" w="28575">
            <a:solidFill>
              <a:schemeClr val="dk2"/>
            </a:solidFill>
            <a:prstDash val="solid"/>
            <a:round/>
            <a:headEnd len="med" w="med" type="none"/>
            <a:tailEnd len="med" w="med" type="none"/>
          </a:ln>
        </p:spPr>
      </p:cxnSp>
      <p:cxnSp>
        <p:nvCxnSpPr>
          <p:cNvPr id="1565" name="Google Shape;1565;p37"/>
          <p:cNvCxnSpPr>
            <a:stCxn id="1545" idx="2"/>
            <a:endCxn id="1559" idx="0"/>
          </p:cNvCxnSpPr>
          <p:nvPr/>
        </p:nvCxnSpPr>
        <p:spPr>
          <a:xfrm flipH="1" rot="-5400000">
            <a:off x="5539125" y="1992150"/>
            <a:ext cx="595200" cy="2529600"/>
          </a:xfrm>
          <a:prstGeom prst="bentConnector3">
            <a:avLst>
              <a:gd fmla="val 49996" name="adj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38"/>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aphicFrame>
        <p:nvGraphicFramePr>
          <p:cNvPr id="1571" name="Google Shape;1571;p38"/>
          <p:cNvGraphicFramePr/>
          <p:nvPr/>
        </p:nvGraphicFramePr>
        <p:xfrm>
          <a:off x="713150" y="1413025"/>
          <a:ext cx="3000000" cy="3000000"/>
        </p:xfrm>
        <a:graphic>
          <a:graphicData uri="http://schemas.openxmlformats.org/drawingml/2006/table">
            <a:tbl>
              <a:tblPr>
                <a:noFill/>
                <a:tableStyleId>{0736E1F3-B2CD-4C36-978D-6BDC318344F0}</a:tableStyleId>
              </a:tblPr>
              <a:tblGrid>
                <a:gridCol w="2752725"/>
                <a:gridCol w="1954550"/>
                <a:gridCol w="2116325"/>
                <a:gridCol w="886700"/>
              </a:tblGrid>
              <a:tr h="774225">
                <a:tc rowSpan="4">
                  <a:txBody>
                    <a:bodyPr/>
                    <a:lstStyle/>
                    <a:p>
                      <a:pPr indent="0" lvl="0" marL="0" rtl="0" algn="ctr">
                        <a:spcBef>
                          <a:spcPts val="0"/>
                        </a:spcBef>
                        <a:spcAft>
                          <a:spcPts val="0"/>
                        </a:spcAft>
                        <a:buNone/>
                      </a:pPr>
                      <a:r>
                        <a:t/>
                      </a:r>
                      <a:endParaRPr sz="1800">
                        <a:solidFill>
                          <a:schemeClr val="dk1"/>
                        </a:solidFill>
                        <a:latin typeface="Candal"/>
                        <a:ea typeface="Candal"/>
                        <a:cs typeface="Candal"/>
                        <a:sym typeface="Candal"/>
                      </a:endParaRPr>
                    </a:p>
                    <a:p>
                      <a:pPr indent="0" lvl="0" marL="0" rtl="0" algn="ctr">
                        <a:spcBef>
                          <a:spcPts val="0"/>
                        </a:spcBef>
                        <a:spcAft>
                          <a:spcPts val="0"/>
                        </a:spcAft>
                        <a:buNone/>
                      </a:pPr>
                      <a:r>
                        <a:t/>
                      </a:r>
                      <a:endParaRPr sz="1800">
                        <a:solidFill>
                          <a:schemeClr val="dk1"/>
                        </a:solidFill>
                        <a:latin typeface="Candal"/>
                        <a:ea typeface="Candal"/>
                        <a:cs typeface="Candal"/>
                        <a:sym typeface="Candal"/>
                      </a:endParaRPr>
                    </a:p>
                    <a:p>
                      <a:pPr indent="0" lvl="0" marL="0" rtl="0" algn="ctr">
                        <a:spcBef>
                          <a:spcPts val="0"/>
                        </a:spcBef>
                        <a:spcAft>
                          <a:spcPts val="0"/>
                        </a:spcAft>
                        <a:buNone/>
                      </a:pPr>
                      <a:r>
                        <a:t/>
                      </a:r>
                      <a:endParaRPr sz="1800">
                        <a:solidFill>
                          <a:schemeClr val="dk1"/>
                        </a:solidFill>
                        <a:latin typeface="Candal"/>
                        <a:ea typeface="Candal"/>
                        <a:cs typeface="Candal"/>
                        <a:sym typeface="Candal"/>
                      </a:endParaRPr>
                    </a:p>
                    <a:p>
                      <a:pPr indent="0" lvl="0" marL="0" rtl="0" algn="ctr">
                        <a:spcBef>
                          <a:spcPts val="0"/>
                        </a:spcBef>
                        <a:spcAft>
                          <a:spcPts val="0"/>
                        </a:spcAft>
                        <a:buNone/>
                      </a:pPr>
                      <a:r>
                        <a:rPr lang="en" sz="1800">
                          <a:solidFill>
                            <a:schemeClr val="dk1"/>
                          </a:solidFill>
                          <a:latin typeface="Candal"/>
                          <a:ea typeface="Candal"/>
                          <a:cs typeface="Candal"/>
                          <a:sym typeface="Candal"/>
                        </a:rPr>
                        <a:t>Reading comprehension</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Clr>
                          <a:srgbClr val="000000"/>
                        </a:buClr>
                        <a:buSzPts val="1100"/>
                        <a:buFont typeface="Arial"/>
                        <a:buNone/>
                      </a:pPr>
                      <a:r>
                        <a:rPr lang="en" sz="1800">
                          <a:solidFill>
                            <a:schemeClr val="lt1"/>
                          </a:solidFill>
                          <a:latin typeface="Candal"/>
                          <a:ea typeface="Candal"/>
                          <a:cs typeface="Candal"/>
                          <a:sym typeface="Candal"/>
                        </a:rPr>
                        <a:t>Activity</a:t>
                      </a:r>
                      <a:r>
                        <a:rPr lang="en" sz="1800">
                          <a:solidFill>
                            <a:schemeClr val="lt1"/>
                          </a:solidFill>
                          <a:latin typeface="Candal"/>
                          <a:ea typeface="Candal"/>
                          <a:cs typeface="Candal"/>
                          <a:sym typeface="Candal"/>
                        </a:rPr>
                        <a:t> 1</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Despite being red, Mars is a cold place</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r>
              <a:tr h="774225">
                <a:tc vMerge="1"/>
                <a:tc>
                  <a:txBody>
                    <a:bodyPr/>
                    <a:lstStyle/>
                    <a:p>
                      <a:pPr indent="0" lvl="0" marL="0" rtl="0" algn="ctr">
                        <a:spcBef>
                          <a:spcPts val="0"/>
                        </a:spcBef>
                        <a:spcAft>
                          <a:spcPts val="0"/>
                        </a:spcAft>
                        <a:buClr>
                          <a:srgbClr val="000000"/>
                        </a:buClr>
                        <a:buSzPts val="1100"/>
                        <a:buFont typeface="Arial"/>
                        <a:buNone/>
                      </a:pPr>
                      <a:r>
                        <a:rPr lang="en" sz="1800">
                          <a:solidFill>
                            <a:schemeClr val="lt1"/>
                          </a:solidFill>
                          <a:latin typeface="Candal"/>
                          <a:ea typeface="Candal"/>
                          <a:cs typeface="Candal"/>
                          <a:sym typeface="Candal"/>
                        </a:rPr>
                        <a:t>Activity</a:t>
                      </a:r>
                      <a:r>
                        <a:rPr lang="en" sz="1800">
                          <a:solidFill>
                            <a:schemeClr val="lt1"/>
                          </a:solidFill>
                          <a:latin typeface="Candal"/>
                          <a:ea typeface="Candal"/>
                          <a:cs typeface="Candal"/>
                          <a:sym typeface="Candal"/>
                        </a:rPr>
                        <a:t> 2</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r>
              <a:tr h="774225">
                <a:tc vMerge="1"/>
                <a:tc>
                  <a:txBody>
                    <a:bodyPr/>
                    <a:lstStyle/>
                    <a:p>
                      <a:pPr indent="0" lvl="0" marL="0" rtl="0" algn="ctr">
                        <a:spcBef>
                          <a:spcPts val="0"/>
                        </a:spcBef>
                        <a:spcAft>
                          <a:spcPts val="0"/>
                        </a:spcAft>
                        <a:buClr>
                          <a:srgbClr val="000000"/>
                        </a:buClr>
                        <a:buSzPts val="1100"/>
                        <a:buFont typeface="Arial"/>
                        <a:buNone/>
                      </a:pPr>
                      <a:r>
                        <a:rPr lang="en" sz="1800">
                          <a:solidFill>
                            <a:schemeClr val="lt1"/>
                          </a:solidFill>
                          <a:latin typeface="Candal"/>
                          <a:ea typeface="Candal"/>
                          <a:cs typeface="Candal"/>
                          <a:sym typeface="Candal"/>
                        </a:rPr>
                        <a:t>Activity</a:t>
                      </a:r>
                      <a:r>
                        <a:rPr lang="en" sz="1800">
                          <a:solidFill>
                            <a:schemeClr val="lt1"/>
                          </a:solidFill>
                          <a:latin typeface="Candal"/>
                          <a:ea typeface="Candal"/>
                          <a:cs typeface="Candal"/>
                          <a:sym typeface="Candal"/>
                        </a:rPr>
                        <a:t> 3</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Jupiter is the biggest planet of them all</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r>
              <a:tr h="774225">
                <a:tc vMerge="1"/>
                <a:tc>
                  <a:txBody>
                    <a:bodyPr/>
                    <a:lstStyle/>
                    <a:p>
                      <a:pPr indent="0" lvl="0" marL="0" rtl="0" algn="ctr">
                        <a:spcBef>
                          <a:spcPts val="0"/>
                        </a:spcBef>
                        <a:spcAft>
                          <a:spcPts val="0"/>
                        </a:spcAft>
                        <a:buClr>
                          <a:srgbClr val="000000"/>
                        </a:buClr>
                        <a:buSzPts val="1100"/>
                        <a:buFont typeface="Arial"/>
                        <a:buNone/>
                      </a:pPr>
                      <a:r>
                        <a:rPr lang="en" sz="1800">
                          <a:solidFill>
                            <a:schemeClr val="lt1"/>
                          </a:solidFill>
                          <a:latin typeface="Candal"/>
                          <a:ea typeface="Candal"/>
                          <a:cs typeface="Candal"/>
                          <a:sym typeface="Candal"/>
                        </a:rPr>
                        <a:t>Activity</a:t>
                      </a:r>
                      <a:r>
                        <a:rPr lang="en" sz="1800">
                          <a:solidFill>
                            <a:schemeClr val="lt1"/>
                          </a:solidFill>
                          <a:latin typeface="Candal"/>
                          <a:ea typeface="Candal"/>
                          <a:cs typeface="Candal"/>
                          <a:sym typeface="Candal"/>
                        </a:rPr>
                        <a:t> 4</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Neptune is the farthest planet from the Sun</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r>
            </a:tbl>
          </a:graphicData>
        </a:graphic>
      </p:graphicFrame>
      <p:sp>
        <p:nvSpPr>
          <p:cNvPr id="1572" name="Google Shape;1572;p38"/>
          <p:cNvSpPr/>
          <p:nvPr/>
        </p:nvSpPr>
        <p:spPr>
          <a:xfrm>
            <a:off x="1751000" y="2326582"/>
            <a:ext cx="676800" cy="676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573" name="Google Shape;1573;p38"/>
          <p:cNvSpPr/>
          <p:nvPr/>
        </p:nvSpPr>
        <p:spPr>
          <a:xfrm>
            <a:off x="7646893" y="1456988"/>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574" name="Google Shape;1574;p38"/>
          <p:cNvSpPr/>
          <p:nvPr/>
        </p:nvSpPr>
        <p:spPr>
          <a:xfrm>
            <a:off x="7646893" y="2233338"/>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575" name="Google Shape;1575;p38"/>
          <p:cNvSpPr/>
          <p:nvPr/>
        </p:nvSpPr>
        <p:spPr>
          <a:xfrm>
            <a:off x="7646893" y="3009688"/>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576" name="Google Shape;1576;p38"/>
          <p:cNvSpPr/>
          <p:nvPr/>
        </p:nvSpPr>
        <p:spPr>
          <a:xfrm>
            <a:off x="7646893" y="3786038"/>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grpSp>
        <p:nvGrpSpPr>
          <p:cNvPr id="1577" name="Google Shape;1577;p38"/>
          <p:cNvGrpSpPr/>
          <p:nvPr/>
        </p:nvGrpSpPr>
        <p:grpSpPr>
          <a:xfrm>
            <a:off x="7799399" y="2402404"/>
            <a:ext cx="371814" cy="338690"/>
            <a:chOff x="-40745125" y="3632900"/>
            <a:chExt cx="318225" cy="289875"/>
          </a:xfrm>
        </p:grpSpPr>
        <p:sp>
          <p:nvSpPr>
            <p:cNvPr id="1578" name="Google Shape;1578;p38"/>
            <p:cNvSpPr/>
            <p:nvPr/>
          </p:nvSpPr>
          <p:spPr>
            <a:xfrm>
              <a:off x="-40745125" y="3632900"/>
              <a:ext cx="300125" cy="82725"/>
            </a:xfrm>
            <a:custGeom>
              <a:rect b="b" l="l" r="r" t="t"/>
              <a:pathLst>
                <a:path extrusionOk="0" h="3309" w="12005">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8"/>
            <p:cNvSpPr/>
            <p:nvPr/>
          </p:nvSpPr>
          <p:spPr>
            <a:xfrm>
              <a:off x="-40508050" y="3736075"/>
              <a:ext cx="21300" cy="82725"/>
            </a:xfrm>
            <a:custGeom>
              <a:rect b="b" l="l" r="r" t="t"/>
              <a:pathLst>
                <a:path extrusionOk="0" h="3309" w="852">
                  <a:moveTo>
                    <a:pt x="1" y="1"/>
                  </a:moveTo>
                  <a:lnTo>
                    <a:pt x="1" y="3309"/>
                  </a:lnTo>
                  <a:lnTo>
                    <a:pt x="852" y="3309"/>
                  </a:lnTo>
                  <a:lnTo>
                    <a:pt x="8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8"/>
            <p:cNvSpPr/>
            <p:nvPr/>
          </p:nvSpPr>
          <p:spPr>
            <a:xfrm>
              <a:off x="-40466300" y="3736875"/>
              <a:ext cx="39400" cy="82725"/>
            </a:xfrm>
            <a:custGeom>
              <a:rect b="b" l="l" r="r" t="t"/>
              <a:pathLst>
                <a:path extrusionOk="0" h="3309" w="1576">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8"/>
            <p:cNvSpPr/>
            <p:nvPr/>
          </p:nvSpPr>
          <p:spPr>
            <a:xfrm>
              <a:off x="-40723050" y="3736075"/>
              <a:ext cx="194550" cy="82725"/>
            </a:xfrm>
            <a:custGeom>
              <a:rect b="b" l="l" r="r" t="t"/>
              <a:pathLst>
                <a:path extrusionOk="0" h="3309" w="7782">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8"/>
            <p:cNvSpPr/>
            <p:nvPr/>
          </p:nvSpPr>
          <p:spPr>
            <a:xfrm>
              <a:off x="-40681325" y="3839250"/>
              <a:ext cx="21300" cy="82725"/>
            </a:xfrm>
            <a:custGeom>
              <a:rect b="b" l="l" r="r" t="t"/>
              <a:pathLst>
                <a:path extrusionOk="0" h="3309" w="852">
                  <a:moveTo>
                    <a:pt x="1" y="1"/>
                  </a:moveTo>
                  <a:lnTo>
                    <a:pt x="1" y="3309"/>
                  </a:lnTo>
                  <a:lnTo>
                    <a:pt x="851" y="3309"/>
                  </a:lnTo>
                  <a:lnTo>
                    <a:pt x="8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8"/>
            <p:cNvSpPr/>
            <p:nvPr/>
          </p:nvSpPr>
          <p:spPr>
            <a:xfrm>
              <a:off x="-40639575" y="3840825"/>
              <a:ext cx="190625" cy="81950"/>
            </a:xfrm>
            <a:custGeom>
              <a:rect b="b" l="l" r="r" t="t"/>
              <a:pathLst>
                <a:path extrusionOk="0" h="3278" w="7625">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8"/>
            <p:cNvSpPr/>
            <p:nvPr/>
          </p:nvSpPr>
          <p:spPr>
            <a:xfrm>
              <a:off x="-40745125" y="3840050"/>
              <a:ext cx="43350" cy="82725"/>
            </a:xfrm>
            <a:custGeom>
              <a:rect b="b" l="l" r="r" t="t"/>
              <a:pathLst>
                <a:path extrusionOk="0" h="3309" w="1734">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5" name="Google Shape;1585;p38"/>
          <p:cNvSpPr/>
          <p:nvPr/>
        </p:nvSpPr>
        <p:spPr>
          <a:xfrm>
            <a:off x="7803094" y="1611892"/>
            <a:ext cx="364453" cy="369419"/>
          </a:xfrm>
          <a:custGeom>
            <a:rect b="b" l="l" r="r" t="t"/>
            <a:pathLst>
              <a:path extrusionOk="0" h="12647" w="12477">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8"/>
          <p:cNvSpPr/>
          <p:nvPr/>
        </p:nvSpPr>
        <p:spPr>
          <a:xfrm>
            <a:off x="7827911" y="3162194"/>
            <a:ext cx="314767" cy="371814"/>
          </a:xfrm>
          <a:custGeom>
            <a:rect b="b" l="l" r="r" t="t"/>
            <a:pathLst>
              <a:path extrusionOk="0" h="12729" w="10776">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7" name="Google Shape;1587;p38"/>
          <p:cNvGrpSpPr/>
          <p:nvPr/>
        </p:nvGrpSpPr>
        <p:grpSpPr>
          <a:xfrm>
            <a:off x="1903952" y="2483549"/>
            <a:ext cx="370879" cy="337755"/>
            <a:chOff x="-40378075" y="3267450"/>
            <a:chExt cx="317425" cy="289075"/>
          </a:xfrm>
        </p:grpSpPr>
        <p:sp>
          <p:nvSpPr>
            <p:cNvPr id="1588" name="Google Shape;1588;p38"/>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8"/>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8"/>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8"/>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2" name="Google Shape;1592;p38"/>
          <p:cNvSpPr/>
          <p:nvPr/>
        </p:nvSpPr>
        <p:spPr>
          <a:xfrm>
            <a:off x="7827484" y="3939457"/>
            <a:ext cx="315672" cy="369974"/>
          </a:xfrm>
          <a:custGeom>
            <a:rect b="b" l="l" r="r" t="t"/>
            <a:pathLst>
              <a:path extrusionOk="0" h="12666" w="10807">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39"/>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sp>
        <p:nvSpPr>
          <p:cNvPr id="1598" name="Google Shape;1598;p39"/>
          <p:cNvSpPr/>
          <p:nvPr/>
        </p:nvSpPr>
        <p:spPr>
          <a:xfrm>
            <a:off x="1479606" y="2119599"/>
            <a:ext cx="676500" cy="1287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9"/>
          <p:cNvSpPr/>
          <p:nvPr/>
        </p:nvSpPr>
        <p:spPr>
          <a:xfrm>
            <a:off x="1479600" y="2792274"/>
            <a:ext cx="676500" cy="615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0" name="Google Shape;1600;p39"/>
          <p:cNvGrpSpPr/>
          <p:nvPr/>
        </p:nvGrpSpPr>
        <p:grpSpPr>
          <a:xfrm>
            <a:off x="3467400" y="1557300"/>
            <a:ext cx="2209200" cy="2956780"/>
            <a:chOff x="3467400" y="1557300"/>
            <a:chExt cx="2209200" cy="2956780"/>
          </a:xfrm>
        </p:grpSpPr>
        <p:sp>
          <p:nvSpPr>
            <p:cNvPr id="1601" name="Google Shape;1601;p39"/>
            <p:cNvSpPr txBox="1"/>
            <p:nvPr/>
          </p:nvSpPr>
          <p:spPr>
            <a:xfrm>
              <a:off x="3467400" y="3609225"/>
              <a:ext cx="2209200" cy="41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Inference</a:t>
              </a:r>
              <a:endParaRPr sz="1800">
                <a:solidFill>
                  <a:schemeClr val="dk1"/>
                </a:solidFill>
                <a:latin typeface="Candal"/>
                <a:ea typeface="Candal"/>
                <a:cs typeface="Candal"/>
                <a:sym typeface="Candal"/>
              </a:endParaRPr>
            </a:p>
          </p:txBody>
        </p:sp>
        <p:sp>
          <p:nvSpPr>
            <p:cNvPr id="1602" name="Google Shape;1602;p39"/>
            <p:cNvSpPr txBox="1"/>
            <p:nvPr/>
          </p:nvSpPr>
          <p:spPr>
            <a:xfrm>
              <a:off x="3467400" y="3958480"/>
              <a:ext cx="2209200" cy="55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Jupiter is a gas giant and the biggest planet</a:t>
              </a:r>
              <a:endParaRPr>
                <a:solidFill>
                  <a:schemeClr val="dk1"/>
                </a:solidFill>
                <a:latin typeface="Open Sans"/>
                <a:ea typeface="Open Sans"/>
                <a:cs typeface="Open Sans"/>
                <a:sym typeface="Open Sans"/>
              </a:endParaRPr>
            </a:p>
          </p:txBody>
        </p:sp>
        <p:sp>
          <p:nvSpPr>
            <p:cNvPr id="1603" name="Google Shape;1603;p39"/>
            <p:cNvSpPr txBox="1"/>
            <p:nvPr/>
          </p:nvSpPr>
          <p:spPr>
            <a:xfrm>
              <a:off x="3467400" y="1557300"/>
              <a:ext cx="2209200" cy="41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400">
                  <a:solidFill>
                    <a:schemeClr val="accent1"/>
                  </a:solidFill>
                  <a:latin typeface="Candal"/>
                  <a:ea typeface="Candal"/>
                  <a:cs typeface="Candal"/>
                  <a:sym typeface="Candal"/>
                </a:rPr>
                <a:t>30%</a:t>
              </a:r>
              <a:endParaRPr sz="2400">
                <a:solidFill>
                  <a:schemeClr val="accent1"/>
                </a:solidFill>
                <a:latin typeface="Candal"/>
                <a:ea typeface="Candal"/>
                <a:cs typeface="Candal"/>
                <a:sym typeface="Candal"/>
              </a:endParaRPr>
            </a:p>
          </p:txBody>
        </p:sp>
      </p:grpSp>
      <p:grpSp>
        <p:nvGrpSpPr>
          <p:cNvPr id="1604" name="Google Shape;1604;p39"/>
          <p:cNvGrpSpPr/>
          <p:nvPr/>
        </p:nvGrpSpPr>
        <p:grpSpPr>
          <a:xfrm>
            <a:off x="713250" y="1561401"/>
            <a:ext cx="2209200" cy="2948598"/>
            <a:chOff x="713250" y="1561401"/>
            <a:chExt cx="2209200" cy="2948598"/>
          </a:xfrm>
        </p:grpSpPr>
        <p:sp>
          <p:nvSpPr>
            <p:cNvPr id="1605" name="Google Shape;1605;p39"/>
            <p:cNvSpPr txBox="1"/>
            <p:nvPr/>
          </p:nvSpPr>
          <p:spPr>
            <a:xfrm>
              <a:off x="713250" y="3613326"/>
              <a:ext cx="2209200" cy="41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Main idea</a:t>
              </a:r>
              <a:endParaRPr sz="1800">
                <a:solidFill>
                  <a:schemeClr val="dk1"/>
                </a:solidFill>
                <a:latin typeface="Candal"/>
                <a:ea typeface="Candal"/>
                <a:cs typeface="Candal"/>
                <a:sym typeface="Candal"/>
              </a:endParaRPr>
            </a:p>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606" name="Google Shape;1606;p39"/>
            <p:cNvSpPr txBox="1"/>
            <p:nvPr/>
          </p:nvSpPr>
          <p:spPr>
            <a:xfrm>
              <a:off x="713250" y="3954400"/>
              <a:ext cx="2209200" cy="55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sp>
          <p:nvSpPr>
            <p:cNvPr id="1607" name="Google Shape;1607;p39"/>
            <p:cNvSpPr txBox="1"/>
            <p:nvPr/>
          </p:nvSpPr>
          <p:spPr>
            <a:xfrm>
              <a:off x="713250" y="1561401"/>
              <a:ext cx="2209200" cy="41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400">
                  <a:solidFill>
                    <a:schemeClr val="lt2"/>
                  </a:solidFill>
                  <a:latin typeface="Candal"/>
                  <a:ea typeface="Candal"/>
                  <a:cs typeface="Candal"/>
                  <a:sym typeface="Candal"/>
                </a:rPr>
                <a:t>50%</a:t>
              </a:r>
              <a:endParaRPr sz="2400">
                <a:solidFill>
                  <a:schemeClr val="lt2"/>
                </a:solidFill>
                <a:latin typeface="Candal"/>
                <a:ea typeface="Candal"/>
                <a:cs typeface="Candal"/>
                <a:sym typeface="Candal"/>
              </a:endParaRPr>
            </a:p>
          </p:txBody>
        </p:sp>
      </p:grpSp>
      <p:grpSp>
        <p:nvGrpSpPr>
          <p:cNvPr id="1608" name="Google Shape;1608;p39"/>
          <p:cNvGrpSpPr/>
          <p:nvPr/>
        </p:nvGrpSpPr>
        <p:grpSpPr>
          <a:xfrm>
            <a:off x="6214250" y="1561401"/>
            <a:ext cx="2209200" cy="2948598"/>
            <a:chOff x="6214250" y="1561401"/>
            <a:chExt cx="2209200" cy="2948598"/>
          </a:xfrm>
        </p:grpSpPr>
        <p:sp>
          <p:nvSpPr>
            <p:cNvPr id="1609" name="Google Shape;1609;p39"/>
            <p:cNvSpPr txBox="1"/>
            <p:nvPr/>
          </p:nvSpPr>
          <p:spPr>
            <a:xfrm>
              <a:off x="6214250" y="3613326"/>
              <a:ext cx="2209200" cy="41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Sequence</a:t>
              </a:r>
              <a:endParaRPr sz="1800">
                <a:solidFill>
                  <a:schemeClr val="dk1"/>
                </a:solidFill>
                <a:latin typeface="Candal"/>
                <a:ea typeface="Candal"/>
                <a:cs typeface="Candal"/>
                <a:sym typeface="Candal"/>
              </a:endParaRPr>
            </a:p>
          </p:txBody>
        </p:sp>
        <p:sp>
          <p:nvSpPr>
            <p:cNvPr id="1610" name="Google Shape;1610;p39"/>
            <p:cNvSpPr txBox="1"/>
            <p:nvPr/>
          </p:nvSpPr>
          <p:spPr>
            <a:xfrm>
              <a:off x="6214250" y="3954400"/>
              <a:ext cx="2209200" cy="55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Despite being red, Mars is a cold place</a:t>
              </a:r>
              <a:endParaRPr>
                <a:solidFill>
                  <a:schemeClr val="dk1"/>
                </a:solidFill>
                <a:latin typeface="Open Sans"/>
                <a:ea typeface="Open Sans"/>
                <a:cs typeface="Open Sans"/>
                <a:sym typeface="Open Sans"/>
              </a:endParaRPr>
            </a:p>
          </p:txBody>
        </p:sp>
        <p:sp>
          <p:nvSpPr>
            <p:cNvPr id="1611" name="Google Shape;1611;p39"/>
            <p:cNvSpPr txBox="1"/>
            <p:nvPr/>
          </p:nvSpPr>
          <p:spPr>
            <a:xfrm>
              <a:off x="6214250" y="1561401"/>
              <a:ext cx="2209200" cy="41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400">
                  <a:solidFill>
                    <a:schemeClr val="accent2"/>
                  </a:solidFill>
                  <a:latin typeface="Candal"/>
                  <a:ea typeface="Candal"/>
                  <a:cs typeface="Candal"/>
                  <a:sym typeface="Candal"/>
                </a:rPr>
                <a:t>20%</a:t>
              </a:r>
              <a:endParaRPr sz="2400">
                <a:solidFill>
                  <a:schemeClr val="accent2"/>
                </a:solidFill>
                <a:latin typeface="Candal"/>
                <a:ea typeface="Candal"/>
                <a:cs typeface="Candal"/>
                <a:sym typeface="Candal"/>
              </a:endParaRPr>
            </a:p>
          </p:txBody>
        </p:sp>
      </p:grpSp>
      <p:sp>
        <p:nvSpPr>
          <p:cNvPr id="1612" name="Google Shape;1612;p39"/>
          <p:cNvSpPr/>
          <p:nvPr/>
        </p:nvSpPr>
        <p:spPr>
          <a:xfrm>
            <a:off x="4233756" y="2119599"/>
            <a:ext cx="676500" cy="1287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9"/>
          <p:cNvSpPr/>
          <p:nvPr/>
        </p:nvSpPr>
        <p:spPr>
          <a:xfrm>
            <a:off x="4233750" y="2990150"/>
            <a:ext cx="676500" cy="417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9"/>
          <p:cNvSpPr/>
          <p:nvPr/>
        </p:nvSpPr>
        <p:spPr>
          <a:xfrm>
            <a:off x="6987906" y="2119599"/>
            <a:ext cx="676500" cy="1287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9"/>
          <p:cNvSpPr/>
          <p:nvPr/>
        </p:nvSpPr>
        <p:spPr>
          <a:xfrm>
            <a:off x="6987900" y="3112850"/>
            <a:ext cx="676500" cy="294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p40"/>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cxnSp>
        <p:nvCxnSpPr>
          <p:cNvPr id="1621" name="Google Shape;1621;p40"/>
          <p:cNvCxnSpPr>
            <a:stCxn id="1622" idx="2"/>
            <a:endCxn id="1623" idx="0"/>
          </p:cNvCxnSpPr>
          <p:nvPr/>
        </p:nvCxnSpPr>
        <p:spPr>
          <a:xfrm flipH="1" rot="-5400000">
            <a:off x="1796900" y="2355250"/>
            <a:ext cx="658800" cy="4500"/>
          </a:xfrm>
          <a:prstGeom prst="curvedConnector3">
            <a:avLst>
              <a:gd fmla="val 49998" name="adj1"/>
            </a:avLst>
          </a:prstGeom>
          <a:noFill/>
          <a:ln cap="flat" cmpd="sng" w="28575">
            <a:solidFill>
              <a:schemeClr val="dk2"/>
            </a:solidFill>
            <a:prstDash val="solid"/>
            <a:round/>
            <a:headEnd len="med" w="med" type="none"/>
            <a:tailEnd len="med" w="med" type="none"/>
          </a:ln>
        </p:spPr>
      </p:cxnSp>
      <p:cxnSp>
        <p:nvCxnSpPr>
          <p:cNvPr id="1624" name="Google Shape;1624;p40"/>
          <p:cNvCxnSpPr>
            <a:stCxn id="1623" idx="2"/>
            <a:endCxn id="1625" idx="0"/>
          </p:cNvCxnSpPr>
          <p:nvPr/>
        </p:nvCxnSpPr>
        <p:spPr>
          <a:xfrm rot="5400000">
            <a:off x="1797024" y="3550549"/>
            <a:ext cx="658800" cy="4500"/>
          </a:xfrm>
          <a:prstGeom prst="curvedConnector3">
            <a:avLst>
              <a:gd fmla="val 50013" name="adj1"/>
            </a:avLst>
          </a:prstGeom>
          <a:noFill/>
          <a:ln cap="flat" cmpd="sng" w="28575">
            <a:solidFill>
              <a:schemeClr val="dk2"/>
            </a:solidFill>
            <a:prstDash val="solid"/>
            <a:round/>
            <a:headEnd len="med" w="med" type="none"/>
            <a:tailEnd len="med" w="med" type="none"/>
          </a:ln>
        </p:spPr>
      </p:cxnSp>
      <p:grpSp>
        <p:nvGrpSpPr>
          <p:cNvPr id="1626" name="Google Shape;1626;p40"/>
          <p:cNvGrpSpPr/>
          <p:nvPr/>
        </p:nvGrpSpPr>
        <p:grpSpPr>
          <a:xfrm>
            <a:off x="719450" y="1449400"/>
            <a:ext cx="2809200" cy="3011550"/>
            <a:chOff x="719450" y="1449400"/>
            <a:chExt cx="2809200" cy="3011550"/>
          </a:xfrm>
        </p:grpSpPr>
        <p:sp>
          <p:nvSpPr>
            <p:cNvPr id="1622" name="Google Shape;1622;p40"/>
            <p:cNvSpPr/>
            <p:nvPr/>
          </p:nvSpPr>
          <p:spPr>
            <a:xfrm>
              <a:off x="719450" y="1449400"/>
              <a:ext cx="2809200" cy="578700"/>
            </a:xfrm>
            <a:prstGeom prst="roundRect">
              <a:avLst>
                <a:gd fmla="val 0" name="adj"/>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Jupiter is a gas giant and the biggest planet</a:t>
              </a:r>
              <a:endParaRPr>
                <a:solidFill>
                  <a:schemeClr val="dk1"/>
                </a:solidFill>
                <a:latin typeface="Open Sans"/>
                <a:ea typeface="Open Sans"/>
                <a:cs typeface="Open Sans"/>
                <a:sym typeface="Open Sans"/>
              </a:endParaRPr>
            </a:p>
          </p:txBody>
        </p:sp>
        <p:sp>
          <p:nvSpPr>
            <p:cNvPr id="1625" name="Google Shape;1625;p40"/>
            <p:cNvSpPr/>
            <p:nvPr/>
          </p:nvSpPr>
          <p:spPr>
            <a:xfrm>
              <a:off x="719450" y="3882250"/>
              <a:ext cx="2809200" cy="578700"/>
            </a:xfrm>
            <a:prstGeom prst="roundRect">
              <a:avLst>
                <a:gd fmla="val 0" name="adj"/>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Venus has a beautiful name but is a hot planet</a:t>
              </a:r>
              <a:endParaRPr>
                <a:solidFill>
                  <a:schemeClr val="dk1"/>
                </a:solidFill>
                <a:latin typeface="Open Sans"/>
                <a:ea typeface="Open Sans"/>
                <a:cs typeface="Open Sans"/>
                <a:sym typeface="Open Sans"/>
              </a:endParaRPr>
            </a:p>
          </p:txBody>
        </p:sp>
        <p:sp>
          <p:nvSpPr>
            <p:cNvPr id="1623" name="Google Shape;1623;p40"/>
            <p:cNvSpPr/>
            <p:nvPr/>
          </p:nvSpPr>
          <p:spPr>
            <a:xfrm rot="-588">
              <a:off x="1252374" y="2686999"/>
              <a:ext cx="1752600" cy="5364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Main idea</a:t>
              </a:r>
              <a:endParaRPr sz="1800">
                <a:solidFill>
                  <a:schemeClr val="dk1"/>
                </a:solidFill>
                <a:latin typeface="Candal"/>
                <a:ea typeface="Candal"/>
                <a:cs typeface="Candal"/>
                <a:sym typeface="Candal"/>
              </a:endParaRPr>
            </a:p>
          </p:txBody>
        </p:sp>
      </p:grpSp>
      <p:grpSp>
        <p:nvGrpSpPr>
          <p:cNvPr id="1627" name="Google Shape;1627;p40"/>
          <p:cNvGrpSpPr/>
          <p:nvPr/>
        </p:nvGrpSpPr>
        <p:grpSpPr>
          <a:xfrm>
            <a:off x="5605200" y="1449400"/>
            <a:ext cx="2814135" cy="3011550"/>
            <a:chOff x="5605200" y="1449400"/>
            <a:chExt cx="2814135" cy="3011550"/>
          </a:xfrm>
        </p:grpSpPr>
        <p:sp>
          <p:nvSpPr>
            <p:cNvPr id="1628" name="Google Shape;1628;p40"/>
            <p:cNvSpPr/>
            <p:nvPr/>
          </p:nvSpPr>
          <p:spPr>
            <a:xfrm>
              <a:off x="5605200" y="1449400"/>
              <a:ext cx="2813700" cy="578700"/>
            </a:xfrm>
            <a:prstGeom prst="roundRect">
              <a:avLst>
                <a:gd fmla="val 0" name="adj"/>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Pluto is now considered a dwarf planet</a:t>
              </a:r>
              <a:endParaRPr>
                <a:solidFill>
                  <a:schemeClr val="dk1"/>
                </a:solidFill>
                <a:latin typeface="Open Sans"/>
                <a:ea typeface="Open Sans"/>
                <a:cs typeface="Open Sans"/>
                <a:sym typeface="Open Sans"/>
              </a:endParaRPr>
            </a:p>
          </p:txBody>
        </p:sp>
        <p:sp>
          <p:nvSpPr>
            <p:cNvPr id="1629" name="Google Shape;1629;p40"/>
            <p:cNvSpPr/>
            <p:nvPr/>
          </p:nvSpPr>
          <p:spPr>
            <a:xfrm>
              <a:off x="5605634" y="3882250"/>
              <a:ext cx="2813700" cy="578700"/>
            </a:xfrm>
            <a:prstGeom prst="roundRect">
              <a:avLst>
                <a:gd fmla="val 0" name="adj"/>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Mercury is the closest planet to the Sun and the smallest one</a:t>
              </a:r>
              <a:endParaRPr>
                <a:solidFill>
                  <a:schemeClr val="dk1"/>
                </a:solidFill>
                <a:latin typeface="Open Sans"/>
                <a:ea typeface="Open Sans"/>
                <a:cs typeface="Open Sans"/>
                <a:sym typeface="Open Sans"/>
              </a:endParaRPr>
            </a:p>
          </p:txBody>
        </p:sp>
        <p:sp>
          <p:nvSpPr>
            <p:cNvPr id="1630" name="Google Shape;1630;p40"/>
            <p:cNvSpPr/>
            <p:nvPr/>
          </p:nvSpPr>
          <p:spPr>
            <a:xfrm rot="-588">
              <a:off x="6140301" y="2687019"/>
              <a:ext cx="1752600" cy="5364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Details</a:t>
              </a:r>
              <a:endParaRPr sz="1800">
                <a:solidFill>
                  <a:schemeClr val="dk1"/>
                </a:solidFill>
                <a:latin typeface="Candal"/>
                <a:ea typeface="Candal"/>
                <a:cs typeface="Candal"/>
                <a:sym typeface="Candal"/>
              </a:endParaRPr>
            </a:p>
          </p:txBody>
        </p:sp>
      </p:grpSp>
      <p:cxnSp>
        <p:nvCxnSpPr>
          <p:cNvPr id="1631" name="Google Shape;1631;p40"/>
          <p:cNvCxnSpPr>
            <a:stCxn id="1628" idx="2"/>
            <a:endCxn id="1630" idx="0"/>
          </p:cNvCxnSpPr>
          <p:nvPr/>
        </p:nvCxnSpPr>
        <p:spPr>
          <a:xfrm flipH="1" rot="-5400000">
            <a:off x="6684900" y="2355250"/>
            <a:ext cx="658800" cy="4500"/>
          </a:xfrm>
          <a:prstGeom prst="bentConnector3">
            <a:avLst>
              <a:gd fmla="val 49999" name="adj1"/>
            </a:avLst>
          </a:prstGeom>
          <a:noFill/>
          <a:ln cap="flat" cmpd="sng" w="28575">
            <a:solidFill>
              <a:schemeClr val="dk2"/>
            </a:solidFill>
            <a:prstDash val="solid"/>
            <a:round/>
            <a:headEnd len="med" w="med" type="none"/>
            <a:tailEnd len="med" w="med" type="none"/>
          </a:ln>
        </p:spPr>
      </p:cxnSp>
      <p:cxnSp>
        <p:nvCxnSpPr>
          <p:cNvPr id="1632" name="Google Shape;1632;p40"/>
          <p:cNvCxnSpPr>
            <a:stCxn id="1630" idx="2"/>
            <a:endCxn id="1629" idx="0"/>
          </p:cNvCxnSpPr>
          <p:nvPr/>
        </p:nvCxnSpPr>
        <p:spPr>
          <a:xfrm rot="5400000">
            <a:off x="6685101" y="3550719"/>
            <a:ext cx="658800" cy="4200"/>
          </a:xfrm>
          <a:prstGeom prst="bentConnector3">
            <a:avLst>
              <a:gd fmla="val 50012" name="adj1"/>
            </a:avLst>
          </a:prstGeom>
          <a:noFill/>
          <a:ln cap="flat" cmpd="sng" w="28575">
            <a:solidFill>
              <a:schemeClr val="dk2"/>
            </a:solidFill>
            <a:prstDash val="solid"/>
            <a:round/>
            <a:headEnd len="med" w="med" type="none"/>
            <a:tailEnd len="med" w="med" type="none"/>
          </a:ln>
        </p:spPr>
      </p:cxnSp>
      <p:cxnSp>
        <p:nvCxnSpPr>
          <p:cNvPr id="1633" name="Google Shape;1633;p40"/>
          <p:cNvCxnSpPr>
            <a:stCxn id="1623" idx="3"/>
            <a:endCxn id="1634" idx="2"/>
          </p:cNvCxnSpPr>
          <p:nvPr/>
        </p:nvCxnSpPr>
        <p:spPr>
          <a:xfrm>
            <a:off x="3004974" y="2955049"/>
            <a:ext cx="1223400" cy="600"/>
          </a:xfrm>
          <a:prstGeom prst="bentConnector3">
            <a:avLst>
              <a:gd fmla="val 50006" name="adj1"/>
            </a:avLst>
          </a:prstGeom>
          <a:noFill/>
          <a:ln cap="flat" cmpd="sng" w="28575">
            <a:solidFill>
              <a:schemeClr val="dk2"/>
            </a:solidFill>
            <a:prstDash val="solid"/>
            <a:round/>
            <a:headEnd len="med" w="med" type="none"/>
            <a:tailEnd len="med" w="med" type="none"/>
          </a:ln>
        </p:spPr>
      </p:cxnSp>
      <p:sp>
        <p:nvSpPr>
          <p:cNvPr id="1635" name="Google Shape;1635;p40"/>
          <p:cNvSpPr/>
          <p:nvPr/>
        </p:nvSpPr>
        <p:spPr>
          <a:xfrm>
            <a:off x="4228518" y="1400338"/>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636" name="Google Shape;1636;p40"/>
          <p:cNvSpPr/>
          <p:nvPr/>
        </p:nvSpPr>
        <p:spPr>
          <a:xfrm>
            <a:off x="4228518" y="3833188"/>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634" name="Google Shape;1634;p40"/>
          <p:cNvSpPr/>
          <p:nvPr/>
        </p:nvSpPr>
        <p:spPr>
          <a:xfrm>
            <a:off x="4228518" y="2616763"/>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cxnSp>
        <p:nvCxnSpPr>
          <p:cNvPr id="1637" name="Google Shape;1637;p40"/>
          <p:cNvCxnSpPr>
            <a:stCxn id="1634" idx="6"/>
            <a:endCxn id="1630" idx="1"/>
          </p:cNvCxnSpPr>
          <p:nvPr/>
        </p:nvCxnSpPr>
        <p:spPr>
          <a:xfrm>
            <a:off x="4905318" y="2955163"/>
            <a:ext cx="1235100" cy="600"/>
          </a:xfrm>
          <a:prstGeom prst="bentConnector3">
            <a:avLst>
              <a:gd fmla="val 49995" name="adj1"/>
            </a:avLst>
          </a:prstGeom>
          <a:noFill/>
          <a:ln cap="flat" cmpd="sng" w="28575">
            <a:solidFill>
              <a:schemeClr val="dk2"/>
            </a:solidFill>
            <a:prstDash val="solid"/>
            <a:round/>
            <a:headEnd len="med" w="med" type="none"/>
            <a:tailEnd len="med" w="med" type="none"/>
          </a:ln>
        </p:spPr>
      </p:cxnSp>
      <p:cxnSp>
        <p:nvCxnSpPr>
          <p:cNvPr id="1638" name="Google Shape;1638;p40"/>
          <p:cNvCxnSpPr>
            <a:stCxn id="1635" idx="4"/>
            <a:endCxn id="1634" idx="0"/>
          </p:cNvCxnSpPr>
          <p:nvPr/>
        </p:nvCxnSpPr>
        <p:spPr>
          <a:xfrm flipH="1" rot="-5400000">
            <a:off x="4297368" y="2346688"/>
            <a:ext cx="539700" cy="600"/>
          </a:xfrm>
          <a:prstGeom prst="bentConnector3">
            <a:avLst>
              <a:gd fmla="val 49993" name="adj1"/>
            </a:avLst>
          </a:prstGeom>
          <a:noFill/>
          <a:ln cap="flat" cmpd="sng" w="28575">
            <a:solidFill>
              <a:schemeClr val="dk2"/>
            </a:solidFill>
            <a:prstDash val="solid"/>
            <a:round/>
            <a:headEnd len="med" w="med" type="none"/>
            <a:tailEnd len="med" w="med" type="none"/>
          </a:ln>
        </p:spPr>
      </p:cxnSp>
      <p:cxnSp>
        <p:nvCxnSpPr>
          <p:cNvPr id="1639" name="Google Shape;1639;p40"/>
          <p:cNvCxnSpPr>
            <a:stCxn id="1634" idx="4"/>
            <a:endCxn id="1636" idx="0"/>
          </p:cNvCxnSpPr>
          <p:nvPr/>
        </p:nvCxnSpPr>
        <p:spPr>
          <a:xfrm flipH="1" rot="-5400000">
            <a:off x="4297368" y="3563113"/>
            <a:ext cx="539700" cy="600"/>
          </a:xfrm>
          <a:prstGeom prst="bentConnector3">
            <a:avLst>
              <a:gd fmla="val 49993" name="adj1"/>
            </a:avLst>
          </a:prstGeom>
          <a:noFill/>
          <a:ln cap="flat" cmpd="sng" w="28575">
            <a:solidFill>
              <a:schemeClr val="dk2"/>
            </a:solidFill>
            <a:prstDash val="solid"/>
            <a:round/>
            <a:headEnd len="med" w="med" type="none"/>
            <a:tailEnd len="med" w="med" type="none"/>
          </a:ln>
        </p:spPr>
      </p:cxnSp>
      <p:grpSp>
        <p:nvGrpSpPr>
          <p:cNvPr id="1640" name="Google Shape;1640;p40"/>
          <p:cNvGrpSpPr/>
          <p:nvPr/>
        </p:nvGrpSpPr>
        <p:grpSpPr>
          <a:xfrm>
            <a:off x="4390724" y="2785866"/>
            <a:ext cx="371814" cy="338690"/>
            <a:chOff x="-40745125" y="3632900"/>
            <a:chExt cx="318225" cy="289875"/>
          </a:xfrm>
        </p:grpSpPr>
        <p:sp>
          <p:nvSpPr>
            <p:cNvPr id="1641" name="Google Shape;1641;p40"/>
            <p:cNvSpPr/>
            <p:nvPr/>
          </p:nvSpPr>
          <p:spPr>
            <a:xfrm>
              <a:off x="-40745125" y="3632900"/>
              <a:ext cx="300125" cy="82725"/>
            </a:xfrm>
            <a:custGeom>
              <a:rect b="b" l="l" r="r" t="t"/>
              <a:pathLst>
                <a:path extrusionOk="0" h="3309" w="12005">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0"/>
            <p:cNvSpPr/>
            <p:nvPr/>
          </p:nvSpPr>
          <p:spPr>
            <a:xfrm>
              <a:off x="-40508050" y="3736075"/>
              <a:ext cx="21300" cy="82725"/>
            </a:xfrm>
            <a:custGeom>
              <a:rect b="b" l="l" r="r" t="t"/>
              <a:pathLst>
                <a:path extrusionOk="0" h="3309" w="852">
                  <a:moveTo>
                    <a:pt x="1" y="1"/>
                  </a:moveTo>
                  <a:lnTo>
                    <a:pt x="1" y="3309"/>
                  </a:lnTo>
                  <a:lnTo>
                    <a:pt x="852" y="3309"/>
                  </a:lnTo>
                  <a:lnTo>
                    <a:pt x="8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0"/>
            <p:cNvSpPr/>
            <p:nvPr/>
          </p:nvSpPr>
          <p:spPr>
            <a:xfrm>
              <a:off x="-40466300" y="3736875"/>
              <a:ext cx="39400" cy="82725"/>
            </a:xfrm>
            <a:custGeom>
              <a:rect b="b" l="l" r="r" t="t"/>
              <a:pathLst>
                <a:path extrusionOk="0" h="3309" w="1576">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0"/>
            <p:cNvSpPr/>
            <p:nvPr/>
          </p:nvSpPr>
          <p:spPr>
            <a:xfrm>
              <a:off x="-40723050" y="3736075"/>
              <a:ext cx="194550" cy="82725"/>
            </a:xfrm>
            <a:custGeom>
              <a:rect b="b" l="l" r="r" t="t"/>
              <a:pathLst>
                <a:path extrusionOk="0" h="3309" w="7782">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0"/>
            <p:cNvSpPr/>
            <p:nvPr/>
          </p:nvSpPr>
          <p:spPr>
            <a:xfrm>
              <a:off x="-40681325" y="3839250"/>
              <a:ext cx="21300" cy="82725"/>
            </a:xfrm>
            <a:custGeom>
              <a:rect b="b" l="l" r="r" t="t"/>
              <a:pathLst>
                <a:path extrusionOk="0" h="3309" w="852">
                  <a:moveTo>
                    <a:pt x="1" y="1"/>
                  </a:moveTo>
                  <a:lnTo>
                    <a:pt x="1" y="3309"/>
                  </a:lnTo>
                  <a:lnTo>
                    <a:pt x="851" y="3309"/>
                  </a:lnTo>
                  <a:lnTo>
                    <a:pt x="8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0"/>
            <p:cNvSpPr/>
            <p:nvPr/>
          </p:nvSpPr>
          <p:spPr>
            <a:xfrm>
              <a:off x="-40639575" y="3840825"/>
              <a:ext cx="190625" cy="81950"/>
            </a:xfrm>
            <a:custGeom>
              <a:rect b="b" l="l" r="r" t="t"/>
              <a:pathLst>
                <a:path extrusionOk="0" h="3278" w="7625">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0"/>
            <p:cNvSpPr/>
            <p:nvPr/>
          </p:nvSpPr>
          <p:spPr>
            <a:xfrm>
              <a:off x="-40745125" y="3840050"/>
              <a:ext cx="43350" cy="82725"/>
            </a:xfrm>
            <a:custGeom>
              <a:rect b="b" l="l" r="r" t="t"/>
              <a:pathLst>
                <a:path extrusionOk="0" h="3309" w="1734">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8" name="Google Shape;1648;p40"/>
          <p:cNvSpPr/>
          <p:nvPr/>
        </p:nvSpPr>
        <p:spPr>
          <a:xfrm>
            <a:off x="4409536" y="3985694"/>
            <a:ext cx="314767" cy="371814"/>
          </a:xfrm>
          <a:custGeom>
            <a:rect b="b" l="l" r="r" t="t"/>
            <a:pathLst>
              <a:path extrusionOk="0" h="12729" w="10776">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9" name="Google Shape;1649;p40"/>
          <p:cNvGrpSpPr/>
          <p:nvPr/>
        </p:nvGrpSpPr>
        <p:grpSpPr>
          <a:xfrm>
            <a:off x="4381477" y="1569874"/>
            <a:ext cx="370879" cy="337755"/>
            <a:chOff x="-40378075" y="3267450"/>
            <a:chExt cx="317425" cy="289075"/>
          </a:xfrm>
        </p:grpSpPr>
        <p:sp>
          <p:nvSpPr>
            <p:cNvPr id="1650" name="Google Shape;1650;p40"/>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0"/>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0"/>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0"/>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41"/>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659" name="Google Shape;1659;p41"/>
          <p:cNvGrpSpPr/>
          <p:nvPr/>
        </p:nvGrpSpPr>
        <p:grpSpPr>
          <a:xfrm>
            <a:off x="595463" y="4174600"/>
            <a:ext cx="2006413" cy="335400"/>
            <a:chOff x="719988" y="4174600"/>
            <a:chExt cx="2006413" cy="335400"/>
          </a:xfrm>
        </p:grpSpPr>
        <p:sp>
          <p:nvSpPr>
            <p:cNvPr id="1660" name="Google Shape;1660;p41"/>
            <p:cNvSpPr txBox="1"/>
            <p:nvPr/>
          </p:nvSpPr>
          <p:spPr>
            <a:xfrm>
              <a:off x="1019100" y="4174600"/>
              <a:ext cx="1707300" cy="335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ndal"/>
                  <a:ea typeface="Candal"/>
                  <a:cs typeface="Candal"/>
                  <a:sym typeface="Candal"/>
                </a:rPr>
                <a:t>Grammar</a:t>
              </a:r>
              <a:endParaRPr sz="1800">
                <a:solidFill>
                  <a:schemeClr val="dk1"/>
                </a:solidFill>
                <a:latin typeface="Candal"/>
                <a:ea typeface="Candal"/>
                <a:cs typeface="Candal"/>
                <a:sym typeface="Candal"/>
              </a:endParaRPr>
            </a:p>
          </p:txBody>
        </p:sp>
        <p:sp>
          <p:nvSpPr>
            <p:cNvPr id="1661" name="Google Shape;1661;p41"/>
            <p:cNvSpPr/>
            <p:nvPr/>
          </p:nvSpPr>
          <p:spPr>
            <a:xfrm>
              <a:off x="719988" y="4192750"/>
              <a:ext cx="299100" cy="299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2" name="Google Shape;1662;p41"/>
          <p:cNvGrpSpPr/>
          <p:nvPr/>
        </p:nvGrpSpPr>
        <p:grpSpPr>
          <a:xfrm>
            <a:off x="2602263" y="4174600"/>
            <a:ext cx="2006412" cy="335400"/>
            <a:chOff x="2726788" y="4174600"/>
            <a:chExt cx="2006412" cy="335400"/>
          </a:xfrm>
        </p:grpSpPr>
        <p:sp>
          <p:nvSpPr>
            <p:cNvPr id="1663" name="Google Shape;1663;p41"/>
            <p:cNvSpPr txBox="1"/>
            <p:nvPr/>
          </p:nvSpPr>
          <p:spPr>
            <a:xfrm>
              <a:off x="3025900" y="4174600"/>
              <a:ext cx="1707300" cy="335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ndal"/>
                  <a:ea typeface="Candal"/>
                  <a:cs typeface="Candal"/>
                  <a:sym typeface="Candal"/>
                </a:rPr>
                <a:t>Vocabulary</a:t>
              </a:r>
              <a:endParaRPr sz="1800">
                <a:solidFill>
                  <a:schemeClr val="dk1"/>
                </a:solidFill>
                <a:latin typeface="Candal"/>
                <a:ea typeface="Candal"/>
                <a:cs typeface="Candal"/>
                <a:sym typeface="Candal"/>
              </a:endParaRPr>
            </a:p>
          </p:txBody>
        </p:sp>
        <p:sp>
          <p:nvSpPr>
            <p:cNvPr id="1664" name="Google Shape;1664;p41"/>
            <p:cNvSpPr/>
            <p:nvPr/>
          </p:nvSpPr>
          <p:spPr>
            <a:xfrm>
              <a:off x="2726788" y="4192750"/>
              <a:ext cx="299100" cy="2991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665" name="Google Shape;1665;p41"/>
          <p:cNvGraphicFramePr/>
          <p:nvPr/>
        </p:nvGraphicFramePr>
        <p:xfrm>
          <a:off x="595475" y="1135125"/>
          <a:ext cx="3000000" cy="3000000"/>
        </p:xfrm>
        <a:graphic>
          <a:graphicData uri="http://schemas.openxmlformats.org/drawingml/2006/table">
            <a:tbl>
              <a:tblPr>
                <a:noFill/>
                <a:tableStyleId>{0736E1F3-B2CD-4C36-978D-6BDC318344F0}</a:tableStyleId>
              </a:tblPr>
              <a:tblGrid>
                <a:gridCol w="1323500"/>
                <a:gridCol w="1104925"/>
                <a:gridCol w="1104925"/>
                <a:gridCol w="1104925"/>
                <a:gridCol w="1104925"/>
                <a:gridCol w="1104925"/>
                <a:gridCol w="1104925"/>
              </a:tblGrid>
              <a:tr h="554300">
                <a:tc>
                  <a:txBody>
                    <a:bodyPr/>
                    <a:lstStyle/>
                    <a:p>
                      <a:pPr indent="0" lvl="0" marL="0" rtl="0" algn="ctr">
                        <a:spcBef>
                          <a:spcPts val="0"/>
                        </a:spcBef>
                        <a:spcAft>
                          <a:spcPts val="0"/>
                        </a:spcAft>
                        <a:buNone/>
                      </a:pPr>
                      <a:r>
                        <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Week 1</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Week 2</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Week 3</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Week 4</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Week 5</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Week 6</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54300">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Lesson 1</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gridSpan="3">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Neptune is the outermost planet</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hMerge="1"/>
                <a:tc hMerge="1"/>
                <a:tc>
                  <a:txBody>
                    <a:bodyPr/>
                    <a:lstStyle/>
                    <a:p>
                      <a:pPr indent="0" lvl="0" marL="0" rtl="0" algn="ctr">
                        <a:spcBef>
                          <a:spcPts val="0"/>
                        </a:spcBef>
                        <a:spcAft>
                          <a:spcPts val="0"/>
                        </a:spcAft>
                        <a:buNone/>
                      </a:pPr>
                      <a:r>
                        <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r>
              <a:tr h="554300">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Lesson 2</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gridSpan="5">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Saturn is a gas giant composed </a:t>
                      </a:r>
                      <a:r>
                        <a:rPr lang="en">
                          <a:solidFill>
                            <a:schemeClr val="dk1"/>
                          </a:solidFill>
                          <a:latin typeface="Open Sans"/>
                          <a:ea typeface="Open Sans"/>
                          <a:cs typeface="Open Sans"/>
                          <a:sym typeface="Open Sans"/>
                        </a:rPr>
                        <a:t>of</a:t>
                      </a:r>
                      <a:r>
                        <a:rPr lang="en">
                          <a:solidFill>
                            <a:schemeClr val="dk1"/>
                          </a:solidFill>
                          <a:latin typeface="Open Sans"/>
                          <a:ea typeface="Open Sans"/>
                          <a:cs typeface="Open Sans"/>
                          <a:sym typeface="Open Sans"/>
                        </a:rPr>
                        <a:t> hydrogen and helium</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3"/>
                    </a:solidFill>
                  </a:tcPr>
                </a:tc>
                <a:tc hMerge="1"/>
                <a:tc hMerge="1"/>
                <a:tc hMerge="1"/>
                <a:tc hMerge="1"/>
                <a:tc>
                  <a:txBody>
                    <a:bodyPr/>
                    <a:lstStyle/>
                    <a:p>
                      <a:pPr indent="0" lvl="0" marL="0" rtl="0" algn="ctr">
                        <a:spcBef>
                          <a:spcPts val="0"/>
                        </a:spcBef>
                        <a:spcAft>
                          <a:spcPts val="0"/>
                        </a:spcAft>
                        <a:buNone/>
                      </a:pPr>
                      <a:r>
                        <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r>
              <a:tr h="554300">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Lesson 3</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gridSpan="4">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Jupiter is a gas giant and also the biggest planet </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hMerge="1"/>
                <a:tc hMerge="1"/>
                <a:tc hMerge="1"/>
              </a:tr>
              <a:tr h="554300">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Lesson 4</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gridSpan="3">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Despite being red, Mars is cold</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3"/>
                    </a:solidFill>
                  </a:tcPr>
                </a:tc>
                <a:tc hMerge="1"/>
                <a:tc hMerge="1"/>
                <a:tc>
                  <a:txBody>
                    <a:bodyPr/>
                    <a:lstStyle/>
                    <a:p>
                      <a:pPr indent="0" lvl="0" marL="0" rtl="0" algn="ctr">
                        <a:spcBef>
                          <a:spcPts val="0"/>
                        </a:spcBef>
                        <a:spcAft>
                          <a:spcPts val="0"/>
                        </a:spcAft>
                        <a:buNone/>
                      </a:pPr>
                      <a:r>
                        <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9" name="Shape 1669"/>
        <p:cNvGrpSpPr/>
        <p:nvPr/>
      </p:nvGrpSpPr>
      <p:grpSpPr>
        <a:xfrm>
          <a:off x="0" y="0"/>
          <a:ext cx="0" cy="0"/>
          <a:chOff x="0" y="0"/>
          <a:chExt cx="0" cy="0"/>
        </a:xfrm>
      </p:grpSpPr>
      <p:sp>
        <p:nvSpPr>
          <p:cNvPr id="1670" name="Google Shape;1670;p42"/>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671" name="Google Shape;1671;p42"/>
          <p:cNvGrpSpPr/>
          <p:nvPr/>
        </p:nvGrpSpPr>
        <p:grpSpPr>
          <a:xfrm>
            <a:off x="7018248" y="2939852"/>
            <a:ext cx="1405202" cy="1569977"/>
            <a:chOff x="7018248" y="2939852"/>
            <a:chExt cx="1405202" cy="1569977"/>
          </a:xfrm>
        </p:grpSpPr>
        <p:sp>
          <p:nvSpPr>
            <p:cNvPr id="1672" name="Google Shape;1672;p42"/>
            <p:cNvSpPr txBox="1"/>
            <p:nvPr/>
          </p:nvSpPr>
          <p:spPr>
            <a:xfrm>
              <a:off x="7018250" y="3532823"/>
              <a:ext cx="1405200" cy="35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Mercury</a:t>
              </a:r>
              <a:endParaRPr sz="1800">
                <a:solidFill>
                  <a:schemeClr val="dk1"/>
                </a:solidFill>
                <a:latin typeface="Candal"/>
                <a:ea typeface="Candal"/>
                <a:cs typeface="Candal"/>
                <a:sym typeface="Candal"/>
              </a:endParaRPr>
            </a:p>
          </p:txBody>
        </p:sp>
        <p:sp>
          <p:nvSpPr>
            <p:cNvPr id="1673" name="Google Shape;1673;p42"/>
            <p:cNvSpPr txBox="1"/>
            <p:nvPr/>
          </p:nvSpPr>
          <p:spPr>
            <a:xfrm>
              <a:off x="7018248" y="3746328"/>
              <a:ext cx="1405200" cy="76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sp>
          <p:nvSpPr>
            <p:cNvPr id="1674" name="Google Shape;1674;p42"/>
            <p:cNvSpPr txBox="1"/>
            <p:nvPr/>
          </p:nvSpPr>
          <p:spPr>
            <a:xfrm>
              <a:off x="7215200" y="2939852"/>
              <a:ext cx="1011300" cy="45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Step 4</a:t>
              </a:r>
              <a:endParaRPr sz="1800">
                <a:solidFill>
                  <a:schemeClr val="dk1"/>
                </a:solidFill>
                <a:latin typeface="Candal"/>
                <a:ea typeface="Candal"/>
                <a:cs typeface="Candal"/>
                <a:sym typeface="Candal"/>
              </a:endParaRPr>
            </a:p>
          </p:txBody>
        </p:sp>
      </p:grpSp>
      <p:grpSp>
        <p:nvGrpSpPr>
          <p:cNvPr id="1675" name="Google Shape;1675;p42"/>
          <p:cNvGrpSpPr/>
          <p:nvPr/>
        </p:nvGrpSpPr>
        <p:grpSpPr>
          <a:xfrm>
            <a:off x="4918646" y="2571968"/>
            <a:ext cx="1405202" cy="1937860"/>
            <a:chOff x="4918646" y="2571968"/>
            <a:chExt cx="1405202" cy="1937860"/>
          </a:xfrm>
        </p:grpSpPr>
        <p:sp>
          <p:nvSpPr>
            <p:cNvPr id="1676" name="Google Shape;1676;p42"/>
            <p:cNvSpPr txBox="1"/>
            <p:nvPr/>
          </p:nvSpPr>
          <p:spPr>
            <a:xfrm>
              <a:off x="4918646" y="3532823"/>
              <a:ext cx="1405200" cy="35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Jupiter</a:t>
              </a:r>
              <a:endParaRPr sz="1800">
                <a:solidFill>
                  <a:schemeClr val="dk1"/>
                </a:solidFill>
                <a:latin typeface="Candal"/>
                <a:ea typeface="Candal"/>
                <a:cs typeface="Candal"/>
                <a:sym typeface="Candal"/>
              </a:endParaRPr>
            </a:p>
          </p:txBody>
        </p:sp>
        <p:sp>
          <p:nvSpPr>
            <p:cNvPr id="1677" name="Google Shape;1677;p42"/>
            <p:cNvSpPr txBox="1"/>
            <p:nvPr/>
          </p:nvSpPr>
          <p:spPr>
            <a:xfrm>
              <a:off x="4918648" y="3746328"/>
              <a:ext cx="1405200" cy="76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Jupiter is the biggest planet of them all</a:t>
              </a:r>
              <a:endParaRPr>
                <a:solidFill>
                  <a:schemeClr val="dk1"/>
                </a:solidFill>
                <a:latin typeface="Open Sans"/>
                <a:ea typeface="Open Sans"/>
                <a:cs typeface="Open Sans"/>
                <a:sym typeface="Open Sans"/>
              </a:endParaRPr>
            </a:p>
          </p:txBody>
        </p:sp>
        <p:sp>
          <p:nvSpPr>
            <p:cNvPr id="1678" name="Google Shape;1678;p42"/>
            <p:cNvSpPr txBox="1"/>
            <p:nvPr/>
          </p:nvSpPr>
          <p:spPr>
            <a:xfrm>
              <a:off x="5115595" y="2571968"/>
              <a:ext cx="1011300" cy="45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Step 3</a:t>
              </a:r>
              <a:endParaRPr sz="1800">
                <a:solidFill>
                  <a:schemeClr val="dk1"/>
                </a:solidFill>
                <a:latin typeface="Candal"/>
                <a:ea typeface="Candal"/>
                <a:cs typeface="Candal"/>
                <a:sym typeface="Candal"/>
              </a:endParaRPr>
            </a:p>
          </p:txBody>
        </p:sp>
      </p:grpSp>
      <p:cxnSp>
        <p:nvCxnSpPr>
          <p:cNvPr id="1679" name="Google Shape;1679;p42"/>
          <p:cNvCxnSpPr>
            <a:stCxn id="1678" idx="2"/>
            <a:endCxn id="1676" idx="0"/>
          </p:cNvCxnSpPr>
          <p:nvPr/>
        </p:nvCxnSpPr>
        <p:spPr>
          <a:xfrm>
            <a:off x="5621245" y="3025868"/>
            <a:ext cx="0" cy="507000"/>
          </a:xfrm>
          <a:prstGeom prst="straightConnector1">
            <a:avLst/>
          </a:prstGeom>
          <a:noFill/>
          <a:ln cap="flat" cmpd="sng" w="38100">
            <a:solidFill>
              <a:schemeClr val="dk2"/>
            </a:solidFill>
            <a:prstDash val="solid"/>
            <a:round/>
            <a:headEnd len="med" w="med" type="none"/>
            <a:tailEnd len="med" w="med" type="none"/>
          </a:ln>
        </p:spPr>
      </p:cxnSp>
      <p:grpSp>
        <p:nvGrpSpPr>
          <p:cNvPr id="1680" name="Google Shape;1680;p42"/>
          <p:cNvGrpSpPr/>
          <p:nvPr/>
        </p:nvGrpSpPr>
        <p:grpSpPr>
          <a:xfrm>
            <a:off x="2819046" y="2204085"/>
            <a:ext cx="1405206" cy="2305743"/>
            <a:chOff x="2819046" y="2204085"/>
            <a:chExt cx="1405206" cy="2305743"/>
          </a:xfrm>
        </p:grpSpPr>
        <p:sp>
          <p:nvSpPr>
            <p:cNvPr id="1681" name="Google Shape;1681;p42"/>
            <p:cNvSpPr txBox="1"/>
            <p:nvPr/>
          </p:nvSpPr>
          <p:spPr>
            <a:xfrm>
              <a:off x="2819046" y="3532826"/>
              <a:ext cx="1405200" cy="35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Mars</a:t>
              </a:r>
              <a:endParaRPr sz="1800">
                <a:solidFill>
                  <a:schemeClr val="dk1"/>
                </a:solidFill>
                <a:latin typeface="Candal"/>
                <a:ea typeface="Candal"/>
                <a:cs typeface="Candal"/>
                <a:sym typeface="Candal"/>
              </a:endParaRPr>
            </a:p>
          </p:txBody>
        </p:sp>
        <p:sp>
          <p:nvSpPr>
            <p:cNvPr id="1682" name="Google Shape;1682;p42"/>
            <p:cNvSpPr txBox="1"/>
            <p:nvPr/>
          </p:nvSpPr>
          <p:spPr>
            <a:xfrm>
              <a:off x="2819051" y="3746328"/>
              <a:ext cx="1405200" cy="76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Despite being red, Mars is a cold place</a:t>
              </a:r>
              <a:endParaRPr>
                <a:solidFill>
                  <a:schemeClr val="dk1"/>
                </a:solidFill>
                <a:latin typeface="Open Sans"/>
                <a:ea typeface="Open Sans"/>
                <a:cs typeface="Open Sans"/>
                <a:sym typeface="Open Sans"/>
              </a:endParaRPr>
            </a:p>
          </p:txBody>
        </p:sp>
        <p:sp>
          <p:nvSpPr>
            <p:cNvPr id="1683" name="Google Shape;1683;p42"/>
            <p:cNvSpPr txBox="1"/>
            <p:nvPr/>
          </p:nvSpPr>
          <p:spPr>
            <a:xfrm>
              <a:off x="3015998" y="2204085"/>
              <a:ext cx="1011300" cy="45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Step 2</a:t>
              </a:r>
              <a:endParaRPr sz="1800">
                <a:solidFill>
                  <a:schemeClr val="dk1"/>
                </a:solidFill>
                <a:latin typeface="Candal"/>
                <a:ea typeface="Candal"/>
                <a:cs typeface="Candal"/>
                <a:sym typeface="Candal"/>
              </a:endParaRPr>
            </a:p>
          </p:txBody>
        </p:sp>
      </p:grpSp>
      <p:cxnSp>
        <p:nvCxnSpPr>
          <p:cNvPr id="1684" name="Google Shape;1684;p42"/>
          <p:cNvCxnSpPr>
            <a:stCxn id="1683" idx="2"/>
            <a:endCxn id="1681" idx="0"/>
          </p:cNvCxnSpPr>
          <p:nvPr/>
        </p:nvCxnSpPr>
        <p:spPr>
          <a:xfrm>
            <a:off x="3521648" y="2657985"/>
            <a:ext cx="0" cy="874800"/>
          </a:xfrm>
          <a:prstGeom prst="straightConnector1">
            <a:avLst/>
          </a:prstGeom>
          <a:noFill/>
          <a:ln cap="flat" cmpd="sng" w="38100">
            <a:solidFill>
              <a:schemeClr val="dk2"/>
            </a:solidFill>
            <a:prstDash val="solid"/>
            <a:round/>
            <a:headEnd len="med" w="med" type="none"/>
            <a:tailEnd len="med" w="med" type="none"/>
          </a:ln>
        </p:spPr>
      </p:cxnSp>
      <p:grpSp>
        <p:nvGrpSpPr>
          <p:cNvPr id="1685" name="Google Shape;1685;p42"/>
          <p:cNvGrpSpPr/>
          <p:nvPr/>
        </p:nvGrpSpPr>
        <p:grpSpPr>
          <a:xfrm>
            <a:off x="719450" y="1836202"/>
            <a:ext cx="1405202" cy="2673627"/>
            <a:chOff x="719450" y="1836202"/>
            <a:chExt cx="1405202" cy="2673627"/>
          </a:xfrm>
        </p:grpSpPr>
        <p:sp>
          <p:nvSpPr>
            <p:cNvPr id="1686" name="Google Shape;1686;p42"/>
            <p:cNvSpPr txBox="1"/>
            <p:nvPr/>
          </p:nvSpPr>
          <p:spPr>
            <a:xfrm>
              <a:off x="719452" y="3532727"/>
              <a:ext cx="1405200" cy="35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Earth</a:t>
              </a:r>
              <a:endParaRPr sz="1800">
                <a:solidFill>
                  <a:schemeClr val="dk1"/>
                </a:solidFill>
                <a:latin typeface="Candal"/>
                <a:ea typeface="Candal"/>
                <a:cs typeface="Candal"/>
                <a:sym typeface="Candal"/>
              </a:endParaRPr>
            </a:p>
          </p:txBody>
        </p:sp>
        <p:sp>
          <p:nvSpPr>
            <p:cNvPr id="1687" name="Google Shape;1687;p42"/>
            <p:cNvSpPr txBox="1"/>
            <p:nvPr/>
          </p:nvSpPr>
          <p:spPr>
            <a:xfrm>
              <a:off x="719450" y="3746328"/>
              <a:ext cx="1405200" cy="76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Earth is the third planet from the Sun </a:t>
              </a:r>
              <a:endParaRPr>
                <a:solidFill>
                  <a:schemeClr val="dk1"/>
                </a:solidFill>
                <a:latin typeface="Open Sans"/>
                <a:ea typeface="Open Sans"/>
                <a:cs typeface="Open Sans"/>
                <a:sym typeface="Open Sans"/>
              </a:endParaRPr>
            </a:p>
          </p:txBody>
        </p:sp>
        <p:sp>
          <p:nvSpPr>
            <p:cNvPr id="1688" name="Google Shape;1688;p42"/>
            <p:cNvSpPr txBox="1"/>
            <p:nvPr/>
          </p:nvSpPr>
          <p:spPr>
            <a:xfrm>
              <a:off x="916402" y="1836202"/>
              <a:ext cx="1011300" cy="45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Step 1</a:t>
              </a:r>
              <a:endParaRPr sz="1800">
                <a:solidFill>
                  <a:schemeClr val="dk1"/>
                </a:solidFill>
                <a:latin typeface="Candal"/>
                <a:ea typeface="Candal"/>
                <a:cs typeface="Candal"/>
                <a:sym typeface="Candal"/>
              </a:endParaRPr>
            </a:p>
          </p:txBody>
        </p:sp>
      </p:grpSp>
      <p:cxnSp>
        <p:nvCxnSpPr>
          <p:cNvPr id="1689" name="Google Shape;1689;p42"/>
          <p:cNvCxnSpPr>
            <a:stCxn id="1688" idx="2"/>
            <a:endCxn id="1686" idx="0"/>
          </p:cNvCxnSpPr>
          <p:nvPr/>
        </p:nvCxnSpPr>
        <p:spPr>
          <a:xfrm>
            <a:off x="1422052" y="2290102"/>
            <a:ext cx="0" cy="1242600"/>
          </a:xfrm>
          <a:prstGeom prst="straightConnector1">
            <a:avLst/>
          </a:prstGeom>
          <a:noFill/>
          <a:ln cap="flat" cmpd="sng" w="38100">
            <a:solidFill>
              <a:schemeClr val="dk2"/>
            </a:solidFill>
            <a:prstDash val="solid"/>
            <a:round/>
            <a:headEnd len="med" w="med" type="none"/>
            <a:tailEnd len="med" w="med" type="none"/>
          </a:ln>
        </p:spPr>
      </p:cxnSp>
      <p:sp>
        <p:nvSpPr>
          <p:cNvPr id="1690" name="Google Shape;1690;p42"/>
          <p:cNvSpPr/>
          <p:nvPr/>
        </p:nvSpPr>
        <p:spPr>
          <a:xfrm>
            <a:off x="1083643" y="1159390"/>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cxnSp>
        <p:nvCxnSpPr>
          <p:cNvPr id="1691" name="Google Shape;1691;p42"/>
          <p:cNvCxnSpPr>
            <a:stCxn id="1672" idx="0"/>
            <a:endCxn id="1674" idx="2"/>
          </p:cNvCxnSpPr>
          <p:nvPr/>
        </p:nvCxnSpPr>
        <p:spPr>
          <a:xfrm rot="-5400000">
            <a:off x="7651550" y="3462923"/>
            <a:ext cx="139200" cy="600"/>
          </a:xfrm>
          <a:prstGeom prst="bentConnector3">
            <a:avLst>
              <a:gd fmla="val 49954" name="adj1"/>
            </a:avLst>
          </a:prstGeom>
          <a:noFill/>
          <a:ln cap="flat" cmpd="sng" w="38100">
            <a:solidFill>
              <a:schemeClr val="dk2"/>
            </a:solidFill>
            <a:prstDash val="solid"/>
            <a:round/>
            <a:headEnd len="med" w="med" type="none"/>
            <a:tailEnd len="med" w="med" type="none"/>
          </a:ln>
        </p:spPr>
      </p:cxnSp>
      <p:sp>
        <p:nvSpPr>
          <p:cNvPr id="1692" name="Google Shape;1692;p42"/>
          <p:cNvSpPr/>
          <p:nvPr/>
        </p:nvSpPr>
        <p:spPr>
          <a:xfrm>
            <a:off x="3183243" y="1525290"/>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693" name="Google Shape;1693;p42"/>
          <p:cNvSpPr/>
          <p:nvPr/>
        </p:nvSpPr>
        <p:spPr>
          <a:xfrm>
            <a:off x="5282843" y="1895165"/>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sp>
        <p:nvSpPr>
          <p:cNvPr id="1694" name="Google Shape;1694;p42"/>
          <p:cNvSpPr/>
          <p:nvPr/>
        </p:nvSpPr>
        <p:spPr>
          <a:xfrm>
            <a:off x="7382443" y="2263040"/>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grpSp>
        <p:nvGrpSpPr>
          <p:cNvPr id="1695" name="Google Shape;1695;p42"/>
          <p:cNvGrpSpPr/>
          <p:nvPr/>
        </p:nvGrpSpPr>
        <p:grpSpPr>
          <a:xfrm>
            <a:off x="1236149" y="1328455"/>
            <a:ext cx="371814" cy="338690"/>
            <a:chOff x="-40745125" y="3632900"/>
            <a:chExt cx="318225" cy="289875"/>
          </a:xfrm>
        </p:grpSpPr>
        <p:sp>
          <p:nvSpPr>
            <p:cNvPr id="1696" name="Google Shape;1696;p42"/>
            <p:cNvSpPr/>
            <p:nvPr/>
          </p:nvSpPr>
          <p:spPr>
            <a:xfrm>
              <a:off x="-40745125" y="3632900"/>
              <a:ext cx="300125" cy="82725"/>
            </a:xfrm>
            <a:custGeom>
              <a:rect b="b" l="l" r="r" t="t"/>
              <a:pathLst>
                <a:path extrusionOk="0" h="3309" w="12005">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2"/>
            <p:cNvSpPr/>
            <p:nvPr/>
          </p:nvSpPr>
          <p:spPr>
            <a:xfrm>
              <a:off x="-40508050" y="3736075"/>
              <a:ext cx="21300" cy="82725"/>
            </a:xfrm>
            <a:custGeom>
              <a:rect b="b" l="l" r="r" t="t"/>
              <a:pathLst>
                <a:path extrusionOk="0" h="3309" w="852">
                  <a:moveTo>
                    <a:pt x="1" y="1"/>
                  </a:moveTo>
                  <a:lnTo>
                    <a:pt x="1" y="3309"/>
                  </a:lnTo>
                  <a:lnTo>
                    <a:pt x="852" y="3309"/>
                  </a:lnTo>
                  <a:lnTo>
                    <a:pt x="8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2"/>
            <p:cNvSpPr/>
            <p:nvPr/>
          </p:nvSpPr>
          <p:spPr>
            <a:xfrm>
              <a:off x="-40466300" y="3736875"/>
              <a:ext cx="39400" cy="82725"/>
            </a:xfrm>
            <a:custGeom>
              <a:rect b="b" l="l" r="r" t="t"/>
              <a:pathLst>
                <a:path extrusionOk="0" h="3309" w="1576">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2"/>
            <p:cNvSpPr/>
            <p:nvPr/>
          </p:nvSpPr>
          <p:spPr>
            <a:xfrm>
              <a:off x="-40723050" y="3736075"/>
              <a:ext cx="194550" cy="82725"/>
            </a:xfrm>
            <a:custGeom>
              <a:rect b="b" l="l" r="r" t="t"/>
              <a:pathLst>
                <a:path extrusionOk="0" h="3309" w="7782">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2"/>
            <p:cNvSpPr/>
            <p:nvPr/>
          </p:nvSpPr>
          <p:spPr>
            <a:xfrm>
              <a:off x="-40681325" y="3839250"/>
              <a:ext cx="21300" cy="82725"/>
            </a:xfrm>
            <a:custGeom>
              <a:rect b="b" l="l" r="r" t="t"/>
              <a:pathLst>
                <a:path extrusionOk="0" h="3309" w="852">
                  <a:moveTo>
                    <a:pt x="1" y="1"/>
                  </a:moveTo>
                  <a:lnTo>
                    <a:pt x="1" y="3309"/>
                  </a:lnTo>
                  <a:lnTo>
                    <a:pt x="851" y="3309"/>
                  </a:lnTo>
                  <a:lnTo>
                    <a:pt x="8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2"/>
            <p:cNvSpPr/>
            <p:nvPr/>
          </p:nvSpPr>
          <p:spPr>
            <a:xfrm>
              <a:off x="-40639575" y="3840825"/>
              <a:ext cx="190625" cy="81950"/>
            </a:xfrm>
            <a:custGeom>
              <a:rect b="b" l="l" r="r" t="t"/>
              <a:pathLst>
                <a:path extrusionOk="0" h="3278" w="7625">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2"/>
            <p:cNvSpPr/>
            <p:nvPr/>
          </p:nvSpPr>
          <p:spPr>
            <a:xfrm>
              <a:off x="-40745125" y="3840050"/>
              <a:ext cx="43350" cy="82725"/>
            </a:xfrm>
            <a:custGeom>
              <a:rect b="b" l="l" r="r" t="t"/>
              <a:pathLst>
                <a:path extrusionOk="0" h="3309" w="1734">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3" name="Google Shape;1703;p42"/>
          <p:cNvSpPr/>
          <p:nvPr/>
        </p:nvSpPr>
        <p:spPr>
          <a:xfrm>
            <a:off x="3339431" y="1678993"/>
            <a:ext cx="364453" cy="369419"/>
          </a:xfrm>
          <a:custGeom>
            <a:rect b="b" l="l" r="r" t="t"/>
            <a:pathLst>
              <a:path extrusionOk="0" h="12647" w="12477">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4" name="Google Shape;1704;p42"/>
          <p:cNvGrpSpPr/>
          <p:nvPr/>
        </p:nvGrpSpPr>
        <p:grpSpPr>
          <a:xfrm>
            <a:off x="5435802" y="2064700"/>
            <a:ext cx="370879" cy="337755"/>
            <a:chOff x="-40378075" y="3267450"/>
            <a:chExt cx="317425" cy="289075"/>
          </a:xfrm>
        </p:grpSpPr>
        <p:sp>
          <p:nvSpPr>
            <p:cNvPr id="1705" name="Google Shape;1705;p42"/>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2"/>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42"/>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42"/>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9" name="Google Shape;1709;p42"/>
          <p:cNvGrpSpPr/>
          <p:nvPr/>
        </p:nvGrpSpPr>
        <p:grpSpPr>
          <a:xfrm>
            <a:off x="7521630" y="2415369"/>
            <a:ext cx="399038" cy="372165"/>
            <a:chOff x="-38542250" y="3220175"/>
            <a:chExt cx="341525" cy="318525"/>
          </a:xfrm>
        </p:grpSpPr>
        <p:sp>
          <p:nvSpPr>
            <p:cNvPr id="1710" name="Google Shape;1710;p42"/>
            <p:cNvSpPr/>
            <p:nvPr/>
          </p:nvSpPr>
          <p:spPr>
            <a:xfrm>
              <a:off x="-38542250" y="3440725"/>
              <a:ext cx="101750" cy="97975"/>
            </a:xfrm>
            <a:custGeom>
              <a:rect b="b" l="l" r="r" t="t"/>
              <a:pathLst>
                <a:path extrusionOk="0" h="3919" w="407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2"/>
            <p:cNvSpPr/>
            <p:nvPr/>
          </p:nvSpPr>
          <p:spPr>
            <a:xfrm>
              <a:off x="-38494875" y="3354075"/>
              <a:ext cx="141800" cy="141025"/>
            </a:xfrm>
            <a:custGeom>
              <a:rect b="b" l="l" r="r" t="t"/>
              <a:pathLst>
                <a:path extrusionOk="0" h="5641" w="5672">
                  <a:moveTo>
                    <a:pt x="2742" y="1"/>
                  </a:moveTo>
                  <a:lnTo>
                    <a:pt x="1" y="2710"/>
                  </a:lnTo>
                  <a:lnTo>
                    <a:pt x="2931" y="5640"/>
                  </a:lnTo>
                  <a:lnTo>
                    <a:pt x="5671" y="2899"/>
                  </a:lnTo>
                  <a:lnTo>
                    <a:pt x="27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2"/>
            <p:cNvSpPr/>
            <p:nvPr/>
          </p:nvSpPr>
          <p:spPr>
            <a:xfrm>
              <a:off x="-38432050" y="3220175"/>
              <a:ext cx="231325" cy="192225"/>
            </a:xfrm>
            <a:custGeom>
              <a:rect b="b" l="l" r="r" t="t"/>
              <a:pathLst>
                <a:path extrusionOk="0" h="7689" w="9253">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6" name="Shape 1716"/>
        <p:cNvGrpSpPr/>
        <p:nvPr/>
      </p:nvGrpSpPr>
      <p:grpSpPr>
        <a:xfrm>
          <a:off x="0" y="0"/>
          <a:ext cx="0" cy="0"/>
          <a:chOff x="0" y="0"/>
          <a:chExt cx="0" cy="0"/>
        </a:xfrm>
      </p:grpSpPr>
      <p:sp>
        <p:nvSpPr>
          <p:cNvPr id="1717" name="Google Shape;1717;p43"/>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cxnSp>
        <p:nvCxnSpPr>
          <p:cNvPr id="1718" name="Google Shape;1718;p43"/>
          <p:cNvCxnSpPr>
            <a:stCxn id="1719" idx="0"/>
            <a:endCxn id="1720" idx="2"/>
          </p:cNvCxnSpPr>
          <p:nvPr/>
        </p:nvCxnSpPr>
        <p:spPr>
          <a:xfrm rot="-5400000">
            <a:off x="1626826" y="1941224"/>
            <a:ext cx="725100" cy="600"/>
          </a:xfrm>
          <a:prstGeom prst="bentConnector3">
            <a:avLst>
              <a:gd fmla="val 50000" name="adj1"/>
            </a:avLst>
          </a:prstGeom>
          <a:noFill/>
          <a:ln cap="flat" cmpd="sng" w="38100">
            <a:solidFill>
              <a:schemeClr val="dk2"/>
            </a:solidFill>
            <a:prstDash val="solid"/>
            <a:round/>
            <a:headEnd len="med" w="med" type="none"/>
            <a:tailEnd len="med" w="med" type="none"/>
          </a:ln>
        </p:spPr>
      </p:cxnSp>
      <p:cxnSp>
        <p:nvCxnSpPr>
          <p:cNvPr id="1721" name="Google Shape;1721;p43"/>
          <p:cNvCxnSpPr>
            <a:stCxn id="1722" idx="3"/>
            <a:endCxn id="1723" idx="1"/>
          </p:cNvCxnSpPr>
          <p:nvPr/>
        </p:nvCxnSpPr>
        <p:spPr>
          <a:xfrm>
            <a:off x="5645231" y="1367184"/>
            <a:ext cx="1181700" cy="600"/>
          </a:xfrm>
          <a:prstGeom prst="bentConnector3">
            <a:avLst>
              <a:gd fmla="val 49998" name="adj1"/>
            </a:avLst>
          </a:prstGeom>
          <a:noFill/>
          <a:ln cap="flat" cmpd="sng" w="38100">
            <a:solidFill>
              <a:schemeClr val="dk2"/>
            </a:solidFill>
            <a:prstDash val="solid"/>
            <a:round/>
            <a:headEnd len="med" w="med" type="none"/>
            <a:tailEnd len="med" w="med" type="none"/>
          </a:ln>
        </p:spPr>
      </p:cxnSp>
      <p:cxnSp>
        <p:nvCxnSpPr>
          <p:cNvPr id="1724" name="Google Shape;1724;p43"/>
          <p:cNvCxnSpPr>
            <a:stCxn id="1725" idx="2"/>
            <a:endCxn id="1726" idx="0"/>
          </p:cNvCxnSpPr>
          <p:nvPr/>
        </p:nvCxnSpPr>
        <p:spPr>
          <a:xfrm flipH="1" rot="-5400000">
            <a:off x="6841386" y="3677530"/>
            <a:ext cx="627600" cy="600"/>
          </a:xfrm>
          <a:prstGeom prst="bentConnector3">
            <a:avLst>
              <a:gd fmla="val 50004" name="adj1"/>
            </a:avLst>
          </a:prstGeom>
          <a:noFill/>
          <a:ln cap="flat" cmpd="sng" w="38100">
            <a:solidFill>
              <a:schemeClr val="dk2"/>
            </a:solidFill>
            <a:prstDash val="solid"/>
            <a:round/>
            <a:headEnd len="med" w="med" type="none"/>
            <a:tailEnd len="med" w="med" type="none"/>
          </a:ln>
        </p:spPr>
      </p:cxnSp>
      <p:cxnSp>
        <p:nvCxnSpPr>
          <p:cNvPr id="1727" name="Google Shape;1727;p43"/>
          <p:cNvCxnSpPr>
            <a:stCxn id="1728" idx="1"/>
            <a:endCxn id="1729" idx="3"/>
          </p:cNvCxnSpPr>
          <p:nvPr/>
        </p:nvCxnSpPr>
        <p:spPr>
          <a:xfrm flipH="1">
            <a:off x="2317031" y="4206558"/>
            <a:ext cx="1181700" cy="600"/>
          </a:xfrm>
          <a:prstGeom prst="bentConnector3">
            <a:avLst>
              <a:gd fmla="val 49994" name="adj1"/>
            </a:avLst>
          </a:prstGeom>
          <a:noFill/>
          <a:ln cap="flat" cmpd="sng" w="38100">
            <a:solidFill>
              <a:schemeClr val="dk2"/>
            </a:solidFill>
            <a:prstDash val="solid"/>
            <a:round/>
            <a:headEnd len="med" w="med" type="none"/>
            <a:tailEnd len="med" w="med" type="none"/>
          </a:ln>
        </p:spPr>
      </p:cxnSp>
      <p:cxnSp>
        <p:nvCxnSpPr>
          <p:cNvPr id="1730" name="Google Shape;1730;p43"/>
          <p:cNvCxnSpPr>
            <a:stCxn id="1731" idx="2"/>
            <a:endCxn id="1719" idx="3"/>
          </p:cNvCxnSpPr>
          <p:nvPr/>
        </p:nvCxnSpPr>
        <p:spPr>
          <a:xfrm rot="10800000">
            <a:off x="3062368" y="2521740"/>
            <a:ext cx="1171200" cy="312300"/>
          </a:xfrm>
          <a:prstGeom prst="bentConnector3">
            <a:avLst>
              <a:gd fmla="val 50002" name="adj1"/>
            </a:avLst>
          </a:prstGeom>
          <a:noFill/>
          <a:ln cap="flat" cmpd="sng" w="38100">
            <a:solidFill>
              <a:schemeClr val="dk2"/>
            </a:solidFill>
            <a:prstDash val="solid"/>
            <a:round/>
            <a:headEnd len="med" w="med" type="none"/>
            <a:tailEnd len="med" w="med" type="none"/>
          </a:ln>
        </p:spPr>
      </p:cxnSp>
      <p:cxnSp>
        <p:nvCxnSpPr>
          <p:cNvPr id="1732" name="Google Shape;1732;p43"/>
          <p:cNvCxnSpPr>
            <a:stCxn id="1731" idx="6"/>
            <a:endCxn id="1733" idx="1"/>
          </p:cNvCxnSpPr>
          <p:nvPr/>
        </p:nvCxnSpPr>
        <p:spPr>
          <a:xfrm flipH="1" rot="10800000">
            <a:off x="4910368" y="2521740"/>
            <a:ext cx="1171200" cy="312300"/>
          </a:xfrm>
          <a:prstGeom prst="bentConnector3">
            <a:avLst>
              <a:gd fmla="val 50003" name="adj1"/>
            </a:avLst>
          </a:prstGeom>
          <a:noFill/>
          <a:ln cap="flat" cmpd="sng" w="38100">
            <a:solidFill>
              <a:schemeClr val="dk2"/>
            </a:solidFill>
            <a:prstDash val="solid"/>
            <a:round/>
            <a:headEnd len="med" w="med" type="none"/>
            <a:tailEnd len="med" w="med" type="none"/>
          </a:ln>
        </p:spPr>
      </p:cxnSp>
      <p:cxnSp>
        <p:nvCxnSpPr>
          <p:cNvPr id="1734" name="Google Shape;1734;p43"/>
          <p:cNvCxnSpPr>
            <a:stCxn id="1735" idx="2"/>
            <a:endCxn id="1731" idx="0"/>
          </p:cNvCxnSpPr>
          <p:nvPr/>
        </p:nvCxnSpPr>
        <p:spPr>
          <a:xfrm flipH="1" rot="-5400000">
            <a:off x="4429181" y="2352152"/>
            <a:ext cx="286200" cy="600"/>
          </a:xfrm>
          <a:prstGeom prst="bentConnector3">
            <a:avLst>
              <a:gd fmla="val 50015" name="adj1"/>
            </a:avLst>
          </a:prstGeom>
          <a:noFill/>
          <a:ln cap="flat" cmpd="sng" w="38100">
            <a:solidFill>
              <a:schemeClr val="dk2"/>
            </a:solidFill>
            <a:prstDash val="solid"/>
            <a:round/>
            <a:headEnd len="med" w="med" type="none"/>
            <a:tailEnd len="med" w="med" type="none"/>
          </a:ln>
        </p:spPr>
      </p:cxnSp>
      <p:cxnSp>
        <p:nvCxnSpPr>
          <p:cNvPr id="1736" name="Google Shape;1736;p43"/>
          <p:cNvCxnSpPr>
            <a:stCxn id="1731" idx="4"/>
            <a:endCxn id="1737" idx="0"/>
          </p:cNvCxnSpPr>
          <p:nvPr/>
        </p:nvCxnSpPr>
        <p:spPr>
          <a:xfrm flipH="1" rot="-5400000">
            <a:off x="4429168" y="3315240"/>
            <a:ext cx="286200" cy="600"/>
          </a:xfrm>
          <a:prstGeom prst="bentConnector3">
            <a:avLst>
              <a:gd fmla="val 50017" name="adj1"/>
            </a:avLst>
          </a:prstGeom>
          <a:noFill/>
          <a:ln cap="flat" cmpd="sng" w="38100">
            <a:solidFill>
              <a:schemeClr val="dk2"/>
            </a:solidFill>
            <a:prstDash val="solid"/>
            <a:round/>
            <a:headEnd len="med" w="med" type="none"/>
            <a:tailEnd len="med" w="med" type="none"/>
          </a:ln>
        </p:spPr>
      </p:cxnSp>
      <p:grpSp>
        <p:nvGrpSpPr>
          <p:cNvPr id="1738" name="Google Shape;1738;p43"/>
          <p:cNvGrpSpPr/>
          <p:nvPr/>
        </p:nvGrpSpPr>
        <p:grpSpPr>
          <a:xfrm>
            <a:off x="1661068" y="1149378"/>
            <a:ext cx="3984163" cy="1059974"/>
            <a:chOff x="1661068" y="1149378"/>
            <a:chExt cx="3984163" cy="1059974"/>
          </a:xfrm>
        </p:grpSpPr>
        <p:sp>
          <p:nvSpPr>
            <p:cNvPr id="1722" name="Google Shape;1722;p43"/>
            <p:cNvSpPr txBox="1"/>
            <p:nvPr/>
          </p:nvSpPr>
          <p:spPr>
            <a:xfrm>
              <a:off x="3498731" y="1149384"/>
              <a:ext cx="2146500" cy="43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Main idea</a:t>
              </a:r>
              <a:endParaRPr sz="1800">
                <a:solidFill>
                  <a:schemeClr val="dk1"/>
                </a:solidFill>
                <a:latin typeface="Candal"/>
                <a:ea typeface="Candal"/>
                <a:cs typeface="Candal"/>
                <a:sym typeface="Candal"/>
              </a:endParaRPr>
            </a:p>
          </p:txBody>
        </p:sp>
        <p:sp>
          <p:nvSpPr>
            <p:cNvPr id="1735" name="Google Shape;1735;p43"/>
            <p:cNvSpPr txBox="1"/>
            <p:nvPr/>
          </p:nvSpPr>
          <p:spPr>
            <a:xfrm>
              <a:off x="3498731" y="1585052"/>
              <a:ext cx="2146500" cy="62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Jupiter is the biggest planet of them all</a:t>
              </a:r>
              <a:endParaRPr>
                <a:solidFill>
                  <a:schemeClr val="dk1"/>
                </a:solidFill>
                <a:latin typeface="Open Sans"/>
                <a:ea typeface="Open Sans"/>
                <a:cs typeface="Open Sans"/>
                <a:sym typeface="Open Sans"/>
              </a:endParaRPr>
            </a:p>
          </p:txBody>
        </p:sp>
        <p:sp>
          <p:nvSpPr>
            <p:cNvPr id="1720" name="Google Shape;1720;p43"/>
            <p:cNvSpPr/>
            <p:nvPr/>
          </p:nvSpPr>
          <p:spPr>
            <a:xfrm>
              <a:off x="1661068" y="1149378"/>
              <a:ext cx="6561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01</a:t>
              </a:r>
              <a:endParaRPr sz="1800">
                <a:solidFill>
                  <a:schemeClr val="dk1"/>
                </a:solidFill>
                <a:latin typeface="Candal"/>
                <a:ea typeface="Candal"/>
                <a:cs typeface="Candal"/>
                <a:sym typeface="Candal"/>
              </a:endParaRPr>
            </a:p>
          </p:txBody>
        </p:sp>
      </p:grpSp>
      <p:grpSp>
        <p:nvGrpSpPr>
          <p:cNvPr id="1739" name="Google Shape;1739;p43"/>
          <p:cNvGrpSpPr/>
          <p:nvPr/>
        </p:nvGrpSpPr>
        <p:grpSpPr>
          <a:xfrm>
            <a:off x="6081636" y="1152365"/>
            <a:ext cx="2146500" cy="2211665"/>
            <a:chOff x="6081636" y="1152365"/>
            <a:chExt cx="2146500" cy="2211665"/>
          </a:xfrm>
        </p:grpSpPr>
        <p:sp>
          <p:nvSpPr>
            <p:cNvPr id="1733" name="Google Shape;1733;p43"/>
            <p:cNvSpPr txBox="1"/>
            <p:nvPr/>
          </p:nvSpPr>
          <p:spPr>
            <a:xfrm>
              <a:off x="6081636" y="2304062"/>
              <a:ext cx="2146500" cy="43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Key details</a:t>
              </a:r>
              <a:endParaRPr sz="1800">
                <a:solidFill>
                  <a:schemeClr val="dk1"/>
                </a:solidFill>
                <a:latin typeface="Candal"/>
                <a:ea typeface="Candal"/>
                <a:cs typeface="Candal"/>
                <a:sym typeface="Candal"/>
              </a:endParaRPr>
            </a:p>
          </p:txBody>
        </p:sp>
        <p:sp>
          <p:nvSpPr>
            <p:cNvPr id="1725" name="Google Shape;1725;p43"/>
            <p:cNvSpPr txBox="1"/>
            <p:nvPr/>
          </p:nvSpPr>
          <p:spPr>
            <a:xfrm>
              <a:off x="6081636" y="2739730"/>
              <a:ext cx="2146500" cy="62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Mercury is the smallest planet of them all</a:t>
              </a:r>
              <a:endParaRPr>
                <a:solidFill>
                  <a:schemeClr val="dk1"/>
                </a:solidFill>
                <a:latin typeface="Open Sans"/>
                <a:ea typeface="Open Sans"/>
                <a:cs typeface="Open Sans"/>
                <a:sym typeface="Open Sans"/>
              </a:endParaRPr>
            </a:p>
          </p:txBody>
        </p:sp>
        <p:sp>
          <p:nvSpPr>
            <p:cNvPr id="1723" name="Google Shape;1723;p43"/>
            <p:cNvSpPr/>
            <p:nvPr/>
          </p:nvSpPr>
          <p:spPr>
            <a:xfrm>
              <a:off x="6826879" y="1152365"/>
              <a:ext cx="6561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02</a:t>
              </a:r>
              <a:endParaRPr sz="1800">
                <a:solidFill>
                  <a:schemeClr val="dk1"/>
                </a:solidFill>
                <a:latin typeface="Candal"/>
                <a:ea typeface="Candal"/>
                <a:cs typeface="Candal"/>
                <a:sym typeface="Candal"/>
              </a:endParaRPr>
            </a:p>
          </p:txBody>
        </p:sp>
      </p:grpSp>
      <p:grpSp>
        <p:nvGrpSpPr>
          <p:cNvPr id="1740" name="Google Shape;1740;p43"/>
          <p:cNvGrpSpPr/>
          <p:nvPr/>
        </p:nvGrpSpPr>
        <p:grpSpPr>
          <a:xfrm>
            <a:off x="915826" y="2304074"/>
            <a:ext cx="2146500" cy="2117208"/>
            <a:chOff x="915826" y="2304074"/>
            <a:chExt cx="2146500" cy="2117208"/>
          </a:xfrm>
        </p:grpSpPr>
        <p:sp>
          <p:nvSpPr>
            <p:cNvPr id="1719" name="Google Shape;1719;p43"/>
            <p:cNvSpPr txBox="1"/>
            <p:nvPr/>
          </p:nvSpPr>
          <p:spPr>
            <a:xfrm>
              <a:off x="915826" y="2304074"/>
              <a:ext cx="2146500" cy="43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Inferences</a:t>
              </a:r>
              <a:endParaRPr sz="1800">
                <a:solidFill>
                  <a:schemeClr val="dk1"/>
                </a:solidFill>
                <a:latin typeface="Candal"/>
                <a:ea typeface="Candal"/>
                <a:cs typeface="Candal"/>
                <a:sym typeface="Candal"/>
              </a:endParaRPr>
            </a:p>
          </p:txBody>
        </p:sp>
        <p:sp>
          <p:nvSpPr>
            <p:cNvPr id="1741" name="Google Shape;1741;p43"/>
            <p:cNvSpPr txBox="1"/>
            <p:nvPr/>
          </p:nvSpPr>
          <p:spPr>
            <a:xfrm>
              <a:off x="915826" y="2739742"/>
              <a:ext cx="2146500" cy="62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Earth is the third planet from the Sun</a:t>
              </a:r>
              <a:endParaRPr>
                <a:solidFill>
                  <a:schemeClr val="dk1"/>
                </a:solidFill>
                <a:latin typeface="Open Sans"/>
                <a:ea typeface="Open Sans"/>
                <a:cs typeface="Open Sans"/>
                <a:sym typeface="Open Sans"/>
              </a:endParaRPr>
            </a:p>
          </p:txBody>
        </p:sp>
        <p:sp>
          <p:nvSpPr>
            <p:cNvPr id="1729" name="Google Shape;1729;p43"/>
            <p:cNvSpPr/>
            <p:nvPr/>
          </p:nvSpPr>
          <p:spPr>
            <a:xfrm>
              <a:off x="1661068" y="3991682"/>
              <a:ext cx="6561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04</a:t>
              </a:r>
              <a:endParaRPr sz="1800">
                <a:solidFill>
                  <a:schemeClr val="dk1"/>
                </a:solidFill>
                <a:latin typeface="Candal"/>
                <a:ea typeface="Candal"/>
                <a:cs typeface="Candal"/>
                <a:sym typeface="Candal"/>
              </a:endParaRPr>
            </a:p>
          </p:txBody>
        </p:sp>
      </p:grpSp>
      <p:grpSp>
        <p:nvGrpSpPr>
          <p:cNvPr id="1742" name="Google Shape;1742;p43"/>
          <p:cNvGrpSpPr/>
          <p:nvPr/>
        </p:nvGrpSpPr>
        <p:grpSpPr>
          <a:xfrm>
            <a:off x="3498731" y="3458740"/>
            <a:ext cx="3984248" cy="1059969"/>
            <a:chOff x="3498731" y="3458740"/>
            <a:chExt cx="3984248" cy="1059969"/>
          </a:xfrm>
        </p:grpSpPr>
        <p:sp>
          <p:nvSpPr>
            <p:cNvPr id="1737" name="Google Shape;1737;p43"/>
            <p:cNvSpPr txBox="1"/>
            <p:nvPr/>
          </p:nvSpPr>
          <p:spPr>
            <a:xfrm>
              <a:off x="3498731" y="3458740"/>
              <a:ext cx="2146500" cy="43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Questions</a:t>
              </a:r>
              <a:endParaRPr sz="1800">
                <a:solidFill>
                  <a:schemeClr val="dk1"/>
                </a:solidFill>
                <a:latin typeface="Candal"/>
                <a:ea typeface="Candal"/>
                <a:cs typeface="Candal"/>
                <a:sym typeface="Candal"/>
              </a:endParaRPr>
            </a:p>
          </p:txBody>
        </p:sp>
        <p:sp>
          <p:nvSpPr>
            <p:cNvPr id="1728" name="Google Shape;1728;p43"/>
            <p:cNvSpPr txBox="1"/>
            <p:nvPr/>
          </p:nvSpPr>
          <p:spPr>
            <a:xfrm>
              <a:off x="3498731" y="3894408"/>
              <a:ext cx="2146500" cy="62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Despite being red, Mars is a cold place</a:t>
              </a:r>
              <a:endParaRPr>
                <a:solidFill>
                  <a:schemeClr val="dk1"/>
                </a:solidFill>
                <a:latin typeface="Open Sans"/>
                <a:ea typeface="Open Sans"/>
                <a:cs typeface="Open Sans"/>
                <a:sym typeface="Open Sans"/>
              </a:endParaRPr>
            </a:p>
          </p:txBody>
        </p:sp>
        <p:sp>
          <p:nvSpPr>
            <p:cNvPr id="1726" name="Google Shape;1726;p43"/>
            <p:cNvSpPr/>
            <p:nvPr/>
          </p:nvSpPr>
          <p:spPr>
            <a:xfrm>
              <a:off x="6826879" y="3991682"/>
              <a:ext cx="6561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03</a:t>
              </a:r>
              <a:endParaRPr sz="1800">
                <a:solidFill>
                  <a:schemeClr val="dk1"/>
                </a:solidFill>
                <a:latin typeface="Candal"/>
                <a:ea typeface="Candal"/>
                <a:cs typeface="Candal"/>
                <a:sym typeface="Candal"/>
              </a:endParaRPr>
            </a:p>
          </p:txBody>
        </p:sp>
      </p:grpSp>
      <p:cxnSp>
        <p:nvCxnSpPr>
          <p:cNvPr id="1743" name="Google Shape;1743;p43"/>
          <p:cNvCxnSpPr>
            <a:stCxn id="1720" idx="3"/>
            <a:endCxn id="1722" idx="1"/>
          </p:cNvCxnSpPr>
          <p:nvPr/>
        </p:nvCxnSpPr>
        <p:spPr>
          <a:xfrm>
            <a:off x="2317168" y="1364178"/>
            <a:ext cx="1181700" cy="3000"/>
          </a:xfrm>
          <a:prstGeom prst="straightConnector1">
            <a:avLst/>
          </a:prstGeom>
          <a:noFill/>
          <a:ln cap="flat" cmpd="sng" w="38100">
            <a:solidFill>
              <a:schemeClr val="dk2"/>
            </a:solidFill>
            <a:prstDash val="solid"/>
            <a:round/>
            <a:headEnd len="med" w="med" type="none"/>
            <a:tailEnd len="med" w="med" type="triangle"/>
          </a:ln>
        </p:spPr>
      </p:cxnSp>
      <p:cxnSp>
        <p:nvCxnSpPr>
          <p:cNvPr id="1744" name="Google Shape;1744;p43"/>
          <p:cNvCxnSpPr>
            <a:stCxn id="1723" idx="2"/>
            <a:endCxn id="1733" idx="0"/>
          </p:cNvCxnSpPr>
          <p:nvPr/>
        </p:nvCxnSpPr>
        <p:spPr>
          <a:xfrm>
            <a:off x="7154929" y="1581965"/>
            <a:ext cx="0" cy="722100"/>
          </a:xfrm>
          <a:prstGeom prst="straightConnector1">
            <a:avLst/>
          </a:prstGeom>
          <a:noFill/>
          <a:ln cap="flat" cmpd="sng" w="38100">
            <a:solidFill>
              <a:schemeClr val="dk2"/>
            </a:solidFill>
            <a:prstDash val="solid"/>
            <a:round/>
            <a:headEnd len="med" w="med" type="none"/>
            <a:tailEnd len="med" w="med" type="triangle"/>
          </a:ln>
        </p:spPr>
      </p:cxnSp>
      <p:cxnSp>
        <p:nvCxnSpPr>
          <p:cNvPr id="1745" name="Google Shape;1745;p43"/>
          <p:cNvCxnSpPr>
            <a:stCxn id="1726" idx="1"/>
            <a:endCxn id="1728" idx="3"/>
          </p:cNvCxnSpPr>
          <p:nvPr/>
        </p:nvCxnSpPr>
        <p:spPr>
          <a:xfrm rot="10800000">
            <a:off x="5645179" y="4206482"/>
            <a:ext cx="1181700" cy="0"/>
          </a:xfrm>
          <a:prstGeom prst="straightConnector1">
            <a:avLst/>
          </a:prstGeom>
          <a:noFill/>
          <a:ln cap="flat" cmpd="sng" w="38100">
            <a:solidFill>
              <a:schemeClr val="dk2"/>
            </a:solidFill>
            <a:prstDash val="solid"/>
            <a:round/>
            <a:headEnd len="med" w="med" type="none"/>
            <a:tailEnd len="med" w="med" type="triangle"/>
          </a:ln>
        </p:spPr>
      </p:cxnSp>
      <p:cxnSp>
        <p:nvCxnSpPr>
          <p:cNvPr id="1746" name="Google Shape;1746;p43"/>
          <p:cNvCxnSpPr>
            <a:stCxn id="1729" idx="0"/>
            <a:endCxn id="1741" idx="2"/>
          </p:cNvCxnSpPr>
          <p:nvPr/>
        </p:nvCxnSpPr>
        <p:spPr>
          <a:xfrm rot="10800000">
            <a:off x="1989118" y="3364082"/>
            <a:ext cx="0" cy="627600"/>
          </a:xfrm>
          <a:prstGeom prst="straightConnector1">
            <a:avLst/>
          </a:prstGeom>
          <a:noFill/>
          <a:ln cap="flat" cmpd="sng" w="38100">
            <a:solidFill>
              <a:schemeClr val="dk2"/>
            </a:solidFill>
            <a:prstDash val="solid"/>
            <a:round/>
            <a:headEnd len="med" w="med" type="none"/>
            <a:tailEnd len="med" w="med" type="triangle"/>
          </a:ln>
        </p:spPr>
      </p:cxnSp>
      <p:sp>
        <p:nvSpPr>
          <p:cNvPr id="1731" name="Google Shape;1731;p43"/>
          <p:cNvSpPr/>
          <p:nvPr/>
        </p:nvSpPr>
        <p:spPr>
          <a:xfrm>
            <a:off x="4233568" y="2495640"/>
            <a:ext cx="676800" cy="6768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grpSp>
        <p:nvGrpSpPr>
          <p:cNvPr id="1747" name="Google Shape;1747;p43"/>
          <p:cNvGrpSpPr/>
          <p:nvPr/>
        </p:nvGrpSpPr>
        <p:grpSpPr>
          <a:xfrm>
            <a:off x="4386539" y="2665125"/>
            <a:ext cx="370879" cy="337755"/>
            <a:chOff x="-40378075" y="3267450"/>
            <a:chExt cx="317425" cy="289075"/>
          </a:xfrm>
        </p:grpSpPr>
        <p:sp>
          <p:nvSpPr>
            <p:cNvPr id="1748" name="Google Shape;1748;p43"/>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3"/>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43"/>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43"/>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7"/>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847" name="Google Shape;847;p17"/>
          <p:cNvGrpSpPr/>
          <p:nvPr/>
        </p:nvGrpSpPr>
        <p:grpSpPr>
          <a:xfrm>
            <a:off x="719450" y="2872154"/>
            <a:ext cx="1629300" cy="1423968"/>
            <a:chOff x="457175" y="1860654"/>
            <a:chExt cx="1629300" cy="1423968"/>
          </a:xfrm>
        </p:grpSpPr>
        <p:sp>
          <p:nvSpPr>
            <p:cNvPr id="848" name="Google Shape;848;p17"/>
            <p:cNvSpPr txBox="1"/>
            <p:nvPr/>
          </p:nvSpPr>
          <p:spPr>
            <a:xfrm>
              <a:off x="457175" y="1860654"/>
              <a:ext cx="1629300" cy="6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Read the title</a:t>
              </a:r>
              <a:endParaRPr sz="1800">
                <a:solidFill>
                  <a:schemeClr val="dk1"/>
                </a:solidFill>
                <a:latin typeface="Candal"/>
                <a:ea typeface="Candal"/>
                <a:cs typeface="Candal"/>
                <a:sym typeface="Candal"/>
              </a:endParaRPr>
            </a:p>
          </p:txBody>
        </p:sp>
        <p:sp>
          <p:nvSpPr>
            <p:cNvPr id="849" name="Google Shape;849;p17"/>
            <p:cNvSpPr txBox="1"/>
            <p:nvPr/>
          </p:nvSpPr>
          <p:spPr>
            <a:xfrm>
              <a:off x="457178" y="2548722"/>
              <a:ext cx="1629258"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Jupiter is a gas giant and the biggest planet</a:t>
              </a:r>
              <a:endParaRPr>
                <a:solidFill>
                  <a:schemeClr val="dk1"/>
                </a:solidFill>
                <a:latin typeface="Open Sans"/>
                <a:ea typeface="Open Sans"/>
                <a:cs typeface="Open Sans"/>
                <a:sym typeface="Open Sans"/>
              </a:endParaRPr>
            </a:p>
          </p:txBody>
        </p:sp>
      </p:grpSp>
      <p:grpSp>
        <p:nvGrpSpPr>
          <p:cNvPr id="850" name="Google Shape;850;p17"/>
          <p:cNvGrpSpPr/>
          <p:nvPr/>
        </p:nvGrpSpPr>
        <p:grpSpPr>
          <a:xfrm>
            <a:off x="2744348" y="2872154"/>
            <a:ext cx="1629300" cy="1423968"/>
            <a:chOff x="2107265" y="1860654"/>
            <a:chExt cx="1629300" cy="1423968"/>
          </a:xfrm>
        </p:grpSpPr>
        <p:sp>
          <p:nvSpPr>
            <p:cNvPr id="851" name="Google Shape;851;p17"/>
            <p:cNvSpPr txBox="1"/>
            <p:nvPr/>
          </p:nvSpPr>
          <p:spPr>
            <a:xfrm>
              <a:off x="2107265" y="1860654"/>
              <a:ext cx="1629300" cy="6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Read the story</a:t>
              </a:r>
              <a:endParaRPr sz="1800">
                <a:solidFill>
                  <a:schemeClr val="dk1"/>
                </a:solidFill>
                <a:latin typeface="Candal"/>
                <a:ea typeface="Candal"/>
                <a:cs typeface="Candal"/>
                <a:sym typeface="Candal"/>
              </a:endParaRPr>
            </a:p>
          </p:txBody>
        </p:sp>
        <p:sp>
          <p:nvSpPr>
            <p:cNvPr id="852" name="Google Shape;852;p17"/>
            <p:cNvSpPr txBox="1"/>
            <p:nvPr/>
          </p:nvSpPr>
          <p:spPr>
            <a:xfrm>
              <a:off x="2107270" y="2548722"/>
              <a:ext cx="1629258"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grpSp>
      <p:grpSp>
        <p:nvGrpSpPr>
          <p:cNvPr id="853" name="Google Shape;853;p17"/>
          <p:cNvGrpSpPr/>
          <p:nvPr/>
        </p:nvGrpSpPr>
        <p:grpSpPr>
          <a:xfrm>
            <a:off x="4769246" y="2872154"/>
            <a:ext cx="1629300" cy="1423968"/>
            <a:chOff x="3757355" y="1860654"/>
            <a:chExt cx="1629300" cy="1423968"/>
          </a:xfrm>
        </p:grpSpPr>
        <p:sp>
          <p:nvSpPr>
            <p:cNvPr id="854" name="Google Shape;854;p17"/>
            <p:cNvSpPr txBox="1"/>
            <p:nvPr/>
          </p:nvSpPr>
          <p:spPr>
            <a:xfrm>
              <a:off x="3757355" y="1860654"/>
              <a:ext cx="1629300" cy="6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Underline words</a:t>
              </a:r>
              <a:endParaRPr sz="1800">
                <a:solidFill>
                  <a:schemeClr val="dk1"/>
                </a:solidFill>
                <a:latin typeface="Candal"/>
                <a:ea typeface="Candal"/>
                <a:cs typeface="Candal"/>
                <a:sym typeface="Candal"/>
              </a:endParaRPr>
            </a:p>
          </p:txBody>
        </p:sp>
        <p:sp>
          <p:nvSpPr>
            <p:cNvPr id="855" name="Google Shape;855;p17"/>
            <p:cNvSpPr txBox="1"/>
            <p:nvPr/>
          </p:nvSpPr>
          <p:spPr>
            <a:xfrm>
              <a:off x="3757361" y="2548722"/>
              <a:ext cx="1629258"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Venus has a nice name but is a very hot place</a:t>
              </a:r>
              <a:endParaRPr>
                <a:solidFill>
                  <a:schemeClr val="dk1"/>
                </a:solidFill>
                <a:latin typeface="Open Sans"/>
                <a:ea typeface="Open Sans"/>
                <a:cs typeface="Open Sans"/>
                <a:sym typeface="Open Sans"/>
              </a:endParaRPr>
            </a:p>
          </p:txBody>
        </p:sp>
      </p:grpSp>
      <p:grpSp>
        <p:nvGrpSpPr>
          <p:cNvPr id="856" name="Google Shape;856;p17"/>
          <p:cNvGrpSpPr/>
          <p:nvPr/>
        </p:nvGrpSpPr>
        <p:grpSpPr>
          <a:xfrm>
            <a:off x="6794144" y="2872154"/>
            <a:ext cx="1629300" cy="1423968"/>
            <a:chOff x="5407444" y="1860654"/>
            <a:chExt cx="1629300" cy="1423968"/>
          </a:xfrm>
        </p:grpSpPr>
        <p:sp>
          <p:nvSpPr>
            <p:cNvPr id="857" name="Google Shape;857;p17"/>
            <p:cNvSpPr txBox="1"/>
            <p:nvPr/>
          </p:nvSpPr>
          <p:spPr>
            <a:xfrm>
              <a:off x="5407444" y="1860654"/>
              <a:ext cx="1629300" cy="6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Look for definitions</a:t>
              </a:r>
              <a:endParaRPr sz="1800">
                <a:solidFill>
                  <a:schemeClr val="dk1"/>
                </a:solidFill>
                <a:latin typeface="Candal"/>
                <a:ea typeface="Candal"/>
                <a:cs typeface="Candal"/>
                <a:sym typeface="Candal"/>
              </a:endParaRPr>
            </a:p>
          </p:txBody>
        </p:sp>
        <p:sp>
          <p:nvSpPr>
            <p:cNvPr id="858" name="Google Shape;858;p17"/>
            <p:cNvSpPr txBox="1"/>
            <p:nvPr/>
          </p:nvSpPr>
          <p:spPr>
            <a:xfrm>
              <a:off x="5407453" y="2548722"/>
              <a:ext cx="1629258"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Pluto is considered a dwarf planet</a:t>
              </a:r>
              <a:endParaRPr>
                <a:solidFill>
                  <a:schemeClr val="dk1"/>
                </a:solidFill>
                <a:latin typeface="Open Sans"/>
                <a:ea typeface="Open Sans"/>
                <a:cs typeface="Open Sans"/>
                <a:sym typeface="Open Sans"/>
              </a:endParaRPr>
            </a:p>
          </p:txBody>
        </p:sp>
      </p:grpSp>
      <p:sp>
        <p:nvSpPr>
          <p:cNvPr id="859" name="Google Shape;859;p17"/>
          <p:cNvSpPr/>
          <p:nvPr/>
        </p:nvSpPr>
        <p:spPr>
          <a:xfrm>
            <a:off x="1106750" y="1665275"/>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7"/>
          <p:cNvSpPr/>
          <p:nvPr/>
        </p:nvSpPr>
        <p:spPr>
          <a:xfrm>
            <a:off x="3131650" y="1665275"/>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7"/>
          <p:cNvSpPr/>
          <p:nvPr/>
        </p:nvSpPr>
        <p:spPr>
          <a:xfrm>
            <a:off x="5156550" y="1665275"/>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7"/>
          <p:cNvSpPr/>
          <p:nvPr/>
        </p:nvSpPr>
        <p:spPr>
          <a:xfrm>
            <a:off x="7181450" y="1665275"/>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3" name="Google Shape;863;p17"/>
          <p:cNvCxnSpPr>
            <a:stCxn id="859" idx="6"/>
            <a:endCxn id="860" idx="2"/>
          </p:cNvCxnSpPr>
          <p:nvPr/>
        </p:nvCxnSpPr>
        <p:spPr>
          <a:xfrm>
            <a:off x="1961450" y="2092625"/>
            <a:ext cx="1170300" cy="0"/>
          </a:xfrm>
          <a:prstGeom prst="straightConnector1">
            <a:avLst/>
          </a:prstGeom>
          <a:noFill/>
          <a:ln cap="flat" cmpd="sng" w="28575">
            <a:solidFill>
              <a:schemeClr val="dk2"/>
            </a:solidFill>
            <a:prstDash val="solid"/>
            <a:round/>
            <a:headEnd len="med" w="med" type="none"/>
            <a:tailEnd len="med" w="med" type="none"/>
          </a:ln>
        </p:spPr>
      </p:cxnSp>
      <p:cxnSp>
        <p:nvCxnSpPr>
          <p:cNvPr id="864" name="Google Shape;864;p17"/>
          <p:cNvCxnSpPr>
            <a:stCxn id="860" idx="6"/>
            <a:endCxn id="861" idx="2"/>
          </p:cNvCxnSpPr>
          <p:nvPr/>
        </p:nvCxnSpPr>
        <p:spPr>
          <a:xfrm>
            <a:off x="3986350" y="2092625"/>
            <a:ext cx="1170300" cy="0"/>
          </a:xfrm>
          <a:prstGeom prst="straightConnector1">
            <a:avLst/>
          </a:prstGeom>
          <a:noFill/>
          <a:ln cap="flat" cmpd="sng" w="28575">
            <a:solidFill>
              <a:schemeClr val="dk2"/>
            </a:solidFill>
            <a:prstDash val="solid"/>
            <a:round/>
            <a:headEnd len="med" w="med" type="none"/>
            <a:tailEnd len="med" w="med" type="none"/>
          </a:ln>
        </p:spPr>
      </p:cxnSp>
      <p:cxnSp>
        <p:nvCxnSpPr>
          <p:cNvPr id="865" name="Google Shape;865;p17"/>
          <p:cNvCxnSpPr>
            <a:stCxn id="861" idx="6"/>
            <a:endCxn id="862" idx="2"/>
          </p:cNvCxnSpPr>
          <p:nvPr/>
        </p:nvCxnSpPr>
        <p:spPr>
          <a:xfrm>
            <a:off x="6011250" y="2092625"/>
            <a:ext cx="1170300" cy="0"/>
          </a:xfrm>
          <a:prstGeom prst="straightConnector1">
            <a:avLst/>
          </a:prstGeom>
          <a:noFill/>
          <a:ln cap="flat" cmpd="sng" w="28575">
            <a:solidFill>
              <a:schemeClr val="dk2"/>
            </a:solidFill>
            <a:prstDash val="solid"/>
            <a:round/>
            <a:headEnd len="med" w="med" type="none"/>
            <a:tailEnd len="med" w="med" type="none"/>
          </a:ln>
        </p:spPr>
      </p:cxnSp>
      <p:grpSp>
        <p:nvGrpSpPr>
          <p:cNvPr id="866" name="Google Shape;866;p17"/>
          <p:cNvGrpSpPr/>
          <p:nvPr/>
        </p:nvGrpSpPr>
        <p:grpSpPr>
          <a:xfrm>
            <a:off x="1357386" y="1914976"/>
            <a:ext cx="355258" cy="355288"/>
            <a:chOff x="-50134375" y="3550975"/>
            <a:chExt cx="300100" cy="300125"/>
          </a:xfrm>
        </p:grpSpPr>
        <p:sp>
          <p:nvSpPr>
            <p:cNvPr id="867" name="Google Shape;867;p17"/>
            <p:cNvSpPr/>
            <p:nvPr/>
          </p:nvSpPr>
          <p:spPr>
            <a:xfrm>
              <a:off x="-50134375" y="3550975"/>
              <a:ext cx="300100" cy="300125"/>
            </a:xfrm>
            <a:custGeom>
              <a:rect b="b" l="l" r="r" t="t"/>
              <a:pathLst>
                <a:path extrusionOk="0" h="12005" w="12004">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7"/>
            <p:cNvSpPr/>
            <p:nvPr/>
          </p:nvSpPr>
          <p:spPr>
            <a:xfrm>
              <a:off x="-50054825" y="3603750"/>
              <a:ext cx="141800" cy="194575"/>
            </a:xfrm>
            <a:custGeom>
              <a:rect b="b" l="l" r="r" t="t"/>
              <a:pathLst>
                <a:path extrusionOk="0" h="7783" w="5672">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17"/>
          <p:cNvGrpSpPr/>
          <p:nvPr/>
        </p:nvGrpSpPr>
        <p:grpSpPr>
          <a:xfrm>
            <a:off x="3380545" y="1914889"/>
            <a:ext cx="357002" cy="355451"/>
            <a:chOff x="-9958475" y="3180025"/>
            <a:chExt cx="354450" cy="352875"/>
          </a:xfrm>
        </p:grpSpPr>
        <p:sp>
          <p:nvSpPr>
            <p:cNvPr id="870" name="Google Shape;870;p17"/>
            <p:cNvSpPr/>
            <p:nvPr/>
          </p:nvSpPr>
          <p:spPr>
            <a:xfrm>
              <a:off x="-9958475" y="3491125"/>
              <a:ext cx="354450" cy="41775"/>
            </a:xfrm>
            <a:custGeom>
              <a:rect b="b" l="l" r="r" t="t"/>
              <a:pathLst>
                <a:path extrusionOk="0" h="1671" w="14178">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7"/>
            <p:cNvSpPr/>
            <p:nvPr/>
          </p:nvSpPr>
          <p:spPr>
            <a:xfrm>
              <a:off x="-9958475" y="3180025"/>
              <a:ext cx="354450" cy="42550"/>
            </a:xfrm>
            <a:custGeom>
              <a:rect b="b" l="l" r="r" t="t"/>
              <a:pathLst>
                <a:path extrusionOk="0" h="1702" w="14178">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7"/>
            <p:cNvSpPr/>
            <p:nvPr/>
          </p:nvSpPr>
          <p:spPr>
            <a:xfrm>
              <a:off x="-9916725" y="3243025"/>
              <a:ext cx="270175" cy="228425"/>
            </a:xfrm>
            <a:custGeom>
              <a:rect b="b" l="l" r="r" t="t"/>
              <a:pathLst>
                <a:path extrusionOk="0" h="9137" w="10807">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17"/>
          <p:cNvGrpSpPr/>
          <p:nvPr/>
        </p:nvGrpSpPr>
        <p:grpSpPr>
          <a:xfrm>
            <a:off x="7422899" y="1923279"/>
            <a:ext cx="371814" cy="338690"/>
            <a:chOff x="-40745125" y="3632900"/>
            <a:chExt cx="318225" cy="289875"/>
          </a:xfrm>
        </p:grpSpPr>
        <p:sp>
          <p:nvSpPr>
            <p:cNvPr id="874" name="Google Shape;874;p17"/>
            <p:cNvSpPr/>
            <p:nvPr/>
          </p:nvSpPr>
          <p:spPr>
            <a:xfrm>
              <a:off x="-40745125" y="3632900"/>
              <a:ext cx="300125" cy="82725"/>
            </a:xfrm>
            <a:custGeom>
              <a:rect b="b" l="l" r="r" t="t"/>
              <a:pathLst>
                <a:path extrusionOk="0" h="3309" w="12005">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7"/>
            <p:cNvSpPr/>
            <p:nvPr/>
          </p:nvSpPr>
          <p:spPr>
            <a:xfrm>
              <a:off x="-40508050" y="3736075"/>
              <a:ext cx="21300" cy="82725"/>
            </a:xfrm>
            <a:custGeom>
              <a:rect b="b" l="l" r="r" t="t"/>
              <a:pathLst>
                <a:path extrusionOk="0" h="3309" w="852">
                  <a:moveTo>
                    <a:pt x="1" y="1"/>
                  </a:moveTo>
                  <a:lnTo>
                    <a:pt x="1" y="3309"/>
                  </a:lnTo>
                  <a:lnTo>
                    <a:pt x="852" y="3309"/>
                  </a:lnTo>
                  <a:lnTo>
                    <a:pt x="8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7"/>
            <p:cNvSpPr/>
            <p:nvPr/>
          </p:nvSpPr>
          <p:spPr>
            <a:xfrm>
              <a:off x="-40466300" y="3736875"/>
              <a:ext cx="39400" cy="82725"/>
            </a:xfrm>
            <a:custGeom>
              <a:rect b="b" l="l" r="r" t="t"/>
              <a:pathLst>
                <a:path extrusionOk="0" h="3309" w="1576">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7"/>
            <p:cNvSpPr/>
            <p:nvPr/>
          </p:nvSpPr>
          <p:spPr>
            <a:xfrm>
              <a:off x="-40723050" y="3736075"/>
              <a:ext cx="194550" cy="82725"/>
            </a:xfrm>
            <a:custGeom>
              <a:rect b="b" l="l" r="r" t="t"/>
              <a:pathLst>
                <a:path extrusionOk="0" h="3309" w="7782">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7"/>
            <p:cNvSpPr/>
            <p:nvPr/>
          </p:nvSpPr>
          <p:spPr>
            <a:xfrm>
              <a:off x="-40681325" y="3839250"/>
              <a:ext cx="21300" cy="82725"/>
            </a:xfrm>
            <a:custGeom>
              <a:rect b="b" l="l" r="r" t="t"/>
              <a:pathLst>
                <a:path extrusionOk="0" h="3309" w="852">
                  <a:moveTo>
                    <a:pt x="1" y="1"/>
                  </a:moveTo>
                  <a:lnTo>
                    <a:pt x="1" y="3309"/>
                  </a:lnTo>
                  <a:lnTo>
                    <a:pt x="851" y="3309"/>
                  </a:lnTo>
                  <a:lnTo>
                    <a:pt x="8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7"/>
            <p:cNvSpPr/>
            <p:nvPr/>
          </p:nvSpPr>
          <p:spPr>
            <a:xfrm>
              <a:off x="-40639575" y="3840825"/>
              <a:ext cx="190625" cy="81950"/>
            </a:xfrm>
            <a:custGeom>
              <a:rect b="b" l="l" r="r" t="t"/>
              <a:pathLst>
                <a:path extrusionOk="0" h="3278" w="7625">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7"/>
            <p:cNvSpPr/>
            <p:nvPr/>
          </p:nvSpPr>
          <p:spPr>
            <a:xfrm>
              <a:off x="-40745125" y="3840050"/>
              <a:ext cx="43350" cy="82725"/>
            </a:xfrm>
            <a:custGeom>
              <a:rect b="b" l="l" r="r" t="t"/>
              <a:pathLst>
                <a:path extrusionOk="0" h="3309" w="1734">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1" name="Google Shape;881;p17"/>
          <p:cNvGrpSpPr/>
          <p:nvPr/>
        </p:nvGrpSpPr>
        <p:grpSpPr>
          <a:xfrm>
            <a:off x="5394813" y="1923860"/>
            <a:ext cx="378270" cy="337551"/>
            <a:chOff x="-42996150" y="3612600"/>
            <a:chExt cx="323750" cy="288900"/>
          </a:xfrm>
        </p:grpSpPr>
        <p:sp>
          <p:nvSpPr>
            <p:cNvPr id="882" name="Google Shape;882;p17"/>
            <p:cNvSpPr/>
            <p:nvPr/>
          </p:nvSpPr>
          <p:spPr>
            <a:xfrm>
              <a:off x="-42914225" y="3612600"/>
              <a:ext cx="241825" cy="239275"/>
            </a:xfrm>
            <a:custGeom>
              <a:rect b="b" l="l" r="r" t="t"/>
              <a:pathLst>
                <a:path extrusionOk="0" h="9571" w="9673">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7"/>
            <p:cNvSpPr/>
            <p:nvPr/>
          </p:nvSpPr>
          <p:spPr>
            <a:xfrm>
              <a:off x="-42946525" y="3762850"/>
              <a:ext cx="118950" cy="118950"/>
            </a:xfrm>
            <a:custGeom>
              <a:rect b="b" l="l" r="r" t="t"/>
              <a:pathLst>
                <a:path extrusionOk="0" h="4758" w="4758">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7"/>
            <p:cNvSpPr/>
            <p:nvPr/>
          </p:nvSpPr>
          <p:spPr>
            <a:xfrm>
              <a:off x="-42996150" y="3855800"/>
              <a:ext cx="78000" cy="45700"/>
            </a:xfrm>
            <a:custGeom>
              <a:rect b="b" l="l" r="r" t="t"/>
              <a:pathLst>
                <a:path extrusionOk="0" h="1828" w="312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5" name="Shape 1755"/>
        <p:cNvGrpSpPr/>
        <p:nvPr/>
      </p:nvGrpSpPr>
      <p:grpSpPr>
        <a:xfrm>
          <a:off x="0" y="0"/>
          <a:ext cx="0" cy="0"/>
          <a:chOff x="0" y="0"/>
          <a:chExt cx="0" cy="0"/>
        </a:xfrm>
      </p:grpSpPr>
      <p:sp>
        <p:nvSpPr>
          <p:cNvPr id="1756" name="Google Shape;1756;p44"/>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757" name="Google Shape;1757;p44"/>
          <p:cNvGrpSpPr/>
          <p:nvPr/>
        </p:nvGrpSpPr>
        <p:grpSpPr>
          <a:xfrm>
            <a:off x="4493913" y="1116125"/>
            <a:ext cx="3637000" cy="775388"/>
            <a:chOff x="4752550" y="1116125"/>
            <a:chExt cx="3637000" cy="775388"/>
          </a:xfrm>
        </p:grpSpPr>
        <p:sp>
          <p:nvSpPr>
            <p:cNvPr id="1758" name="Google Shape;1758;p44"/>
            <p:cNvSpPr txBox="1"/>
            <p:nvPr/>
          </p:nvSpPr>
          <p:spPr>
            <a:xfrm>
              <a:off x="4752550" y="1116125"/>
              <a:ext cx="22971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Title</a:t>
              </a:r>
              <a:endParaRPr sz="1800">
                <a:solidFill>
                  <a:schemeClr val="dk1"/>
                </a:solidFill>
                <a:latin typeface="Candal"/>
                <a:ea typeface="Candal"/>
                <a:cs typeface="Candal"/>
                <a:sym typeface="Candal"/>
              </a:endParaRPr>
            </a:p>
          </p:txBody>
        </p:sp>
        <p:sp>
          <p:nvSpPr>
            <p:cNvPr id="1759" name="Google Shape;1759;p44"/>
            <p:cNvSpPr txBox="1"/>
            <p:nvPr/>
          </p:nvSpPr>
          <p:spPr>
            <a:xfrm>
              <a:off x="4752550" y="1307413"/>
              <a:ext cx="2297400" cy="58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Venus has a beautiful name but is hot</a:t>
              </a:r>
              <a:endParaRPr>
                <a:solidFill>
                  <a:schemeClr val="dk1"/>
                </a:solidFill>
                <a:latin typeface="Open Sans"/>
                <a:ea typeface="Open Sans"/>
                <a:cs typeface="Open Sans"/>
                <a:sym typeface="Open Sans"/>
              </a:endParaRPr>
            </a:p>
          </p:txBody>
        </p:sp>
        <p:sp>
          <p:nvSpPr>
            <p:cNvPr id="1760" name="Google Shape;1760;p44"/>
            <p:cNvSpPr/>
            <p:nvPr/>
          </p:nvSpPr>
          <p:spPr>
            <a:xfrm>
              <a:off x="7201850" y="1160725"/>
              <a:ext cx="1187700" cy="638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2"/>
                  </a:solidFill>
                  <a:latin typeface="Candal"/>
                  <a:ea typeface="Candal"/>
                  <a:cs typeface="Candal"/>
                  <a:sym typeface="Candal"/>
                </a:rPr>
                <a:t>30%</a:t>
              </a:r>
              <a:endParaRPr sz="2400">
                <a:solidFill>
                  <a:schemeClr val="lt2"/>
                </a:solidFill>
                <a:latin typeface="Candal"/>
                <a:ea typeface="Candal"/>
                <a:cs typeface="Candal"/>
                <a:sym typeface="Candal"/>
              </a:endParaRPr>
            </a:p>
          </p:txBody>
        </p:sp>
      </p:grpSp>
      <p:grpSp>
        <p:nvGrpSpPr>
          <p:cNvPr id="1761" name="Google Shape;1761;p44"/>
          <p:cNvGrpSpPr/>
          <p:nvPr/>
        </p:nvGrpSpPr>
        <p:grpSpPr>
          <a:xfrm>
            <a:off x="4493913" y="1912757"/>
            <a:ext cx="3637000" cy="759091"/>
            <a:chOff x="4752550" y="1912757"/>
            <a:chExt cx="3637000" cy="759091"/>
          </a:xfrm>
        </p:grpSpPr>
        <p:sp>
          <p:nvSpPr>
            <p:cNvPr id="1762" name="Google Shape;1762;p44"/>
            <p:cNvSpPr txBox="1"/>
            <p:nvPr/>
          </p:nvSpPr>
          <p:spPr>
            <a:xfrm>
              <a:off x="4752550" y="1912757"/>
              <a:ext cx="22971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Story</a:t>
              </a:r>
              <a:endParaRPr sz="1800">
                <a:solidFill>
                  <a:schemeClr val="dk1"/>
                </a:solidFill>
                <a:latin typeface="Candal"/>
                <a:ea typeface="Candal"/>
                <a:cs typeface="Candal"/>
                <a:sym typeface="Candal"/>
              </a:endParaRPr>
            </a:p>
          </p:txBody>
        </p:sp>
        <p:sp>
          <p:nvSpPr>
            <p:cNvPr id="1763" name="Google Shape;1763;p44"/>
            <p:cNvSpPr txBox="1"/>
            <p:nvPr/>
          </p:nvSpPr>
          <p:spPr>
            <a:xfrm>
              <a:off x="4752550" y="2120148"/>
              <a:ext cx="2297100" cy="55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Jupiter is a gas giant and the biggest planet</a:t>
              </a:r>
              <a:endParaRPr>
                <a:solidFill>
                  <a:schemeClr val="dk1"/>
                </a:solidFill>
                <a:latin typeface="Open Sans"/>
                <a:ea typeface="Open Sans"/>
                <a:cs typeface="Open Sans"/>
                <a:sym typeface="Open Sans"/>
              </a:endParaRPr>
            </a:p>
          </p:txBody>
        </p:sp>
        <p:sp>
          <p:nvSpPr>
            <p:cNvPr id="1764" name="Google Shape;1764;p44"/>
            <p:cNvSpPr/>
            <p:nvPr/>
          </p:nvSpPr>
          <p:spPr>
            <a:xfrm>
              <a:off x="7201850" y="1957358"/>
              <a:ext cx="1187700" cy="638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1"/>
                  </a:solidFill>
                  <a:latin typeface="Candal"/>
                  <a:ea typeface="Candal"/>
                  <a:cs typeface="Candal"/>
                  <a:sym typeface="Candal"/>
                </a:rPr>
                <a:t>20%</a:t>
              </a:r>
              <a:endParaRPr sz="2400">
                <a:solidFill>
                  <a:schemeClr val="accent1"/>
                </a:solidFill>
                <a:latin typeface="Candal"/>
                <a:ea typeface="Candal"/>
                <a:cs typeface="Candal"/>
                <a:sym typeface="Candal"/>
              </a:endParaRPr>
            </a:p>
          </p:txBody>
        </p:sp>
      </p:grpSp>
      <p:grpSp>
        <p:nvGrpSpPr>
          <p:cNvPr id="1765" name="Google Shape;1765;p44"/>
          <p:cNvGrpSpPr/>
          <p:nvPr/>
        </p:nvGrpSpPr>
        <p:grpSpPr>
          <a:xfrm>
            <a:off x="4493913" y="2709390"/>
            <a:ext cx="3637000" cy="775309"/>
            <a:chOff x="4752550" y="2709390"/>
            <a:chExt cx="3637000" cy="775309"/>
          </a:xfrm>
        </p:grpSpPr>
        <p:sp>
          <p:nvSpPr>
            <p:cNvPr id="1766" name="Google Shape;1766;p44"/>
            <p:cNvSpPr txBox="1"/>
            <p:nvPr/>
          </p:nvSpPr>
          <p:spPr>
            <a:xfrm>
              <a:off x="4752550" y="2709390"/>
              <a:ext cx="22971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Underline</a:t>
              </a:r>
              <a:endParaRPr sz="1800">
                <a:solidFill>
                  <a:schemeClr val="dk1"/>
                </a:solidFill>
                <a:latin typeface="Candal"/>
                <a:ea typeface="Candal"/>
                <a:cs typeface="Candal"/>
                <a:sym typeface="Candal"/>
              </a:endParaRPr>
            </a:p>
          </p:txBody>
        </p:sp>
        <p:sp>
          <p:nvSpPr>
            <p:cNvPr id="1767" name="Google Shape;1767;p44"/>
            <p:cNvSpPr txBox="1"/>
            <p:nvPr/>
          </p:nvSpPr>
          <p:spPr>
            <a:xfrm>
              <a:off x="4752550" y="2900598"/>
              <a:ext cx="2297100" cy="58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Earth is the third planet from the Sun</a:t>
              </a:r>
              <a:endParaRPr>
                <a:solidFill>
                  <a:schemeClr val="dk1"/>
                </a:solidFill>
                <a:latin typeface="Open Sans"/>
                <a:ea typeface="Open Sans"/>
                <a:cs typeface="Open Sans"/>
                <a:sym typeface="Open Sans"/>
              </a:endParaRPr>
            </a:p>
          </p:txBody>
        </p:sp>
        <p:sp>
          <p:nvSpPr>
            <p:cNvPr id="1768" name="Google Shape;1768;p44"/>
            <p:cNvSpPr/>
            <p:nvPr/>
          </p:nvSpPr>
          <p:spPr>
            <a:xfrm>
              <a:off x="7201850" y="2753992"/>
              <a:ext cx="1187700" cy="638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2"/>
                  </a:solidFill>
                  <a:latin typeface="Candal"/>
                  <a:ea typeface="Candal"/>
                  <a:cs typeface="Candal"/>
                  <a:sym typeface="Candal"/>
                </a:rPr>
                <a:t>40%</a:t>
              </a:r>
              <a:endParaRPr sz="2400">
                <a:solidFill>
                  <a:schemeClr val="accent2"/>
                </a:solidFill>
                <a:latin typeface="Candal"/>
                <a:ea typeface="Candal"/>
                <a:cs typeface="Candal"/>
                <a:sym typeface="Candal"/>
              </a:endParaRPr>
            </a:p>
          </p:txBody>
        </p:sp>
      </p:grpSp>
      <p:grpSp>
        <p:nvGrpSpPr>
          <p:cNvPr id="1769" name="Google Shape;1769;p44"/>
          <p:cNvGrpSpPr/>
          <p:nvPr/>
        </p:nvGrpSpPr>
        <p:grpSpPr>
          <a:xfrm>
            <a:off x="4493938" y="3506022"/>
            <a:ext cx="3636975" cy="775316"/>
            <a:chOff x="4752575" y="3506022"/>
            <a:chExt cx="3636975" cy="775316"/>
          </a:xfrm>
        </p:grpSpPr>
        <p:sp>
          <p:nvSpPr>
            <p:cNvPr id="1770" name="Google Shape;1770;p44"/>
            <p:cNvSpPr txBox="1"/>
            <p:nvPr/>
          </p:nvSpPr>
          <p:spPr>
            <a:xfrm>
              <a:off x="4752575" y="3506022"/>
              <a:ext cx="22971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Definitions</a:t>
              </a:r>
              <a:endParaRPr sz="1800">
                <a:solidFill>
                  <a:schemeClr val="dk1"/>
                </a:solidFill>
                <a:latin typeface="Candal"/>
                <a:ea typeface="Candal"/>
                <a:cs typeface="Candal"/>
                <a:sym typeface="Candal"/>
              </a:endParaRPr>
            </a:p>
          </p:txBody>
        </p:sp>
        <p:sp>
          <p:nvSpPr>
            <p:cNvPr id="1771" name="Google Shape;1771;p44"/>
            <p:cNvSpPr txBox="1"/>
            <p:nvPr/>
          </p:nvSpPr>
          <p:spPr>
            <a:xfrm>
              <a:off x="4752575" y="3697238"/>
              <a:ext cx="2297100" cy="58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sp>
          <p:nvSpPr>
            <p:cNvPr id="1772" name="Google Shape;1772;p44"/>
            <p:cNvSpPr/>
            <p:nvPr/>
          </p:nvSpPr>
          <p:spPr>
            <a:xfrm>
              <a:off x="7201850" y="3550625"/>
              <a:ext cx="1187700" cy="638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4"/>
                  </a:solidFill>
                  <a:latin typeface="Candal"/>
                  <a:ea typeface="Candal"/>
                  <a:cs typeface="Candal"/>
                  <a:sym typeface="Candal"/>
                </a:rPr>
                <a:t>10%</a:t>
              </a:r>
              <a:endParaRPr sz="2400">
                <a:solidFill>
                  <a:schemeClr val="accent4"/>
                </a:solidFill>
                <a:latin typeface="Candal"/>
                <a:ea typeface="Candal"/>
                <a:cs typeface="Candal"/>
                <a:sym typeface="Candal"/>
              </a:endParaRPr>
            </a:p>
          </p:txBody>
        </p:sp>
      </p:grpSp>
      <p:sp>
        <p:nvSpPr>
          <p:cNvPr id="1773" name="Google Shape;1773;p44"/>
          <p:cNvSpPr txBox="1"/>
          <p:nvPr/>
        </p:nvSpPr>
        <p:spPr>
          <a:xfrm>
            <a:off x="714225" y="4362050"/>
            <a:ext cx="7715400" cy="15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Open Sans"/>
                <a:ea typeface="Open Sans"/>
                <a:cs typeface="Open Sans"/>
                <a:sym typeface="Open Sans"/>
              </a:rPr>
              <a:t>Follow the link in the graph to modify its data and then paste the new one here. </a:t>
            </a:r>
            <a:r>
              <a:rPr b="1" lang="en" sz="1000">
                <a:solidFill>
                  <a:schemeClr val="dk1"/>
                </a:solidFill>
                <a:uFill>
                  <a:noFill/>
                </a:uFill>
                <a:latin typeface="Open Sans"/>
                <a:ea typeface="Open Sans"/>
                <a:cs typeface="Open Sans"/>
                <a:sym typeface="Open Sans"/>
                <a:hlinkClick r:id="rId3">
                  <a:extLst>
                    <a:ext uri="{A12FA001-AC4F-418D-AE19-62706E023703}">
                      <ahyp:hlinkClr val="tx"/>
                    </a:ext>
                  </a:extLst>
                </a:hlinkClick>
              </a:rPr>
              <a:t>For more info, click here</a:t>
            </a:r>
            <a:endParaRPr b="1" sz="1000">
              <a:solidFill>
                <a:schemeClr val="dk1"/>
              </a:solidFill>
              <a:latin typeface="Open Sans"/>
              <a:ea typeface="Open Sans"/>
              <a:cs typeface="Open Sans"/>
              <a:sym typeface="Open Sans"/>
            </a:endParaRPr>
          </a:p>
        </p:txBody>
      </p:sp>
      <p:pic>
        <p:nvPicPr>
          <p:cNvPr id="1774" name="Google Shape;1774;p44" title="Gráfico">
            <a:hlinkClick r:id="rId4"/>
          </p:cNvPr>
          <p:cNvPicPr preferRelativeResize="0"/>
          <p:nvPr/>
        </p:nvPicPr>
        <p:blipFill rotWithShape="1">
          <a:blip r:embed="rId5">
            <a:alphaModFix/>
          </a:blip>
          <a:srcRect b="0" l="18090" r="18097" t="0"/>
          <a:stretch/>
        </p:blipFill>
        <p:spPr>
          <a:xfrm>
            <a:off x="1022337" y="1028075"/>
            <a:ext cx="3114000" cy="3253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8" name="Shape 1778"/>
        <p:cNvGrpSpPr/>
        <p:nvPr/>
      </p:nvGrpSpPr>
      <p:grpSpPr>
        <a:xfrm>
          <a:off x="0" y="0"/>
          <a:ext cx="0" cy="0"/>
          <a:chOff x="0" y="0"/>
          <a:chExt cx="0" cy="0"/>
        </a:xfrm>
      </p:grpSpPr>
      <p:sp>
        <p:nvSpPr>
          <p:cNvPr id="1779" name="Google Shape;1779;p45"/>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sp>
        <p:nvSpPr>
          <p:cNvPr id="1780" name="Google Shape;1780;p45"/>
          <p:cNvSpPr txBox="1"/>
          <p:nvPr/>
        </p:nvSpPr>
        <p:spPr>
          <a:xfrm>
            <a:off x="714225" y="4362050"/>
            <a:ext cx="7715400" cy="15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Open Sans"/>
                <a:ea typeface="Open Sans"/>
                <a:cs typeface="Open Sans"/>
                <a:sym typeface="Open Sans"/>
              </a:rPr>
              <a:t>Follow the link in the graph to modify its data and then paste the new one here. </a:t>
            </a:r>
            <a:r>
              <a:rPr b="1" lang="en" sz="1000">
                <a:solidFill>
                  <a:schemeClr val="dk1"/>
                </a:solidFill>
                <a:uFill>
                  <a:noFill/>
                </a:uFill>
                <a:latin typeface="Open Sans"/>
                <a:ea typeface="Open Sans"/>
                <a:cs typeface="Open Sans"/>
                <a:sym typeface="Open Sans"/>
                <a:hlinkClick r:id="rId3">
                  <a:extLst>
                    <a:ext uri="{A12FA001-AC4F-418D-AE19-62706E023703}">
                      <ahyp:hlinkClr val="tx"/>
                    </a:ext>
                  </a:extLst>
                </a:hlinkClick>
              </a:rPr>
              <a:t>For more info, click here</a:t>
            </a:r>
            <a:endParaRPr b="1" sz="1000">
              <a:solidFill>
                <a:schemeClr val="dk1"/>
              </a:solidFill>
              <a:latin typeface="Open Sans"/>
              <a:ea typeface="Open Sans"/>
              <a:cs typeface="Open Sans"/>
              <a:sym typeface="Open Sans"/>
            </a:endParaRPr>
          </a:p>
        </p:txBody>
      </p:sp>
      <p:grpSp>
        <p:nvGrpSpPr>
          <p:cNvPr id="1781" name="Google Shape;1781;p45"/>
          <p:cNvGrpSpPr/>
          <p:nvPr/>
        </p:nvGrpSpPr>
        <p:grpSpPr>
          <a:xfrm>
            <a:off x="719450" y="2424425"/>
            <a:ext cx="895200" cy="1348831"/>
            <a:chOff x="719450" y="2424425"/>
            <a:chExt cx="895200" cy="1348831"/>
          </a:xfrm>
        </p:grpSpPr>
        <p:sp>
          <p:nvSpPr>
            <p:cNvPr id="1782" name="Google Shape;1782;p45"/>
            <p:cNvSpPr/>
            <p:nvPr/>
          </p:nvSpPr>
          <p:spPr>
            <a:xfrm>
              <a:off x="719450" y="2424425"/>
              <a:ext cx="895200" cy="3498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lt2"/>
                  </a:solidFill>
                  <a:latin typeface="Candal"/>
                  <a:ea typeface="Candal"/>
                  <a:cs typeface="Candal"/>
                  <a:sym typeface="Candal"/>
                </a:rPr>
                <a:t>60%</a:t>
              </a:r>
              <a:endParaRPr sz="1800">
                <a:solidFill>
                  <a:schemeClr val="lt2"/>
                </a:solidFill>
                <a:latin typeface="Candal"/>
                <a:ea typeface="Candal"/>
                <a:cs typeface="Candal"/>
                <a:sym typeface="Candal"/>
              </a:endParaRPr>
            </a:p>
          </p:txBody>
        </p:sp>
        <p:sp>
          <p:nvSpPr>
            <p:cNvPr id="1783" name="Google Shape;1783;p45"/>
            <p:cNvSpPr/>
            <p:nvPr/>
          </p:nvSpPr>
          <p:spPr>
            <a:xfrm>
              <a:off x="719450" y="3423456"/>
              <a:ext cx="895200" cy="3498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accent4"/>
                  </a:solidFill>
                  <a:latin typeface="Candal"/>
                  <a:ea typeface="Candal"/>
                  <a:cs typeface="Candal"/>
                  <a:sym typeface="Candal"/>
                </a:rPr>
                <a:t>90%</a:t>
              </a:r>
              <a:endParaRPr sz="1800">
                <a:solidFill>
                  <a:schemeClr val="accent4"/>
                </a:solidFill>
                <a:latin typeface="Candal"/>
                <a:ea typeface="Candal"/>
                <a:cs typeface="Candal"/>
                <a:sym typeface="Candal"/>
              </a:endParaRPr>
            </a:p>
          </p:txBody>
        </p:sp>
        <p:sp>
          <p:nvSpPr>
            <p:cNvPr id="1784" name="Google Shape;1784;p45"/>
            <p:cNvSpPr/>
            <p:nvPr/>
          </p:nvSpPr>
          <p:spPr>
            <a:xfrm>
              <a:off x="719450" y="2923941"/>
              <a:ext cx="895200" cy="3498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accent1"/>
                  </a:solidFill>
                  <a:latin typeface="Candal"/>
                  <a:ea typeface="Candal"/>
                  <a:cs typeface="Candal"/>
                  <a:sym typeface="Candal"/>
                </a:rPr>
                <a:t>50%</a:t>
              </a:r>
              <a:endParaRPr sz="1800">
                <a:solidFill>
                  <a:schemeClr val="accent1"/>
                </a:solidFill>
                <a:latin typeface="Candal"/>
                <a:ea typeface="Candal"/>
                <a:cs typeface="Candal"/>
                <a:sym typeface="Candal"/>
              </a:endParaRPr>
            </a:p>
          </p:txBody>
        </p:sp>
      </p:grpSp>
      <p:grpSp>
        <p:nvGrpSpPr>
          <p:cNvPr id="1785" name="Google Shape;1785;p45"/>
          <p:cNvGrpSpPr/>
          <p:nvPr/>
        </p:nvGrpSpPr>
        <p:grpSpPr>
          <a:xfrm>
            <a:off x="713250" y="1347650"/>
            <a:ext cx="2048700" cy="777902"/>
            <a:chOff x="713250" y="1347650"/>
            <a:chExt cx="2048700" cy="777902"/>
          </a:xfrm>
        </p:grpSpPr>
        <p:sp>
          <p:nvSpPr>
            <p:cNvPr id="1786" name="Google Shape;1786;p45"/>
            <p:cNvSpPr txBox="1"/>
            <p:nvPr/>
          </p:nvSpPr>
          <p:spPr>
            <a:xfrm>
              <a:off x="713250" y="1621252"/>
              <a:ext cx="2048700" cy="50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Open Sans"/>
                  <a:ea typeface="Open Sans"/>
                  <a:cs typeface="Open Sans"/>
                  <a:sym typeface="Open Sans"/>
                </a:rPr>
                <a:t>Despite being red, Mars is a cold place</a:t>
              </a:r>
              <a:endParaRPr>
                <a:solidFill>
                  <a:schemeClr val="dk1"/>
                </a:solidFill>
                <a:latin typeface="Open Sans"/>
                <a:ea typeface="Open Sans"/>
                <a:cs typeface="Open Sans"/>
                <a:sym typeface="Open Sans"/>
              </a:endParaRPr>
            </a:p>
          </p:txBody>
        </p:sp>
        <p:sp>
          <p:nvSpPr>
            <p:cNvPr id="1787" name="Google Shape;1787;p45"/>
            <p:cNvSpPr txBox="1"/>
            <p:nvPr/>
          </p:nvSpPr>
          <p:spPr>
            <a:xfrm>
              <a:off x="713250" y="1347650"/>
              <a:ext cx="2048700" cy="349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dk1"/>
                  </a:solidFill>
                  <a:latin typeface="Candal"/>
                  <a:ea typeface="Candal"/>
                  <a:cs typeface="Candal"/>
                  <a:sym typeface="Candal"/>
                </a:rPr>
                <a:t>Reading</a:t>
              </a:r>
              <a:endParaRPr sz="1800">
                <a:solidFill>
                  <a:schemeClr val="dk1"/>
                </a:solidFill>
                <a:latin typeface="Candal"/>
                <a:ea typeface="Candal"/>
                <a:cs typeface="Candal"/>
                <a:sym typeface="Candal"/>
              </a:endParaRPr>
            </a:p>
          </p:txBody>
        </p:sp>
      </p:grpSp>
      <p:pic>
        <p:nvPicPr>
          <p:cNvPr id="1788" name="Google Shape;1788;p45" title="Gráfico">
            <a:hlinkClick r:id="rId4"/>
          </p:cNvPr>
          <p:cNvPicPr preferRelativeResize="0"/>
          <p:nvPr/>
        </p:nvPicPr>
        <p:blipFill>
          <a:blip r:embed="rId5">
            <a:alphaModFix/>
          </a:blip>
          <a:stretch>
            <a:fillRect/>
          </a:stretch>
        </p:blipFill>
        <p:spPr>
          <a:xfrm>
            <a:off x="2761950" y="1210825"/>
            <a:ext cx="5661499" cy="2774734"/>
          </a:xfrm>
          <a:prstGeom prst="rect">
            <a:avLst/>
          </a:prstGeom>
          <a:noFill/>
          <a:ln>
            <a:noFill/>
          </a:ln>
        </p:spPr>
      </p:pic>
      <p:grpSp>
        <p:nvGrpSpPr>
          <p:cNvPr id="1789" name="Google Shape;1789;p45"/>
          <p:cNvGrpSpPr/>
          <p:nvPr/>
        </p:nvGrpSpPr>
        <p:grpSpPr>
          <a:xfrm>
            <a:off x="1769226" y="3429585"/>
            <a:ext cx="378270" cy="337551"/>
            <a:chOff x="-42996150" y="3612600"/>
            <a:chExt cx="323750" cy="288900"/>
          </a:xfrm>
        </p:grpSpPr>
        <p:sp>
          <p:nvSpPr>
            <p:cNvPr id="1790" name="Google Shape;1790;p45"/>
            <p:cNvSpPr/>
            <p:nvPr/>
          </p:nvSpPr>
          <p:spPr>
            <a:xfrm>
              <a:off x="-42914225" y="3612600"/>
              <a:ext cx="241825" cy="239275"/>
            </a:xfrm>
            <a:custGeom>
              <a:rect b="b" l="l" r="r" t="t"/>
              <a:pathLst>
                <a:path extrusionOk="0" h="9571" w="9673">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5"/>
            <p:cNvSpPr/>
            <p:nvPr/>
          </p:nvSpPr>
          <p:spPr>
            <a:xfrm>
              <a:off x="-42946525" y="3762850"/>
              <a:ext cx="118950" cy="118950"/>
            </a:xfrm>
            <a:custGeom>
              <a:rect b="b" l="l" r="r" t="t"/>
              <a:pathLst>
                <a:path extrusionOk="0" h="4758" w="4758">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45"/>
            <p:cNvSpPr/>
            <p:nvPr/>
          </p:nvSpPr>
          <p:spPr>
            <a:xfrm>
              <a:off x="-42996150" y="3855800"/>
              <a:ext cx="78000" cy="45700"/>
            </a:xfrm>
            <a:custGeom>
              <a:rect b="b" l="l" r="r" t="t"/>
              <a:pathLst>
                <a:path extrusionOk="0" h="1828" w="312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3" name="Google Shape;1793;p45"/>
          <p:cNvSpPr/>
          <p:nvPr/>
        </p:nvSpPr>
        <p:spPr>
          <a:xfrm>
            <a:off x="1800973" y="2912982"/>
            <a:ext cx="314767" cy="371814"/>
          </a:xfrm>
          <a:custGeom>
            <a:rect b="b" l="l" r="r" t="t"/>
            <a:pathLst>
              <a:path extrusionOk="0" h="12729" w="10776">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4" name="Google Shape;1794;p45"/>
          <p:cNvGrpSpPr/>
          <p:nvPr/>
        </p:nvGrpSpPr>
        <p:grpSpPr>
          <a:xfrm>
            <a:off x="1772914" y="2430449"/>
            <a:ext cx="370879" cy="337755"/>
            <a:chOff x="-40378075" y="3267450"/>
            <a:chExt cx="317425" cy="289075"/>
          </a:xfrm>
        </p:grpSpPr>
        <p:sp>
          <p:nvSpPr>
            <p:cNvPr id="1795" name="Google Shape;1795;p45"/>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5"/>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5"/>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5"/>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2" name="Shape 1802"/>
        <p:cNvGrpSpPr/>
        <p:nvPr/>
      </p:nvGrpSpPr>
      <p:grpSpPr>
        <a:xfrm>
          <a:off x="0" y="0"/>
          <a:ext cx="0" cy="0"/>
          <a:chOff x="0" y="0"/>
          <a:chExt cx="0" cy="0"/>
        </a:xfrm>
      </p:grpSpPr>
      <p:sp>
        <p:nvSpPr>
          <p:cNvPr id="1803" name="Google Shape;1803;p46"/>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804" name="Google Shape;1804;p46"/>
          <p:cNvGrpSpPr/>
          <p:nvPr/>
        </p:nvGrpSpPr>
        <p:grpSpPr>
          <a:xfrm>
            <a:off x="496574" y="1153352"/>
            <a:ext cx="3278398" cy="3534217"/>
            <a:chOff x="496574" y="1153352"/>
            <a:chExt cx="3278398" cy="3534217"/>
          </a:xfrm>
        </p:grpSpPr>
        <p:grpSp>
          <p:nvGrpSpPr>
            <p:cNvPr id="1805" name="Google Shape;1805;p46"/>
            <p:cNvGrpSpPr/>
            <p:nvPr/>
          </p:nvGrpSpPr>
          <p:grpSpPr>
            <a:xfrm rot="-194714">
              <a:off x="581696" y="1239043"/>
              <a:ext cx="3108154" cy="3362834"/>
              <a:chOff x="201432" y="1864627"/>
              <a:chExt cx="2792881" cy="3363310"/>
            </a:xfrm>
          </p:grpSpPr>
          <p:sp>
            <p:nvSpPr>
              <p:cNvPr id="1806" name="Google Shape;1806;p46"/>
              <p:cNvSpPr/>
              <p:nvPr/>
            </p:nvSpPr>
            <p:spPr>
              <a:xfrm rot="885625">
                <a:off x="501629" y="2383445"/>
                <a:ext cx="2192423" cy="2608239"/>
              </a:xfrm>
              <a:custGeom>
                <a:rect b="b" l="l" r="r" t="t"/>
                <a:pathLst>
                  <a:path extrusionOk="0" h="64112" w="53891">
                    <a:moveTo>
                      <a:pt x="40078" y="0"/>
                    </a:moveTo>
                    <a:lnTo>
                      <a:pt x="1" y="10060"/>
                    </a:lnTo>
                    <a:cubicBezTo>
                      <a:pt x="195" y="10739"/>
                      <a:pt x="389" y="11451"/>
                      <a:pt x="583" y="12130"/>
                    </a:cubicBezTo>
                    <a:cubicBezTo>
                      <a:pt x="613" y="12312"/>
                      <a:pt x="672" y="12522"/>
                      <a:pt x="891" y="12522"/>
                    </a:cubicBezTo>
                    <a:cubicBezTo>
                      <a:pt x="906" y="12522"/>
                      <a:pt x="922" y="12521"/>
                      <a:pt x="939" y="12519"/>
                    </a:cubicBezTo>
                    <a:cubicBezTo>
                      <a:pt x="1359" y="12422"/>
                      <a:pt x="1780" y="12357"/>
                      <a:pt x="2200" y="12292"/>
                    </a:cubicBezTo>
                    <a:cubicBezTo>
                      <a:pt x="2459" y="12260"/>
                      <a:pt x="2524" y="12130"/>
                      <a:pt x="2524" y="11872"/>
                    </a:cubicBezTo>
                    <a:cubicBezTo>
                      <a:pt x="2471" y="10709"/>
                      <a:pt x="3173" y="9979"/>
                      <a:pt x="4137" y="9979"/>
                    </a:cubicBezTo>
                    <a:cubicBezTo>
                      <a:pt x="4354" y="9979"/>
                      <a:pt x="4583" y="10015"/>
                      <a:pt x="4821" y="10093"/>
                    </a:cubicBezTo>
                    <a:cubicBezTo>
                      <a:pt x="5500" y="10287"/>
                      <a:pt x="5920" y="10901"/>
                      <a:pt x="5953" y="11580"/>
                    </a:cubicBezTo>
                    <a:cubicBezTo>
                      <a:pt x="5985" y="12227"/>
                      <a:pt x="5662" y="12874"/>
                      <a:pt x="5079" y="13198"/>
                    </a:cubicBezTo>
                    <a:cubicBezTo>
                      <a:pt x="4806" y="13380"/>
                      <a:pt x="4496" y="13470"/>
                      <a:pt x="4188" y="13470"/>
                    </a:cubicBezTo>
                    <a:cubicBezTo>
                      <a:pt x="3841" y="13470"/>
                      <a:pt x="3495" y="13356"/>
                      <a:pt x="3203" y="13133"/>
                    </a:cubicBezTo>
                    <a:cubicBezTo>
                      <a:pt x="3013" y="12943"/>
                      <a:pt x="2776" y="12867"/>
                      <a:pt x="2533" y="12867"/>
                    </a:cubicBezTo>
                    <a:cubicBezTo>
                      <a:pt x="2487" y="12867"/>
                      <a:pt x="2441" y="12869"/>
                      <a:pt x="2395" y="12874"/>
                    </a:cubicBezTo>
                    <a:cubicBezTo>
                      <a:pt x="2071" y="12939"/>
                      <a:pt x="1715" y="13004"/>
                      <a:pt x="1392" y="13036"/>
                    </a:cubicBezTo>
                    <a:cubicBezTo>
                      <a:pt x="1068" y="13068"/>
                      <a:pt x="874" y="13198"/>
                      <a:pt x="971" y="13618"/>
                    </a:cubicBezTo>
                    <a:cubicBezTo>
                      <a:pt x="1424" y="15333"/>
                      <a:pt x="1845" y="17079"/>
                      <a:pt x="2233" y="18794"/>
                    </a:cubicBezTo>
                    <a:cubicBezTo>
                      <a:pt x="2305" y="19059"/>
                      <a:pt x="2396" y="19199"/>
                      <a:pt x="2585" y="19199"/>
                    </a:cubicBezTo>
                    <a:cubicBezTo>
                      <a:pt x="2649" y="19199"/>
                      <a:pt x="2725" y="19182"/>
                      <a:pt x="2815" y="19150"/>
                    </a:cubicBezTo>
                    <a:cubicBezTo>
                      <a:pt x="3171" y="19053"/>
                      <a:pt x="3527" y="18955"/>
                      <a:pt x="3882" y="18955"/>
                    </a:cubicBezTo>
                    <a:cubicBezTo>
                      <a:pt x="4206" y="18923"/>
                      <a:pt x="4335" y="18761"/>
                      <a:pt x="4368" y="18438"/>
                    </a:cubicBezTo>
                    <a:cubicBezTo>
                      <a:pt x="4465" y="17597"/>
                      <a:pt x="4918" y="17176"/>
                      <a:pt x="5856" y="17047"/>
                    </a:cubicBezTo>
                    <a:cubicBezTo>
                      <a:pt x="5884" y="17046"/>
                      <a:pt x="5912" y="17045"/>
                      <a:pt x="5940" y="17045"/>
                    </a:cubicBezTo>
                    <a:cubicBezTo>
                      <a:pt x="6520" y="17045"/>
                      <a:pt x="7035" y="17363"/>
                      <a:pt x="7344" y="17888"/>
                    </a:cubicBezTo>
                    <a:cubicBezTo>
                      <a:pt x="7635" y="18535"/>
                      <a:pt x="7473" y="19311"/>
                      <a:pt x="6923" y="19797"/>
                    </a:cubicBezTo>
                    <a:cubicBezTo>
                      <a:pt x="6653" y="20012"/>
                      <a:pt x="6223" y="20148"/>
                      <a:pt x="5816" y="20148"/>
                    </a:cubicBezTo>
                    <a:cubicBezTo>
                      <a:pt x="5492" y="20148"/>
                      <a:pt x="5183" y="20062"/>
                      <a:pt x="4982" y="19861"/>
                    </a:cubicBezTo>
                    <a:cubicBezTo>
                      <a:pt x="4728" y="19588"/>
                      <a:pt x="4462" y="19479"/>
                      <a:pt x="4177" y="19479"/>
                    </a:cubicBezTo>
                    <a:cubicBezTo>
                      <a:pt x="3991" y="19479"/>
                      <a:pt x="3796" y="19526"/>
                      <a:pt x="3591" y="19602"/>
                    </a:cubicBezTo>
                    <a:cubicBezTo>
                      <a:pt x="3333" y="19667"/>
                      <a:pt x="3074" y="19732"/>
                      <a:pt x="2815" y="19732"/>
                    </a:cubicBezTo>
                    <a:cubicBezTo>
                      <a:pt x="2589" y="19732"/>
                      <a:pt x="2524" y="19797"/>
                      <a:pt x="2556" y="20023"/>
                    </a:cubicBezTo>
                    <a:cubicBezTo>
                      <a:pt x="3009" y="21867"/>
                      <a:pt x="3430" y="23678"/>
                      <a:pt x="3850" y="25522"/>
                    </a:cubicBezTo>
                    <a:cubicBezTo>
                      <a:pt x="3877" y="25682"/>
                      <a:pt x="3947" y="25797"/>
                      <a:pt x="4097" y="25797"/>
                    </a:cubicBezTo>
                    <a:cubicBezTo>
                      <a:pt x="4130" y="25797"/>
                      <a:pt x="4166" y="25792"/>
                      <a:pt x="4206" y="25781"/>
                    </a:cubicBezTo>
                    <a:cubicBezTo>
                      <a:pt x="4723" y="25684"/>
                      <a:pt x="5241" y="25587"/>
                      <a:pt x="5759" y="25489"/>
                    </a:cubicBezTo>
                    <a:cubicBezTo>
                      <a:pt x="5920" y="25457"/>
                      <a:pt x="6050" y="25328"/>
                      <a:pt x="6082" y="25166"/>
                    </a:cubicBezTo>
                    <a:cubicBezTo>
                      <a:pt x="6274" y="24326"/>
                      <a:pt x="6804" y="23860"/>
                      <a:pt x="7514" y="23860"/>
                    </a:cubicBezTo>
                    <a:cubicBezTo>
                      <a:pt x="7761" y="23860"/>
                      <a:pt x="8030" y="23917"/>
                      <a:pt x="8314" y="24034"/>
                    </a:cubicBezTo>
                    <a:cubicBezTo>
                      <a:pt x="8896" y="24196"/>
                      <a:pt x="9317" y="24713"/>
                      <a:pt x="9349" y="25328"/>
                    </a:cubicBezTo>
                    <a:cubicBezTo>
                      <a:pt x="9446" y="26007"/>
                      <a:pt x="9123" y="26686"/>
                      <a:pt x="8508" y="26977"/>
                    </a:cubicBezTo>
                    <a:cubicBezTo>
                      <a:pt x="8222" y="27136"/>
                      <a:pt x="7890" y="27240"/>
                      <a:pt x="7580" y="27240"/>
                    </a:cubicBezTo>
                    <a:cubicBezTo>
                      <a:pt x="7257" y="27240"/>
                      <a:pt x="6959" y="27128"/>
                      <a:pt x="6761" y="26848"/>
                    </a:cubicBezTo>
                    <a:cubicBezTo>
                      <a:pt x="6393" y="26296"/>
                      <a:pt x="6000" y="26106"/>
                      <a:pt x="5556" y="26106"/>
                    </a:cubicBezTo>
                    <a:cubicBezTo>
                      <a:pt x="5297" y="26106"/>
                      <a:pt x="5021" y="26171"/>
                      <a:pt x="4723" y="26266"/>
                    </a:cubicBezTo>
                    <a:lnTo>
                      <a:pt x="4626" y="26266"/>
                    </a:lnTo>
                    <a:cubicBezTo>
                      <a:pt x="4174" y="26266"/>
                      <a:pt x="4012" y="26428"/>
                      <a:pt x="4141" y="26880"/>
                    </a:cubicBezTo>
                    <a:cubicBezTo>
                      <a:pt x="4594" y="28595"/>
                      <a:pt x="5015" y="30309"/>
                      <a:pt x="5435" y="31991"/>
                    </a:cubicBezTo>
                    <a:cubicBezTo>
                      <a:pt x="5503" y="32287"/>
                      <a:pt x="5604" y="32407"/>
                      <a:pt x="5792" y="32407"/>
                    </a:cubicBezTo>
                    <a:cubicBezTo>
                      <a:pt x="5872" y="32407"/>
                      <a:pt x="5967" y="32385"/>
                      <a:pt x="6082" y="32347"/>
                    </a:cubicBezTo>
                    <a:cubicBezTo>
                      <a:pt x="6470" y="32218"/>
                      <a:pt x="6858" y="32121"/>
                      <a:pt x="7279" y="32056"/>
                    </a:cubicBezTo>
                    <a:cubicBezTo>
                      <a:pt x="7635" y="32023"/>
                      <a:pt x="7926" y="31765"/>
                      <a:pt x="7990" y="31409"/>
                    </a:cubicBezTo>
                    <a:cubicBezTo>
                      <a:pt x="8150" y="30823"/>
                      <a:pt x="8859" y="30412"/>
                      <a:pt x="9520" y="30412"/>
                    </a:cubicBezTo>
                    <a:cubicBezTo>
                      <a:pt x="9661" y="30412"/>
                      <a:pt x="9800" y="30431"/>
                      <a:pt x="9931" y="30471"/>
                    </a:cubicBezTo>
                    <a:cubicBezTo>
                      <a:pt x="10708" y="30730"/>
                      <a:pt x="11160" y="31538"/>
                      <a:pt x="10999" y="32347"/>
                    </a:cubicBezTo>
                    <a:cubicBezTo>
                      <a:pt x="10869" y="32962"/>
                      <a:pt x="10384" y="33447"/>
                      <a:pt x="9770" y="33544"/>
                    </a:cubicBezTo>
                    <a:cubicBezTo>
                      <a:pt x="9684" y="33557"/>
                      <a:pt x="9599" y="33564"/>
                      <a:pt x="9514" y="33564"/>
                    </a:cubicBezTo>
                    <a:cubicBezTo>
                      <a:pt x="8989" y="33564"/>
                      <a:pt x="8491" y="33310"/>
                      <a:pt x="8185" y="32864"/>
                    </a:cubicBezTo>
                    <a:cubicBezTo>
                      <a:pt x="8077" y="32702"/>
                      <a:pt x="7968" y="32518"/>
                      <a:pt x="7747" y="32518"/>
                    </a:cubicBezTo>
                    <a:cubicBezTo>
                      <a:pt x="7704" y="32518"/>
                      <a:pt x="7656" y="32525"/>
                      <a:pt x="7602" y="32541"/>
                    </a:cubicBezTo>
                    <a:cubicBezTo>
                      <a:pt x="7085" y="32670"/>
                      <a:pt x="6600" y="32800"/>
                      <a:pt x="6082" y="32897"/>
                    </a:cubicBezTo>
                    <a:cubicBezTo>
                      <a:pt x="5791" y="32962"/>
                      <a:pt x="5726" y="33091"/>
                      <a:pt x="5791" y="33382"/>
                    </a:cubicBezTo>
                    <a:cubicBezTo>
                      <a:pt x="6050" y="34320"/>
                      <a:pt x="6276" y="35290"/>
                      <a:pt x="6503" y="36229"/>
                    </a:cubicBezTo>
                    <a:lnTo>
                      <a:pt x="6470" y="36229"/>
                    </a:lnTo>
                    <a:cubicBezTo>
                      <a:pt x="6697" y="37167"/>
                      <a:pt x="6988" y="38105"/>
                      <a:pt x="7149" y="39075"/>
                    </a:cubicBezTo>
                    <a:cubicBezTo>
                      <a:pt x="7176" y="39340"/>
                      <a:pt x="7398" y="39562"/>
                      <a:pt x="7656" y="39562"/>
                    </a:cubicBezTo>
                    <a:cubicBezTo>
                      <a:pt x="7712" y="39562"/>
                      <a:pt x="7770" y="39551"/>
                      <a:pt x="7829" y="39528"/>
                    </a:cubicBezTo>
                    <a:cubicBezTo>
                      <a:pt x="8249" y="39463"/>
                      <a:pt x="8670" y="39334"/>
                      <a:pt x="9090" y="39269"/>
                    </a:cubicBezTo>
                    <a:cubicBezTo>
                      <a:pt x="9414" y="39237"/>
                      <a:pt x="9640" y="38978"/>
                      <a:pt x="9673" y="38687"/>
                    </a:cubicBezTo>
                    <a:cubicBezTo>
                      <a:pt x="9779" y="37757"/>
                      <a:pt x="10490" y="37315"/>
                      <a:pt x="11204" y="37315"/>
                    </a:cubicBezTo>
                    <a:cubicBezTo>
                      <a:pt x="12006" y="37315"/>
                      <a:pt x="12812" y="37870"/>
                      <a:pt x="12778" y="38913"/>
                    </a:cubicBezTo>
                    <a:cubicBezTo>
                      <a:pt x="12745" y="39657"/>
                      <a:pt x="12293" y="40304"/>
                      <a:pt x="11646" y="40595"/>
                    </a:cubicBezTo>
                    <a:cubicBezTo>
                      <a:pt x="11513" y="40630"/>
                      <a:pt x="11377" y="40647"/>
                      <a:pt x="11242" y="40647"/>
                    </a:cubicBezTo>
                    <a:cubicBezTo>
                      <a:pt x="10751" y="40647"/>
                      <a:pt x="10268" y="40426"/>
                      <a:pt x="9964" y="40045"/>
                    </a:cubicBezTo>
                    <a:cubicBezTo>
                      <a:pt x="9868" y="39878"/>
                      <a:pt x="9702" y="39782"/>
                      <a:pt x="9530" y="39782"/>
                    </a:cubicBezTo>
                    <a:cubicBezTo>
                      <a:pt x="9470" y="39782"/>
                      <a:pt x="9408" y="39794"/>
                      <a:pt x="9349" y="39819"/>
                    </a:cubicBezTo>
                    <a:cubicBezTo>
                      <a:pt x="8927" y="39960"/>
                      <a:pt x="8479" y="40052"/>
                      <a:pt x="8008" y="40052"/>
                    </a:cubicBezTo>
                    <a:cubicBezTo>
                      <a:pt x="7938" y="40052"/>
                      <a:pt x="7867" y="40050"/>
                      <a:pt x="7796" y="40045"/>
                    </a:cubicBezTo>
                    <a:cubicBezTo>
                      <a:pt x="7775" y="40043"/>
                      <a:pt x="7754" y="40041"/>
                      <a:pt x="7734" y="40041"/>
                    </a:cubicBezTo>
                    <a:cubicBezTo>
                      <a:pt x="7523" y="40041"/>
                      <a:pt x="7449" y="40199"/>
                      <a:pt x="7538" y="40466"/>
                    </a:cubicBezTo>
                    <a:cubicBezTo>
                      <a:pt x="7990" y="42342"/>
                      <a:pt x="8476" y="44218"/>
                      <a:pt x="8929" y="46094"/>
                    </a:cubicBezTo>
                    <a:cubicBezTo>
                      <a:pt x="8998" y="46303"/>
                      <a:pt x="9084" y="46395"/>
                      <a:pt x="9234" y="46395"/>
                    </a:cubicBezTo>
                    <a:cubicBezTo>
                      <a:pt x="9294" y="46395"/>
                      <a:pt x="9363" y="46381"/>
                      <a:pt x="9446" y="46353"/>
                    </a:cubicBezTo>
                    <a:cubicBezTo>
                      <a:pt x="9931" y="46224"/>
                      <a:pt x="10449" y="46094"/>
                      <a:pt x="10966" y="45965"/>
                    </a:cubicBezTo>
                    <a:cubicBezTo>
                      <a:pt x="11193" y="45965"/>
                      <a:pt x="11387" y="45738"/>
                      <a:pt x="11419" y="45512"/>
                    </a:cubicBezTo>
                    <a:cubicBezTo>
                      <a:pt x="11581" y="44736"/>
                      <a:pt x="12260" y="44186"/>
                      <a:pt x="13069" y="44153"/>
                    </a:cubicBezTo>
                    <a:cubicBezTo>
                      <a:pt x="13748" y="44186"/>
                      <a:pt x="14363" y="44639"/>
                      <a:pt x="14557" y="45318"/>
                    </a:cubicBezTo>
                    <a:cubicBezTo>
                      <a:pt x="14719" y="45932"/>
                      <a:pt x="14557" y="46612"/>
                      <a:pt x="14072" y="47065"/>
                    </a:cubicBezTo>
                    <a:cubicBezTo>
                      <a:pt x="13758" y="47308"/>
                      <a:pt x="13388" y="47430"/>
                      <a:pt x="13018" y="47430"/>
                    </a:cubicBezTo>
                    <a:cubicBezTo>
                      <a:pt x="12700" y="47430"/>
                      <a:pt x="12382" y="47341"/>
                      <a:pt x="12099" y="47162"/>
                    </a:cubicBezTo>
                    <a:cubicBezTo>
                      <a:pt x="11581" y="46968"/>
                      <a:pt x="11031" y="46806"/>
                      <a:pt x="10481" y="46741"/>
                    </a:cubicBezTo>
                    <a:lnTo>
                      <a:pt x="10352" y="46741"/>
                    </a:lnTo>
                    <a:cubicBezTo>
                      <a:pt x="9252" y="46773"/>
                      <a:pt x="9155" y="46935"/>
                      <a:pt x="9414" y="47970"/>
                    </a:cubicBezTo>
                    <a:cubicBezTo>
                      <a:pt x="9446" y="48100"/>
                      <a:pt x="9478" y="48261"/>
                      <a:pt x="9511" y="48391"/>
                    </a:cubicBezTo>
                    <a:cubicBezTo>
                      <a:pt x="9834" y="49749"/>
                      <a:pt x="10125" y="51108"/>
                      <a:pt x="10449" y="52466"/>
                    </a:cubicBezTo>
                    <a:cubicBezTo>
                      <a:pt x="10509" y="52678"/>
                      <a:pt x="10513" y="52890"/>
                      <a:pt x="10805" y="52890"/>
                    </a:cubicBezTo>
                    <a:cubicBezTo>
                      <a:pt x="10825" y="52890"/>
                      <a:pt x="10846" y="52889"/>
                      <a:pt x="10869" y="52887"/>
                    </a:cubicBezTo>
                    <a:cubicBezTo>
                      <a:pt x="11484" y="52822"/>
                      <a:pt x="12099" y="52693"/>
                      <a:pt x="12681" y="52531"/>
                    </a:cubicBezTo>
                    <a:cubicBezTo>
                      <a:pt x="12907" y="52466"/>
                      <a:pt x="12972" y="52337"/>
                      <a:pt x="13004" y="52143"/>
                    </a:cubicBezTo>
                    <a:cubicBezTo>
                      <a:pt x="13069" y="51431"/>
                      <a:pt x="13651" y="50849"/>
                      <a:pt x="14363" y="50784"/>
                    </a:cubicBezTo>
                    <a:cubicBezTo>
                      <a:pt x="14420" y="50778"/>
                      <a:pt x="14477" y="50775"/>
                      <a:pt x="14533" y="50775"/>
                    </a:cubicBezTo>
                    <a:cubicBezTo>
                      <a:pt x="15084" y="50775"/>
                      <a:pt x="15593" y="51056"/>
                      <a:pt x="15915" y="51496"/>
                    </a:cubicBezTo>
                    <a:cubicBezTo>
                      <a:pt x="16336" y="52111"/>
                      <a:pt x="16368" y="52952"/>
                      <a:pt x="15948" y="53566"/>
                    </a:cubicBezTo>
                    <a:cubicBezTo>
                      <a:pt x="15627" y="54031"/>
                      <a:pt x="15123" y="54266"/>
                      <a:pt x="14622" y="54266"/>
                    </a:cubicBezTo>
                    <a:cubicBezTo>
                      <a:pt x="14113" y="54266"/>
                      <a:pt x="13605" y="54023"/>
                      <a:pt x="13295" y="53534"/>
                    </a:cubicBezTo>
                    <a:cubicBezTo>
                      <a:pt x="13188" y="53373"/>
                      <a:pt x="13125" y="53146"/>
                      <a:pt x="12923" y="53146"/>
                    </a:cubicBezTo>
                    <a:cubicBezTo>
                      <a:pt x="12881" y="53146"/>
                      <a:pt x="12833" y="53156"/>
                      <a:pt x="12778" y="53178"/>
                    </a:cubicBezTo>
                    <a:cubicBezTo>
                      <a:pt x="12320" y="53313"/>
                      <a:pt x="11839" y="53380"/>
                      <a:pt x="11373" y="53380"/>
                    </a:cubicBezTo>
                    <a:cubicBezTo>
                      <a:pt x="11280" y="53380"/>
                      <a:pt x="11187" y="53378"/>
                      <a:pt x="11096" y="53372"/>
                    </a:cubicBezTo>
                    <a:cubicBezTo>
                      <a:pt x="10643" y="53372"/>
                      <a:pt x="10675" y="53534"/>
                      <a:pt x="10772" y="53825"/>
                    </a:cubicBezTo>
                    <a:cubicBezTo>
                      <a:pt x="11193" y="55378"/>
                      <a:pt x="11549" y="56930"/>
                      <a:pt x="11937" y="58483"/>
                    </a:cubicBezTo>
                    <a:cubicBezTo>
                      <a:pt x="12066" y="58806"/>
                      <a:pt x="12034" y="59195"/>
                      <a:pt x="12228" y="59389"/>
                    </a:cubicBezTo>
                    <a:cubicBezTo>
                      <a:pt x="12301" y="59462"/>
                      <a:pt x="12379" y="59488"/>
                      <a:pt x="12461" y="59488"/>
                    </a:cubicBezTo>
                    <a:cubicBezTo>
                      <a:pt x="12669" y="59488"/>
                      <a:pt x="12901" y="59315"/>
                      <a:pt x="13134" y="59292"/>
                    </a:cubicBezTo>
                    <a:cubicBezTo>
                      <a:pt x="13295" y="59292"/>
                      <a:pt x="13489" y="59259"/>
                      <a:pt x="13651" y="59259"/>
                    </a:cubicBezTo>
                    <a:cubicBezTo>
                      <a:pt x="13691" y="59266"/>
                      <a:pt x="13731" y="59269"/>
                      <a:pt x="13770" y="59269"/>
                    </a:cubicBezTo>
                    <a:cubicBezTo>
                      <a:pt x="14110" y="59269"/>
                      <a:pt x="14402" y="59025"/>
                      <a:pt x="14460" y="58677"/>
                    </a:cubicBezTo>
                    <a:cubicBezTo>
                      <a:pt x="14622" y="58386"/>
                      <a:pt x="14880" y="58127"/>
                      <a:pt x="15204" y="58030"/>
                    </a:cubicBezTo>
                    <a:cubicBezTo>
                      <a:pt x="15477" y="57855"/>
                      <a:pt x="15777" y="57772"/>
                      <a:pt x="16071" y="57772"/>
                    </a:cubicBezTo>
                    <a:cubicBezTo>
                      <a:pt x="16646" y="57772"/>
                      <a:pt x="17201" y="58088"/>
                      <a:pt x="17500" y="58645"/>
                    </a:cubicBezTo>
                    <a:cubicBezTo>
                      <a:pt x="17889" y="59421"/>
                      <a:pt x="17597" y="60359"/>
                      <a:pt x="16886" y="60844"/>
                    </a:cubicBezTo>
                    <a:cubicBezTo>
                      <a:pt x="16556" y="61047"/>
                      <a:pt x="16171" y="61151"/>
                      <a:pt x="15806" y="61151"/>
                    </a:cubicBezTo>
                    <a:cubicBezTo>
                      <a:pt x="15240" y="61151"/>
                      <a:pt x="14721" y="60902"/>
                      <a:pt x="14525" y="60391"/>
                    </a:cubicBezTo>
                    <a:cubicBezTo>
                      <a:pt x="14356" y="59961"/>
                      <a:pt x="14133" y="59855"/>
                      <a:pt x="13882" y="59855"/>
                    </a:cubicBezTo>
                    <a:cubicBezTo>
                      <a:pt x="13698" y="59855"/>
                      <a:pt x="13500" y="59911"/>
                      <a:pt x="13295" y="59939"/>
                    </a:cubicBezTo>
                    <a:cubicBezTo>
                      <a:pt x="13134" y="59939"/>
                      <a:pt x="12972" y="60036"/>
                      <a:pt x="12810" y="60036"/>
                    </a:cubicBezTo>
                    <a:cubicBezTo>
                      <a:pt x="12454" y="60068"/>
                      <a:pt x="12422" y="60262"/>
                      <a:pt x="12519" y="60585"/>
                    </a:cubicBezTo>
                    <a:cubicBezTo>
                      <a:pt x="12810" y="61750"/>
                      <a:pt x="13101" y="62947"/>
                      <a:pt x="13360" y="64111"/>
                    </a:cubicBezTo>
                    <a:lnTo>
                      <a:pt x="53890" y="53954"/>
                    </a:lnTo>
                    <a:cubicBezTo>
                      <a:pt x="53567" y="52564"/>
                      <a:pt x="53179" y="51205"/>
                      <a:pt x="52823" y="49814"/>
                    </a:cubicBezTo>
                    <a:cubicBezTo>
                      <a:pt x="50332" y="40272"/>
                      <a:pt x="48036" y="30665"/>
                      <a:pt x="45480" y="21155"/>
                    </a:cubicBezTo>
                    <a:cubicBezTo>
                      <a:pt x="44154" y="16335"/>
                      <a:pt x="42957" y="11483"/>
                      <a:pt x="41728" y="6664"/>
                    </a:cubicBezTo>
                    <a:cubicBezTo>
                      <a:pt x="41696" y="6534"/>
                      <a:pt x="41663" y="6405"/>
                      <a:pt x="41631" y="6276"/>
                    </a:cubicBezTo>
                    <a:cubicBezTo>
                      <a:pt x="41113" y="4238"/>
                      <a:pt x="40564" y="2168"/>
                      <a:pt x="40111" y="97"/>
                    </a:cubicBezTo>
                    <a:lnTo>
                      <a:pt x="400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6"/>
              <p:cNvSpPr/>
              <p:nvPr/>
            </p:nvSpPr>
            <p:spPr>
              <a:xfrm rot="900022">
                <a:off x="501626" y="2103923"/>
                <a:ext cx="2192493" cy="2608322"/>
              </a:xfrm>
              <a:custGeom>
                <a:rect b="b" l="l" r="r" t="t"/>
                <a:pathLst>
                  <a:path extrusionOk="0" h="64112" w="53891">
                    <a:moveTo>
                      <a:pt x="40078" y="0"/>
                    </a:moveTo>
                    <a:lnTo>
                      <a:pt x="1" y="10060"/>
                    </a:lnTo>
                    <a:cubicBezTo>
                      <a:pt x="195" y="10739"/>
                      <a:pt x="389" y="11451"/>
                      <a:pt x="583" y="12130"/>
                    </a:cubicBezTo>
                    <a:cubicBezTo>
                      <a:pt x="613" y="12312"/>
                      <a:pt x="672" y="12522"/>
                      <a:pt x="891" y="12522"/>
                    </a:cubicBezTo>
                    <a:cubicBezTo>
                      <a:pt x="906" y="12522"/>
                      <a:pt x="922" y="12521"/>
                      <a:pt x="939" y="12519"/>
                    </a:cubicBezTo>
                    <a:cubicBezTo>
                      <a:pt x="1359" y="12422"/>
                      <a:pt x="1780" y="12357"/>
                      <a:pt x="2200" y="12292"/>
                    </a:cubicBezTo>
                    <a:cubicBezTo>
                      <a:pt x="2459" y="12260"/>
                      <a:pt x="2524" y="12130"/>
                      <a:pt x="2524" y="11872"/>
                    </a:cubicBezTo>
                    <a:cubicBezTo>
                      <a:pt x="2471" y="10709"/>
                      <a:pt x="3173" y="9979"/>
                      <a:pt x="4137" y="9979"/>
                    </a:cubicBezTo>
                    <a:cubicBezTo>
                      <a:pt x="4354" y="9979"/>
                      <a:pt x="4583" y="10015"/>
                      <a:pt x="4821" y="10093"/>
                    </a:cubicBezTo>
                    <a:cubicBezTo>
                      <a:pt x="5500" y="10287"/>
                      <a:pt x="5920" y="10901"/>
                      <a:pt x="5953" y="11580"/>
                    </a:cubicBezTo>
                    <a:cubicBezTo>
                      <a:pt x="5985" y="12227"/>
                      <a:pt x="5662" y="12874"/>
                      <a:pt x="5079" y="13198"/>
                    </a:cubicBezTo>
                    <a:cubicBezTo>
                      <a:pt x="4806" y="13380"/>
                      <a:pt x="4496" y="13470"/>
                      <a:pt x="4188" y="13470"/>
                    </a:cubicBezTo>
                    <a:cubicBezTo>
                      <a:pt x="3841" y="13470"/>
                      <a:pt x="3495" y="13356"/>
                      <a:pt x="3203" y="13133"/>
                    </a:cubicBezTo>
                    <a:cubicBezTo>
                      <a:pt x="3013" y="12943"/>
                      <a:pt x="2776" y="12867"/>
                      <a:pt x="2533" y="12867"/>
                    </a:cubicBezTo>
                    <a:cubicBezTo>
                      <a:pt x="2487" y="12867"/>
                      <a:pt x="2441" y="12869"/>
                      <a:pt x="2395" y="12874"/>
                    </a:cubicBezTo>
                    <a:cubicBezTo>
                      <a:pt x="2071" y="12939"/>
                      <a:pt x="1715" y="13004"/>
                      <a:pt x="1392" y="13036"/>
                    </a:cubicBezTo>
                    <a:cubicBezTo>
                      <a:pt x="1068" y="13068"/>
                      <a:pt x="874" y="13198"/>
                      <a:pt x="971" y="13618"/>
                    </a:cubicBezTo>
                    <a:cubicBezTo>
                      <a:pt x="1424" y="15333"/>
                      <a:pt x="1845" y="17079"/>
                      <a:pt x="2233" y="18794"/>
                    </a:cubicBezTo>
                    <a:cubicBezTo>
                      <a:pt x="2305" y="19059"/>
                      <a:pt x="2396" y="19199"/>
                      <a:pt x="2585" y="19199"/>
                    </a:cubicBezTo>
                    <a:cubicBezTo>
                      <a:pt x="2649" y="19199"/>
                      <a:pt x="2725" y="19182"/>
                      <a:pt x="2815" y="19150"/>
                    </a:cubicBezTo>
                    <a:cubicBezTo>
                      <a:pt x="3171" y="19053"/>
                      <a:pt x="3527" y="18955"/>
                      <a:pt x="3882" y="18955"/>
                    </a:cubicBezTo>
                    <a:cubicBezTo>
                      <a:pt x="4206" y="18923"/>
                      <a:pt x="4335" y="18761"/>
                      <a:pt x="4368" y="18438"/>
                    </a:cubicBezTo>
                    <a:cubicBezTo>
                      <a:pt x="4465" y="17597"/>
                      <a:pt x="4918" y="17176"/>
                      <a:pt x="5856" y="17047"/>
                    </a:cubicBezTo>
                    <a:cubicBezTo>
                      <a:pt x="5884" y="17046"/>
                      <a:pt x="5912" y="17045"/>
                      <a:pt x="5940" y="17045"/>
                    </a:cubicBezTo>
                    <a:cubicBezTo>
                      <a:pt x="6520" y="17045"/>
                      <a:pt x="7035" y="17363"/>
                      <a:pt x="7344" y="17888"/>
                    </a:cubicBezTo>
                    <a:cubicBezTo>
                      <a:pt x="7635" y="18535"/>
                      <a:pt x="7473" y="19311"/>
                      <a:pt x="6923" y="19797"/>
                    </a:cubicBezTo>
                    <a:cubicBezTo>
                      <a:pt x="6653" y="20012"/>
                      <a:pt x="6223" y="20148"/>
                      <a:pt x="5816" y="20148"/>
                    </a:cubicBezTo>
                    <a:cubicBezTo>
                      <a:pt x="5492" y="20148"/>
                      <a:pt x="5183" y="20062"/>
                      <a:pt x="4982" y="19861"/>
                    </a:cubicBezTo>
                    <a:cubicBezTo>
                      <a:pt x="4728" y="19588"/>
                      <a:pt x="4462" y="19479"/>
                      <a:pt x="4177" y="19479"/>
                    </a:cubicBezTo>
                    <a:cubicBezTo>
                      <a:pt x="3991" y="19479"/>
                      <a:pt x="3796" y="19526"/>
                      <a:pt x="3591" y="19602"/>
                    </a:cubicBezTo>
                    <a:cubicBezTo>
                      <a:pt x="3333" y="19667"/>
                      <a:pt x="3074" y="19732"/>
                      <a:pt x="2815" y="19732"/>
                    </a:cubicBezTo>
                    <a:cubicBezTo>
                      <a:pt x="2589" y="19732"/>
                      <a:pt x="2524" y="19797"/>
                      <a:pt x="2556" y="20023"/>
                    </a:cubicBezTo>
                    <a:cubicBezTo>
                      <a:pt x="3009" y="21867"/>
                      <a:pt x="3430" y="23678"/>
                      <a:pt x="3850" y="25522"/>
                    </a:cubicBezTo>
                    <a:cubicBezTo>
                      <a:pt x="3877" y="25682"/>
                      <a:pt x="3947" y="25797"/>
                      <a:pt x="4097" y="25797"/>
                    </a:cubicBezTo>
                    <a:cubicBezTo>
                      <a:pt x="4130" y="25797"/>
                      <a:pt x="4166" y="25792"/>
                      <a:pt x="4206" y="25781"/>
                    </a:cubicBezTo>
                    <a:cubicBezTo>
                      <a:pt x="4723" y="25684"/>
                      <a:pt x="5241" y="25587"/>
                      <a:pt x="5759" y="25489"/>
                    </a:cubicBezTo>
                    <a:cubicBezTo>
                      <a:pt x="5920" y="25457"/>
                      <a:pt x="6050" y="25328"/>
                      <a:pt x="6082" y="25166"/>
                    </a:cubicBezTo>
                    <a:cubicBezTo>
                      <a:pt x="6274" y="24326"/>
                      <a:pt x="6804" y="23860"/>
                      <a:pt x="7514" y="23860"/>
                    </a:cubicBezTo>
                    <a:cubicBezTo>
                      <a:pt x="7761" y="23860"/>
                      <a:pt x="8030" y="23917"/>
                      <a:pt x="8314" y="24034"/>
                    </a:cubicBezTo>
                    <a:cubicBezTo>
                      <a:pt x="8896" y="24196"/>
                      <a:pt x="9317" y="24713"/>
                      <a:pt x="9349" y="25328"/>
                    </a:cubicBezTo>
                    <a:cubicBezTo>
                      <a:pt x="9446" y="26007"/>
                      <a:pt x="9123" y="26686"/>
                      <a:pt x="8508" y="26977"/>
                    </a:cubicBezTo>
                    <a:cubicBezTo>
                      <a:pt x="8222" y="27136"/>
                      <a:pt x="7890" y="27240"/>
                      <a:pt x="7580" y="27240"/>
                    </a:cubicBezTo>
                    <a:cubicBezTo>
                      <a:pt x="7257" y="27240"/>
                      <a:pt x="6959" y="27128"/>
                      <a:pt x="6761" y="26848"/>
                    </a:cubicBezTo>
                    <a:cubicBezTo>
                      <a:pt x="6393" y="26296"/>
                      <a:pt x="6000" y="26106"/>
                      <a:pt x="5556" y="26106"/>
                    </a:cubicBezTo>
                    <a:cubicBezTo>
                      <a:pt x="5297" y="26106"/>
                      <a:pt x="5021" y="26171"/>
                      <a:pt x="4723" y="26266"/>
                    </a:cubicBezTo>
                    <a:lnTo>
                      <a:pt x="4626" y="26266"/>
                    </a:lnTo>
                    <a:cubicBezTo>
                      <a:pt x="4174" y="26266"/>
                      <a:pt x="4012" y="26428"/>
                      <a:pt x="4141" y="26880"/>
                    </a:cubicBezTo>
                    <a:cubicBezTo>
                      <a:pt x="4594" y="28595"/>
                      <a:pt x="5015" y="30309"/>
                      <a:pt x="5435" y="31991"/>
                    </a:cubicBezTo>
                    <a:cubicBezTo>
                      <a:pt x="5503" y="32287"/>
                      <a:pt x="5604" y="32407"/>
                      <a:pt x="5792" y="32407"/>
                    </a:cubicBezTo>
                    <a:cubicBezTo>
                      <a:pt x="5872" y="32407"/>
                      <a:pt x="5967" y="32385"/>
                      <a:pt x="6082" y="32347"/>
                    </a:cubicBezTo>
                    <a:cubicBezTo>
                      <a:pt x="6470" y="32218"/>
                      <a:pt x="6858" y="32121"/>
                      <a:pt x="7279" y="32056"/>
                    </a:cubicBezTo>
                    <a:cubicBezTo>
                      <a:pt x="7635" y="32023"/>
                      <a:pt x="7926" y="31765"/>
                      <a:pt x="7990" y="31409"/>
                    </a:cubicBezTo>
                    <a:cubicBezTo>
                      <a:pt x="8150" y="30823"/>
                      <a:pt x="8859" y="30412"/>
                      <a:pt x="9520" y="30412"/>
                    </a:cubicBezTo>
                    <a:cubicBezTo>
                      <a:pt x="9661" y="30412"/>
                      <a:pt x="9800" y="30431"/>
                      <a:pt x="9931" y="30471"/>
                    </a:cubicBezTo>
                    <a:cubicBezTo>
                      <a:pt x="10708" y="30730"/>
                      <a:pt x="11160" y="31538"/>
                      <a:pt x="10999" y="32347"/>
                    </a:cubicBezTo>
                    <a:cubicBezTo>
                      <a:pt x="10869" y="32962"/>
                      <a:pt x="10384" y="33447"/>
                      <a:pt x="9770" y="33544"/>
                    </a:cubicBezTo>
                    <a:cubicBezTo>
                      <a:pt x="9684" y="33557"/>
                      <a:pt x="9599" y="33564"/>
                      <a:pt x="9514" y="33564"/>
                    </a:cubicBezTo>
                    <a:cubicBezTo>
                      <a:pt x="8989" y="33564"/>
                      <a:pt x="8491" y="33310"/>
                      <a:pt x="8185" y="32864"/>
                    </a:cubicBezTo>
                    <a:cubicBezTo>
                      <a:pt x="8077" y="32702"/>
                      <a:pt x="7968" y="32518"/>
                      <a:pt x="7747" y="32518"/>
                    </a:cubicBezTo>
                    <a:cubicBezTo>
                      <a:pt x="7704" y="32518"/>
                      <a:pt x="7656" y="32525"/>
                      <a:pt x="7602" y="32541"/>
                    </a:cubicBezTo>
                    <a:cubicBezTo>
                      <a:pt x="7085" y="32670"/>
                      <a:pt x="6600" y="32800"/>
                      <a:pt x="6082" y="32897"/>
                    </a:cubicBezTo>
                    <a:cubicBezTo>
                      <a:pt x="5791" y="32962"/>
                      <a:pt x="5726" y="33091"/>
                      <a:pt x="5791" y="33382"/>
                    </a:cubicBezTo>
                    <a:cubicBezTo>
                      <a:pt x="6050" y="34320"/>
                      <a:pt x="6276" y="35290"/>
                      <a:pt x="6503" y="36229"/>
                    </a:cubicBezTo>
                    <a:lnTo>
                      <a:pt x="6470" y="36229"/>
                    </a:lnTo>
                    <a:cubicBezTo>
                      <a:pt x="6697" y="37167"/>
                      <a:pt x="6988" y="38105"/>
                      <a:pt x="7149" y="39075"/>
                    </a:cubicBezTo>
                    <a:cubicBezTo>
                      <a:pt x="7176" y="39340"/>
                      <a:pt x="7398" y="39562"/>
                      <a:pt x="7656" y="39562"/>
                    </a:cubicBezTo>
                    <a:cubicBezTo>
                      <a:pt x="7712" y="39562"/>
                      <a:pt x="7770" y="39551"/>
                      <a:pt x="7829" y="39528"/>
                    </a:cubicBezTo>
                    <a:cubicBezTo>
                      <a:pt x="8249" y="39463"/>
                      <a:pt x="8670" y="39334"/>
                      <a:pt x="9090" y="39269"/>
                    </a:cubicBezTo>
                    <a:cubicBezTo>
                      <a:pt x="9414" y="39237"/>
                      <a:pt x="9640" y="38978"/>
                      <a:pt x="9673" y="38687"/>
                    </a:cubicBezTo>
                    <a:cubicBezTo>
                      <a:pt x="9779" y="37757"/>
                      <a:pt x="10490" y="37315"/>
                      <a:pt x="11204" y="37315"/>
                    </a:cubicBezTo>
                    <a:cubicBezTo>
                      <a:pt x="12006" y="37315"/>
                      <a:pt x="12812" y="37870"/>
                      <a:pt x="12778" y="38913"/>
                    </a:cubicBezTo>
                    <a:cubicBezTo>
                      <a:pt x="12745" y="39657"/>
                      <a:pt x="12293" y="40304"/>
                      <a:pt x="11646" y="40595"/>
                    </a:cubicBezTo>
                    <a:cubicBezTo>
                      <a:pt x="11513" y="40630"/>
                      <a:pt x="11377" y="40647"/>
                      <a:pt x="11242" y="40647"/>
                    </a:cubicBezTo>
                    <a:cubicBezTo>
                      <a:pt x="10751" y="40647"/>
                      <a:pt x="10268" y="40426"/>
                      <a:pt x="9964" y="40045"/>
                    </a:cubicBezTo>
                    <a:cubicBezTo>
                      <a:pt x="9868" y="39878"/>
                      <a:pt x="9702" y="39782"/>
                      <a:pt x="9530" y="39782"/>
                    </a:cubicBezTo>
                    <a:cubicBezTo>
                      <a:pt x="9470" y="39782"/>
                      <a:pt x="9408" y="39794"/>
                      <a:pt x="9349" y="39819"/>
                    </a:cubicBezTo>
                    <a:cubicBezTo>
                      <a:pt x="8927" y="39960"/>
                      <a:pt x="8479" y="40052"/>
                      <a:pt x="8008" y="40052"/>
                    </a:cubicBezTo>
                    <a:cubicBezTo>
                      <a:pt x="7938" y="40052"/>
                      <a:pt x="7867" y="40050"/>
                      <a:pt x="7796" y="40045"/>
                    </a:cubicBezTo>
                    <a:cubicBezTo>
                      <a:pt x="7775" y="40043"/>
                      <a:pt x="7754" y="40041"/>
                      <a:pt x="7734" y="40041"/>
                    </a:cubicBezTo>
                    <a:cubicBezTo>
                      <a:pt x="7523" y="40041"/>
                      <a:pt x="7449" y="40199"/>
                      <a:pt x="7538" y="40466"/>
                    </a:cubicBezTo>
                    <a:cubicBezTo>
                      <a:pt x="7990" y="42342"/>
                      <a:pt x="8476" y="44218"/>
                      <a:pt x="8929" y="46094"/>
                    </a:cubicBezTo>
                    <a:cubicBezTo>
                      <a:pt x="8998" y="46303"/>
                      <a:pt x="9084" y="46395"/>
                      <a:pt x="9234" y="46395"/>
                    </a:cubicBezTo>
                    <a:cubicBezTo>
                      <a:pt x="9294" y="46395"/>
                      <a:pt x="9363" y="46381"/>
                      <a:pt x="9446" y="46353"/>
                    </a:cubicBezTo>
                    <a:cubicBezTo>
                      <a:pt x="9931" y="46224"/>
                      <a:pt x="10449" y="46094"/>
                      <a:pt x="10966" y="45965"/>
                    </a:cubicBezTo>
                    <a:cubicBezTo>
                      <a:pt x="11193" y="45965"/>
                      <a:pt x="11387" y="45738"/>
                      <a:pt x="11419" y="45512"/>
                    </a:cubicBezTo>
                    <a:cubicBezTo>
                      <a:pt x="11581" y="44736"/>
                      <a:pt x="12260" y="44186"/>
                      <a:pt x="13069" y="44153"/>
                    </a:cubicBezTo>
                    <a:cubicBezTo>
                      <a:pt x="13748" y="44186"/>
                      <a:pt x="14363" y="44639"/>
                      <a:pt x="14557" y="45318"/>
                    </a:cubicBezTo>
                    <a:cubicBezTo>
                      <a:pt x="14719" y="45932"/>
                      <a:pt x="14557" y="46612"/>
                      <a:pt x="14072" y="47065"/>
                    </a:cubicBezTo>
                    <a:cubicBezTo>
                      <a:pt x="13758" y="47308"/>
                      <a:pt x="13388" y="47430"/>
                      <a:pt x="13018" y="47430"/>
                    </a:cubicBezTo>
                    <a:cubicBezTo>
                      <a:pt x="12700" y="47430"/>
                      <a:pt x="12382" y="47341"/>
                      <a:pt x="12099" y="47162"/>
                    </a:cubicBezTo>
                    <a:cubicBezTo>
                      <a:pt x="11581" y="46968"/>
                      <a:pt x="11031" y="46806"/>
                      <a:pt x="10481" y="46741"/>
                    </a:cubicBezTo>
                    <a:lnTo>
                      <a:pt x="10352" y="46741"/>
                    </a:lnTo>
                    <a:cubicBezTo>
                      <a:pt x="9252" y="46773"/>
                      <a:pt x="9155" y="46935"/>
                      <a:pt x="9414" y="47970"/>
                    </a:cubicBezTo>
                    <a:cubicBezTo>
                      <a:pt x="9446" y="48100"/>
                      <a:pt x="9478" y="48261"/>
                      <a:pt x="9511" y="48391"/>
                    </a:cubicBezTo>
                    <a:cubicBezTo>
                      <a:pt x="9834" y="49749"/>
                      <a:pt x="10125" y="51108"/>
                      <a:pt x="10449" y="52466"/>
                    </a:cubicBezTo>
                    <a:cubicBezTo>
                      <a:pt x="10509" y="52678"/>
                      <a:pt x="10513" y="52890"/>
                      <a:pt x="10805" y="52890"/>
                    </a:cubicBezTo>
                    <a:cubicBezTo>
                      <a:pt x="10825" y="52890"/>
                      <a:pt x="10846" y="52889"/>
                      <a:pt x="10869" y="52887"/>
                    </a:cubicBezTo>
                    <a:cubicBezTo>
                      <a:pt x="11484" y="52822"/>
                      <a:pt x="12099" y="52693"/>
                      <a:pt x="12681" y="52531"/>
                    </a:cubicBezTo>
                    <a:cubicBezTo>
                      <a:pt x="12907" y="52466"/>
                      <a:pt x="12972" y="52337"/>
                      <a:pt x="13004" y="52143"/>
                    </a:cubicBezTo>
                    <a:cubicBezTo>
                      <a:pt x="13069" y="51431"/>
                      <a:pt x="13651" y="50849"/>
                      <a:pt x="14363" y="50784"/>
                    </a:cubicBezTo>
                    <a:cubicBezTo>
                      <a:pt x="14420" y="50778"/>
                      <a:pt x="14477" y="50775"/>
                      <a:pt x="14533" y="50775"/>
                    </a:cubicBezTo>
                    <a:cubicBezTo>
                      <a:pt x="15084" y="50775"/>
                      <a:pt x="15593" y="51056"/>
                      <a:pt x="15915" y="51496"/>
                    </a:cubicBezTo>
                    <a:cubicBezTo>
                      <a:pt x="16336" y="52111"/>
                      <a:pt x="16368" y="52952"/>
                      <a:pt x="15948" y="53566"/>
                    </a:cubicBezTo>
                    <a:cubicBezTo>
                      <a:pt x="15627" y="54031"/>
                      <a:pt x="15123" y="54266"/>
                      <a:pt x="14622" y="54266"/>
                    </a:cubicBezTo>
                    <a:cubicBezTo>
                      <a:pt x="14113" y="54266"/>
                      <a:pt x="13605" y="54023"/>
                      <a:pt x="13295" y="53534"/>
                    </a:cubicBezTo>
                    <a:cubicBezTo>
                      <a:pt x="13188" y="53373"/>
                      <a:pt x="13125" y="53146"/>
                      <a:pt x="12923" y="53146"/>
                    </a:cubicBezTo>
                    <a:cubicBezTo>
                      <a:pt x="12881" y="53146"/>
                      <a:pt x="12833" y="53156"/>
                      <a:pt x="12778" y="53178"/>
                    </a:cubicBezTo>
                    <a:cubicBezTo>
                      <a:pt x="12320" y="53313"/>
                      <a:pt x="11839" y="53380"/>
                      <a:pt x="11373" y="53380"/>
                    </a:cubicBezTo>
                    <a:cubicBezTo>
                      <a:pt x="11280" y="53380"/>
                      <a:pt x="11187" y="53378"/>
                      <a:pt x="11096" y="53372"/>
                    </a:cubicBezTo>
                    <a:cubicBezTo>
                      <a:pt x="10643" y="53372"/>
                      <a:pt x="10675" y="53534"/>
                      <a:pt x="10772" y="53825"/>
                    </a:cubicBezTo>
                    <a:cubicBezTo>
                      <a:pt x="11193" y="55378"/>
                      <a:pt x="11549" y="56930"/>
                      <a:pt x="11937" y="58483"/>
                    </a:cubicBezTo>
                    <a:cubicBezTo>
                      <a:pt x="12066" y="58806"/>
                      <a:pt x="12034" y="59195"/>
                      <a:pt x="12228" y="59389"/>
                    </a:cubicBezTo>
                    <a:cubicBezTo>
                      <a:pt x="12301" y="59462"/>
                      <a:pt x="12379" y="59488"/>
                      <a:pt x="12461" y="59488"/>
                    </a:cubicBezTo>
                    <a:cubicBezTo>
                      <a:pt x="12669" y="59488"/>
                      <a:pt x="12901" y="59315"/>
                      <a:pt x="13134" y="59292"/>
                    </a:cubicBezTo>
                    <a:cubicBezTo>
                      <a:pt x="13295" y="59292"/>
                      <a:pt x="13489" y="59259"/>
                      <a:pt x="13651" y="59259"/>
                    </a:cubicBezTo>
                    <a:cubicBezTo>
                      <a:pt x="13691" y="59266"/>
                      <a:pt x="13731" y="59269"/>
                      <a:pt x="13770" y="59269"/>
                    </a:cubicBezTo>
                    <a:cubicBezTo>
                      <a:pt x="14110" y="59269"/>
                      <a:pt x="14402" y="59025"/>
                      <a:pt x="14460" y="58677"/>
                    </a:cubicBezTo>
                    <a:cubicBezTo>
                      <a:pt x="14622" y="58386"/>
                      <a:pt x="14880" y="58127"/>
                      <a:pt x="15204" y="58030"/>
                    </a:cubicBezTo>
                    <a:cubicBezTo>
                      <a:pt x="15477" y="57855"/>
                      <a:pt x="15777" y="57772"/>
                      <a:pt x="16071" y="57772"/>
                    </a:cubicBezTo>
                    <a:cubicBezTo>
                      <a:pt x="16646" y="57772"/>
                      <a:pt x="17201" y="58088"/>
                      <a:pt x="17500" y="58645"/>
                    </a:cubicBezTo>
                    <a:cubicBezTo>
                      <a:pt x="17889" y="59421"/>
                      <a:pt x="17597" y="60359"/>
                      <a:pt x="16886" y="60844"/>
                    </a:cubicBezTo>
                    <a:cubicBezTo>
                      <a:pt x="16556" y="61047"/>
                      <a:pt x="16171" y="61151"/>
                      <a:pt x="15806" y="61151"/>
                    </a:cubicBezTo>
                    <a:cubicBezTo>
                      <a:pt x="15240" y="61151"/>
                      <a:pt x="14721" y="60902"/>
                      <a:pt x="14525" y="60391"/>
                    </a:cubicBezTo>
                    <a:cubicBezTo>
                      <a:pt x="14356" y="59961"/>
                      <a:pt x="14133" y="59855"/>
                      <a:pt x="13882" y="59855"/>
                    </a:cubicBezTo>
                    <a:cubicBezTo>
                      <a:pt x="13698" y="59855"/>
                      <a:pt x="13500" y="59911"/>
                      <a:pt x="13295" y="59939"/>
                    </a:cubicBezTo>
                    <a:cubicBezTo>
                      <a:pt x="13134" y="59939"/>
                      <a:pt x="12972" y="60036"/>
                      <a:pt x="12810" y="60036"/>
                    </a:cubicBezTo>
                    <a:cubicBezTo>
                      <a:pt x="12454" y="60068"/>
                      <a:pt x="12422" y="60262"/>
                      <a:pt x="12519" y="60585"/>
                    </a:cubicBezTo>
                    <a:cubicBezTo>
                      <a:pt x="12810" y="61750"/>
                      <a:pt x="13101" y="62947"/>
                      <a:pt x="13360" y="64111"/>
                    </a:cubicBezTo>
                    <a:lnTo>
                      <a:pt x="53890" y="53954"/>
                    </a:lnTo>
                    <a:cubicBezTo>
                      <a:pt x="53567" y="52564"/>
                      <a:pt x="53179" y="51205"/>
                      <a:pt x="52823" y="49814"/>
                    </a:cubicBezTo>
                    <a:cubicBezTo>
                      <a:pt x="50332" y="40272"/>
                      <a:pt x="48036" y="30665"/>
                      <a:pt x="45480" y="21155"/>
                    </a:cubicBezTo>
                    <a:cubicBezTo>
                      <a:pt x="44154" y="16335"/>
                      <a:pt x="42957" y="11483"/>
                      <a:pt x="41728" y="6664"/>
                    </a:cubicBezTo>
                    <a:cubicBezTo>
                      <a:pt x="41696" y="6534"/>
                      <a:pt x="41663" y="6405"/>
                      <a:pt x="41631" y="6276"/>
                    </a:cubicBezTo>
                    <a:cubicBezTo>
                      <a:pt x="41113" y="4238"/>
                      <a:pt x="40564" y="2168"/>
                      <a:pt x="40111" y="97"/>
                    </a:cubicBezTo>
                    <a:lnTo>
                      <a:pt x="400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8" name="Google Shape;1808;p46"/>
            <p:cNvSpPr/>
            <p:nvPr/>
          </p:nvSpPr>
          <p:spPr>
            <a:xfrm rot="-187109">
              <a:off x="2002184" y="1518810"/>
              <a:ext cx="281280" cy="272215"/>
            </a:xfrm>
            <a:custGeom>
              <a:rect b="b" l="l" r="r" t="t"/>
              <a:pathLst>
                <a:path extrusionOk="0" h="12657" w="13080">
                  <a:moveTo>
                    <a:pt x="9362" y="1"/>
                  </a:moveTo>
                  <a:cubicBezTo>
                    <a:pt x="7980" y="1"/>
                    <a:pt x="6750" y="892"/>
                    <a:pt x="6286" y="2204"/>
                  </a:cubicBezTo>
                  <a:cubicBezTo>
                    <a:pt x="6246" y="2326"/>
                    <a:pt x="6139" y="2396"/>
                    <a:pt x="6030" y="2396"/>
                  </a:cubicBezTo>
                  <a:cubicBezTo>
                    <a:pt x="5970" y="2396"/>
                    <a:pt x="5909" y="2375"/>
                    <a:pt x="5859" y="2330"/>
                  </a:cubicBezTo>
                  <a:cubicBezTo>
                    <a:pt x="5257" y="1847"/>
                    <a:pt x="4529" y="1605"/>
                    <a:pt x="3800" y="1605"/>
                  </a:cubicBezTo>
                  <a:cubicBezTo>
                    <a:pt x="3166" y="1605"/>
                    <a:pt x="2532" y="1788"/>
                    <a:pt x="1980" y="2156"/>
                  </a:cubicBezTo>
                  <a:cubicBezTo>
                    <a:pt x="317" y="3217"/>
                    <a:pt x="1" y="5750"/>
                    <a:pt x="1552" y="7745"/>
                  </a:cubicBezTo>
                  <a:cubicBezTo>
                    <a:pt x="3452" y="10200"/>
                    <a:pt x="7886" y="12195"/>
                    <a:pt x="8883" y="12638"/>
                  </a:cubicBezTo>
                  <a:cubicBezTo>
                    <a:pt x="8917" y="12651"/>
                    <a:pt x="8952" y="12657"/>
                    <a:pt x="8987" y="12657"/>
                  </a:cubicBezTo>
                  <a:cubicBezTo>
                    <a:pt x="9081" y="12657"/>
                    <a:pt x="9169" y="12613"/>
                    <a:pt x="9216" y="12543"/>
                  </a:cubicBezTo>
                  <a:cubicBezTo>
                    <a:pt x="9849" y="11640"/>
                    <a:pt x="12509" y="7587"/>
                    <a:pt x="12826" y="4500"/>
                  </a:cubicBezTo>
                  <a:cubicBezTo>
                    <a:pt x="13079" y="1982"/>
                    <a:pt x="11448" y="3"/>
                    <a:pt x="9469" y="3"/>
                  </a:cubicBezTo>
                  <a:cubicBezTo>
                    <a:pt x="9433" y="2"/>
                    <a:pt x="9397" y="1"/>
                    <a:pt x="93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9" name="Google Shape;1809;p46"/>
            <p:cNvGrpSpPr/>
            <p:nvPr/>
          </p:nvGrpSpPr>
          <p:grpSpPr>
            <a:xfrm>
              <a:off x="1415175" y="1984926"/>
              <a:ext cx="1593000" cy="1283824"/>
              <a:chOff x="1415175" y="2061126"/>
              <a:chExt cx="1593000" cy="1283824"/>
            </a:xfrm>
          </p:grpSpPr>
          <p:grpSp>
            <p:nvGrpSpPr>
              <p:cNvPr id="1810" name="Google Shape;1810;p46"/>
              <p:cNvGrpSpPr/>
              <p:nvPr/>
            </p:nvGrpSpPr>
            <p:grpSpPr>
              <a:xfrm>
                <a:off x="1415175" y="2389453"/>
                <a:ext cx="1593000" cy="955497"/>
                <a:chOff x="1243338" y="1318778"/>
                <a:chExt cx="1593000" cy="955497"/>
              </a:xfrm>
            </p:grpSpPr>
            <p:sp>
              <p:nvSpPr>
                <p:cNvPr id="1811" name="Google Shape;1811;p46"/>
                <p:cNvSpPr/>
                <p:nvPr/>
              </p:nvSpPr>
              <p:spPr>
                <a:xfrm>
                  <a:off x="1243338" y="1318778"/>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Main idea</a:t>
                  </a:r>
                  <a:endParaRPr sz="1800">
                    <a:solidFill>
                      <a:schemeClr val="dk1"/>
                    </a:solidFill>
                    <a:latin typeface="Candal"/>
                    <a:ea typeface="Candal"/>
                    <a:cs typeface="Candal"/>
                    <a:sym typeface="Candal"/>
                  </a:endParaRPr>
                </a:p>
              </p:txBody>
            </p:sp>
            <p:sp>
              <p:nvSpPr>
                <p:cNvPr id="1812" name="Google Shape;1812;p46"/>
                <p:cNvSpPr txBox="1"/>
                <p:nvPr/>
              </p:nvSpPr>
              <p:spPr>
                <a:xfrm>
                  <a:off x="1243338" y="1608875"/>
                  <a:ext cx="15930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Mars is actually a very cold place</a:t>
                  </a:r>
                  <a:endParaRPr>
                    <a:solidFill>
                      <a:schemeClr val="dk1"/>
                    </a:solidFill>
                    <a:latin typeface="Open Sans"/>
                    <a:ea typeface="Open Sans"/>
                    <a:cs typeface="Open Sans"/>
                    <a:sym typeface="Open Sans"/>
                  </a:endParaRPr>
                </a:p>
              </p:txBody>
            </p:sp>
          </p:grpSp>
          <p:sp>
            <p:nvSpPr>
              <p:cNvPr id="1813" name="Google Shape;1813;p46"/>
              <p:cNvSpPr/>
              <p:nvPr/>
            </p:nvSpPr>
            <p:spPr>
              <a:xfrm>
                <a:off x="1883625" y="2061126"/>
                <a:ext cx="656100" cy="32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01</a:t>
                </a:r>
                <a:endParaRPr sz="1800">
                  <a:solidFill>
                    <a:schemeClr val="dk1"/>
                  </a:solidFill>
                  <a:latin typeface="Candal"/>
                  <a:ea typeface="Candal"/>
                  <a:cs typeface="Candal"/>
                  <a:sym typeface="Candal"/>
                </a:endParaRPr>
              </a:p>
            </p:txBody>
          </p:sp>
        </p:grpSp>
        <p:sp>
          <p:nvSpPr>
            <p:cNvPr id="1814" name="Google Shape;1814;p46"/>
            <p:cNvSpPr/>
            <p:nvPr/>
          </p:nvSpPr>
          <p:spPr>
            <a:xfrm>
              <a:off x="1797043" y="3344940"/>
              <a:ext cx="676800" cy="6768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grpSp>
          <p:nvGrpSpPr>
            <p:cNvPr id="1815" name="Google Shape;1815;p46"/>
            <p:cNvGrpSpPr/>
            <p:nvPr/>
          </p:nvGrpSpPr>
          <p:grpSpPr>
            <a:xfrm>
              <a:off x="1965853" y="3513718"/>
              <a:ext cx="339200" cy="339271"/>
              <a:chOff x="5049725" y="2027900"/>
              <a:chExt cx="481750" cy="481850"/>
            </a:xfrm>
          </p:grpSpPr>
          <p:sp>
            <p:nvSpPr>
              <p:cNvPr id="1816" name="Google Shape;1816;p46"/>
              <p:cNvSpPr/>
              <p:nvPr/>
            </p:nvSpPr>
            <p:spPr>
              <a:xfrm>
                <a:off x="5191775" y="2394925"/>
                <a:ext cx="197625" cy="114825"/>
              </a:xfrm>
              <a:custGeom>
                <a:rect b="b" l="l" r="r" t="t"/>
                <a:pathLst>
                  <a:path extrusionOk="0" h="4593" w="7905">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17" name="Google Shape;1817;p46"/>
              <p:cNvSpPr/>
              <p:nvPr/>
            </p:nvSpPr>
            <p:spPr>
              <a:xfrm>
                <a:off x="5113625" y="2027900"/>
                <a:ext cx="347300" cy="338825"/>
              </a:xfrm>
              <a:custGeom>
                <a:rect b="b" l="l" r="r" t="t"/>
                <a:pathLst>
                  <a:path extrusionOk="0" h="13553" w="13892">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18" name="Google Shape;1818;p46"/>
              <p:cNvSpPr/>
              <p:nvPr/>
            </p:nvSpPr>
            <p:spPr>
              <a:xfrm>
                <a:off x="5049725" y="2197300"/>
                <a:ext cx="56400" cy="28275"/>
              </a:xfrm>
              <a:custGeom>
                <a:rect b="b" l="l" r="r" t="t"/>
                <a:pathLst>
                  <a:path extrusionOk="0" h="1131" w="2256">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19" name="Google Shape;1819;p46"/>
              <p:cNvSpPr/>
              <p:nvPr/>
            </p:nvSpPr>
            <p:spPr>
              <a:xfrm>
                <a:off x="5052575" y="2102800"/>
                <a:ext cx="50850" cy="48075"/>
              </a:xfrm>
              <a:custGeom>
                <a:rect b="b" l="l" r="r" t="t"/>
                <a:pathLst>
                  <a:path extrusionOk="0" h="1923" w="2034">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20" name="Google Shape;1820;p46"/>
              <p:cNvSpPr/>
              <p:nvPr/>
            </p:nvSpPr>
            <p:spPr>
              <a:xfrm>
                <a:off x="5052575" y="2272175"/>
                <a:ext cx="50700" cy="47900"/>
              </a:xfrm>
              <a:custGeom>
                <a:rect b="b" l="l" r="r" t="t"/>
                <a:pathLst>
                  <a:path extrusionOk="0" h="1916" w="2028">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21" name="Google Shape;1821;p46"/>
              <p:cNvSpPr/>
              <p:nvPr/>
            </p:nvSpPr>
            <p:spPr>
              <a:xfrm>
                <a:off x="5475050" y="2197300"/>
                <a:ext cx="56425" cy="28275"/>
              </a:xfrm>
              <a:custGeom>
                <a:rect b="b" l="l" r="r" t="t"/>
                <a:pathLst>
                  <a:path extrusionOk="0" h="1131" w="2257">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22" name="Google Shape;1822;p46"/>
              <p:cNvSpPr/>
              <p:nvPr/>
            </p:nvSpPr>
            <p:spPr>
              <a:xfrm>
                <a:off x="5477925" y="2102800"/>
                <a:ext cx="50675" cy="47900"/>
              </a:xfrm>
              <a:custGeom>
                <a:rect b="b" l="l" r="r" t="t"/>
                <a:pathLst>
                  <a:path extrusionOk="0" h="1916" w="2027">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23" name="Google Shape;1823;p46"/>
              <p:cNvSpPr/>
              <p:nvPr/>
            </p:nvSpPr>
            <p:spPr>
              <a:xfrm>
                <a:off x="5477775" y="2272000"/>
                <a:ext cx="50825" cy="48075"/>
              </a:xfrm>
              <a:custGeom>
                <a:rect b="b" l="l" r="r" t="t"/>
                <a:pathLst>
                  <a:path extrusionOk="0" h="1923" w="2033">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nvGrpSpPr>
          <p:cNvPr id="1824" name="Google Shape;1824;p46"/>
          <p:cNvGrpSpPr/>
          <p:nvPr/>
        </p:nvGrpSpPr>
        <p:grpSpPr>
          <a:xfrm>
            <a:off x="2943661" y="1235407"/>
            <a:ext cx="3229711" cy="3369734"/>
            <a:chOff x="2943661" y="1235407"/>
            <a:chExt cx="3229711" cy="3369734"/>
          </a:xfrm>
        </p:grpSpPr>
        <p:grpSp>
          <p:nvGrpSpPr>
            <p:cNvPr id="1825" name="Google Shape;1825;p46"/>
            <p:cNvGrpSpPr/>
            <p:nvPr/>
          </p:nvGrpSpPr>
          <p:grpSpPr>
            <a:xfrm rot="-6852">
              <a:off x="2947021" y="1238616"/>
              <a:ext cx="3222991" cy="3363317"/>
              <a:chOff x="201432" y="1864627"/>
              <a:chExt cx="2792881" cy="3363310"/>
            </a:xfrm>
          </p:grpSpPr>
          <p:sp>
            <p:nvSpPr>
              <p:cNvPr id="1826" name="Google Shape;1826;p46"/>
              <p:cNvSpPr/>
              <p:nvPr/>
            </p:nvSpPr>
            <p:spPr>
              <a:xfrm rot="885625">
                <a:off x="501629" y="2383445"/>
                <a:ext cx="2192423" cy="2608239"/>
              </a:xfrm>
              <a:custGeom>
                <a:rect b="b" l="l" r="r" t="t"/>
                <a:pathLst>
                  <a:path extrusionOk="0" h="64112" w="53891">
                    <a:moveTo>
                      <a:pt x="40078" y="0"/>
                    </a:moveTo>
                    <a:lnTo>
                      <a:pt x="1" y="10060"/>
                    </a:lnTo>
                    <a:cubicBezTo>
                      <a:pt x="195" y="10739"/>
                      <a:pt x="389" y="11451"/>
                      <a:pt x="583" y="12130"/>
                    </a:cubicBezTo>
                    <a:cubicBezTo>
                      <a:pt x="613" y="12312"/>
                      <a:pt x="672" y="12522"/>
                      <a:pt x="891" y="12522"/>
                    </a:cubicBezTo>
                    <a:cubicBezTo>
                      <a:pt x="906" y="12522"/>
                      <a:pt x="922" y="12521"/>
                      <a:pt x="939" y="12519"/>
                    </a:cubicBezTo>
                    <a:cubicBezTo>
                      <a:pt x="1359" y="12422"/>
                      <a:pt x="1780" y="12357"/>
                      <a:pt x="2200" y="12292"/>
                    </a:cubicBezTo>
                    <a:cubicBezTo>
                      <a:pt x="2459" y="12260"/>
                      <a:pt x="2524" y="12130"/>
                      <a:pt x="2524" y="11872"/>
                    </a:cubicBezTo>
                    <a:cubicBezTo>
                      <a:pt x="2471" y="10709"/>
                      <a:pt x="3173" y="9979"/>
                      <a:pt x="4137" y="9979"/>
                    </a:cubicBezTo>
                    <a:cubicBezTo>
                      <a:pt x="4354" y="9979"/>
                      <a:pt x="4583" y="10015"/>
                      <a:pt x="4821" y="10093"/>
                    </a:cubicBezTo>
                    <a:cubicBezTo>
                      <a:pt x="5500" y="10287"/>
                      <a:pt x="5920" y="10901"/>
                      <a:pt x="5953" y="11580"/>
                    </a:cubicBezTo>
                    <a:cubicBezTo>
                      <a:pt x="5985" y="12227"/>
                      <a:pt x="5662" y="12874"/>
                      <a:pt x="5079" y="13198"/>
                    </a:cubicBezTo>
                    <a:cubicBezTo>
                      <a:pt x="4806" y="13380"/>
                      <a:pt x="4496" y="13470"/>
                      <a:pt x="4188" y="13470"/>
                    </a:cubicBezTo>
                    <a:cubicBezTo>
                      <a:pt x="3841" y="13470"/>
                      <a:pt x="3495" y="13356"/>
                      <a:pt x="3203" y="13133"/>
                    </a:cubicBezTo>
                    <a:cubicBezTo>
                      <a:pt x="3013" y="12943"/>
                      <a:pt x="2776" y="12867"/>
                      <a:pt x="2533" y="12867"/>
                    </a:cubicBezTo>
                    <a:cubicBezTo>
                      <a:pt x="2487" y="12867"/>
                      <a:pt x="2441" y="12869"/>
                      <a:pt x="2395" y="12874"/>
                    </a:cubicBezTo>
                    <a:cubicBezTo>
                      <a:pt x="2071" y="12939"/>
                      <a:pt x="1715" y="13004"/>
                      <a:pt x="1392" y="13036"/>
                    </a:cubicBezTo>
                    <a:cubicBezTo>
                      <a:pt x="1068" y="13068"/>
                      <a:pt x="874" y="13198"/>
                      <a:pt x="971" y="13618"/>
                    </a:cubicBezTo>
                    <a:cubicBezTo>
                      <a:pt x="1424" y="15333"/>
                      <a:pt x="1845" y="17079"/>
                      <a:pt x="2233" y="18794"/>
                    </a:cubicBezTo>
                    <a:cubicBezTo>
                      <a:pt x="2305" y="19059"/>
                      <a:pt x="2396" y="19199"/>
                      <a:pt x="2585" y="19199"/>
                    </a:cubicBezTo>
                    <a:cubicBezTo>
                      <a:pt x="2649" y="19199"/>
                      <a:pt x="2725" y="19182"/>
                      <a:pt x="2815" y="19150"/>
                    </a:cubicBezTo>
                    <a:cubicBezTo>
                      <a:pt x="3171" y="19053"/>
                      <a:pt x="3527" y="18955"/>
                      <a:pt x="3882" y="18955"/>
                    </a:cubicBezTo>
                    <a:cubicBezTo>
                      <a:pt x="4206" y="18923"/>
                      <a:pt x="4335" y="18761"/>
                      <a:pt x="4368" y="18438"/>
                    </a:cubicBezTo>
                    <a:cubicBezTo>
                      <a:pt x="4465" y="17597"/>
                      <a:pt x="4918" y="17176"/>
                      <a:pt x="5856" y="17047"/>
                    </a:cubicBezTo>
                    <a:cubicBezTo>
                      <a:pt x="5884" y="17046"/>
                      <a:pt x="5912" y="17045"/>
                      <a:pt x="5940" y="17045"/>
                    </a:cubicBezTo>
                    <a:cubicBezTo>
                      <a:pt x="6520" y="17045"/>
                      <a:pt x="7035" y="17363"/>
                      <a:pt x="7344" y="17888"/>
                    </a:cubicBezTo>
                    <a:cubicBezTo>
                      <a:pt x="7635" y="18535"/>
                      <a:pt x="7473" y="19311"/>
                      <a:pt x="6923" y="19797"/>
                    </a:cubicBezTo>
                    <a:cubicBezTo>
                      <a:pt x="6653" y="20012"/>
                      <a:pt x="6223" y="20148"/>
                      <a:pt x="5816" y="20148"/>
                    </a:cubicBezTo>
                    <a:cubicBezTo>
                      <a:pt x="5492" y="20148"/>
                      <a:pt x="5183" y="20062"/>
                      <a:pt x="4982" y="19861"/>
                    </a:cubicBezTo>
                    <a:cubicBezTo>
                      <a:pt x="4728" y="19588"/>
                      <a:pt x="4462" y="19479"/>
                      <a:pt x="4177" y="19479"/>
                    </a:cubicBezTo>
                    <a:cubicBezTo>
                      <a:pt x="3991" y="19479"/>
                      <a:pt x="3796" y="19526"/>
                      <a:pt x="3591" y="19602"/>
                    </a:cubicBezTo>
                    <a:cubicBezTo>
                      <a:pt x="3333" y="19667"/>
                      <a:pt x="3074" y="19732"/>
                      <a:pt x="2815" y="19732"/>
                    </a:cubicBezTo>
                    <a:cubicBezTo>
                      <a:pt x="2589" y="19732"/>
                      <a:pt x="2524" y="19797"/>
                      <a:pt x="2556" y="20023"/>
                    </a:cubicBezTo>
                    <a:cubicBezTo>
                      <a:pt x="3009" y="21867"/>
                      <a:pt x="3430" y="23678"/>
                      <a:pt x="3850" y="25522"/>
                    </a:cubicBezTo>
                    <a:cubicBezTo>
                      <a:pt x="3877" y="25682"/>
                      <a:pt x="3947" y="25797"/>
                      <a:pt x="4097" y="25797"/>
                    </a:cubicBezTo>
                    <a:cubicBezTo>
                      <a:pt x="4130" y="25797"/>
                      <a:pt x="4166" y="25792"/>
                      <a:pt x="4206" y="25781"/>
                    </a:cubicBezTo>
                    <a:cubicBezTo>
                      <a:pt x="4723" y="25684"/>
                      <a:pt x="5241" y="25587"/>
                      <a:pt x="5759" y="25489"/>
                    </a:cubicBezTo>
                    <a:cubicBezTo>
                      <a:pt x="5920" y="25457"/>
                      <a:pt x="6050" y="25328"/>
                      <a:pt x="6082" y="25166"/>
                    </a:cubicBezTo>
                    <a:cubicBezTo>
                      <a:pt x="6274" y="24326"/>
                      <a:pt x="6804" y="23860"/>
                      <a:pt x="7514" y="23860"/>
                    </a:cubicBezTo>
                    <a:cubicBezTo>
                      <a:pt x="7761" y="23860"/>
                      <a:pt x="8030" y="23917"/>
                      <a:pt x="8314" y="24034"/>
                    </a:cubicBezTo>
                    <a:cubicBezTo>
                      <a:pt x="8896" y="24196"/>
                      <a:pt x="9317" y="24713"/>
                      <a:pt x="9349" y="25328"/>
                    </a:cubicBezTo>
                    <a:cubicBezTo>
                      <a:pt x="9446" y="26007"/>
                      <a:pt x="9123" y="26686"/>
                      <a:pt x="8508" y="26977"/>
                    </a:cubicBezTo>
                    <a:cubicBezTo>
                      <a:pt x="8222" y="27136"/>
                      <a:pt x="7890" y="27240"/>
                      <a:pt x="7580" y="27240"/>
                    </a:cubicBezTo>
                    <a:cubicBezTo>
                      <a:pt x="7257" y="27240"/>
                      <a:pt x="6959" y="27128"/>
                      <a:pt x="6761" y="26848"/>
                    </a:cubicBezTo>
                    <a:cubicBezTo>
                      <a:pt x="6393" y="26296"/>
                      <a:pt x="6000" y="26106"/>
                      <a:pt x="5556" y="26106"/>
                    </a:cubicBezTo>
                    <a:cubicBezTo>
                      <a:pt x="5297" y="26106"/>
                      <a:pt x="5021" y="26171"/>
                      <a:pt x="4723" y="26266"/>
                    </a:cubicBezTo>
                    <a:lnTo>
                      <a:pt x="4626" y="26266"/>
                    </a:lnTo>
                    <a:cubicBezTo>
                      <a:pt x="4174" y="26266"/>
                      <a:pt x="4012" y="26428"/>
                      <a:pt x="4141" y="26880"/>
                    </a:cubicBezTo>
                    <a:cubicBezTo>
                      <a:pt x="4594" y="28595"/>
                      <a:pt x="5015" y="30309"/>
                      <a:pt x="5435" y="31991"/>
                    </a:cubicBezTo>
                    <a:cubicBezTo>
                      <a:pt x="5503" y="32287"/>
                      <a:pt x="5604" y="32407"/>
                      <a:pt x="5792" y="32407"/>
                    </a:cubicBezTo>
                    <a:cubicBezTo>
                      <a:pt x="5872" y="32407"/>
                      <a:pt x="5967" y="32385"/>
                      <a:pt x="6082" y="32347"/>
                    </a:cubicBezTo>
                    <a:cubicBezTo>
                      <a:pt x="6470" y="32218"/>
                      <a:pt x="6858" y="32121"/>
                      <a:pt x="7279" y="32056"/>
                    </a:cubicBezTo>
                    <a:cubicBezTo>
                      <a:pt x="7635" y="32023"/>
                      <a:pt x="7926" y="31765"/>
                      <a:pt x="7990" y="31409"/>
                    </a:cubicBezTo>
                    <a:cubicBezTo>
                      <a:pt x="8150" y="30823"/>
                      <a:pt x="8859" y="30412"/>
                      <a:pt x="9520" y="30412"/>
                    </a:cubicBezTo>
                    <a:cubicBezTo>
                      <a:pt x="9661" y="30412"/>
                      <a:pt x="9800" y="30431"/>
                      <a:pt x="9931" y="30471"/>
                    </a:cubicBezTo>
                    <a:cubicBezTo>
                      <a:pt x="10708" y="30730"/>
                      <a:pt x="11160" y="31538"/>
                      <a:pt x="10999" y="32347"/>
                    </a:cubicBezTo>
                    <a:cubicBezTo>
                      <a:pt x="10869" y="32962"/>
                      <a:pt x="10384" y="33447"/>
                      <a:pt x="9770" y="33544"/>
                    </a:cubicBezTo>
                    <a:cubicBezTo>
                      <a:pt x="9684" y="33557"/>
                      <a:pt x="9599" y="33564"/>
                      <a:pt x="9514" y="33564"/>
                    </a:cubicBezTo>
                    <a:cubicBezTo>
                      <a:pt x="8989" y="33564"/>
                      <a:pt x="8491" y="33310"/>
                      <a:pt x="8185" y="32864"/>
                    </a:cubicBezTo>
                    <a:cubicBezTo>
                      <a:pt x="8077" y="32702"/>
                      <a:pt x="7968" y="32518"/>
                      <a:pt x="7747" y="32518"/>
                    </a:cubicBezTo>
                    <a:cubicBezTo>
                      <a:pt x="7704" y="32518"/>
                      <a:pt x="7656" y="32525"/>
                      <a:pt x="7602" y="32541"/>
                    </a:cubicBezTo>
                    <a:cubicBezTo>
                      <a:pt x="7085" y="32670"/>
                      <a:pt x="6600" y="32800"/>
                      <a:pt x="6082" y="32897"/>
                    </a:cubicBezTo>
                    <a:cubicBezTo>
                      <a:pt x="5791" y="32962"/>
                      <a:pt x="5726" y="33091"/>
                      <a:pt x="5791" y="33382"/>
                    </a:cubicBezTo>
                    <a:cubicBezTo>
                      <a:pt x="6050" y="34320"/>
                      <a:pt x="6276" y="35290"/>
                      <a:pt x="6503" y="36229"/>
                    </a:cubicBezTo>
                    <a:lnTo>
                      <a:pt x="6470" y="36229"/>
                    </a:lnTo>
                    <a:cubicBezTo>
                      <a:pt x="6697" y="37167"/>
                      <a:pt x="6988" y="38105"/>
                      <a:pt x="7149" y="39075"/>
                    </a:cubicBezTo>
                    <a:cubicBezTo>
                      <a:pt x="7176" y="39340"/>
                      <a:pt x="7398" y="39562"/>
                      <a:pt x="7656" y="39562"/>
                    </a:cubicBezTo>
                    <a:cubicBezTo>
                      <a:pt x="7712" y="39562"/>
                      <a:pt x="7770" y="39551"/>
                      <a:pt x="7829" y="39528"/>
                    </a:cubicBezTo>
                    <a:cubicBezTo>
                      <a:pt x="8249" y="39463"/>
                      <a:pt x="8670" y="39334"/>
                      <a:pt x="9090" y="39269"/>
                    </a:cubicBezTo>
                    <a:cubicBezTo>
                      <a:pt x="9414" y="39237"/>
                      <a:pt x="9640" y="38978"/>
                      <a:pt x="9673" y="38687"/>
                    </a:cubicBezTo>
                    <a:cubicBezTo>
                      <a:pt x="9779" y="37757"/>
                      <a:pt x="10490" y="37315"/>
                      <a:pt x="11204" y="37315"/>
                    </a:cubicBezTo>
                    <a:cubicBezTo>
                      <a:pt x="12006" y="37315"/>
                      <a:pt x="12812" y="37870"/>
                      <a:pt x="12778" y="38913"/>
                    </a:cubicBezTo>
                    <a:cubicBezTo>
                      <a:pt x="12745" y="39657"/>
                      <a:pt x="12293" y="40304"/>
                      <a:pt x="11646" y="40595"/>
                    </a:cubicBezTo>
                    <a:cubicBezTo>
                      <a:pt x="11513" y="40630"/>
                      <a:pt x="11377" y="40647"/>
                      <a:pt x="11242" y="40647"/>
                    </a:cubicBezTo>
                    <a:cubicBezTo>
                      <a:pt x="10751" y="40647"/>
                      <a:pt x="10268" y="40426"/>
                      <a:pt x="9964" y="40045"/>
                    </a:cubicBezTo>
                    <a:cubicBezTo>
                      <a:pt x="9868" y="39878"/>
                      <a:pt x="9702" y="39782"/>
                      <a:pt x="9530" y="39782"/>
                    </a:cubicBezTo>
                    <a:cubicBezTo>
                      <a:pt x="9470" y="39782"/>
                      <a:pt x="9408" y="39794"/>
                      <a:pt x="9349" y="39819"/>
                    </a:cubicBezTo>
                    <a:cubicBezTo>
                      <a:pt x="8927" y="39960"/>
                      <a:pt x="8479" y="40052"/>
                      <a:pt x="8008" y="40052"/>
                    </a:cubicBezTo>
                    <a:cubicBezTo>
                      <a:pt x="7938" y="40052"/>
                      <a:pt x="7867" y="40050"/>
                      <a:pt x="7796" y="40045"/>
                    </a:cubicBezTo>
                    <a:cubicBezTo>
                      <a:pt x="7775" y="40043"/>
                      <a:pt x="7754" y="40041"/>
                      <a:pt x="7734" y="40041"/>
                    </a:cubicBezTo>
                    <a:cubicBezTo>
                      <a:pt x="7523" y="40041"/>
                      <a:pt x="7449" y="40199"/>
                      <a:pt x="7538" y="40466"/>
                    </a:cubicBezTo>
                    <a:cubicBezTo>
                      <a:pt x="7990" y="42342"/>
                      <a:pt x="8476" y="44218"/>
                      <a:pt x="8929" y="46094"/>
                    </a:cubicBezTo>
                    <a:cubicBezTo>
                      <a:pt x="8998" y="46303"/>
                      <a:pt x="9084" y="46395"/>
                      <a:pt x="9234" y="46395"/>
                    </a:cubicBezTo>
                    <a:cubicBezTo>
                      <a:pt x="9294" y="46395"/>
                      <a:pt x="9363" y="46381"/>
                      <a:pt x="9446" y="46353"/>
                    </a:cubicBezTo>
                    <a:cubicBezTo>
                      <a:pt x="9931" y="46224"/>
                      <a:pt x="10449" y="46094"/>
                      <a:pt x="10966" y="45965"/>
                    </a:cubicBezTo>
                    <a:cubicBezTo>
                      <a:pt x="11193" y="45965"/>
                      <a:pt x="11387" y="45738"/>
                      <a:pt x="11419" y="45512"/>
                    </a:cubicBezTo>
                    <a:cubicBezTo>
                      <a:pt x="11581" y="44736"/>
                      <a:pt x="12260" y="44186"/>
                      <a:pt x="13069" y="44153"/>
                    </a:cubicBezTo>
                    <a:cubicBezTo>
                      <a:pt x="13748" y="44186"/>
                      <a:pt x="14363" y="44639"/>
                      <a:pt x="14557" y="45318"/>
                    </a:cubicBezTo>
                    <a:cubicBezTo>
                      <a:pt x="14719" y="45932"/>
                      <a:pt x="14557" y="46612"/>
                      <a:pt x="14072" y="47065"/>
                    </a:cubicBezTo>
                    <a:cubicBezTo>
                      <a:pt x="13758" y="47308"/>
                      <a:pt x="13388" y="47430"/>
                      <a:pt x="13018" y="47430"/>
                    </a:cubicBezTo>
                    <a:cubicBezTo>
                      <a:pt x="12700" y="47430"/>
                      <a:pt x="12382" y="47341"/>
                      <a:pt x="12099" y="47162"/>
                    </a:cubicBezTo>
                    <a:cubicBezTo>
                      <a:pt x="11581" y="46968"/>
                      <a:pt x="11031" y="46806"/>
                      <a:pt x="10481" y="46741"/>
                    </a:cubicBezTo>
                    <a:lnTo>
                      <a:pt x="10352" y="46741"/>
                    </a:lnTo>
                    <a:cubicBezTo>
                      <a:pt x="9252" y="46773"/>
                      <a:pt x="9155" y="46935"/>
                      <a:pt x="9414" y="47970"/>
                    </a:cubicBezTo>
                    <a:cubicBezTo>
                      <a:pt x="9446" y="48100"/>
                      <a:pt x="9478" y="48261"/>
                      <a:pt x="9511" y="48391"/>
                    </a:cubicBezTo>
                    <a:cubicBezTo>
                      <a:pt x="9834" y="49749"/>
                      <a:pt x="10125" y="51108"/>
                      <a:pt x="10449" y="52466"/>
                    </a:cubicBezTo>
                    <a:cubicBezTo>
                      <a:pt x="10509" y="52678"/>
                      <a:pt x="10513" y="52890"/>
                      <a:pt x="10805" y="52890"/>
                    </a:cubicBezTo>
                    <a:cubicBezTo>
                      <a:pt x="10825" y="52890"/>
                      <a:pt x="10846" y="52889"/>
                      <a:pt x="10869" y="52887"/>
                    </a:cubicBezTo>
                    <a:cubicBezTo>
                      <a:pt x="11484" y="52822"/>
                      <a:pt x="12099" y="52693"/>
                      <a:pt x="12681" y="52531"/>
                    </a:cubicBezTo>
                    <a:cubicBezTo>
                      <a:pt x="12907" y="52466"/>
                      <a:pt x="12972" y="52337"/>
                      <a:pt x="13004" y="52143"/>
                    </a:cubicBezTo>
                    <a:cubicBezTo>
                      <a:pt x="13069" y="51431"/>
                      <a:pt x="13651" y="50849"/>
                      <a:pt x="14363" y="50784"/>
                    </a:cubicBezTo>
                    <a:cubicBezTo>
                      <a:pt x="14420" y="50778"/>
                      <a:pt x="14477" y="50775"/>
                      <a:pt x="14533" y="50775"/>
                    </a:cubicBezTo>
                    <a:cubicBezTo>
                      <a:pt x="15084" y="50775"/>
                      <a:pt x="15593" y="51056"/>
                      <a:pt x="15915" y="51496"/>
                    </a:cubicBezTo>
                    <a:cubicBezTo>
                      <a:pt x="16336" y="52111"/>
                      <a:pt x="16368" y="52952"/>
                      <a:pt x="15948" y="53566"/>
                    </a:cubicBezTo>
                    <a:cubicBezTo>
                      <a:pt x="15627" y="54031"/>
                      <a:pt x="15123" y="54266"/>
                      <a:pt x="14622" y="54266"/>
                    </a:cubicBezTo>
                    <a:cubicBezTo>
                      <a:pt x="14113" y="54266"/>
                      <a:pt x="13605" y="54023"/>
                      <a:pt x="13295" y="53534"/>
                    </a:cubicBezTo>
                    <a:cubicBezTo>
                      <a:pt x="13188" y="53373"/>
                      <a:pt x="13125" y="53146"/>
                      <a:pt x="12923" y="53146"/>
                    </a:cubicBezTo>
                    <a:cubicBezTo>
                      <a:pt x="12881" y="53146"/>
                      <a:pt x="12833" y="53156"/>
                      <a:pt x="12778" y="53178"/>
                    </a:cubicBezTo>
                    <a:cubicBezTo>
                      <a:pt x="12320" y="53313"/>
                      <a:pt x="11839" y="53380"/>
                      <a:pt x="11373" y="53380"/>
                    </a:cubicBezTo>
                    <a:cubicBezTo>
                      <a:pt x="11280" y="53380"/>
                      <a:pt x="11187" y="53378"/>
                      <a:pt x="11096" y="53372"/>
                    </a:cubicBezTo>
                    <a:cubicBezTo>
                      <a:pt x="10643" y="53372"/>
                      <a:pt x="10675" y="53534"/>
                      <a:pt x="10772" y="53825"/>
                    </a:cubicBezTo>
                    <a:cubicBezTo>
                      <a:pt x="11193" y="55378"/>
                      <a:pt x="11549" y="56930"/>
                      <a:pt x="11937" y="58483"/>
                    </a:cubicBezTo>
                    <a:cubicBezTo>
                      <a:pt x="12066" y="58806"/>
                      <a:pt x="12034" y="59195"/>
                      <a:pt x="12228" y="59389"/>
                    </a:cubicBezTo>
                    <a:cubicBezTo>
                      <a:pt x="12301" y="59462"/>
                      <a:pt x="12379" y="59488"/>
                      <a:pt x="12461" y="59488"/>
                    </a:cubicBezTo>
                    <a:cubicBezTo>
                      <a:pt x="12669" y="59488"/>
                      <a:pt x="12901" y="59315"/>
                      <a:pt x="13134" y="59292"/>
                    </a:cubicBezTo>
                    <a:cubicBezTo>
                      <a:pt x="13295" y="59292"/>
                      <a:pt x="13489" y="59259"/>
                      <a:pt x="13651" y="59259"/>
                    </a:cubicBezTo>
                    <a:cubicBezTo>
                      <a:pt x="13691" y="59266"/>
                      <a:pt x="13731" y="59269"/>
                      <a:pt x="13770" y="59269"/>
                    </a:cubicBezTo>
                    <a:cubicBezTo>
                      <a:pt x="14110" y="59269"/>
                      <a:pt x="14402" y="59025"/>
                      <a:pt x="14460" y="58677"/>
                    </a:cubicBezTo>
                    <a:cubicBezTo>
                      <a:pt x="14622" y="58386"/>
                      <a:pt x="14880" y="58127"/>
                      <a:pt x="15204" y="58030"/>
                    </a:cubicBezTo>
                    <a:cubicBezTo>
                      <a:pt x="15477" y="57855"/>
                      <a:pt x="15777" y="57772"/>
                      <a:pt x="16071" y="57772"/>
                    </a:cubicBezTo>
                    <a:cubicBezTo>
                      <a:pt x="16646" y="57772"/>
                      <a:pt x="17201" y="58088"/>
                      <a:pt x="17500" y="58645"/>
                    </a:cubicBezTo>
                    <a:cubicBezTo>
                      <a:pt x="17889" y="59421"/>
                      <a:pt x="17597" y="60359"/>
                      <a:pt x="16886" y="60844"/>
                    </a:cubicBezTo>
                    <a:cubicBezTo>
                      <a:pt x="16556" y="61047"/>
                      <a:pt x="16171" y="61151"/>
                      <a:pt x="15806" y="61151"/>
                    </a:cubicBezTo>
                    <a:cubicBezTo>
                      <a:pt x="15240" y="61151"/>
                      <a:pt x="14721" y="60902"/>
                      <a:pt x="14525" y="60391"/>
                    </a:cubicBezTo>
                    <a:cubicBezTo>
                      <a:pt x="14356" y="59961"/>
                      <a:pt x="14133" y="59855"/>
                      <a:pt x="13882" y="59855"/>
                    </a:cubicBezTo>
                    <a:cubicBezTo>
                      <a:pt x="13698" y="59855"/>
                      <a:pt x="13500" y="59911"/>
                      <a:pt x="13295" y="59939"/>
                    </a:cubicBezTo>
                    <a:cubicBezTo>
                      <a:pt x="13134" y="59939"/>
                      <a:pt x="12972" y="60036"/>
                      <a:pt x="12810" y="60036"/>
                    </a:cubicBezTo>
                    <a:cubicBezTo>
                      <a:pt x="12454" y="60068"/>
                      <a:pt x="12422" y="60262"/>
                      <a:pt x="12519" y="60585"/>
                    </a:cubicBezTo>
                    <a:cubicBezTo>
                      <a:pt x="12810" y="61750"/>
                      <a:pt x="13101" y="62947"/>
                      <a:pt x="13360" y="64111"/>
                    </a:cubicBezTo>
                    <a:lnTo>
                      <a:pt x="53890" y="53954"/>
                    </a:lnTo>
                    <a:cubicBezTo>
                      <a:pt x="53567" y="52564"/>
                      <a:pt x="53179" y="51205"/>
                      <a:pt x="52823" y="49814"/>
                    </a:cubicBezTo>
                    <a:cubicBezTo>
                      <a:pt x="50332" y="40272"/>
                      <a:pt x="48036" y="30665"/>
                      <a:pt x="45480" y="21155"/>
                    </a:cubicBezTo>
                    <a:cubicBezTo>
                      <a:pt x="44154" y="16335"/>
                      <a:pt x="42957" y="11483"/>
                      <a:pt x="41728" y="6664"/>
                    </a:cubicBezTo>
                    <a:cubicBezTo>
                      <a:pt x="41696" y="6534"/>
                      <a:pt x="41663" y="6405"/>
                      <a:pt x="41631" y="6276"/>
                    </a:cubicBezTo>
                    <a:cubicBezTo>
                      <a:pt x="41113" y="4238"/>
                      <a:pt x="40564" y="2168"/>
                      <a:pt x="40111" y="97"/>
                    </a:cubicBezTo>
                    <a:lnTo>
                      <a:pt x="400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6"/>
              <p:cNvSpPr/>
              <p:nvPr/>
            </p:nvSpPr>
            <p:spPr>
              <a:xfrm rot="900022">
                <a:off x="501626" y="2103923"/>
                <a:ext cx="2192493" cy="2608322"/>
              </a:xfrm>
              <a:custGeom>
                <a:rect b="b" l="l" r="r" t="t"/>
                <a:pathLst>
                  <a:path extrusionOk="0" h="64112" w="53891">
                    <a:moveTo>
                      <a:pt x="40078" y="0"/>
                    </a:moveTo>
                    <a:lnTo>
                      <a:pt x="1" y="10060"/>
                    </a:lnTo>
                    <a:cubicBezTo>
                      <a:pt x="195" y="10739"/>
                      <a:pt x="389" y="11451"/>
                      <a:pt x="583" y="12130"/>
                    </a:cubicBezTo>
                    <a:cubicBezTo>
                      <a:pt x="613" y="12312"/>
                      <a:pt x="672" y="12522"/>
                      <a:pt x="891" y="12522"/>
                    </a:cubicBezTo>
                    <a:cubicBezTo>
                      <a:pt x="906" y="12522"/>
                      <a:pt x="922" y="12521"/>
                      <a:pt x="939" y="12519"/>
                    </a:cubicBezTo>
                    <a:cubicBezTo>
                      <a:pt x="1359" y="12422"/>
                      <a:pt x="1780" y="12357"/>
                      <a:pt x="2200" y="12292"/>
                    </a:cubicBezTo>
                    <a:cubicBezTo>
                      <a:pt x="2459" y="12260"/>
                      <a:pt x="2524" y="12130"/>
                      <a:pt x="2524" y="11872"/>
                    </a:cubicBezTo>
                    <a:cubicBezTo>
                      <a:pt x="2471" y="10709"/>
                      <a:pt x="3173" y="9979"/>
                      <a:pt x="4137" y="9979"/>
                    </a:cubicBezTo>
                    <a:cubicBezTo>
                      <a:pt x="4354" y="9979"/>
                      <a:pt x="4583" y="10015"/>
                      <a:pt x="4821" y="10093"/>
                    </a:cubicBezTo>
                    <a:cubicBezTo>
                      <a:pt x="5500" y="10287"/>
                      <a:pt x="5920" y="10901"/>
                      <a:pt x="5953" y="11580"/>
                    </a:cubicBezTo>
                    <a:cubicBezTo>
                      <a:pt x="5985" y="12227"/>
                      <a:pt x="5662" y="12874"/>
                      <a:pt x="5079" y="13198"/>
                    </a:cubicBezTo>
                    <a:cubicBezTo>
                      <a:pt x="4806" y="13380"/>
                      <a:pt x="4496" y="13470"/>
                      <a:pt x="4188" y="13470"/>
                    </a:cubicBezTo>
                    <a:cubicBezTo>
                      <a:pt x="3841" y="13470"/>
                      <a:pt x="3495" y="13356"/>
                      <a:pt x="3203" y="13133"/>
                    </a:cubicBezTo>
                    <a:cubicBezTo>
                      <a:pt x="3013" y="12943"/>
                      <a:pt x="2776" y="12867"/>
                      <a:pt x="2533" y="12867"/>
                    </a:cubicBezTo>
                    <a:cubicBezTo>
                      <a:pt x="2487" y="12867"/>
                      <a:pt x="2441" y="12869"/>
                      <a:pt x="2395" y="12874"/>
                    </a:cubicBezTo>
                    <a:cubicBezTo>
                      <a:pt x="2071" y="12939"/>
                      <a:pt x="1715" y="13004"/>
                      <a:pt x="1392" y="13036"/>
                    </a:cubicBezTo>
                    <a:cubicBezTo>
                      <a:pt x="1068" y="13068"/>
                      <a:pt x="874" y="13198"/>
                      <a:pt x="971" y="13618"/>
                    </a:cubicBezTo>
                    <a:cubicBezTo>
                      <a:pt x="1424" y="15333"/>
                      <a:pt x="1845" y="17079"/>
                      <a:pt x="2233" y="18794"/>
                    </a:cubicBezTo>
                    <a:cubicBezTo>
                      <a:pt x="2305" y="19059"/>
                      <a:pt x="2396" y="19199"/>
                      <a:pt x="2585" y="19199"/>
                    </a:cubicBezTo>
                    <a:cubicBezTo>
                      <a:pt x="2649" y="19199"/>
                      <a:pt x="2725" y="19182"/>
                      <a:pt x="2815" y="19150"/>
                    </a:cubicBezTo>
                    <a:cubicBezTo>
                      <a:pt x="3171" y="19053"/>
                      <a:pt x="3527" y="18955"/>
                      <a:pt x="3882" y="18955"/>
                    </a:cubicBezTo>
                    <a:cubicBezTo>
                      <a:pt x="4206" y="18923"/>
                      <a:pt x="4335" y="18761"/>
                      <a:pt x="4368" y="18438"/>
                    </a:cubicBezTo>
                    <a:cubicBezTo>
                      <a:pt x="4465" y="17597"/>
                      <a:pt x="4918" y="17176"/>
                      <a:pt x="5856" y="17047"/>
                    </a:cubicBezTo>
                    <a:cubicBezTo>
                      <a:pt x="5884" y="17046"/>
                      <a:pt x="5912" y="17045"/>
                      <a:pt x="5940" y="17045"/>
                    </a:cubicBezTo>
                    <a:cubicBezTo>
                      <a:pt x="6520" y="17045"/>
                      <a:pt x="7035" y="17363"/>
                      <a:pt x="7344" y="17888"/>
                    </a:cubicBezTo>
                    <a:cubicBezTo>
                      <a:pt x="7635" y="18535"/>
                      <a:pt x="7473" y="19311"/>
                      <a:pt x="6923" y="19797"/>
                    </a:cubicBezTo>
                    <a:cubicBezTo>
                      <a:pt x="6653" y="20012"/>
                      <a:pt x="6223" y="20148"/>
                      <a:pt x="5816" y="20148"/>
                    </a:cubicBezTo>
                    <a:cubicBezTo>
                      <a:pt x="5492" y="20148"/>
                      <a:pt x="5183" y="20062"/>
                      <a:pt x="4982" y="19861"/>
                    </a:cubicBezTo>
                    <a:cubicBezTo>
                      <a:pt x="4728" y="19588"/>
                      <a:pt x="4462" y="19479"/>
                      <a:pt x="4177" y="19479"/>
                    </a:cubicBezTo>
                    <a:cubicBezTo>
                      <a:pt x="3991" y="19479"/>
                      <a:pt x="3796" y="19526"/>
                      <a:pt x="3591" y="19602"/>
                    </a:cubicBezTo>
                    <a:cubicBezTo>
                      <a:pt x="3333" y="19667"/>
                      <a:pt x="3074" y="19732"/>
                      <a:pt x="2815" y="19732"/>
                    </a:cubicBezTo>
                    <a:cubicBezTo>
                      <a:pt x="2589" y="19732"/>
                      <a:pt x="2524" y="19797"/>
                      <a:pt x="2556" y="20023"/>
                    </a:cubicBezTo>
                    <a:cubicBezTo>
                      <a:pt x="3009" y="21867"/>
                      <a:pt x="3430" y="23678"/>
                      <a:pt x="3850" y="25522"/>
                    </a:cubicBezTo>
                    <a:cubicBezTo>
                      <a:pt x="3877" y="25682"/>
                      <a:pt x="3947" y="25797"/>
                      <a:pt x="4097" y="25797"/>
                    </a:cubicBezTo>
                    <a:cubicBezTo>
                      <a:pt x="4130" y="25797"/>
                      <a:pt x="4166" y="25792"/>
                      <a:pt x="4206" y="25781"/>
                    </a:cubicBezTo>
                    <a:cubicBezTo>
                      <a:pt x="4723" y="25684"/>
                      <a:pt x="5241" y="25587"/>
                      <a:pt x="5759" y="25489"/>
                    </a:cubicBezTo>
                    <a:cubicBezTo>
                      <a:pt x="5920" y="25457"/>
                      <a:pt x="6050" y="25328"/>
                      <a:pt x="6082" y="25166"/>
                    </a:cubicBezTo>
                    <a:cubicBezTo>
                      <a:pt x="6274" y="24326"/>
                      <a:pt x="6804" y="23860"/>
                      <a:pt x="7514" y="23860"/>
                    </a:cubicBezTo>
                    <a:cubicBezTo>
                      <a:pt x="7761" y="23860"/>
                      <a:pt x="8030" y="23917"/>
                      <a:pt x="8314" y="24034"/>
                    </a:cubicBezTo>
                    <a:cubicBezTo>
                      <a:pt x="8896" y="24196"/>
                      <a:pt x="9317" y="24713"/>
                      <a:pt x="9349" y="25328"/>
                    </a:cubicBezTo>
                    <a:cubicBezTo>
                      <a:pt x="9446" y="26007"/>
                      <a:pt x="9123" y="26686"/>
                      <a:pt x="8508" y="26977"/>
                    </a:cubicBezTo>
                    <a:cubicBezTo>
                      <a:pt x="8222" y="27136"/>
                      <a:pt x="7890" y="27240"/>
                      <a:pt x="7580" y="27240"/>
                    </a:cubicBezTo>
                    <a:cubicBezTo>
                      <a:pt x="7257" y="27240"/>
                      <a:pt x="6959" y="27128"/>
                      <a:pt x="6761" y="26848"/>
                    </a:cubicBezTo>
                    <a:cubicBezTo>
                      <a:pt x="6393" y="26296"/>
                      <a:pt x="6000" y="26106"/>
                      <a:pt x="5556" y="26106"/>
                    </a:cubicBezTo>
                    <a:cubicBezTo>
                      <a:pt x="5297" y="26106"/>
                      <a:pt x="5021" y="26171"/>
                      <a:pt x="4723" y="26266"/>
                    </a:cubicBezTo>
                    <a:lnTo>
                      <a:pt x="4626" y="26266"/>
                    </a:lnTo>
                    <a:cubicBezTo>
                      <a:pt x="4174" y="26266"/>
                      <a:pt x="4012" y="26428"/>
                      <a:pt x="4141" y="26880"/>
                    </a:cubicBezTo>
                    <a:cubicBezTo>
                      <a:pt x="4594" y="28595"/>
                      <a:pt x="5015" y="30309"/>
                      <a:pt x="5435" y="31991"/>
                    </a:cubicBezTo>
                    <a:cubicBezTo>
                      <a:pt x="5503" y="32287"/>
                      <a:pt x="5604" y="32407"/>
                      <a:pt x="5792" y="32407"/>
                    </a:cubicBezTo>
                    <a:cubicBezTo>
                      <a:pt x="5872" y="32407"/>
                      <a:pt x="5967" y="32385"/>
                      <a:pt x="6082" y="32347"/>
                    </a:cubicBezTo>
                    <a:cubicBezTo>
                      <a:pt x="6470" y="32218"/>
                      <a:pt x="6858" y="32121"/>
                      <a:pt x="7279" y="32056"/>
                    </a:cubicBezTo>
                    <a:cubicBezTo>
                      <a:pt x="7635" y="32023"/>
                      <a:pt x="7926" y="31765"/>
                      <a:pt x="7990" y="31409"/>
                    </a:cubicBezTo>
                    <a:cubicBezTo>
                      <a:pt x="8150" y="30823"/>
                      <a:pt x="8859" y="30412"/>
                      <a:pt x="9520" y="30412"/>
                    </a:cubicBezTo>
                    <a:cubicBezTo>
                      <a:pt x="9661" y="30412"/>
                      <a:pt x="9800" y="30431"/>
                      <a:pt x="9931" y="30471"/>
                    </a:cubicBezTo>
                    <a:cubicBezTo>
                      <a:pt x="10708" y="30730"/>
                      <a:pt x="11160" y="31538"/>
                      <a:pt x="10999" y="32347"/>
                    </a:cubicBezTo>
                    <a:cubicBezTo>
                      <a:pt x="10869" y="32962"/>
                      <a:pt x="10384" y="33447"/>
                      <a:pt x="9770" y="33544"/>
                    </a:cubicBezTo>
                    <a:cubicBezTo>
                      <a:pt x="9684" y="33557"/>
                      <a:pt x="9599" y="33564"/>
                      <a:pt x="9514" y="33564"/>
                    </a:cubicBezTo>
                    <a:cubicBezTo>
                      <a:pt x="8989" y="33564"/>
                      <a:pt x="8491" y="33310"/>
                      <a:pt x="8185" y="32864"/>
                    </a:cubicBezTo>
                    <a:cubicBezTo>
                      <a:pt x="8077" y="32702"/>
                      <a:pt x="7968" y="32518"/>
                      <a:pt x="7747" y="32518"/>
                    </a:cubicBezTo>
                    <a:cubicBezTo>
                      <a:pt x="7704" y="32518"/>
                      <a:pt x="7656" y="32525"/>
                      <a:pt x="7602" y="32541"/>
                    </a:cubicBezTo>
                    <a:cubicBezTo>
                      <a:pt x="7085" y="32670"/>
                      <a:pt x="6600" y="32800"/>
                      <a:pt x="6082" y="32897"/>
                    </a:cubicBezTo>
                    <a:cubicBezTo>
                      <a:pt x="5791" y="32962"/>
                      <a:pt x="5726" y="33091"/>
                      <a:pt x="5791" y="33382"/>
                    </a:cubicBezTo>
                    <a:cubicBezTo>
                      <a:pt x="6050" y="34320"/>
                      <a:pt x="6276" y="35290"/>
                      <a:pt x="6503" y="36229"/>
                    </a:cubicBezTo>
                    <a:lnTo>
                      <a:pt x="6470" y="36229"/>
                    </a:lnTo>
                    <a:cubicBezTo>
                      <a:pt x="6697" y="37167"/>
                      <a:pt x="6988" y="38105"/>
                      <a:pt x="7149" y="39075"/>
                    </a:cubicBezTo>
                    <a:cubicBezTo>
                      <a:pt x="7176" y="39340"/>
                      <a:pt x="7398" y="39562"/>
                      <a:pt x="7656" y="39562"/>
                    </a:cubicBezTo>
                    <a:cubicBezTo>
                      <a:pt x="7712" y="39562"/>
                      <a:pt x="7770" y="39551"/>
                      <a:pt x="7829" y="39528"/>
                    </a:cubicBezTo>
                    <a:cubicBezTo>
                      <a:pt x="8249" y="39463"/>
                      <a:pt x="8670" y="39334"/>
                      <a:pt x="9090" y="39269"/>
                    </a:cubicBezTo>
                    <a:cubicBezTo>
                      <a:pt x="9414" y="39237"/>
                      <a:pt x="9640" y="38978"/>
                      <a:pt x="9673" y="38687"/>
                    </a:cubicBezTo>
                    <a:cubicBezTo>
                      <a:pt x="9779" y="37757"/>
                      <a:pt x="10490" y="37315"/>
                      <a:pt x="11204" y="37315"/>
                    </a:cubicBezTo>
                    <a:cubicBezTo>
                      <a:pt x="12006" y="37315"/>
                      <a:pt x="12812" y="37870"/>
                      <a:pt x="12778" y="38913"/>
                    </a:cubicBezTo>
                    <a:cubicBezTo>
                      <a:pt x="12745" y="39657"/>
                      <a:pt x="12293" y="40304"/>
                      <a:pt x="11646" y="40595"/>
                    </a:cubicBezTo>
                    <a:cubicBezTo>
                      <a:pt x="11513" y="40630"/>
                      <a:pt x="11377" y="40647"/>
                      <a:pt x="11242" y="40647"/>
                    </a:cubicBezTo>
                    <a:cubicBezTo>
                      <a:pt x="10751" y="40647"/>
                      <a:pt x="10268" y="40426"/>
                      <a:pt x="9964" y="40045"/>
                    </a:cubicBezTo>
                    <a:cubicBezTo>
                      <a:pt x="9868" y="39878"/>
                      <a:pt x="9702" y="39782"/>
                      <a:pt x="9530" y="39782"/>
                    </a:cubicBezTo>
                    <a:cubicBezTo>
                      <a:pt x="9470" y="39782"/>
                      <a:pt x="9408" y="39794"/>
                      <a:pt x="9349" y="39819"/>
                    </a:cubicBezTo>
                    <a:cubicBezTo>
                      <a:pt x="8927" y="39960"/>
                      <a:pt x="8479" y="40052"/>
                      <a:pt x="8008" y="40052"/>
                    </a:cubicBezTo>
                    <a:cubicBezTo>
                      <a:pt x="7938" y="40052"/>
                      <a:pt x="7867" y="40050"/>
                      <a:pt x="7796" y="40045"/>
                    </a:cubicBezTo>
                    <a:cubicBezTo>
                      <a:pt x="7775" y="40043"/>
                      <a:pt x="7754" y="40041"/>
                      <a:pt x="7734" y="40041"/>
                    </a:cubicBezTo>
                    <a:cubicBezTo>
                      <a:pt x="7523" y="40041"/>
                      <a:pt x="7449" y="40199"/>
                      <a:pt x="7538" y="40466"/>
                    </a:cubicBezTo>
                    <a:cubicBezTo>
                      <a:pt x="7990" y="42342"/>
                      <a:pt x="8476" y="44218"/>
                      <a:pt x="8929" y="46094"/>
                    </a:cubicBezTo>
                    <a:cubicBezTo>
                      <a:pt x="8998" y="46303"/>
                      <a:pt x="9084" y="46395"/>
                      <a:pt x="9234" y="46395"/>
                    </a:cubicBezTo>
                    <a:cubicBezTo>
                      <a:pt x="9294" y="46395"/>
                      <a:pt x="9363" y="46381"/>
                      <a:pt x="9446" y="46353"/>
                    </a:cubicBezTo>
                    <a:cubicBezTo>
                      <a:pt x="9931" y="46224"/>
                      <a:pt x="10449" y="46094"/>
                      <a:pt x="10966" y="45965"/>
                    </a:cubicBezTo>
                    <a:cubicBezTo>
                      <a:pt x="11193" y="45965"/>
                      <a:pt x="11387" y="45738"/>
                      <a:pt x="11419" y="45512"/>
                    </a:cubicBezTo>
                    <a:cubicBezTo>
                      <a:pt x="11581" y="44736"/>
                      <a:pt x="12260" y="44186"/>
                      <a:pt x="13069" y="44153"/>
                    </a:cubicBezTo>
                    <a:cubicBezTo>
                      <a:pt x="13748" y="44186"/>
                      <a:pt x="14363" y="44639"/>
                      <a:pt x="14557" y="45318"/>
                    </a:cubicBezTo>
                    <a:cubicBezTo>
                      <a:pt x="14719" y="45932"/>
                      <a:pt x="14557" y="46612"/>
                      <a:pt x="14072" y="47065"/>
                    </a:cubicBezTo>
                    <a:cubicBezTo>
                      <a:pt x="13758" y="47308"/>
                      <a:pt x="13388" y="47430"/>
                      <a:pt x="13018" y="47430"/>
                    </a:cubicBezTo>
                    <a:cubicBezTo>
                      <a:pt x="12700" y="47430"/>
                      <a:pt x="12382" y="47341"/>
                      <a:pt x="12099" y="47162"/>
                    </a:cubicBezTo>
                    <a:cubicBezTo>
                      <a:pt x="11581" y="46968"/>
                      <a:pt x="11031" y="46806"/>
                      <a:pt x="10481" y="46741"/>
                    </a:cubicBezTo>
                    <a:lnTo>
                      <a:pt x="10352" y="46741"/>
                    </a:lnTo>
                    <a:cubicBezTo>
                      <a:pt x="9252" y="46773"/>
                      <a:pt x="9155" y="46935"/>
                      <a:pt x="9414" y="47970"/>
                    </a:cubicBezTo>
                    <a:cubicBezTo>
                      <a:pt x="9446" y="48100"/>
                      <a:pt x="9478" y="48261"/>
                      <a:pt x="9511" y="48391"/>
                    </a:cubicBezTo>
                    <a:cubicBezTo>
                      <a:pt x="9834" y="49749"/>
                      <a:pt x="10125" y="51108"/>
                      <a:pt x="10449" y="52466"/>
                    </a:cubicBezTo>
                    <a:cubicBezTo>
                      <a:pt x="10509" y="52678"/>
                      <a:pt x="10513" y="52890"/>
                      <a:pt x="10805" y="52890"/>
                    </a:cubicBezTo>
                    <a:cubicBezTo>
                      <a:pt x="10825" y="52890"/>
                      <a:pt x="10846" y="52889"/>
                      <a:pt x="10869" y="52887"/>
                    </a:cubicBezTo>
                    <a:cubicBezTo>
                      <a:pt x="11484" y="52822"/>
                      <a:pt x="12099" y="52693"/>
                      <a:pt x="12681" y="52531"/>
                    </a:cubicBezTo>
                    <a:cubicBezTo>
                      <a:pt x="12907" y="52466"/>
                      <a:pt x="12972" y="52337"/>
                      <a:pt x="13004" y="52143"/>
                    </a:cubicBezTo>
                    <a:cubicBezTo>
                      <a:pt x="13069" y="51431"/>
                      <a:pt x="13651" y="50849"/>
                      <a:pt x="14363" y="50784"/>
                    </a:cubicBezTo>
                    <a:cubicBezTo>
                      <a:pt x="14420" y="50778"/>
                      <a:pt x="14477" y="50775"/>
                      <a:pt x="14533" y="50775"/>
                    </a:cubicBezTo>
                    <a:cubicBezTo>
                      <a:pt x="15084" y="50775"/>
                      <a:pt x="15593" y="51056"/>
                      <a:pt x="15915" y="51496"/>
                    </a:cubicBezTo>
                    <a:cubicBezTo>
                      <a:pt x="16336" y="52111"/>
                      <a:pt x="16368" y="52952"/>
                      <a:pt x="15948" y="53566"/>
                    </a:cubicBezTo>
                    <a:cubicBezTo>
                      <a:pt x="15627" y="54031"/>
                      <a:pt x="15123" y="54266"/>
                      <a:pt x="14622" y="54266"/>
                    </a:cubicBezTo>
                    <a:cubicBezTo>
                      <a:pt x="14113" y="54266"/>
                      <a:pt x="13605" y="54023"/>
                      <a:pt x="13295" y="53534"/>
                    </a:cubicBezTo>
                    <a:cubicBezTo>
                      <a:pt x="13188" y="53373"/>
                      <a:pt x="13125" y="53146"/>
                      <a:pt x="12923" y="53146"/>
                    </a:cubicBezTo>
                    <a:cubicBezTo>
                      <a:pt x="12881" y="53146"/>
                      <a:pt x="12833" y="53156"/>
                      <a:pt x="12778" y="53178"/>
                    </a:cubicBezTo>
                    <a:cubicBezTo>
                      <a:pt x="12320" y="53313"/>
                      <a:pt x="11839" y="53380"/>
                      <a:pt x="11373" y="53380"/>
                    </a:cubicBezTo>
                    <a:cubicBezTo>
                      <a:pt x="11280" y="53380"/>
                      <a:pt x="11187" y="53378"/>
                      <a:pt x="11096" y="53372"/>
                    </a:cubicBezTo>
                    <a:cubicBezTo>
                      <a:pt x="10643" y="53372"/>
                      <a:pt x="10675" y="53534"/>
                      <a:pt x="10772" y="53825"/>
                    </a:cubicBezTo>
                    <a:cubicBezTo>
                      <a:pt x="11193" y="55378"/>
                      <a:pt x="11549" y="56930"/>
                      <a:pt x="11937" y="58483"/>
                    </a:cubicBezTo>
                    <a:cubicBezTo>
                      <a:pt x="12066" y="58806"/>
                      <a:pt x="12034" y="59195"/>
                      <a:pt x="12228" y="59389"/>
                    </a:cubicBezTo>
                    <a:cubicBezTo>
                      <a:pt x="12301" y="59462"/>
                      <a:pt x="12379" y="59488"/>
                      <a:pt x="12461" y="59488"/>
                    </a:cubicBezTo>
                    <a:cubicBezTo>
                      <a:pt x="12669" y="59488"/>
                      <a:pt x="12901" y="59315"/>
                      <a:pt x="13134" y="59292"/>
                    </a:cubicBezTo>
                    <a:cubicBezTo>
                      <a:pt x="13295" y="59292"/>
                      <a:pt x="13489" y="59259"/>
                      <a:pt x="13651" y="59259"/>
                    </a:cubicBezTo>
                    <a:cubicBezTo>
                      <a:pt x="13691" y="59266"/>
                      <a:pt x="13731" y="59269"/>
                      <a:pt x="13770" y="59269"/>
                    </a:cubicBezTo>
                    <a:cubicBezTo>
                      <a:pt x="14110" y="59269"/>
                      <a:pt x="14402" y="59025"/>
                      <a:pt x="14460" y="58677"/>
                    </a:cubicBezTo>
                    <a:cubicBezTo>
                      <a:pt x="14622" y="58386"/>
                      <a:pt x="14880" y="58127"/>
                      <a:pt x="15204" y="58030"/>
                    </a:cubicBezTo>
                    <a:cubicBezTo>
                      <a:pt x="15477" y="57855"/>
                      <a:pt x="15777" y="57772"/>
                      <a:pt x="16071" y="57772"/>
                    </a:cubicBezTo>
                    <a:cubicBezTo>
                      <a:pt x="16646" y="57772"/>
                      <a:pt x="17201" y="58088"/>
                      <a:pt x="17500" y="58645"/>
                    </a:cubicBezTo>
                    <a:cubicBezTo>
                      <a:pt x="17889" y="59421"/>
                      <a:pt x="17597" y="60359"/>
                      <a:pt x="16886" y="60844"/>
                    </a:cubicBezTo>
                    <a:cubicBezTo>
                      <a:pt x="16556" y="61047"/>
                      <a:pt x="16171" y="61151"/>
                      <a:pt x="15806" y="61151"/>
                    </a:cubicBezTo>
                    <a:cubicBezTo>
                      <a:pt x="15240" y="61151"/>
                      <a:pt x="14721" y="60902"/>
                      <a:pt x="14525" y="60391"/>
                    </a:cubicBezTo>
                    <a:cubicBezTo>
                      <a:pt x="14356" y="59961"/>
                      <a:pt x="14133" y="59855"/>
                      <a:pt x="13882" y="59855"/>
                    </a:cubicBezTo>
                    <a:cubicBezTo>
                      <a:pt x="13698" y="59855"/>
                      <a:pt x="13500" y="59911"/>
                      <a:pt x="13295" y="59939"/>
                    </a:cubicBezTo>
                    <a:cubicBezTo>
                      <a:pt x="13134" y="59939"/>
                      <a:pt x="12972" y="60036"/>
                      <a:pt x="12810" y="60036"/>
                    </a:cubicBezTo>
                    <a:cubicBezTo>
                      <a:pt x="12454" y="60068"/>
                      <a:pt x="12422" y="60262"/>
                      <a:pt x="12519" y="60585"/>
                    </a:cubicBezTo>
                    <a:cubicBezTo>
                      <a:pt x="12810" y="61750"/>
                      <a:pt x="13101" y="62947"/>
                      <a:pt x="13360" y="64111"/>
                    </a:cubicBezTo>
                    <a:lnTo>
                      <a:pt x="53890" y="53954"/>
                    </a:lnTo>
                    <a:cubicBezTo>
                      <a:pt x="53567" y="52564"/>
                      <a:pt x="53179" y="51205"/>
                      <a:pt x="52823" y="49814"/>
                    </a:cubicBezTo>
                    <a:cubicBezTo>
                      <a:pt x="50332" y="40272"/>
                      <a:pt x="48036" y="30665"/>
                      <a:pt x="45480" y="21155"/>
                    </a:cubicBezTo>
                    <a:cubicBezTo>
                      <a:pt x="44154" y="16335"/>
                      <a:pt x="42957" y="11483"/>
                      <a:pt x="41728" y="6664"/>
                    </a:cubicBezTo>
                    <a:cubicBezTo>
                      <a:pt x="41696" y="6534"/>
                      <a:pt x="41663" y="6405"/>
                      <a:pt x="41631" y="6276"/>
                    </a:cubicBezTo>
                    <a:cubicBezTo>
                      <a:pt x="41113" y="4238"/>
                      <a:pt x="40564" y="2168"/>
                      <a:pt x="40111" y="97"/>
                    </a:cubicBezTo>
                    <a:lnTo>
                      <a:pt x="400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8" name="Google Shape;1828;p46"/>
            <p:cNvSpPr/>
            <p:nvPr/>
          </p:nvSpPr>
          <p:spPr>
            <a:xfrm rot="142713">
              <a:off x="4535671" y="1553887"/>
              <a:ext cx="210537" cy="211089"/>
            </a:xfrm>
            <a:custGeom>
              <a:rect b="b" l="l" r="r" t="t"/>
              <a:pathLst>
                <a:path extrusionOk="0" h="6113" w="6097">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9" name="Google Shape;1829;p46"/>
            <p:cNvGrpSpPr/>
            <p:nvPr/>
          </p:nvGrpSpPr>
          <p:grpSpPr>
            <a:xfrm>
              <a:off x="3774953" y="1984926"/>
              <a:ext cx="1593935" cy="1283824"/>
              <a:chOff x="3774953" y="2061126"/>
              <a:chExt cx="1593935" cy="1283824"/>
            </a:xfrm>
          </p:grpSpPr>
          <p:grpSp>
            <p:nvGrpSpPr>
              <p:cNvPr id="1830" name="Google Shape;1830;p46"/>
              <p:cNvGrpSpPr/>
              <p:nvPr/>
            </p:nvGrpSpPr>
            <p:grpSpPr>
              <a:xfrm>
                <a:off x="3774953" y="2389453"/>
                <a:ext cx="1593935" cy="955497"/>
                <a:chOff x="3774953" y="1318778"/>
                <a:chExt cx="1593935" cy="955497"/>
              </a:xfrm>
            </p:grpSpPr>
            <p:sp>
              <p:nvSpPr>
                <p:cNvPr id="1831" name="Google Shape;1831;p46"/>
                <p:cNvSpPr/>
                <p:nvPr/>
              </p:nvSpPr>
              <p:spPr>
                <a:xfrm>
                  <a:off x="3774953" y="1318778"/>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Inference</a:t>
                  </a:r>
                  <a:endParaRPr sz="1800">
                    <a:solidFill>
                      <a:schemeClr val="dk1"/>
                    </a:solidFill>
                    <a:latin typeface="Candal"/>
                    <a:ea typeface="Candal"/>
                    <a:cs typeface="Candal"/>
                    <a:sym typeface="Candal"/>
                  </a:endParaRPr>
                </a:p>
              </p:txBody>
            </p:sp>
            <p:sp>
              <p:nvSpPr>
                <p:cNvPr id="1832" name="Google Shape;1832;p46"/>
                <p:cNvSpPr txBox="1"/>
                <p:nvPr/>
              </p:nvSpPr>
              <p:spPr>
                <a:xfrm>
                  <a:off x="3775887" y="1608875"/>
                  <a:ext cx="15930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Mercury is the smallest planet</a:t>
                  </a:r>
                  <a:endParaRPr>
                    <a:solidFill>
                      <a:schemeClr val="dk1"/>
                    </a:solidFill>
                    <a:latin typeface="Open Sans"/>
                    <a:ea typeface="Open Sans"/>
                    <a:cs typeface="Open Sans"/>
                    <a:sym typeface="Open Sans"/>
                  </a:endParaRPr>
                </a:p>
              </p:txBody>
            </p:sp>
          </p:grpSp>
          <p:sp>
            <p:nvSpPr>
              <p:cNvPr id="1833" name="Google Shape;1833;p46"/>
              <p:cNvSpPr/>
              <p:nvPr/>
            </p:nvSpPr>
            <p:spPr>
              <a:xfrm>
                <a:off x="4243876" y="2061126"/>
                <a:ext cx="656100" cy="32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02</a:t>
                </a:r>
                <a:endParaRPr sz="1800">
                  <a:solidFill>
                    <a:schemeClr val="dk1"/>
                  </a:solidFill>
                  <a:latin typeface="Candal"/>
                  <a:ea typeface="Candal"/>
                  <a:cs typeface="Candal"/>
                  <a:sym typeface="Candal"/>
                </a:endParaRPr>
              </a:p>
            </p:txBody>
          </p:sp>
        </p:grpSp>
        <p:sp>
          <p:nvSpPr>
            <p:cNvPr id="1834" name="Google Shape;1834;p46"/>
            <p:cNvSpPr/>
            <p:nvPr/>
          </p:nvSpPr>
          <p:spPr>
            <a:xfrm>
              <a:off x="4220131" y="3344940"/>
              <a:ext cx="676800" cy="6768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grpSp>
          <p:nvGrpSpPr>
            <p:cNvPr id="1835" name="Google Shape;1835;p46"/>
            <p:cNvGrpSpPr/>
            <p:nvPr/>
          </p:nvGrpSpPr>
          <p:grpSpPr>
            <a:xfrm>
              <a:off x="4388086" y="3593898"/>
              <a:ext cx="340890" cy="178912"/>
              <a:chOff x="2084325" y="363300"/>
              <a:chExt cx="484150" cy="254100"/>
            </a:xfrm>
          </p:grpSpPr>
          <p:sp>
            <p:nvSpPr>
              <p:cNvPr id="1836" name="Google Shape;1836;p46"/>
              <p:cNvSpPr/>
              <p:nvPr/>
            </p:nvSpPr>
            <p:spPr>
              <a:xfrm>
                <a:off x="2084325" y="363300"/>
                <a:ext cx="484150" cy="254100"/>
              </a:xfrm>
              <a:custGeom>
                <a:rect b="b" l="l" r="r" t="t"/>
                <a:pathLst>
                  <a:path extrusionOk="0" h="10164" w="19366">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37" name="Google Shape;1837;p46"/>
              <p:cNvSpPr/>
              <p:nvPr/>
            </p:nvSpPr>
            <p:spPr>
              <a:xfrm>
                <a:off x="2250600" y="419775"/>
                <a:ext cx="145175" cy="141125"/>
              </a:xfrm>
              <a:custGeom>
                <a:rect b="b" l="l" r="r" t="t"/>
                <a:pathLst>
                  <a:path extrusionOk="0" h="5645" w="5807">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nvGrpSpPr>
          <p:cNvPr id="1838" name="Google Shape;1838;p46"/>
          <p:cNvGrpSpPr/>
          <p:nvPr/>
        </p:nvGrpSpPr>
        <p:grpSpPr>
          <a:xfrm>
            <a:off x="5424604" y="1238881"/>
            <a:ext cx="3015474" cy="3363310"/>
            <a:chOff x="5424604" y="1238881"/>
            <a:chExt cx="3015474" cy="3363310"/>
          </a:xfrm>
        </p:grpSpPr>
        <p:grpSp>
          <p:nvGrpSpPr>
            <p:cNvPr id="1839" name="Google Shape;1839;p46"/>
            <p:cNvGrpSpPr/>
            <p:nvPr/>
          </p:nvGrpSpPr>
          <p:grpSpPr>
            <a:xfrm>
              <a:off x="5424604" y="1238881"/>
              <a:ext cx="3015474" cy="3363310"/>
              <a:chOff x="201432" y="1864627"/>
              <a:chExt cx="2792881" cy="3363310"/>
            </a:xfrm>
          </p:grpSpPr>
          <p:sp>
            <p:nvSpPr>
              <p:cNvPr id="1840" name="Google Shape;1840;p46"/>
              <p:cNvSpPr/>
              <p:nvPr/>
            </p:nvSpPr>
            <p:spPr>
              <a:xfrm rot="885625">
                <a:off x="501629" y="2383445"/>
                <a:ext cx="2192423" cy="2608239"/>
              </a:xfrm>
              <a:custGeom>
                <a:rect b="b" l="l" r="r" t="t"/>
                <a:pathLst>
                  <a:path extrusionOk="0" h="64112" w="53891">
                    <a:moveTo>
                      <a:pt x="40078" y="0"/>
                    </a:moveTo>
                    <a:lnTo>
                      <a:pt x="1" y="10060"/>
                    </a:lnTo>
                    <a:cubicBezTo>
                      <a:pt x="195" y="10739"/>
                      <a:pt x="389" y="11451"/>
                      <a:pt x="583" y="12130"/>
                    </a:cubicBezTo>
                    <a:cubicBezTo>
                      <a:pt x="613" y="12312"/>
                      <a:pt x="672" y="12522"/>
                      <a:pt x="891" y="12522"/>
                    </a:cubicBezTo>
                    <a:cubicBezTo>
                      <a:pt x="906" y="12522"/>
                      <a:pt x="922" y="12521"/>
                      <a:pt x="939" y="12519"/>
                    </a:cubicBezTo>
                    <a:cubicBezTo>
                      <a:pt x="1359" y="12422"/>
                      <a:pt x="1780" y="12357"/>
                      <a:pt x="2200" y="12292"/>
                    </a:cubicBezTo>
                    <a:cubicBezTo>
                      <a:pt x="2459" y="12260"/>
                      <a:pt x="2524" y="12130"/>
                      <a:pt x="2524" y="11872"/>
                    </a:cubicBezTo>
                    <a:cubicBezTo>
                      <a:pt x="2471" y="10709"/>
                      <a:pt x="3173" y="9979"/>
                      <a:pt x="4137" y="9979"/>
                    </a:cubicBezTo>
                    <a:cubicBezTo>
                      <a:pt x="4354" y="9979"/>
                      <a:pt x="4583" y="10015"/>
                      <a:pt x="4821" y="10093"/>
                    </a:cubicBezTo>
                    <a:cubicBezTo>
                      <a:pt x="5500" y="10287"/>
                      <a:pt x="5920" y="10901"/>
                      <a:pt x="5953" y="11580"/>
                    </a:cubicBezTo>
                    <a:cubicBezTo>
                      <a:pt x="5985" y="12227"/>
                      <a:pt x="5662" y="12874"/>
                      <a:pt x="5079" y="13198"/>
                    </a:cubicBezTo>
                    <a:cubicBezTo>
                      <a:pt x="4806" y="13380"/>
                      <a:pt x="4496" y="13470"/>
                      <a:pt x="4188" y="13470"/>
                    </a:cubicBezTo>
                    <a:cubicBezTo>
                      <a:pt x="3841" y="13470"/>
                      <a:pt x="3495" y="13356"/>
                      <a:pt x="3203" y="13133"/>
                    </a:cubicBezTo>
                    <a:cubicBezTo>
                      <a:pt x="3013" y="12943"/>
                      <a:pt x="2776" y="12867"/>
                      <a:pt x="2533" y="12867"/>
                    </a:cubicBezTo>
                    <a:cubicBezTo>
                      <a:pt x="2487" y="12867"/>
                      <a:pt x="2441" y="12869"/>
                      <a:pt x="2395" y="12874"/>
                    </a:cubicBezTo>
                    <a:cubicBezTo>
                      <a:pt x="2071" y="12939"/>
                      <a:pt x="1715" y="13004"/>
                      <a:pt x="1392" y="13036"/>
                    </a:cubicBezTo>
                    <a:cubicBezTo>
                      <a:pt x="1068" y="13068"/>
                      <a:pt x="874" y="13198"/>
                      <a:pt x="971" y="13618"/>
                    </a:cubicBezTo>
                    <a:cubicBezTo>
                      <a:pt x="1424" y="15333"/>
                      <a:pt x="1845" y="17079"/>
                      <a:pt x="2233" y="18794"/>
                    </a:cubicBezTo>
                    <a:cubicBezTo>
                      <a:pt x="2305" y="19059"/>
                      <a:pt x="2396" y="19199"/>
                      <a:pt x="2585" y="19199"/>
                    </a:cubicBezTo>
                    <a:cubicBezTo>
                      <a:pt x="2649" y="19199"/>
                      <a:pt x="2725" y="19182"/>
                      <a:pt x="2815" y="19150"/>
                    </a:cubicBezTo>
                    <a:cubicBezTo>
                      <a:pt x="3171" y="19053"/>
                      <a:pt x="3527" y="18955"/>
                      <a:pt x="3882" y="18955"/>
                    </a:cubicBezTo>
                    <a:cubicBezTo>
                      <a:pt x="4206" y="18923"/>
                      <a:pt x="4335" y="18761"/>
                      <a:pt x="4368" y="18438"/>
                    </a:cubicBezTo>
                    <a:cubicBezTo>
                      <a:pt x="4465" y="17597"/>
                      <a:pt x="4918" y="17176"/>
                      <a:pt x="5856" y="17047"/>
                    </a:cubicBezTo>
                    <a:cubicBezTo>
                      <a:pt x="5884" y="17046"/>
                      <a:pt x="5912" y="17045"/>
                      <a:pt x="5940" y="17045"/>
                    </a:cubicBezTo>
                    <a:cubicBezTo>
                      <a:pt x="6520" y="17045"/>
                      <a:pt x="7035" y="17363"/>
                      <a:pt x="7344" y="17888"/>
                    </a:cubicBezTo>
                    <a:cubicBezTo>
                      <a:pt x="7635" y="18535"/>
                      <a:pt x="7473" y="19311"/>
                      <a:pt x="6923" y="19797"/>
                    </a:cubicBezTo>
                    <a:cubicBezTo>
                      <a:pt x="6653" y="20012"/>
                      <a:pt x="6223" y="20148"/>
                      <a:pt x="5816" y="20148"/>
                    </a:cubicBezTo>
                    <a:cubicBezTo>
                      <a:pt x="5492" y="20148"/>
                      <a:pt x="5183" y="20062"/>
                      <a:pt x="4982" y="19861"/>
                    </a:cubicBezTo>
                    <a:cubicBezTo>
                      <a:pt x="4728" y="19588"/>
                      <a:pt x="4462" y="19479"/>
                      <a:pt x="4177" y="19479"/>
                    </a:cubicBezTo>
                    <a:cubicBezTo>
                      <a:pt x="3991" y="19479"/>
                      <a:pt x="3796" y="19526"/>
                      <a:pt x="3591" y="19602"/>
                    </a:cubicBezTo>
                    <a:cubicBezTo>
                      <a:pt x="3333" y="19667"/>
                      <a:pt x="3074" y="19732"/>
                      <a:pt x="2815" y="19732"/>
                    </a:cubicBezTo>
                    <a:cubicBezTo>
                      <a:pt x="2589" y="19732"/>
                      <a:pt x="2524" y="19797"/>
                      <a:pt x="2556" y="20023"/>
                    </a:cubicBezTo>
                    <a:cubicBezTo>
                      <a:pt x="3009" y="21867"/>
                      <a:pt x="3430" y="23678"/>
                      <a:pt x="3850" y="25522"/>
                    </a:cubicBezTo>
                    <a:cubicBezTo>
                      <a:pt x="3877" y="25682"/>
                      <a:pt x="3947" y="25797"/>
                      <a:pt x="4097" y="25797"/>
                    </a:cubicBezTo>
                    <a:cubicBezTo>
                      <a:pt x="4130" y="25797"/>
                      <a:pt x="4166" y="25792"/>
                      <a:pt x="4206" y="25781"/>
                    </a:cubicBezTo>
                    <a:cubicBezTo>
                      <a:pt x="4723" y="25684"/>
                      <a:pt x="5241" y="25587"/>
                      <a:pt x="5759" y="25489"/>
                    </a:cubicBezTo>
                    <a:cubicBezTo>
                      <a:pt x="5920" y="25457"/>
                      <a:pt x="6050" y="25328"/>
                      <a:pt x="6082" y="25166"/>
                    </a:cubicBezTo>
                    <a:cubicBezTo>
                      <a:pt x="6274" y="24326"/>
                      <a:pt x="6804" y="23860"/>
                      <a:pt x="7514" y="23860"/>
                    </a:cubicBezTo>
                    <a:cubicBezTo>
                      <a:pt x="7761" y="23860"/>
                      <a:pt x="8030" y="23917"/>
                      <a:pt x="8314" y="24034"/>
                    </a:cubicBezTo>
                    <a:cubicBezTo>
                      <a:pt x="8896" y="24196"/>
                      <a:pt x="9317" y="24713"/>
                      <a:pt x="9349" y="25328"/>
                    </a:cubicBezTo>
                    <a:cubicBezTo>
                      <a:pt x="9446" y="26007"/>
                      <a:pt x="9123" y="26686"/>
                      <a:pt x="8508" y="26977"/>
                    </a:cubicBezTo>
                    <a:cubicBezTo>
                      <a:pt x="8222" y="27136"/>
                      <a:pt x="7890" y="27240"/>
                      <a:pt x="7580" y="27240"/>
                    </a:cubicBezTo>
                    <a:cubicBezTo>
                      <a:pt x="7257" y="27240"/>
                      <a:pt x="6959" y="27128"/>
                      <a:pt x="6761" y="26848"/>
                    </a:cubicBezTo>
                    <a:cubicBezTo>
                      <a:pt x="6393" y="26296"/>
                      <a:pt x="6000" y="26106"/>
                      <a:pt x="5556" y="26106"/>
                    </a:cubicBezTo>
                    <a:cubicBezTo>
                      <a:pt x="5297" y="26106"/>
                      <a:pt x="5021" y="26171"/>
                      <a:pt x="4723" y="26266"/>
                    </a:cubicBezTo>
                    <a:lnTo>
                      <a:pt x="4626" y="26266"/>
                    </a:lnTo>
                    <a:cubicBezTo>
                      <a:pt x="4174" y="26266"/>
                      <a:pt x="4012" y="26428"/>
                      <a:pt x="4141" y="26880"/>
                    </a:cubicBezTo>
                    <a:cubicBezTo>
                      <a:pt x="4594" y="28595"/>
                      <a:pt x="5015" y="30309"/>
                      <a:pt x="5435" y="31991"/>
                    </a:cubicBezTo>
                    <a:cubicBezTo>
                      <a:pt x="5503" y="32287"/>
                      <a:pt x="5604" y="32407"/>
                      <a:pt x="5792" y="32407"/>
                    </a:cubicBezTo>
                    <a:cubicBezTo>
                      <a:pt x="5872" y="32407"/>
                      <a:pt x="5967" y="32385"/>
                      <a:pt x="6082" y="32347"/>
                    </a:cubicBezTo>
                    <a:cubicBezTo>
                      <a:pt x="6470" y="32218"/>
                      <a:pt x="6858" y="32121"/>
                      <a:pt x="7279" y="32056"/>
                    </a:cubicBezTo>
                    <a:cubicBezTo>
                      <a:pt x="7635" y="32023"/>
                      <a:pt x="7926" y="31765"/>
                      <a:pt x="7990" y="31409"/>
                    </a:cubicBezTo>
                    <a:cubicBezTo>
                      <a:pt x="8150" y="30823"/>
                      <a:pt x="8859" y="30412"/>
                      <a:pt x="9520" y="30412"/>
                    </a:cubicBezTo>
                    <a:cubicBezTo>
                      <a:pt x="9661" y="30412"/>
                      <a:pt x="9800" y="30431"/>
                      <a:pt x="9931" y="30471"/>
                    </a:cubicBezTo>
                    <a:cubicBezTo>
                      <a:pt x="10708" y="30730"/>
                      <a:pt x="11160" y="31538"/>
                      <a:pt x="10999" y="32347"/>
                    </a:cubicBezTo>
                    <a:cubicBezTo>
                      <a:pt x="10869" y="32962"/>
                      <a:pt x="10384" y="33447"/>
                      <a:pt x="9770" y="33544"/>
                    </a:cubicBezTo>
                    <a:cubicBezTo>
                      <a:pt x="9684" y="33557"/>
                      <a:pt x="9599" y="33564"/>
                      <a:pt x="9514" y="33564"/>
                    </a:cubicBezTo>
                    <a:cubicBezTo>
                      <a:pt x="8989" y="33564"/>
                      <a:pt x="8491" y="33310"/>
                      <a:pt x="8185" y="32864"/>
                    </a:cubicBezTo>
                    <a:cubicBezTo>
                      <a:pt x="8077" y="32702"/>
                      <a:pt x="7968" y="32518"/>
                      <a:pt x="7747" y="32518"/>
                    </a:cubicBezTo>
                    <a:cubicBezTo>
                      <a:pt x="7704" y="32518"/>
                      <a:pt x="7656" y="32525"/>
                      <a:pt x="7602" y="32541"/>
                    </a:cubicBezTo>
                    <a:cubicBezTo>
                      <a:pt x="7085" y="32670"/>
                      <a:pt x="6600" y="32800"/>
                      <a:pt x="6082" y="32897"/>
                    </a:cubicBezTo>
                    <a:cubicBezTo>
                      <a:pt x="5791" y="32962"/>
                      <a:pt x="5726" y="33091"/>
                      <a:pt x="5791" y="33382"/>
                    </a:cubicBezTo>
                    <a:cubicBezTo>
                      <a:pt x="6050" y="34320"/>
                      <a:pt x="6276" y="35290"/>
                      <a:pt x="6503" y="36229"/>
                    </a:cubicBezTo>
                    <a:lnTo>
                      <a:pt x="6470" y="36229"/>
                    </a:lnTo>
                    <a:cubicBezTo>
                      <a:pt x="6697" y="37167"/>
                      <a:pt x="6988" y="38105"/>
                      <a:pt x="7149" y="39075"/>
                    </a:cubicBezTo>
                    <a:cubicBezTo>
                      <a:pt x="7176" y="39340"/>
                      <a:pt x="7398" y="39562"/>
                      <a:pt x="7656" y="39562"/>
                    </a:cubicBezTo>
                    <a:cubicBezTo>
                      <a:pt x="7712" y="39562"/>
                      <a:pt x="7770" y="39551"/>
                      <a:pt x="7829" y="39528"/>
                    </a:cubicBezTo>
                    <a:cubicBezTo>
                      <a:pt x="8249" y="39463"/>
                      <a:pt x="8670" y="39334"/>
                      <a:pt x="9090" y="39269"/>
                    </a:cubicBezTo>
                    <a:cubicBezTo>
                      <a:pt x="9414" y="39237"/>
                      <a:pt x="9640" y="38978"/>
                      <a:pt x="9673" y="38687"/>
                    </a:cubicBezTo>
                    <a:cubicBezTo>
                      <a:pt x="9779" y="37757"/>
                      <a:pt x="10490" y="37315"/>
                      <a:pt x="11204" y="37315"/>
                    </a:cubicBezTo>
                    <a:cubicBezTo>
                      <a:pt x="12006" y="37315"/>
                      <a:pt x="12812" y="37870"/>
                      <a:pt x="12778" y="38913"/>
                    </a:cubicBezTo>
                    <a:cubicBezTo>
                      <a:pt x="12745" y="39657"/>
                      <a:pt x="12293" y="40304"/>
                      <a:pt x="11646" y="40595"/>
                    </a:cubicBezTo>
                    <a:cubicBezTo>
                      <a:pt x="11513" y="40630"/>
                      <a:pt x="11377" y="40647"/>
                      <a:pt x="11242" y="40647"/>
                    </a:cubicBezTo>
                    <a:cubicBezTo>
                      <a:pt x="10751" y="40647"/>
                      <a:pt x="10268" y="40426"/>
                      <a:pt x="9964" y="40045"/>
                    </a:cubicBezTo>
                    <a:cubicBezTo>
                      <a:pt x="9868" y="39878"/>
                      <a:pt x="9702" y="39782"/>
                      <a:pt x="9530" y="39782"/>
                    </a:cubicBezTo>
                    <a:cubicBezTo>
                      <a:pt x="9470" y="39782"/>
                      <a:pt x="9408" y="39794"/>
                      <a:pt x="9349" y="39819"/>
                    </a:cubicBezTo>
                    <a:cubicBezTo>
                      <a:pt x="8927" y="39960"/>
                      <a:pt x="8479" y="40052"/>
                      <a:pt x="8008" y="40052"/>
                    </a:cubicBezTo>
                    <a:cubicBezTo>
                      <a:pt x="7938" y="40052"/>
                      <a:pt x="7867" y="40050"/>
                      <a:pt x="7796" y="40045"/>
                    </a:cubicBezTo>
                    <a:cubicBezTo>
                      <a:pt x="7775" y="40043"/>
                      <a:pt x="7754" y="40041"/>
                      <a:pt x="7734" y="40041"/>
                    </a:cubicBezTo>
                    <a:cubicBezTo>
                      <a:pt x="7523" y="40041"/>
                      <a:pt x="7449" y="40199"/>
                      <a:pt x="7538" y="40466"/>
                    </a:cubicBezTo>
                    <a:cubicBezTo>
                      <a:pt x="7990" y="42342"/>
                      <a:pt x="8476" y="44218"/>
                      <a:pt x="8929" y="46094"/>
                    </a:cubicBezTo>
                    <a:cubicBezTo>
                      <a:pt x="8998" y="46303"/>
                      <a:pt x="9084" y="46395"/>
                      <a:pt x="9234" y="46395"/>
                    </a:cubicBezTo>
                    <a:cubicBezTo>
                      <a:pt x="9294" y="46395"/>
                      <a:pt x="9363" y="46381"/>
                      <a:pt x="9446" y="46353"/>
                    </a:cubicBezTo>
                    <a:cubicBezTo>
                      <a:pt x="9931" y="46224"/>
                      <a:pt x="10449" y="46094"/>
                      <a:pt x="10966" y="45965"/>
                    </a:cubicBezTo>
                    <a:cubicBezTo>
                      <a:pt x="11193" y="45965"/>
                      <a:pt x="11387" y="45738"/>
                      <a:pt x="11419" y="45512"/>
                    </a:cubicBezTo>
                    <a:cubicBezTo>
                      <a:pt x="11581" y="44736"/>
                      <a:pt x="12260" y="44186"/>
                      <a:pt x="13069" y="44153"/>
                    </a:cubicBezTo>
                    <a:cubicBezTo>
                      <a:pt x="13748" y="44186"/>
                      <a:pt x="14363" y="44639"/>
                      <a:pt x="14557" y="45318"/>
                    </a:cubicBezTo>
                    <a:cubicBezTo>
                      <a:pt x="14719" y="45932"/>
                      <a:pt x="14557" y="46612"/>
                      <a:pt x="14072" y="47065"/>
                    </a:cubicBezTo>
                    <a:cubicBezTo>
                      <a:pt x="13758" y="47308"/>
                      <a:pt x="13388" y="47430"/>
                      <a:pt x="13018" y="47430"/>
                    </a:cubicBezTo>
                    <a:cubicBezTo>
                      <a:pt x="12700" y="47430"/>
                      <a:pt x="12382" y="47341"/>
                      <a:pt x="12099" y="47162"/>
                    </a:cubicBezTo>
                    <a:cubicBezTo>
                      <a:pt x="11581" y="46968"/>
                      <a:pt x="11031" y="46806"/>
                      <a:pt x="10481" y="46741"/>
                    </a:cubicBezTo>
                    <a:lnTo>
                      <a:pt x="10352" y="46741"/>
                    </a:lnTo>
                    <a:cubicBezTo>
                      <a:pt x="9252" y="46773"/>
                      <a:pt x="9155" y="46935"/>
                      <a:pt x="9414" y="47970"/>
                    </a:cubicBezTo>
                    <a:cubicBezTo>
                      <a:pt x="9446" y="48100"/>
                      <a:pt x="9478" y="48261"/>
                      <a:pt x="9511" y="48391"/>
                    </a:cubicBezTo>
                    <a:cubicBezTo>
                      <a:pt x="9834" y="49749"/>
                      <a:pt x="10125" y="51108"/>
                      <a:pt x="10449" y="52466"/>
                    </a:cubicBezTo>
                    <a:cubicBezTo>
                      <a:pt x="10509" y="52678"/>
                      <a:pt x="10513" y="52890"/>
                      <a:pt x="10805" y="52890"/>
                    </a:cubicBezTo>
                    <a:cubicBezTo>
                      <a:pt x="10825" y="52890"/>
                      <a:pt x="10846" y="52889"/>
                      <a:pt x="10869" y="52887"/>
                    </a:cubicBezTo>
                    <a:cubicBezTo>
                      <a:pt x="11484" y="52822"/>
                      <a:pt x="12099" y="52693"/>
                      <a:pt x="12681" y="52531"/>
                    </a:cubicBezTo>
                    <a:cubicBezTo>
                      <a:pt x="12907" y="52466"/>
                      <a:pt x="12972" y="52337"/>
                      <a:pt x="13004" y="52143"/>
                    </a:cubicBezTo>
                    <a:cubicBezTo>
                      <a:pt x="13069" y="51431"/>
                      <a:pt x="13651" y="50849"/>
                      <a:pt x="14363" y="50784"/>
                    </a:cubicBezTo>
                    <a:cubicBezTo>
                      <a:pt x="14420" y="50778"/>
                      <a:pt x="14477" y="50775"/>
                      <a:pt x="14533" y="50775"/>
                    </a:cubicBezTo>
                    <a:cubicBezTo>
                      <a:pt x="15084" y="50775"/>
                      <a:pt x="15593" y="51056"/>
                      <a:pt x="15915" y="51496"/>
                    </a:cubicBezTo>
                    <a:cubicBezTo>
                      <a:pt x="16336" y="52111"/>
                      <a:pt x="16368" y="52952"/>
                      <a:pt x="15948" y="53566"/>
                    </a:cubicBezTo>
                    <a:cubicBezTo>
                      <a:pt x="15627" y="54031"/>
                      <a:pt x="15123" y="54266"/>
                      <a:pt x="14622" y="54266"/>
                    </a:cubicBezTo>
                    <a:cubicBezTo>
                      <a:pt x="14113" y="54266"/>
                      <a:pt x="13605" y="54023"/>
                      <a:pt x="13295" y="53534"/>
                    </a:cubicBezTo>
                    <a:cubicBezTo>
                      <a:pt x="13188" y="53373"/>
                      <a:pt x="13125" y="53146"/>
                      <a:pt x="12923" y="53146"/>
                    </a:cubicBezTo>
                    <a:cubicBezTo>
                      <a:pt x="12881" y="53146"/>
                      <a:pt x="12833" y="53156"/>
                      <a:pt x="12778" y="53178"/>
                    </a:cubicBezTo>
                    <a:cubicBezTo>
                      <a:pt x="12320" y="53313"/>
                      <a:pt x="11839" y="53380"/>
                      <a:pt x="11373" y="53380"/>
                    </a:cubicBezTo>
                    <a:cubicBezTo>
                      <a:pt x="11280" y="53380"/>
                      <a:pt x="11187" y="53378"/>
                      <a:pt x="11096" y="53372"/>
                    </a:cubicBezTo>
                    <a:cubicBezTo>
                      <a:pt x="10643" y="53372"/>
                      <a:pt x="10675" y="53534"/>
                      <a:pt x="10772" y="53825"/>
                    </a:cubicBezTo>
                    <a:cubicBezTo>
                      <a:pt x="11193" y="55378"/>
                      <a:pt x="11549" y="56930"/>
                      <a:pt x="11937" y="58483"/>
                    </a:cubicBezTo>
                    <a:cubicBezTo>
                      <a:pt x="12066" y="58806"/>
                      <a:pt x="12034" y="59195"/>
                      <a:pt x="12228" y="59389"/>
                    </a:cubicBezTo>
                    <a:cubicBezTo>
                      <a:pt x="12301" y="59462"/>
                      <a:pt x="12379" y="59488"/>
                      <a:pt x="12461" y="59488"/>
                    </a:cubicBezTo>
                    <a:cubicBezTo>
                      <a:pt x="12669" y="59488"/>
                      <a:pt x="12901" y="59315"/>
                      <a:pt x="13134" y="59292"/>
                    </a:cubicBezTo>
                    <a:cubicBezTo>
                      <a:pt x="13295" y="59292"/>
                      <a:pt x="13489" y="59259"/>
                      <a:pt x="13651" y="59259"/>
                    </a:cubicBezTo>
                    <a:cubicBezTo>
                      <a:pt x="13691" y="59266"/>
                      <a:pt x="13731" y="59269"/>
                      <a:pt x="13770" y="59269"/>
                    </a:cubicBezTo>
                    <a:cubicBezTo>
                      <a:pt x="14110" y="59269"/>
                      <a:pt x="14402" y="59025"/>
                      <a:pt x="14460" y="58677"/>
                    </a:cubicBezTo>
                    <a:cubicBezTo>
                      <a:pt x="14622" y="58386"/>
                      <a:pt x="14880" y="58127"/>
                      <a:pt x="15204" y="58030"/>
                    </a:cubicBezTo>
                    <a:cubicBezTo>
                      <a:pt x="15477" y="57855"/>
                      <a:pt x="15777" y="57772"/>
                      <a:pt x="16071" y="57772"/>
                    </a:cubicBezTo>
                    <a:cubicBezTo>
                      <a:pt x="16646" y="57772"/>
                      <a:pt x="17201" y="58088"/>
                      <a:pt x="17500" y="58645"/>
                    </a:cubicBezTo>
                    <a:cubicBezTo>
                      <a:pt x="17889" y="59421"/>
                      <a:pt x="17597" y="60359"/>
                      <a:pt x="16886" y="60844"/>
                    </a:cubicBezTo>
                    <a:cubicBezTo>
                      <a:pt x="16556" y="61047"/>
                      <a:pt x="16171" y="61151"/>
                      <a:pt x="15806" y="61151"/>
                    </a:cubicBezTo>
                    <a:cubicBezTo>
                      <a:pt x="15240" y="61151"/>
                      <a:pt x="14721" y="60902"/>
                      <a:pt x="14525" y="60391"/>
                    </a:cubicBezTo>
                    <a:cubicBezTo>
                      <a:pt x="14356" y="59961"/>
                      <a:pt x="14133" y="59855"/>
                      <a:pt x="13882" y="59855"/>
                    </a:cubicBezTo>
                    <a:cubicBezTo>
                      <a:pt x="13698" y="59855"/>
                      <a:pt x="13500" y="59911"/>
                      <a:pt x="13295" y="59939"/>
                    </a:cubicBezTo>
                    <a:cubicBezTo>
                      <a:pt x="13134" y="59939"/>
                      <a:pt x="12972" y="60036"/>
                      <a:pt x="12810" y="60036"/>
                    </a:cubicBezTo>
                    <a:cubicBezTo>
                      <a:pt x="12454" y="60068"/>
                      <a:pt x="12422" y="60262"/>
                      <a:pt x="12519" y="60585"/>
                    </a:cubicBezTo>
                    <a:cubicBezTo>
                      <a:pt x="12810" y="61750"/>
                      <a:pt x="13101" y="62947"/>
                      <a:pt x="13360" y="64111"/>
                    </a:cubicBezTo>
                    <a:lnTo>
                      <a:pt x="53890" y="53954"/>
                    </a:lnTo>
                    <a:cubicBezTo>
                      <a:pt x="53567" y="52564"/>
                      <a:pt x="53179" y="51205"/>
                      <a:pt x="52823" y="49814"/>
                    </a:cubicBezTo>
                    <a:cubicBezTo>
                      <a:pt x="50332" y="40272"/>
                      <a:pt x="48036" y="30665"/>
                      <a:pt x="45480" y="21155"/>
                    </a:cubicBezTo>
                    <a:cubicBezTo>
                      <a:pt x="44154" y="16335"/>
                      <a:pt x="42957" y="11483"/>
                      <a:pt x="41728" y="6664"/>
                    </a:cubicBezTo>
                    <a:cubicBezTo>
                      <a:pt x="41696" y="6534"/>
                      <a:pt x="41663" y="6405"/>
                      <a:pt x="41631" y="6276"/>
                    </a:cubicBezTo>
                    <a:cubicBezTo>
                      <a:pt x="41113" y="4238"/>
                      <a:pt x="40564" y="2168"/>
                      <a:pt x="40111" y="97"/>
                    </a:cubicBezTo>
                    <a:lnTo>
                      <a:pt x="400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6"/>
              <p:cNvSpPr/>
              <p:nvPr/>
            </p:nvSpPr>
            <p:spPr>
              <a:xfrm rot="900022">
                <a:off x="501626" y="2103923"/>
                <a:ext cx="2192493" cy="2608322"/>
              </a:xfrm>
              <a:custGeom>
                <a:rect b="b" l="l" r="r" t="t"/>
                <a:pathLst>
                  <a:path extrusionOk="0" h="64112" w="53891">
                    <a:moveTo>
                      <a:pt x="40078" y="0"/>
                    </a:moveTo>
                    <a:lnTo>
                      <a:pt x="1" y="10060"/>
                    </a:lnTo>
                    <a:cubicBezTo>
                      <a:pt x="195" y="10739"/>
                      <a:pt x="389" y="11451"/>
                      <a:pt x="583" y="12130"/>
                    </a:cubicBezTo>
                    <a:cubicBezTo>
                      <a:pt x="613" y="12312"/>
                      <a:pt x="672" y="12522"/>
                      <a:pt x="891" y="12522"/>
                    </a:cubicBezTo>
                    <a:cubicBezTo>
                      <a:pt x="906" y="12522"/>
                      <a:pt x="922" y="12521"/>
                      <a:pt x="939" y="12519"/>
                    </a:cubicBezTo>
                    <a:cubicBezTo>
                      <a:pt x="1359" y="12422"/>
                      <a:pt x="1780" y="12357"/>
                      <a:pt x="2200" y="12292"/>
                    </a:cubicBezTo>
                    <a:cubicBezTo>
                      <a:pt x="2459" y="12260"/>
                      <a:pt x="2524" y="12130"/>
                      <a:pt x="2524" y="11872"/>
                    </a:cubicBezTo>
                    <a:cubicBezTo>
                      <a:pt x="2471" y="10709"/>
                      <a:pt x="3173" y="9979"/>
                      <a:pt x="4137" y="9979"/>
                    </a:cubicBezTo>
                    <a:cubicBezTo>
                      <a:pt x="4354" y="9979"/>
                      <a:pt x="4583" y="10015"/>
                      <a:pt x="4821" y="10093"/>
                    </a:cubicBezTo>
                    <a:cubicBezTo>
                      <a:pt x="5500" y="10287"/>
                      <a:pt x="5920" y="10901"/>
                      <a:pt x="5953" y="11580"/>
                    </a:cubicBezTo>
                    <a:cubicBezTo>
                      <a:pt x="5985" y="12227"/>
                      <a:pt x="5662" y="12874"/>
                      <a:pt x="5079" y="13198"/>
                    </a:cubicBezTo>
                    <a:cubicBezTo>
                      <a:pt x="4806" y="13380"/>
                      <a:pt x="4496" y="13470"/>
                      <a:pt x="4188" y="13470"/>
                    </a:cubicBezTo>
                    <a:cubicBezTo>
                      <a:pt x="3841" y="13470"/>
                      <a:pt x="3495" y="13356"/>
                      <a:pt x="3203" y="13133"/>
                    </a:cubicBezTo>
                    <a:cubicBezTo>
                      <a:pt x="3013" y="12943"/>
                      <a:pt x="2776" y="12867"/>
                      <a:pt x="2533" y="12867"/>
                    </a:cubicBezTo>
                    <a:cubicBezTo>
                      <a:pt x="2487" y="12867"/>
                      <a:pt x="2441" y="12869"/>
                      <a:pt x="2395" y="12874"/>
                    </a:cubicBezTo>
                    <a:cubicBezTo>
                      <a:pt x="2071" y="12939"/>
                      <a:pt x="1715" y="13004"/>
                      <a:pt x="1392" y="13036"/>
                    </a:cubicBezTo>
                    <a:cubicBezTo>
                      <a:pt x="1068" y="13068"/>
                      <a:pt x="874" y="13198"/>
                      <a:pt x="971" y="13618"/>
                    </a:cubicBezTo>
                    <a:cubicBezTo>
                      <a:pt x="1424" y="15333"/>
                      <a:pt x="1845" y="17079"/>
                      <a:pt x="2233" y="18794"/>
                    </a:cubicBezTo>
                    <a:cubicBezTo>
                      <a:pt x="2305" y="19059"/>
                      <a:pt x="2396" y="19199"/>
                      <a:pt x="2585" y="19199"/>
                    </a:cubicBezTo>
                    <a:cubicBezTo>
                      <a:pt x="2649" y="19199"/>
                      <a:pt x="2725" y="19182"/>
                      <a:pt x="2815" y="19150"/>
                    </a:cubicBezTo>
                    <a:cubicBezTo>
                      <a:pt x="3171" y="19053"/>
                      <a:pt x="3527" y="18955"/>
                      <a:pt x="3882" y="18955"/>
                    </a:cubicBezTo>
                    <a:cubicBezTo>
                      <a:pt x="4206" y="18923"/>
                      <a:pt x="4335" y="18761"/>
                      <a:pt x="4368" y="18438"/>
                    </a:cubicBezTo>
                    <a:cubicBezTo>
                      <a:pt x="4465" y="17597"/>
                      <a:pt x="4918" y="17176"/>
                      <a:pt x="5856" y="17047"/>
                    </a:cubicBezTo>
                    <a:cubicBezTo>
                      <a:pt x="5884" y="17046"/>
                      <a:pt x="5912" y="17045"/>
                      <a:pt x="5940" y="17045"/>
                    </a:cubicBezTo>
                    <a:cubicBezTo>
                      <a:pt x="6520" y="17045"/>
                      <a:pt x="7035" y="17363"/>
                      <a:pt x="7344" y="17888"/>
                    </a:cubicBezTo>
                    <a:cubicBezTo>
                      <a:pt x="7635" y="18535"/>
                      <a:pt x="7473" y="19311"/>
                      <a:pt x="6923" y="19797"/>
                    </a:cubicBezTo>
                    <a:cubicBezTo>
                      <a:pt x="6653" y="20012"/>
                      <a:pt x="6223" y="20148"/>
                      <a:pt x="5816" y="20148"/>
                    </a:cubicBezTo>
                    <a:cubicBezTo>
                      <a:pt x="5492" y="20148"/>
                      <a:pt x="5183" y="20062"/>
                      <a:pt x="4982" y="19861"/>
                    </a:cubicBezTo>
                    <a:cubicBezTo>
                      <a:pt x="4728" y="19588"/>
                      <a:pt x="4462" y="19479"/>
                      <a:pt x="4177" y="19479"/>
                    </a:cubicBezTo>
                    <a:cubicBezTo>
                      <a:pt x="3991" y="19479"/>
                      <a:pt x="3796" y="19526"/>
                      <a:pt x="3591" y="19602"/>
                    </a:cubicBezTo>
                    <a:cubicBezTo>
                      <a:pt x="3333" y="19667"/>
                      <a:pt x="3074" y="19732"/>
                      <a:pt x="2815" y="19732"/>
                    </a:cubicBezTo>
                    <a:cubicBezTo>
                      <a:pt x="2589" y="19732"/>
                      <a:pt x="2524" y="19797"/>
                      <a:pt x="2556" y="20023"/>
                    </a:cubicBezTo>
                    <a:cubicBezTo>
                      <a:pt x="3009" y="21867"/>
                      <a:pt x="3430" y="23678"/>
                      <a:pt x="3850" y="25522"/>
                    </a:cubicBezTo>
                    <a:cubicBezTo>
                      <a:pt x="3877" y="25682"/>
                      <a:pt x="3947" y="25797"/>
                      <a:pt x="4097" y="25797"/>
                    </a:cubicBezTo>
                    <a:cubicBezTo>
                      <a:pt x="4130" y="25797"/>
                      <a:pt x="4166" y="25792"/>
                      <a:pt x="4206" y="25781"/>
                    </a:cubicBezTo>
                    <a:cubicBezTo>
                      <a:pt x="4723" y="25684"/>
                      <a:pt x="5241" y="25587"/>
                      <a:pt x="5759" y="25489"/>
                    </a:cubicBezTo>
                    <a:cubicBezTo>
                      <a:pt x="5920" y="25457"/>
                      <a:pt x="6050" y="25328"/>
                      <a:pt x="6082" y="25166"/>
                    </a:cubicBezTo>
                    <a:cubicBezTo>
                      <a:pt x="6274" y="24326"/>
                      <a:pt x="6804" y="23860"/>
                      <a:pt x="7514" y="23860"/>
                    </a:cubicBezTo>
                    <a:cubicBezTo>
                      <a:pt x="7761" y="23860"/>
                      <a:pt x="8030" y="23917"/>
                      <a:pt x="8314" y="24034"/>
                    </a:cubicBezTo>
                    <a:cubicBezTo>
                      <a:pt x="8896" y="24196"/>
                      <a:pt x="9317" y="24713"/>
                      <a:pt x="9349" y="25328"/>
                    </a:cubicBezTo>
                    <a:cubicBezTo>
                      <a:pt x="9446" y="26007"/>
                      <a:pt x="9123" y="26686"/>
                      <a:pt x="8508" y="26977"/>
                    </a:cubicBezTo>
                    <a:cubicBezTo>
                      <a:pt x="8222" y="27136"/>
                      <a:pt x="7890" y="27240"/>
                      <a:pt x="7580" y="27240"/>
                    </a:cubicBezTo>
                    <a:cubicBezTo>
                      <a:pt x="7257" y="27240"/>
                      <a:pt x="6959" y="27128"/>
                      <a:pt x="6761" y="26848"/>
                    </a:cubicBezTo>
                    <a:cubicBezTo>
                      <a:pt x="6393" y="26296"/>
                      <a:pt x="6000" y="26106"/>
                      <a:pt x="5556" y="26106"/>
                    </a:cubicBezTo>
                    <a:cubicBezTo>
                      <a:pt x="5297" y="26106"/>
                      <a:pt x="5021" y="26171"/>
                      <a:pt x="4723" y="26266"/>
                    </a:cubicBezTo>
                    <a:lnTo>
                      <a:pt x="4626" y="26266"/>
                    </a:lnTo>
                    <a:cubicBezTo>
                      <a:pt x="4174" y="26266"/>
                      <a:pt x="4012" y="26428"/>
                      <a:pt x="4141" y="26880"/>
                    </a:cubicBezTo>
                    <a:cubicBezTo>
                      <a:pt x="4594" y="28595"/>
                      <a:pt x="5015" y="30309"/>
                      <a:pt x="5435" y="31991"/>
                    </a:cubicBezTo>
                    <a:cubicBezTo>
                      <a:pt x="5503" y="32287"/>
                      <a:pt x="5604" y="32407"/>
                      <a:pt x="5792" y="32407"/>
                    </a:cubicBezTo>
                    <a:cubicBezTo>
                      <a:pt x="5872" y="32407"/>
                      <a:pt x="5967" y="32385"/>
                      <a:pt x="6082" y="32347"/>
                    </a:cubicBezTo>
                    <a:cubicBezTo>
                      <a:pt x="6470" y="32218"/>
                      <a:pt x="6858" y="32121"/>
                      <a:pt x="7279" y="32056"/>
                    </a:cubicBezTo>
                    <a:cubicBezTo>
                      <a:pt x="7635" y="32023"/>
                      <a:pt x="7926" y="31765"/>
                      <a:pt x="7990" y="31409"/>
                    </a:cubicBezTo>
                    <a:cubicBezTo>
                      <a:pt x="8150" y="30823"/>
                      <a:pt x="8859" y="30412"/>
                      <a:pt x="9520" y="30412"/>
                    </a:cubicBezTo>
                    <a:cubicBezTo>
                      <a:pt x="9661" y="30412"/>
                      <a:pt x="9800" y="30431"/>
                      <a:pt x="9931" y="30471"/>
                    </a:cubicBezTo>
                    <a:cubicBezTo>
                      <a:pt x="10708" y="30730"/>
                      <a:pt x="11160" y="31538"/>
                      <a:pt x="10999" y="32347"/>
                    </a:cubicBezTo>
                    <a:cubicBezTo>
                      <a:pt x="10869" y="32962"/>
                      <a:pt x="10384" y="33447"/>
                      <a:pt x="9770" y="33544"/>
                    </a:cubicBezTo>
                    <a:cubicBezTo>
                      <a:pt x="9684" y="33557"/>
                      <a:pt x="9599" y="33564"/>
                      <a:pt x="9514" y="33564"/>
                    </a:cubicBezTo>
                    <a:cubicBezTo>
                      <a:pt x="8989" y="33564"/>
                      <a:pt x="8491" y="33310"/>
                      <a:pt x="8185" y="32864"/>
                    </a:cubicBezTo>
                    <a:cubicBezTo>
                      <a:pt x="8077" y="32702"/>
                      <a:pt x="7968" y="32518"/>
                      <a:pt x="7747" y="32518"/>
                    </a:cubicBezTo>
                    <a:cubicBezTo>
                      <a:pt x="7704" y="32518"/>
                      <a:pt x="7656" y="32525"/>
                      <a:pt x="7602" y="32541"/>
                    </a:cubicBezTo>
                    <a:cubicBezTo>
                      <a:pt x="7085" y="32670"/>
                      <a:pt x="6600" y="32800"/>
                      <a:pt x="6082" y="32897"/>
                    </a:cubicBezTo>
                    <a:cubicBezTo>
                      <a:pt x="5791" y="32962"/>
                      <a:pt x="5726" y="33091"/>
                      <a:pt x="5791" y="33382"/>
                    </a:cubicBezTo>
                    <a:cubicBezTo>
                      <a:pt x="6050" y="34320"/>
                      <a:pt x="6276" y="35290"/>
                      <a:pt x="6503" y="36229"/>
                    </a:cubicBezTo>
                    <a:lnTo>
                      <a:pt x="6470" y="36229"/>
                    </a:lnTo>
                    <a:cubicBezTo>
                      <a:pt x="6697" y="37167"/>
                      <a:pt x="6988" y="38105"/>
                      <a:pt x="7149" y="39075"/>
                    </a:cubicBezTo>
                    <a:cubicBezTo>
                      <a:pt x="7176" y="39340"/>
                      <a:pt x="7398" y="39562"/>
                      <a:pt x="7656" y="39562"/>
                    </a:cubicBezTo>
                    <a:cubicBezTo>
                      <a:pt x="7712" y="39562"/>
                      <a:pt x="7770" y="39551"/>
                      <a:pt x="7829" y="39528"/>
                    </a:cubicBezTo>
                    <a:cubicBezTo>
                      <a:pt x="8249" y="39463"/>
                      <a:pt x="8670" y="39334"/>
                      <a:pt x="9090" y="39269"/>
                    </a:cubicBezTo>
                    <a:cubicBezTo>
                      <a:pt x="9414" y="39237"/>
                      <a:pt x="9640" y="38978"/>
                      <a:pt x="9673" y="38687"/>
                    </a:cubicBezTo>
                    <a:cubicBezTo>
                      <a:pt x="9779" y="37757"/>
                      <a:pt x="10490" y="37315"/>
                      <a:pt x="11204" y="37315"/>
                    </a:cubicBezTo>
                    <a:cubicBezTo>
                      <a:pt x="12006" y="37315"/>
                      <a:pt x="12812" y="37870"/>
                      <a:pt x="12778" y="38913"/>
                    </a:cubicBezTo>
                    <a:cubicBezTo>
                      <a:pt x="12745" y="39657"/>
                      <a:pt x="12293" y="40304"/>
                      <a:pt x="11646" y="40595"/>
                    </a:cubicBezTo>
                    <a:cubicBezTo>
                      <a:pt x="11513" y="40630"/>
                      <a:pt x="11377" y="40647"/>
                      <a:pt x="11242" y="40647"/>
                    </a:cubicBezTo>
                    <a:cubicBezTo>
                      <a:pt x="10751" y="40647"/>
                      <a:pt x="10268" y="40426"/>
                      <a:pt x="9964" y="40045"/>
                    </a:cubicBezTo>
                    <a:cubicBezTo>
                      <a:pt x="9868" y="39878"/>
                      <a:pt x="9702" y="39782"/>
                      <a:pt x="9530" y="39782"/>
                    </a:cubicBezTo>
                    <a:cubicBezTo>
                      <a:pt x="9470" y="39782"/>
                      <a:pt x="9408" y="39794"/>
                      <a:pt x="9349" y="39819"/>
                    </a:cubicBezTo>
                    <a:cubicBezTo>
                      <a:pt x="8927" y="39960"/>
                      <a:pt x="8479" y="40052"/>
                      <a:pt x="8008" y="40052"/>
                    </a:cubicBezTo>
                    <a:cubicBezTo>
                      <a:pt x="7938" y="40052"/>
                      <a:pt x="7867" y="40050"/>
                      <a:pt x="7796" y="40045"/>
                    </a:cubicBezTo>
                    <a:cubicBezTo>
                      <a:pt x="7775" y="40043"/>
                      <a:pt x="7754" y="40041"/>
                      <a:pt x="7734" y="40041"/>
                    </a:cubicBezTo>
                    <a:cubicBezTo>
                      <a:pt x="7523" y="40041"/>
                      <a:pt x="7449" y="40199"/>
                      <a:pt x="7538" y="40466"/>
                    </a:cubicBezTo>
                    <a:cubicBezTo>
                      <a:pt x="7990" y="42342"/>
                      <a:pt x="8476" y="44218"/>
                      <a:pt x="8929" y="46094"/>
                    </a:cubicBezTo>
                    <a:cubicBezTo>
                      <a:pt x="8998" y="46303"/>
                      <a:pt x="9084" y="46395"/>
                      <a:pt x="9234" y="46395"/>
                    </a:cubicBezTo>
                    <a:cubicBezTo>
                      <a:pt x="9294" y="46395"/>
                      <a:pt x="9363" y="46381"/>
                      <a:pt x="9446" y="46353"/>
                    </a:cubicBezTo>
                    <a:cubicBezTo>
                      <a:pt x="9931" y="46224"/>
                      <a:pt x="10449" y="46094"/>
                      <a:pt x="10966" y="45965"/>
                    </a:cubicBezTo>
                    <a:cubicBezTo>
                      <a:pt x="11193" y="45965"/>
                      <a:pt x="11387" y="45738"/>
                      <a:pt x="11419" y="45512"/>
                    </a:cubicBezTo>
                    <a:cubicBezTo>
                      <a:pt x="11581" y="44736"/>
                      <a:pt x="12260" y="44186"/>
                      <a:pt x="13069" y="44153"/>
                    </a:cubicBezTo>
                    <a:cubicBezTo>
                      <a:pt x="13748" y="44186"/>
                      <a:pt x="14363" y="44639"/>
                      <a:pt x="14557" y="45318"/>
                    </a:cubicBezTo>
                    <a:cubicBezTo>
                      <a:pt x="14719" y="45932"/>
                      <a:pt x="14557" y="46612"/>
                      <a:pt x="14072" y="47065"/>
                    </a:cubicBezTo>
                    <a:cubicBezTo>
                      <a:pt x="13758" y="47308"/>
                      <a:pt x="13388" y="47430"/>
                      <a:pt x="13018" y="47430"/>
                    </a:cubicBezTo>
                    <a:cubicBezTo>
                      <a:pt x="12700" y="47430"/>
                      <a:pt x="12382" y="47341"/>
                      <a:pt x="12099" y="47162"/>
                    </a:cubicBezTo>
                    <a:cubicBezTo>
                      <a:pt x="11581" y="46968"/>
                      <a:pt x="11031" y="46806"/>
                      <a:pt x="10481" y="46741"/>
                    </a:cubicBezTo>
                    <a:lnTo>
                      <a:pt x="10352" y="46741"/>
                    </a:lnTo>
                    <a:cubicBezTo>
                      <a:pt x="9252" y="46773"/>
                      <a:pt x="9155" y="46935"/>
                      <a:pt x="9414" y="47970"/>
                    </a:cubicBezTo>
                    <a:cubicBezTo>
                      <a:pt x="9446" y="48100"/>
                      <a:pt x="9478" y="48261"/>
                      <a:pt x="9511" y="48391"/>
                    </a:cubicBezTo>
                    <a:cubicBezTo>
                      <a:pt x="9834" y="49749"/>
                      <a:pt x="10125" y="51108"/>
                      <a:pt x="10449" y="52466"/>
                    </a:cubicBezTo>
                    <a:cubicBezTo>
                      <a:pt x="10509" y="52678"/>
                      <a:pt x="10513" y="52890"/>
                      <a:pt x="10805" y="52890"/>
                    </a:cubicBezTo>
                    <a:cubicBezTo>
                      <a:pt x="10825" y="52890"/>
                      <a:pt x="10846" y="52889"/>
                      <a:pt x="10869" y="52887"/>
                    </a:cubicBezTo>
                    <a:cubicBezTo>
                      <a:pt x="11484" y="52822"/>
                      <a:pt x="12099" y="52693"/>
                      <a:pt x="12681" y="52531"/>
                    </a:cubicBezTo>
                    <a:cubicBezTo>
                      <a:pt x="12907" y="52466"/>
                      <a:pt x="12972" y="52337"/>
                      <a:pt x="13004" y="52143"/>
                    </a:cubicBezTo>
                    <a:cubicBezTo>
                      <a:pt x="13069" y="51431"/>
                      <a:pt x="13651" y="50849"/>
                      <a:pt x="14363" y="50784"/>
                    </a:cubicBezTo>
                    <a:cubicBezTo>
                      <a:pt x="14420" y="50778"/>
                      <a:pt x="14477" y="50775"/>
                      <a:pt x="14533" y="50775"/>
                    </a:cubicBezTo>
                    <a:cubicBezTo>
                      <a:pt x="15084" y="50775"/>
                      <a:pt x="15593" y="51056"/>
                      <a:pt x="15915" y="51496"/>
                    </a:cubicBezTo>
                    <a:cubicBezTo>
                      <a:pt x="16336" y="52111"/>
                      <a:pt x="16368" y="52952"/>
                      <a:pt x="15948" y="53566"/>
                    </a:cubicBezTo>
                    <a:cubicBezTo>
                      <a:pt x="15627" y="54031"/>
                      <a:pt x="15123" y="54266"/>
                      <a:pt x="14622" y="54266"/>
                    </a:cubicBezTo>
                    <a:cubicBezTo>
                      <a:pt x="14113" y="54266"/>
                      <a:pt x="13605" y="54023"/>
                      <a:pt x="13295" y="53534"/>
                    </a:cubicBezTo>
                    <a:cubicBezTo>
                      <a:pt x="13188" y="53373"/>
                      <a:pt x="13125" y="53146"/>
                      <a:pt x="12923" y="53146"/>
                    </a:cubicBezTo>
                    <a:cubicBezTo>
                      <a:pt x="12881" y="53146"/>
                      <a:pt x="12833" y="53156"/>
                      <a:pt x="12778" y="53178"/>
                    </a:cubicBezTo>
                    <a:cubicBezTo>
                      <a:pt x="12320" y="53313"/>
                      <a:pt x="11839" y="53380"/>
                      <a:pt x="11373" y="53380"/>
                    </a:cubicBezTo>
                    <a:cubicBezTo>
                      <a:pt x="11280" y="53380"/>
                      <a:pt x="11187" y="53378"/>
                      <a:pt x="11096" y="53372"/>
                    </a:cubicBezTo>
                    <a:cubicBezTo>
                      <a:pt x="10643" y="53372"/>
                      <a:pt x="10675" y="53534"/>
                      <a:pt x="10772" y="53825"/>
                    </a:cubicBezTo>
                    <a:cubicBezTo>
                      <a:pt x="11193" y="55378"/>
                      <a:pt x="11549" y="56930"/>
                      <a:pt x="11937" y="58483"/>
                    </a:cubicBezTo>
                    <a:cubicBezTo>
                      <a:pt x="12066" y="58806"/>
                      <a:pt x="12034" y="59195"/>
                      <a:pt x="12228" y="59389"/>
                    </a:cubicBezTo>
                    <a:cubicBezTo>
                      <a:pt x="12301" y="59462"/>
                      <a:pt x="12379" y="59488"/>
                      <a:pt x="12461" y="59488"/>
                    </a:cubicBezTo>
                    <a:cubicBezTo>
                      <a:pt x="12669" y="59488"/>
                      <a:pt x="12901" y="59315"/>
                      <a:pt x="13134" y="59292"/>
                    </a:cubicBezTo>
                    <a:cubicBezTo>
                      <a:pt x="13295" y="59292"/>
                      <a:pt x="13489" y="59259"/>
                      <a:pt x="13651" y="59259"/>
                    </a:cubicBezTo>
                    <a:cubicBezTo>
                      <a:pt x="13691" y="59266"/>
                      <a:pt x="13731" y="59269"/>
                      <a:pt x="13770" y="59269"/>
                    </a:cubicBezTo>
                    <a:cubicBezTo>
                      <a:pt x="14110" y="59269"/>
                      <a:pt x="14402" y="59025"/>
                      <a:pt x="14460" y="58677"/>
                    </a:cubicBezTo>
                    <a:cubicBezTo>
                      <a:pt x="14622" y="58386"/>
                      <a:pt x="14880" y="58127"/>
                      <a:pt x="15204" y="58030"/>
                    </a:cubicBezTo>
                    <a:cubicBezTo>
                      <a:pt x="15477" y="57855"/>
                      <a:pt x="15777" y="57772"/>
                      <a:pt x="16071" y="57772"/>
                    </a:cubicBezTo>
                    <a:cubicBezTo>
                      <a:pt x="16646" y="57772"/>
                      <a:pt x="17201" y="58088"/>
                      <a:pt x="17500" y="58645"/>
                    </a:cubicBezTo>
                    <a:cubicBezTo>
                      <a:pt x="17889" y="59421"/>
                      <a:pt x="17597" y="60359"/>
                      <a:pt x="16886" y="60844"/>
                    </a:cubicBezTo>
                    <a:cubicBezTo>
                      <a:pt x="16556" y="61047"/>
                      <a:pt x="16171" y="61151"/>
                      <a:pt x="15806" y="61151"/>
                    </a:cubicBezTo>
                    <a:cubicBezTo>
                      <a:pt x="15240" y="61151"/>
                      <a:pt x="14721" y="60902"/>
                      <a:pt x="14525" y="60391"/>
                    </a:cubicBezTo>
                    <a:cubicBezTo>
                      <a:pt x="14356" y="59961"/>
                      <a:pt x="14133" y="59855"/>
                      <a:pt x="13882" y="59855"/>
                    </a:cubicBezTo>
                    <a:cubicBezTo>
                      <a:pt x="13698" y="59855"/>
                      <a:pt x="13500" y="59911"/>
                      <a:pt x="13295" y="59939"/>
                    </a:cubicBezTo>
                    <a:cubicBezTo>
                      <a:pt x="13134" y="59939"/>
                      <a:pt x="12972" y="60036"/>
                      <a:pt x="12810" y="60036"/>
                    </a:cubicBezTo>
                    <a:cubicBezTo>
                      <a:pt x="12454" y="60068"/>
                      <a:pt x="12422" y="60262"/>
                      <a:pt x="12519" y="60585"/>
                    </a:cubicBezTo>
                    <a:cubicBezTo>
                      <a:pt x="12810" y="61750"/>
                      <a:pt x="13101" y="62947"/>
                      <a:pt x="13360" y="64111"/>
                    </a:cubicBezTo>
                    <a:lnTo>
                      <a:pt x="53890" y="53954"/>
                    </a:lnTo>
                    <a:cubicBezTo>
                      <a:pt x="53567" y="52564"/>
                      <a:pt x="53179" y="51205"/>
                      <a:pt x="52823" y="49814"/>
                    </a:cubicBezTo>
                    <a:cubicBezTo>
                      <a:pt x="50332" y="40272"/>
                      <a:pt x="48036" y="30665"/>
                      <a:pt x="45480" y="21155"/>
                    </a:cubicBezTo>
                    <a:cubicBezTo>
                      <a:pt x="44154" y="16335"/>
                      <a:pt x="42957" y="11483"/>
                      <a:pt x="41728" y="6664"/>
                    </a:cubicBezTo>
                    <a:cubicBezTo>
                      <a:pt x="41696" y="6534"/>
                      <a:pt x="41663" y="6405"/>
                      <a:pt x="41631" y="6276"/>
                    </a:cubicBezTo>
                    <a:cubicBezTo>
                      <a:pt x="41113" y="4238"/>
                      <a:pt x="40564" y="2168"/>
                      <a:pt x="40111" y="97"/>
                    </a:cubicBezTo>
                    <a:lnTo>
                      <a:pt x="400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2" name="Google Shape;1842;p46"/>
            <p:cNvSpPr/>
            <p:nvPr/>
          </p:nvSpPr>
          <p:spPr>
            <a:xfrm>
              <a:off x="6802108" y="1515856"/>
              <a:ext cx="281309" cy="282754"/>
            </a:xfrm>
            <a:custGeom>
              <a:rect b="b" l="l" r="r" t="t"/>
              <a:pathLst>
                <a:path extrusionOk="0" h="13696" w="13626">
                  <a:moveTo>
                    <a:pt x="5592" y="0"/>
                  </a:moveTo>
                  <a:cubicBezTo>
                    <a:pt x="5282" y="0"/>
                    <a:pt x="4976" y="230"/>
                    <a:pt x="4957" y="609"/>
                  </a:cubicBezTo>
                  <a:lnTo>
                    <a:pt x="4782" y="4425"/>
                  </a:lnTo>
                  <a:cubicBezTo>
                    <a:pt x="4767" y="4694"/>
                    <a:pt x="4577" y="4948"/>
                    <a:pt x="4323" y="5011"/>
                  </a:cubicBezTo>
                  <a:lnTo>
                    <a:pt x="634" y="6040"/>
                  </a:lnTo>
                  <a:cubicBezTo>
                    <a:pt x="32" y="6199"/>
                    <a:pt x="1" y="7038"/>
                    <a:pt x="587" y="7244"/>
                  </a:cubicBezTo>
                  <a:lnTo>
                    <a:pt x="4165" y="8590"/>
                  </a:lnTo>
                  <a:cubicBezTo>
                    <a:pt x="4418" y="8685"/>
                    <a:pt x="4592" y="8938"/>
                    <a:pt x="4577" y="9207"/>
                  </a:cubicBezTo>
                  <a:lnTo>
                    <a:pt x="4402" y="13023"/>
                  </a:lnTo>
                  <a:cubicBezTo>
                    <a:pt x="4382" y="13427"/>
                    <a:pt x="4713" y="13695"/>
                    <a:pt x="5051" y="13695"/>
                  </a:cubicBezTo>
                  <a:cubicBezTo>
                    <a:pt x="5230" y="13695"/>
                    <a:pt x="5411" y="13620"/>
                    <a:pt x="5542" y="13450"/>
                  </a:cubicBezTo>
                  <a:lnTo>
                    <a:pt x="7917" y="10474"/>
                  </a:lnTo>
                  <a:cubicBezTo>
                    <a:pt x="8043" y="10314"/>
                    <a:pt x="8226" y="10228"/>
                    <a:pt x="8419" y="10228"/>
                  </a:cubicBezTo>
                  <a:cubicBezTo>
                    <a:pt x="8494" y="10228"/>
                    <a:pt x="8571" y="10241"/>
                    <a:pt x="8646" y="10268"/>
                  </a:cubicBezTo>
                  <a:lnTo>
                    <a:pt x="12208" y="11598"/>
                  </a:lnTo>
                  <a:cubicBezTo>
                    <a:pt x="12288" y="11628"/>
                    <a:pt x="12366" y="11642"/>
                    <a:pt x="12442" y="11642"/>
                  </a:cubicBezTo>
                  <a:cubicBezTo>
                    <a:pt x="12920" y="11642"/>
                    <a:pt x="13269" y="11086"/>
                    <a:pt x="12968" y="10648"/>
                  </a:cubicBezTo>
                  <a:lnTo>
                    <a:pt x="10863" y="7465"/>
                  </a:lnTo>
                  <a:cubicBezTo>
                    <a:pt x="10720" y="7228"/>
                    <a:pt x="10736" y="6927"/>
                    <a:pt x="10894" y="6705"/>
                  </a:cubicBezTo>
                  <a:lnTo>
                    <a:pt x="13269" y="3729"/>
                  </a:lnTo>
                  <a:cubicBezTo>
                    <a:pt x="13625" y="3287"/>
                    <a:pt x="13290" y="2692"/>
                    <a:pt x="12781" y="2692"/>
                  </a:cubicBezTo>
                  <a:cubicBezTo>
                    <a:pt x="12724" y="2692"/>
                    <a:pt x="12665" y="2699"/>
                    <a:pt x="12604" y="2715"/>
                  </a:cubicBezTo>
                  <a:lnTo>
                    <a:pt x="8931" y="3729"/>
                  </a:lnTo>
                  <a:cubicBezTo>
                    <a:pt x="8872" y="3746"/>
                    <a:pt x="8813" y="3754"/>
                    <a:pt x="8754" y="3754"/>
                  </a:cubicBezTo>
                  <a:cubicBezTo>
                    <a:pt x="8543" y="3754"/>
                    <a:pt x="8342" y="3649"/>
                    <a:pt x="8218" y="3475"/>
                  </a:cubicBezTo>
                  <a:lnTo>
                    <a:pt x="6112" y="293"/>
                  </a:lnTo>
                  <a:cubicBezTo>
                    <a:pt x="5984" y="91"/>
                    <a:pt x="5787" y="0"/>
                    <a:pt x="55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3" name="Google Shape;1843;p46"/>
            <p:cNvGrpSpPr/>
            <p:nvPr/>
          </p:nvGrpSpPr>
          <p:grpSpPr>
            <a:xfrm>
              <a:off x="6173352" y="1984926"/>
              <a:ext cx="1593000" cy="1283824"/>
              <a:chOff x="6173352" y="2061126"/>
              <a:chExt cx="1593000" cy="1283824"/>
            </a:xfrm>
          </p:grpSpPr>
          <p:grpSp>
            <p:nvGrpSpPr>
              <p:cNvPr id="1844" name="Google Shape;1844;p46"/>
              <p:cNvGrpSpPr/>
              <p:nvPr/>
            </p:nvGrpSpPr>
            <p:grpSpPr>
              <a:xfrm>
                <a:off x="6173352" y="2389453"/>
                <a:ext cx="1593000" cy="955497"/>
                <a:chOff x="6385802" y="1318778"/>
                <a:chExt cx="1593000" cy="955497"/>
              </a:xfrm>
            </p:grpSpPr>
            <p:sp>
              <p:nvSpPr>
                <p:cNvPr id="1845" name="Google Shape;1845;p46"/>
                <p:cNvSpPr/>
                <p:nvPr/>
              </p:nvSpPr>
              <p:spPr>
                <a:xfrm>
                  <a:off x="6385802" y="1318778"/>
                  <a:ext cx="1593000" cy="44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Sequence</a:t>
                  </a:r>
                  <a:endParaRPr sz="1800">
                    <a:solidFill>
                      <a:schemeClr val="dk1"/>
                    </a:solidFill>
                    <a:latin typeface="Candal"/>
                    <a:ea typeface="Candal"/>
                    <a:cs typeface="Candal"/>
                    <a:sym typeface="Candal"/>
                  </a:endParaRPr>
                </a:p>
              </p:txBody>
            </p:sp>
            <p:sp>
              <p:nvSpPr>
                <p:cNvPr id="1846" name="Google Shape;1846;p46"/>
                <p:cNvSpPr txBox="1"/>
                <p:nvPr/>
              </p:nvSpPr>
              <p:spPr>
                <a:xfrm>
                  <a:off x="6386742" y="1608875"/>
                  <a:ext cx="1591200" cy="6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chemeClr val="dk1"/>
                      </a:solidFill>
                      <a:latin typeface="Open Sans"/>
                      <a:ea typeface="Open Sans"/>
                      <a:cs typeface="Open Sans"/>
                      <a:sym typeface="Open Sans"/>
                    </a:rPr>
                    <a:t>Jupiter is the biggest planet</a:t>
                  </a:r>
                  <a:endParaRPr>
                    <a:solidFill>
                      <a:schemeClr val="dk1"/>
                    </a:solidFill>
                    <a:latin typeface="Open Sans"/>
                    <a:ea typeface="Open Sans"/>
                    <a:cs typeface="Open Sans"/>
                    <a:sym typeface="Open Sans"/>
                  </a:endParaRPr>
                </a:p>
              </p:txBody>
            </p:sp>
          </p:grpSp>
          <p:sp>
            <p:nvSpPr>
              <p:cNvPr id="1847" name="Google Shape;1847;p46"/>
              <p:cNvSpPr/>
              <p:nvPr/>
            </p:nvSpPr>
            <p:spPr>
              <a:xfrm>
                <a:off x="6641800" y="2061126"/>
                <a:ext cx="656100" cy="32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chemeClr val="dk1"/>
                    </a:solidFill>
                    <a:latin typeface="Candal"/>
                    <a:ea typeface="Candal"/>
                    <a:cs typeface="Candal"/>
                    <a:sym typeface="Candal"/>
                  </a:rPr>
                  <a:t>03</a:t>
                </a:r>
                <a:endParaRPr sz="1800">
                  <a:solidFill>
                    <a:schemeClr val="dk1"/>
                  </a:solidFill>
                  <a:latin typeface="Candal"/>
                  <a:ea typeface="Candal"/>
                  <a:cs typeface="Candal"/>
                  <a:sym typeface="Candal"/>
                </a:endParaRPr>
              </a:p>
            </p:txBody>
          </p:sp>
        </p:grpSp>
        <p:sp>
          <p:nvSpPr>
            <p:cNvPr id="1848" name="Google Shape;1848;p46"/>
            <p:cNvSpPr/>
            <p:nvPr/>
          </p:nvSpPr>
          <p:spPr>
            <a:xfrm>
              <a:off x="6593918" y="3344940"/>
              <a:ext cx="676800" cy="6768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chemeClr val="dk1"/>
                </a:solidFill>
                <a:latin typeface="Candal"/>
                <a:ea typeface="Candal"/>
                <a:cs typeface="Candal"/>
                <a:sym typeface="Candal"/>
              </a:endParaRPr>
            </a:p>
          </p:txBody>
        </p:sp>
        <p:grpSp>
          <p:nvGrpSpPr>
            <p:cNvPr id="1849" name="Google Shape;1849;p46"/>
            <p:cNvGrpSpPr/>
            <p:nvPr/>
          </p:nvGrpSpPr>
          <p:grpSpPr>
            <a:xfrm>
              <a:off x="6762725" y="3513720"/>
              <a:ext cx="340573" cy="339271"/>
              <a:chOff x="2085450" y="842250"/>
              <a:chExt cx="483700" cy="481850"/>
            </a:xfrm>
          </p:grpSpPr>
          <p:sp>
            <p:nvSpPr>
              <p:cNvPr id="1850" name="Google Shape;1850;p46"/>
              <p:cNvSpPr/>
              <p:nvPr/>
            </p:nvSpPr>
            <p:spPr>
              <a:xfrm>
                <a:off x="2085525" y="926925"/>
                <a:ext cx="483625" cy="397175"/>
              </a:xfrm>
              <a:custGeom>
                <a:rect b="b" l="l" r="r" t="t"/>
                <a:pathLst>
                  <a:path extrusionOk="0" h="15887" w="19345">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51" name="Google Shape;1851;p46"/>
              <p:cNvSpPr/>
              <p:nvPr/>
            </p:nvSpPr>
            <p:spPr>
              <a:xfrm>
                <a:off x="2085450" y="1151875"/>
                <a:ext cx="143650" cy="87575"/>
              </a:xfrm>
              <a:custGeom>
                <a:rect b="b" l="l" r="r" t="t"/>
                <a:pathLst>
                  <a:path extrusionOk="0" h="3503" w="5746">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52" name="Google Shape;1852;p46"/>
              <p:cNvSpPr/>
              <p:nvPr/>
            </p:nvSpPr>
            <p:spPr>
              <a:xfrm>
                <a:off x="2274775" y="842250"/>
                <a:ext cx="294375" cy="197650"/>
              </a:xfrm>
              <a:custGeom>
                <a:rect b="b" l="l" r="r" t="t"/>
                <a:pathLst>
                  <a:path extrusionOk="0" h="7906" w="11775">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856" name="Shape 1856"/>
        <p:cNvGrpSpPr/>
        <p:nvPr/>
      </p:nvGrpSpPr>
      <p:grpSpPr>
        <a:xfrm>
          <a:off x="0" y="0"/>
          <a:ext cx="0" cy="0"/>
          <a:chOff x="0" y="0"/>
          <a:chExt cx="0" cy="0"/>
        </a:xfrm>
      </p:grpSpPr>
      <p:sp>
        <p:nvSpPr>
          <p:cNvPr id="1857" name="Google Shape;1857;p47"/>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a:t>
            </a:r>
            <a:endParaRPr sz="2400">
              <a:solidFill>
                <a:srgbClr val="FFFFFF"/>
              </a:solidFill>
            </a:endParaRPr>
          </a:p>
        </p:txBody>
      </p:sp>
      <p:sp>
        <p:nvSpPr>
          <p:cNvPr id="1858" name="Google Shape;1858;p47"/>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3">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4">
                  <a:extLst>
                    <a:ext uri="{A12FA001-AC4F-418D-AE19-62706E023703}">
                      <ahyp:hlinkClr val="tx"/>
                    </a:ext>
                  </a:extLst>
                </a:hlinkClick>
              </a:rPr>
              <a:t>https://slidesgo.com/slidesgo-school</a:t>
            </a:r>
            <a:endParaRPr sz="1000" u="sng">
              <a:solidFill>
                <a:srgbClr val="869FB2"/>
              </a:solidFill>
            </a:endParaRPr>
          </a:p>
        </p:txBody>
      </p:sp>
      <p:sp>
        <p:nvSpPr>
          <p:cNvPr id="1859" name="Google Shape;1859;p47"/>
          <p:cNvSpPr txBox="1"/>
          <p:nvPr/>
        </p:nvSpPr>
        <p:spPr>
          <a:xfrm>
            <a:off x="1048350" y="902900"/>
            <a:ext cx="7047300" cy="26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rgbClr val="000000"/>
              </a:buClr>
              <a:buSzPts val="1100"/>
              <a:buFont typeface="Arial"/>
              <a:buNone/>
            </a:pPr>
            <a:r>
              <a:rPr lang="en" sz="1000">
                <a:solidFill>
                  <a:srgbClr val="FFFFFF"/>
                </a:solidFill>
              </a:rPr>
              <a:t>If you have a free account, in order to use this template, you must credit </a:t>
            </a:r>
            <a:r>
              <a:rPr b="1" lang="en" sz="1000" u="sng">
                <a:solidFill>
                  <a:srgbClr val="869FB2"/>
                </a:solidFill>
                <a:hlinkClick r:id="rId5">
                  <a:extLst>
                    <a:ext uri="{A12FA001-AC4F-418D-AE19-62706E023703}">
                      <ahyp:hlinkClr val="tx"/>
                    </a:ext>
                  </a:extLst>
                </a:hlinkClick>
              </a:rPr>
              <a:t>Slidesgo</a:t>
            </a:r>
            <a:r>
              <a:rPr lang="en" sz="1000">
                <a:solidFill>
                  <a:srgbClr val="435D74"/>
                </a:solidFill>
              </a:rPr>
              <a:t> </a:t>
            </a:r>
            <a:r>
              <a:rPr lang="en" sz="1000">
                <a:solidFill>
                  <a:srgbClr val="FFFFFF"/>
                </a:solidFill>
              </a:rPr>
              <a:t>in your final presentation. Please refer to the next slide to read the instructions for premium users.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As a Free user, you are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Modify this template.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Use it for both personal and commercial projects.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You are not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Sublicense, sell or rent any of Slidesgo Content (or a modified version of Slidesgo Content).</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Distribute Slidesgo Content unless it has been expressly authorized by Slidesgo.</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Include Slidesgo Content in an online or offline database or file.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Offer Slidesgo templates (or modified versions of Slidesgo templates) for download.</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Acquire the copyright of Slidesgo Content.</a:t>
            </a:r>
            <a:endParaRPr sz="10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863" name="Shape 1863"/>
        <p:cNvGrpSpPr/>
        <p:nvPr/>
      </p:nvGrpSpPr>
      <p:grpSpPr>
        <a:xfrm>
          <a:off x="0" y="0"/>
          <a:ext cx="0" cy="0"/>
          <a:chOff x="0" y="0"/>
          <a:chExt cx="0" cy="0"/>
        </a:xfrm>
      </p:grpSpPr>
      <p:sp>
        <p:nvSpPr>
          <p:cNvPr id="1864" name="Google Shape;1864;p48"/>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1865" name="Google Shape;1865;p48"/>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900" u="sng">
                <a:solidFill>
                  <a:schemeClr val="hlink"/>
                </a:solidFill>
              </a:rPr>
              <a:t>S</a:t>
            </a:r>
            <a:r>
              <a:rPr b="1" lang="en" sz="1000" u="sng">
                <a:solidFill>
                  <a:schemeClr val="hlink"/>
                </a:solidFill>
                <a:hlinkClick r:id="rId3"/>
              </a:rPr>
              <a:t>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Hide or delete the “Thanks” slide and the mention to Slidesgo in the credits.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1866" name="Google Shape;1866;p48"/>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870" name="Shape 1870"/>
        <p:cNvGrpSpPr/>
        <p:nvPr/>
      </p:nvGrpSpPr>
      <p:grpSpPr>
        <a:xfrm>
          <a:off x="0" y="0"/>
          <a:ext cx="0" cy="0"/>
          <a:chOff x="0" y="0"/>
          <a:chExt cx="0" cy="0"/>
        </a:xfrm>
      </p:grpSpPr>
      <p:sp>
        <p:nvSpPr>
          <p:cNvPr id="1871" name="Google Shape;1871;p49"/>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1872" name="Google Shape;1872;p49"/>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1873" name="Google Shape;1873;p49"/>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our blog</a:t>
            </a:r>
            <a:r>
              <a:rPr lang="en" sz="1100">
                <a:solidFill>
                  <a:srgbClr val="FFFFFF"/>
                </a:solidFill>
              </a:rPr>
              <a:t>.</a:t>
            </a:r>
            <a:endParaRPr sz="1100"/>
          </a:p>
        </p:txBody>
      </p:sp>
      <p:grpSp>
        <p:nvGrpSpPr>
          <p:cNvPr id="1874" name="Google Shape;1874;p49"/>
          <p:cNvGrpSpPr/>
          <p:nvPr/>
        </p:nvGrpSpPr>
        <p:grpSpPr>
          <a:xfrm>
            <a:off x="6874322" y="1571957"/>
            <a:ext cx="1446116" cy="2863897"/>
            <a:chOff x="6529419" y="1724307"/>
            <a:chExt cx="1480463" cy="2931917"/>
          </a:xfrm>
        </p:grpSpPr>
        <p:grpSp>
          <p:nvGrpSpPr>
            <p:cNvPr id="1875" name="Google Shape;1875;p49"/>
            <p:cNvGrpSpPr/>
            <p:nvPr/>
          </p:nvGrpSpPr>
          <p:grpSpPr>
            <a:xfrm>
              <a:off x="6556827" y="1724307"/>
              <a:ext cx="956596" cy="944294"/>
              <a:chOff x="3800349" y="1238762"/>
              <a:chExt cx="1098904" cy="1084772"/>
            </a:xfrm>
          </p:grpSpPr>
          <p:grpSp>
            <p:nvGrpSpPr>
              <p:cNvPr id="1876" name="Google Shape;1876;p49"/>
              <p:cNvGrpSpPr/>
              <p:nvPr/>
            </p:nvGrpSpPr>
            <p:grpSpPr>
              <a:xfrm>
                <a:off x="3800349" y="1238762"/>
                <a:ext cx="1098904" cy="1084772"/>
                <a:chOff x="3800349" y="1238762"/>
                <a:chExt cx="1098904" cy="1084772"/>
              </a:xfrm>
            </p:grpSpPr>
            <p:sp>
              <p:nvSpPr>
                <p:cNvPr id="1877" name="Google Shape;1877;p49"/>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9"/>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9" name="Google Shape;1879;p49"/>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0" name="Google Shape;1880;p49"/>
            <p:cNvGrpSpPr/>
            <p:nvPr/>
          </p:nvGrpSpPr>
          <p:grpSpPr>
            <a:xfrm>
              <a:off x="7053286" y="2227254"/>
              <a:ext cx="956596" cy="944252"/>
              <a:chOff x="4370663" y="1816530"/>
              <a:chExt cx="1098904" cy="1084724"/>
            </a:xfrm>
          </p:grpSpPr>
          <p:grpSp>
            <p:nvGrpSpPr>
              <p:cNvPr id="1881" name="Google Shape;1881;p49"/>
              <p:cNvGrpSpPr/>
              <p:nvPr/>
            </p:nvGrpSpPr>
            <p:grpSpPr>
              <a:xfrm>
                <a:off x="4370663" y="1816530"/>
                <a:ext cx="1098904" cy="1084724"/>
                <a:chOff x="4370663" y="1816530"/>
                <a:chExt cx="1098904" cy="1084724"/>
              </a:xfrm>
            </p:grpSpPr>
            <p:sp>
              <p:nvSpPr>
                <p:cNvPr id="1882" name="Google Shape;1882;p49"/>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9"/>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4" name="Google Shape;1884;p49"/>
              <p:cNvGrpSpPr/>
              <p:nvPr/>
            </p:nvGrpSpPr>
            <p:grpSpPr>
              <a:xfrm>
                <a:off x="4732628" y="2171596"/>
                <a:ext cx="374986" cy="374572"/>
                <a:chOff x="3303268" y="3817349"/>
                <a:chExt cx="346056" cy="345674"/>
              </a:xfrm>
            </p:grpSpPr>
            <p:sp>
              <p:nvSpPr>
                <p:cNvPr id="1885" name="Google Shape;1885;p49"/>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9"/>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9"/>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9"/>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89" name="Google Shape;1889;p49"/>
            <p:cNvGrpSpPr/>
            <p:nvPr/>
          </p:nvGrpSpPr>
          <p:grpSpPr>
            <a:xfrm>
              <a:off x="6547098" y="2715744"/>
              <a:ext cx="956596" cy="944315"/>
              <a:chOff x="3789173" y="2377690"/>
              <a:chExt cx="1098904" cy="1084796"/>
            </a:xfrm>
          </p:grpSpPr>
          <p:grpSp>
            <p:nvGrpSpPr>
              <p:cNvPr id="1890" name="Google Shape;1890;p49"/>
              <p:cNvGrpSpPr/>
              <p:nvPr/>
            </p:nvGrpSpPr>
            <p:grpSpPr>
              <a:xfrm>
                <a:off x="3789173" y="2377690"/>
                <a:ext cx="1098904" cy="1084796"/>
                <a:chOff x="3789173" y="2377690"/>
                <a:chExt cx="1098904" cy="1084796"/>
              </a:xfrm>
            </p:grpSpPr>
            <p:sp>
              <p:nvSpPr>
                <p:cNvPr id="1891" name="Google Shape;1891;p49"/>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9"/>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3" name="Google Shape;1893;p49"/>
              <p:cNvGrpSpPr/>
              <p:nvPr/>
            </p:nvGrpSpPr>
            <p:grpSpPr>
              <a:xfrm>
                <a:off x="4151137" y="2732796"/>
                <a:ext cx="374986" cy="374572"/>
                <a:chOff x="3752358" y="3817349"/>
                <a:chExt cx="346056" cy="345674"/>
              </a:xfrm>
            </p:grpSpPr>
            <p:sp>
              <p:nvSpPr>
                <p:cNvPr id="1894" name="Google Shape;1894;p49"/>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9"/>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9"/>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9"/>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98" name="Google Shape;1898;p49"/>
            <p:cNvGrpSpPr/>
            <p:nvPr/>
          </p:nvGrpSpPr>
          <p:grpSpPr>
            <a:xfrm>
              <a:off x="7034853" y="3222917"/>
              <a:ext cx="956596" cy="944252"/>
              <a:chOff x="4349489" y="2960313"/>
              <a:chExt cx="1098904" cy="1084724"/>
            </a:xfrm>
          </p:grpSpPr>
          <p:grpSp>
            <p:nvGrpSpPr>
              <p:cNvPr id="1899" name="Google Shape;1899;p49"/>
              <p:cNvGrpSpPr/>
              <p:nvPr/>
            </p:nvGrpSpPr>
            <p:grpSpPr>
              <a:xfrm>
                <a:off x="4349489" y="2960313"/>
                <a:ext cx="1098904" cy="1084724"/>
                <a:chOff x="4349489" y="2960313"/>
                <a:chExt cx="1098904" cy="1084724"/>
              </a:xfrm>
            </p:grpSpPr>
            <p:sp>
              <p:nvSpPr>
                <p:cNvPr id="1900" name="Google Shape;1900;p49"/>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9"/>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2" name="Google Shape;1902;p49"/>
              <p:cNvGrpSpPr/>
              <p:nvPr/>
            </p:nvGrpSpPr>
            <p:grpSpPr>
              <a:xfrm>
                <a:off x="4732657" y="3315384"/>
                <a:ext cx="374952" cy="374572"/>
                <a:chOff x="4201447" y="3817349"/>
                <a:chExt cx="346024" cy="345674"/>
              </a:xfrm>
            </p:grpSpPr>
            <p:sp>
              <p:nvSpPr>
                <p:cNvPr id="1903" name="Google Shape;1903;p49"/>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9"/>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05" name="Google Shape;1905;p49"/>
            <p:cNvGrpSpPr/>
            <p:nvPr/>
          </p:nvGrpSpPr>
          <p:grpSpPr>
            <a:xfrm>
              <a:off x="6529419" y="3711909"/>
              <a:ext cx="956596" cy="944315"/>
              <a:chOff x="3768864" y="3522050"/>
              <a:chExt cx="1098904" cy="1084796"/>
            </a:xfrm>
          </p:grpSpPr>
          <p:grpSp>
            <p:nvGrpSpPr>
              <p:cNvPr id="1906" name="Google Shape;1906;p49"/>
              <p:cNvGrpSpPr/>
              <p:nvPr/>
            </p:nvGrpSpPr>
            <p:grpSpPr>
              <a:xfrm>
                <a:off x="3768864" y="3522050"/>
                <a:ext cx="1098904" cy="1084796"/>
                <a:chOff x="3768864" y="3522050"/>
                <a:chExt cx="1098904" cy="1084796"/>
              </a:xfrm>
            </p:grpSpPr>
            <p:sp>
              <p:nvSpPr>
                <p:cNvPr id="1907" name="Google Shape;1907;p49"/>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9"/>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9" name="Google Shape;1909;p49"/>
              <p:cNvGrpSpPr/>
              <p:nvPr/>
            </p:nvGrpSpPr>
            <p:grpSpPr>
              <a:xfrm>
                <a:off x="4139616" y="3871555"/>
                <a:ext cx="357419" cy="357005"/>
                <a:chOff x="7482229" y="3351230"/>
                <a:chExt cx="357419" cy="357005"/>
              </a:xfrm>
            </p:grpSpPr>
            <p:sp>
              <p:nvSpPr>
                <p:cNvPr id="1910" name="Google Shape;1910;p49"/>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9"/>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9"/>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9"/>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9"/>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8"/>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890" name="Google Shape;890;p18"/>
          <p:cNvGrpSpPr/>
          <p:nvPr/>
        </p:nvGrpSpPr>
        <p:grpSpPr>
          <a:xfrm>
            <a:off x="3810100" y="1481049"/>
            <a:ext cx="4613350" cy="605701"/>
            <a:chOff x="3810100" y="1481049"/>
            <a:chExt cx="4613350" cy="605701"/>
          </a:xfrm>
        </p:grpSpPr>
        <p:sp>
          <p:nvSpPr>
            <p:cNvPr id="891" name="Google Shape;891;p18"/>
            <p:cNvSpPr txBox="1"/>
            <p:nvPr/>
          </p:nvSpPr>
          <p:spPr>
            <a:xfrm>
              <a:off x="4833350" y="1481049"/>
              <a:ext cx="3590100" cy="60570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Candal"/>
                  <a:ea typeface="Candal"/>
                  <a:cs typeface="Candal"/>
                  <a:sym typeface="Candal"/>
                </a:rPr>
                <a:t>Comprehension</a:t>
              </a:r>
              <a:endParaRPr sz="1800">
                <a:solidFill>
                  <a:schemeClr val="lt2"/>
                </a:solidFill>
                <a:latin typeface="Candal"/>
                <a:ea typeface="Candal"/>
                <a:cs typeface="Candal"/>
                <a:sym typeface="Candal"/>
              </a:endParaRPr>
            </a:p>
          </p:txBody>
        </p:sp>
        <p:sp>
          <p:nvSpPr>
            <p:cNvPr id="892" name="Google Shape;892;p18"/>
            <p:cNvSpPr txBox="1"/>
            <p:nvPr/>
          </p:nvSpPr>
          <p:spPr>
            <a:xfrm>
              <a:off x="3810100" y="1481050"/>
              <a:ext cx="1023300" cy="6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01</a:t>
              </a:r>
              <a:endParaRPr sz="1800">
                <a:solidFill>
                  <a:schemeClr val="dk1"/>
                </a:solidFill>
                <a:latin typeface="Candal"/>
                <a:ea typeface="Candal"/>
                <a:cs typeface="Candal"/>
                <a:sym typeface="Candal"/>
              </a:endParaRPr>
            </a:p>
          </p:txBody>
        </p:sp>
      </p:grpSp>
      <p:grpSp>
        <p:nvGrpSpPr>
          <p:cNvPr id="893" name="Google Shape;893;p18"/>
          <p:cNvGrpSpPr/>
          <p:nvPr/>
        </p:nvGrpSpPr>
        <p:grpSpPr>
          <a:xfrm>
            <a:off x="3810100" y="2086837"/>
            <a:ext cx="4613350" cy="605700"/>
            <a:chOff x="3810100" y="2086837"/>
            <a:chExt cx="4613350" cy="605700"/>
          </a:xfrm>
        </p:grpSpPr>
        <p:sp>
          <p:nvSpPr>
            <p:cNvPr id="894" name="Google Shape;894;p18"/>
            <p:cNvSpPr txBox="1"/>
            <p:nvPr/>
          </p:nvSpPr>
          <p:spPr>
            <a:xfrm>
              <a:off x="4833350" y="2086837"/>
              <a:ext cx="3590100" cy="6057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Candal"/>
                  <a:ea typeface="Candal"/>
                  <a:cs typeface="Candal"/>
                  <a:sym typeface="Candal"/>
                </a:rPr>
                <a:t>Phonemic awareness</a:t>
              </a:r>
              <a:endParaRPr sz="1800">
                <a:solidFill>
                  <a:schemeClr val="accent1"/>
                </a:solidFill>
                <a:latin typeface="Candal"/>
                <a:ea typeface="Candal"/>
                <a:cs typeface="Candal"/>
                <a:sym typeface="Candal"/>
              </a:endParaRPr>
            </a:p>
          </p:txBody>
        </p:sp>
        <p:sp>
          <p:nvSpPr>
            <p:cNvPr id="895" name="Google Shape;895;p18"/>
            <p:cNvSpPr txBox="1"/>
            <p:nvPr/>
          </p:nvSpPr>
          <p:spPr>
            <a:xfrm>
              <a:off x="3810100" y="2086838"/>
              <a:ext cx="1023300" cy="6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02</a:t>
              </a:r>
              <a:endParaRPr sz="1800">
                <a:solidFill>
                  <a:schemeClr val="dk1"/>
                </a:solidFill>
                <a:latin typeface="Candal"/>
                <a:ea typeface="Candal"/>
                <a:cs typeface="Candal"/>
                <a:sym typeface="Candal"/>
              </a:endParaRPr>
            </a:p>
          </p:txBody>
        </p:sp>
      </p:grpSp>
      <p:grpSp>
        <p:nvGrpSpPr>
          <p:cNvPr id="896" name="Google Shape;896;p18"/>
          <p:cNvGrpSpPr/>
          <p:nvPr/>
        </p:nvGrpSpPr>
        <p:grpSpPr>
          <a:xfrm>
            <a:off x="3810100" y="2692625"/>
            <a:ext cx="4613350" cy="605700"/>
            <a:chOff x="3810100" y="2692625"/>
            <a:chExt cx="4613350" cy="605700"/>
          </a:xfrm>
        </p:grpSpPr>
        <p:sp>
          <p:nvSpPr>
            <p:cNvPr id="897" name="Google Shape;897;p18"/>
            <p:cNvSpPr txBox="1"/>
            <p:nvPr/>
          </p:nvSpPr>
          <p:spPr>
            <a:xfrm>
              <a:off x="4833350" y="2692625"/>
              <a:ext cx="3590100" cy="6057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2"/>
                  </a:solidFill>
                  <a:latin typeface="Candal"/>
                  <a:ea typeface="Candal"/>
                  <a:cs typeface="Candal"/>
                  <a:sym typeface="Candal"/>
                </a:rPr>
                <a:t>Phonics</a:t>
              </a:r>
              <a:endParaRPr sz="1800">
                <a:solidFill>
                  <a:schemeClr val="accent2"/>
                </a:solidFill>
                <a:latin typeface="Candal"/>
                <a:ea typeface="Candal"/>
                <a:cs typeface="Candal"/>
                <a:sym typeface="Candal"/>
              </a:endParaRPr>
            </a:p>
          </p:txBody>
        </p:sp>
        <p:sp>
          <p:nvSpPr>
            <p:cNvPr id="898" name="Google Shape;898;p18"/>
            <p:cNvSpPr txBox="1"/>
            <p:nvPr/>
          </p:nvSpPr>
          <p:spPr>
            <a:xfrm>
              <a:off x="3810100" y="2692625"/>
              <a:ext cx="1023300" cy="6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03</a:t>
              </a:r>
              <a:endParaRPr sz="1800">
                <a:solidFill>
                  <a:schemeClr val="dk1"/>
                </a:solidFill>
                <a:latin typeface="Candal"/>
                <a:ea typeface="Candal"/>
                <a:cs typeface="Candal"/>
                <a:sym typeface="Candal"/>
              </a:endParaRPr>
            </a:p>
          </p:txBody>
        </p:sp>
      </p:grpSp>
      <p:grpSp>
        <p:nvGrpSpPr>
          <p:cNvPr id="899" name="Google Shape;899;p18"/>
          <p:cNvGrpSpPr/>
          <p:nvPr/>
        </p:nvGrpSpPr>
        <p:grpSpPr>
          <a:xfrm>
            <a:off x="3810100" y="3298413"/>
            <a:ext cx="4613350" cy="605700"/>
            <a:chOff x="3810100" y="3298413"/>
            <a:chExt cx="4613350" cy="605700"/>
          </a:xfrm>
        </p:grpSpPr>
        <p:sp>
          <p:nvSpPr>
            <p:cNvPr id="900" name="Google Shape;900;p18"/>
            <p:cNvSpPr txBox="1"/>
            <p:nvPr/>
          </p:nvSpPr>
          <p:spPr>
            <a:xfrm>
              <a:off x="4833350" y="3298413"/>
              <a:ext cx="3590100" cy="6057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3"/>
                  </a:solidFill>
                  <a:latin typeface="Candal"/>
                  <a:ea typeface="Candal"/>
                  <a:cs typeface="Candal"/>
                  <a:sym typeface="Candal"/>
                </a:rPr>
                <a:t>Fluency</a:t>
              </a:r>
              <a:endParaRPr sz="1800">
                <a:solidFill>
                  <a:schemeClr val="accent3"/>
                </a:solidFill>
                <a:latin typeface="Candal"/>
                <a:ea typeface="Candal"/>
                <a:cs typeface="Candal"/>
                <a:sym typeface="Candal"/>
              </a:endParaRPr>
            </a:p>
          </p:txBody>
        </p:sp>
        <p:sp>
          <p:nvSpPr>
            <p:cNvPr id="901" name="Google Shape;901;p18"/>
            <p:cNvSpPr txBox="1"/>
            <p:nvPr/>
          </p:nvSpPr>
          <p:spPr>
            <a:xfrm>
              <a:off x="3810100" y="3298413"/>
              <a:ext cx="1023300" cy="6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04</a:t>
              </a:r>
              <a:endParaRPr sz="1800">
                <a:solidFill>
                  <a:schemeClr val="dk1"/>
                </a:solidFill>
                <a:latin typeface="Candal"/>
                <a:ea typeface="Candal"/>
                <a:cs typeface="Candal"/>
                <a:sym typeface="Candal"/>
              </a:endParaRPr>
            </a:p>
          </p:txBody>
        </p:sp>
      </p:grpSp>
      <p:grpSp>
        <p:nvGrpSpPr>
          <p:cNvPr id="902" name="Google Shape;902;p18"/>
          <p:cNvGrpSpPr/>
          <p:nvPr/>
        </p:nvGrpSpPr>
        <p:grpSpPr>
          <a:xfrm>
            <a:off x="3810100" y="3904200"/>
            <a:ext cx="4613350" cy="605701"/>
            <a:chOff x="3810100" y="3904200"/>
            <a:chExt cx="4613350" cy="605701"/>
          </a:xfrm>
        </p:grpSpPr>
        <p:sp>
          <p:nvSpPr>
            <p:cNvPr id="903" name="Google Shape;903;p18"/>
            <p:cNvSpPr txBox="1"/>
            <p:nvPr/>
          </p:nvSpPr>
          <p:spPr>
            <a:xfrm>
              <a:off x="4833350" y="3904201"/>
              <a:ext cx="3590100" cy="6057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4"/>
                  </a:solidFill>
                  <a:latin typeface="Candal"/>
                  <a:ea typeface="Candal"/>
                  <a:cs typeface="Candal"/>
                  <a:sym typeface="Candal"/>
                </a:rPr>
                <a:t>Vocabulary</a:t>
              </a:r>
              <a:endParaRPr sz="1800">
                <a:solidFill>
                  <a:schemeClr val="accent4"/>
                </a:solidFill>
                <a:latin typeface="Candal"/>
                <a:ea typeface="Candal"/>
                <a:cs typeface="Candal"/>
                <a:sym typeface="Candal"/>
              </a:endParaRPr>
            </a:p>
          </p:txBody>
        </p:sp>
        <p:sp>
          <p:nvSpPr>
            <p:cNvPr id="904" name="Google Shape;904;p18"/>
            <p:cNvSpPr txBox="1"/>
            <p:nvPr/>
          </p:nvSpPr>
          <p:spPr>
            <a:xfrm>
              <a:off x="3810100" y="3904200"/>
              <a:ext cx="1023300" cy="6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05</a:t>
              </a:r>
              <a:endParaRPr sz="1800">
                <a:solidFill>
                  <a:schemeClr val="dk1"/>
                </a:solidFill>
                <a:latin typeface="Candal"/>
                <a:ea typeface="Candal"/>
                <a:cs typeface="Candal"/>
                <a:sym typeface="Candal"/>
              </a:endParaRPr>
            </a:p>
          </p:txBody>
        </p:sp>
      </p:grpSp>
      <p:grpSp>
        <p:nvGrpSpPr>
          <p:cNvPr id="905" name="Google Shape;905;p18"/>
          <p:cNvGrpSpPr/>
          <p:nvPr/>
        </p:nvGrpSpPr>
        <p:grpSpPr>
          <a:xfrm>
            <a:off x="719450" y="1481049"/>
            <a:ext cx="2107200" cy="3028850"/>
            <a:chOff x="719450" y="1481049"/>
            <a:chExt cx="2107200" cy="3028850"/>
          </a:xfrm>
        </p:grpSpPr>
        <p:sp>
          <p:nvSpPr>
            <p:cNvPr id="906" name="Google Shape;906;p18"/>
            <p:cNvSpPr txBox="1"/>
            <p:nvPr/>
          </p:nvSpPr>
          <p:spPr>
            <a:xfrm>
              <a:off x="719450" y="2692625"/>
              <a:ext cx="2107200" cy="6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Reading</a:t>
              </a:r>
              <a:r>
                <a:rPr lang="en" sz="1800">
                  <a:solidFill>
                    <a:schemeClr val="dk1"/>
                  </a:solidFill>
                  <a:latin typeface="Candal"/>
                  <a:ea typeface="Candal"/>
                  <a:cs typeface="Candal"/>
                  <a:sym typeface="Candal"/>
                </a:rPr>
                <a:t> skills</a:t>
              </a:r>
              <a:endParaRPr sz="1800">
                <a:solidFill>
                  <a:schemeClr val="dk1"/>
                </a:solidFill>
                <a:latin typeface="Candal"/>
                <a:ea typeface="Candal"/>
                <a:cs typeface="Candal"/>
                <a:sym typeface="Candal"/>
              </a:endParaRPr>
            </a:p>
          </p:txBody>
        </p:sp>
        <p:sp>
          <p:nvSpPr>
            <p:cNvPr id="907" name="Google Shape;907;p18"/>
            <p:cNvSpPr txBox="1"/>
            <p:nvPr/>
          </p:nvSpPr>
          <p:spPr>
            <a:xfrm>
              <a:off x="719450" y="3904199"/>
              <a:ext cx="2107200" cy="6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Jupiter is a gas giant and the biggest planet</a:t>
              </a:r>
              <a:endParaRPr>
                <a:solidFill>
                  <a:schemeClr val="dk1"/>
                </a:solidFill>
                <a:latin typeface="Open Sans"/>
                <a:ea typeface="Open Sans"/>
                <a:cs typeface="Open Sans"/>
                <a:sym typeface="Open Sans"/>
              </a:endParaRPr>
            </a:p>
          </p:txBody>
        </p:sp>
        <p:sp>
          <p:nvSpPr>
            <p:cNvPr id="908" name="Google Shape;908;p18"/>
            <p:cNvSpPr txBox="1"/>
            <p:nvPr/>
          </p:nvSpPr>
          <p:spPr>
            <a:xfrm>
              <a:off x="719450" y="1481049"/>
              <a:ext cx="2107200" cy="6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grpSp>
      <p:cxnSp>
        <p:nvCxnSpPr>
          <p:cNvPr id="909" name="Google Shape;909;p18"/>
          <p:cNvCxnSpPr>
            <a:stCxn id="906" idx="3"/>
            <a:endCxn id="892" idx="1"/>
          </p:cNvCxnSpPr>
          <p:nvPr/>
        </p:nvCxnSpPr>
        <p:spPr>
          <a:xfrm flipH="1" rot="10800000">
            <a:off x="2826650" y="1783775"/>
            <a:ext cx="983400" cy="1211700"/>
          </a:xfrm>
          <a:prstGeom prst="bentConnector3">
            <a:avLst>
              <a:gd fmla="val 50003" name="adj1"/>
            </a:avLst>
          </a:prstGeom>
          <a:noFill/>
          <a:ln cap="flat" cmpd="sng" w="28575">
            <a:solidFill>
              <a:schemeClr val="dk2"/>
            </a:solidFill>
            <a:prstDash val="solid"/>
            <a:round/>
            <a:headEnd len="med" w="med" type="none"/>
            <a:tailEnd len="med" w="med" type="none"/>
          </a:ln>
        </p:spPr>
      </p:cxnSp>
      <p:cxnSp>
        <p:nvCxnSpPr>
          <p:cNvPr id="910" name="Google Shape;910;p18"/>
          <p:cNvCxnSpPr>
            <a:stCxn id="906" idx="3"/>
            <a:endCxn id="895" idx="1"/>
          </p:cNvCxnSpPr>
          <p:nvPr/>
        </p:nvCxnSpPr>
        <p:spPr>
          <a:xfrm flipH="1" rot="10800000">
            <a:off x="2826650" y="2389775"/>
            <a:ext cx="983400" cy="605700"/>
          </a:xfrm>
          <a:prstGeom prst="bentConnector3">
            <a:avLst>
              <a:gd fmla="val 50003" name="adj1"/>
            </a:avLst>
          </a:prstGeom>
          <a:noFill/>
          <a:ln cap="flat" cmpd="sng" w="28575">
            <a:solidFill>
              <a:schemeClr val="dk2"/>
            </a:solidFill>
            <a:prstDash val="solid"/>
            <a:round/>
            <a:headEnd len="med" w="med" type="none"/>
            <a:tailEnd len="med" w="med" type="none"/>
          </a:ln>
        </p:spPr>
      </p:cxnSp>
      <p:cxnSp>
        <p:nvCxnSpPr>
          <p:cNvPr id="911" name="Google Shape;911;p18"/>
          <p:cNvCxnSpPr>
            <a:stCxn id="906" idx="3"/>
            <a:endCxn id="898" idx="1"/>
          </p:cNvCxnSpPr>
          <p:nvPr/>
        </p:nvCxnSpPr>
        <p:spPr>
          <a:xfrm>
            <a:off x="2826650" y="2995475"/>
            <a:ext cx="983400" cy="600"/>
          </a:xfrm>
          <a:prstGeom prst="bentConnector3">
            <a:avLst>
              <a:gd fmla="val 50003" name="adj1"/>
            </a:avLst>
          </a:prstGeom>
          <a:noFill/>
          <a:ln cap="flat" cmpd="sng" w="28575">
            <a:solidFill>
              <a:schemeClr val="dk2"/>
            </a:solidFill>
            <a:prstDash val="solid"/>
            <a:round/>
            <a:headEnd len="med" w="med" type="none"/>
            <a:tailEnd len="med" w="med" type="none"/>
          </a:ln>
        </p:spPr>
      </p:cxnSp>
      <p:cxnSp>
        <p:nvCxnSpPr>
          <p:cNvPr id="912" name="Google Shape;912;p18"/>
          <p:cNvCxnSpPr>
            <a:stCxn id="906" idx="3"/>
            <a:endCxn id="901" idx="1"/>
          </p:cNvCxnSpPr>
          <p:nvPr/>
        </p:nvCxnSpPr>
        <p:spPr>
          <a:xfrm>
            <a:off x="2826650" y="2995475"/>
            <a:ext cx="983400" cy="605700"/>
          </a:xfrm>
          <a:prstGeom prst="bentConnector3">
            <a:avLst>
              <a:gd fmla="val 50003" name="adj1"/>
            </a:avLst>
          </a:prstGeom>
          <a:noFill/>
          <a:ln cap="flat" cmpd="sng" w="28575">
            <a:solidFill>
              <a:schemeClr val="dk2"/>
            </a:solidFill>
            <a:prstDash val="solid"/>
            <a:round/>
            <a:headEnd len="med" w="med" type="none"/>
            <a:tailEnd len="med" w="med" type="none"/>
          </a:ln>
        </p:spPr>
      </p:cxnSp>
      <p:cxnSp>
        <p:nvCxnSpPr>
          <p:cNvPr id="913" name="Google Shape;913;p18"/>
          <p:cNvCxnSpPr>
            <a:stCxn id="906" idx="3"/>
            <a:endCxn id="904" idx="1"/>
          </p:cNvCxnSpPr>
          <p:nvPr/>
        </p:nvCxnSpPr>
        <p:spPr>
          <a:xfrm>
            <a:off x="2826650" y="2995475"/>
            <a:ext cx="983400" cy="1211700"/>
          </a:xfrm>
          <a:prstGeom prst="bentConnector3">
            <a:avLst>
              <a:gd fmla="val 50003" name="adj1"/>
            </a:avLst>
          </a:prstGeom>
          <a:noFill/>
          <a:ln cap="flat" cmpd="sng" w="28575">
            <a:solidFill>
              <a:schemeClr val="dk2"/>
            </a:solidFill>
            <a:prstDash val="solid"/>
            <a:round/>
            <a:headEnd len="med" w="med" type="none"/>
            <a:tailEnd len="med" w="med" type="none"/>
          </a:ln>
        </p:spPr>
      </p:cxnSp>
      <p:cxnSp>
        <p:nvCxnSpPr>
          <p:cNvPr id="914" name="Google Shape;914;p18"/>
          <p:cNvCxnSpPr>
            <a:stCxn id="906" idx="0"/>
            <a:endCxn id="908" idx="2"/>
          </p:cNvCxnSpPr>
          <p:nvPr/>
        </p:nvCxnSpPr>
        <p:spPr>
          <a:xfrm rot="-5400000">
            <a:off x="1470350" y="2389325"/>
            <a:ext cx="606000" cy="600"/>
          </a:xfrm>
          <a:prstGeom prst="bentConnector3">
            <a:avLst>
              <a:gd fmla="val 49990" name="adj1"/>
            </a:avLst>
          </a:prstGeom>
          <a:noFill/>
          <a:ln cap="flat" cmpd="sng" w="28575">
            <a:solidFill>
              <a:schemeClr val="dk2"/>
            </a:solidFill>
            <a:prstDash val="solid"/>
            <a:round/>
            <a:headEnd len="med" w="med" type="none"/>
            <a:tailEnd len="med" w="med" type="none"/>
          </a:ln>
        </p:spPr>
      </p:cxnSp>
      <p:cxnSp>
        <p:nvCxnSpPr>
          <p:cNvPr id="915" name="Google Shape;915;p18"/>
          <p:cNvCxnSpPr>
            <a:stCxn id="906" idx="2"/>
            <a:endCxn id="907" idx="0"/>
          </p:cNvCxnSpPr>
          <p:nvPr/>
        </p:nvCxnSpPr>
        <p:spPr>
          <a:xfrm flipH="1" rot="-5400000">
            <a:off x="1470350" y="3601025"/>
            <a:ext cx="606000" cy="600"/>
          </a:xfrm>
          <a:prstGeom prst="bentConnector3">
            <a:avLst>
              <a:gd fmla="val 49990" name="adj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grpSp>
        <p:nvGrpSpPr>
          <p:cNvPr id="920" name="Google Shape;920;p19"/>
          <p:cNvGrpSpPr/>
          <p:nvPr/>
        </p:nvGrpSpPr>
        <p:grpSpPr>
          <a:xfrm>
            <a:off x="2506461" y="2199262"/>
            <a:ext cx="926814" cy="996253"/>
            <a:chOff x="2506461" y="2199262"/>
            <a:chExt cx="926814" cy="996253"/>
          </a:xfrm>
        </p:grpSpPr>
        <p:sp>
          <p:nvSpPr>
            <p:cNvPr id="921" name="Google Shape;921;p19"/>
            <p:cNvSpPr/>
            <p:nvPr/>
          </p:nvSpPr>
          <p:spPr>
            <a:xfrm rot="524154">
              <a:off x="2898469" y="2210906"/>
              <a:ext cx="175818" cy="294315"/>
            </a:xfrm>
            <a:custGeom>
              <a:rect b="b" l="l" r="r" t="t"/>
              <a:pathLst>
                <a:path extrusionOk="0" h="15416" w="9208">
                  <a:moveTo>
                    <a:pt x="3069" y="1"/>
                  </a:moveTo>
                  <a:lnTo>
                    <a:pt x="129" y="1290"/>
                  </a:lnTo>
                  <a:lnTo>
                    <a:pt x="1496" y="4411"/>
                  </a:lnTo>
                  <a:lnTo>
                    <a:pt x="4436" y="3122"/>
                  </a:lnTo>
                  <a:lnTo>
                    <a:pt x="3069" y="1"/>
                  </a:lnTo>
                  <a:close/>
                  <a:moveTo>
                    <a:pt x="5287" y="4901"/>
                  </a:moveTo>
                  <a:lnTo>
                    <a:pt x="2321" y="6216"/>
                  </a:lnTo>
                  <a:cubicBezTo>
                    <a:pt x="2399" y="6397"/>
                    <a:pt x="2399" y="6655"/>
                    <a:pt x="2321" y="6861"/>
                  </a:cubicBezTo>
                  <a:cubicBezTo>
                    <a:pt x="2192" y="7093"/>
                    <a:pt x="2063" y="7325"/>
                    <a:pt x="1883" y="7558"/>
                  </a:cubicBezTo>
                  <a:cubicBezTo>
                    <a:pt x="1702" y="7815"/>
                    <a:pt x="1496" y="8073"/>
                    <a:pt x="1264" y="8331"/>
                  </a:cubicBezTo>
                  <a:cubicBezTo>
                    <a:pt x="1032" y="8589"/>
                    <a:pt x="825" y="8899"/>
                    <a:pt x="619" y="9208"/>
                  </a:cubicBezTo>
                  <a:cubicBezTo>
                    <a:pt x="232" y="9750"/>
                    <a:pt x="26" y="10395"/>
                    <a:pt x="0" y="11039"/>
                  </a:cubicBezTo>
                  <a:cubicBezTo>
                    <a:pt x="0" y="11684"/>
                    <a:pt x="155" y="12303"/>
                    <a:pt x="413" y="12870"/>
                  </a:cubicBezTo>
                  <a:cubicBezTo>
                    <a:pt x="645" y="13489"/>
                    <a:pt x="1057" y="14057"/>
                    <a:pt x="1573" y="14521"/>
                  </a:cubicBezTo>
                  <a:cubicBezTo>
                    <a:pt x="2012" y="14882"/>
                    <a:pt x="2502" y="15140"/>
                    <a:pt x="3069" y="15295"/>
                  </a:cubicBezTo>
                  <a:cubicBezTo>
                    <a:pt x="3408" y="15375"/>
                    <a:pt x="3746" y="15416"/>
                    <a:pt x="4085" y="15416"/>
                  </a:cubicBezTo>
                  <a:cubicBezTo>
                    <a:pt x="4288" y="15416"/>
                    <a:pt x="4491" y="15401"/>
                    <a:pt x="4694" y="15372"/>
                  </a:cubicBezTo>
                  <a:cubicBezTo>
                    <a:pt x="5236" y="15295"/>
                    <a:pt x="5777" y="15166"/>
                    <a:pt x="6267" y="14934"/>
                  </a:cubicBezTo>
                  <a:cubicBezTo>
                    <a:pt x="7118" y="14573"/>
                    <a:pt x="7866" y="13979"/>
                    <a:pt x="8434" y="13231"/>
                  </a:cubicBezTo>
                  <a:cubicBezTo>
                    <a:pt x="8949" y="12509"/>
                    <a:pt x="9207" y="11632"/>
                    <a:pt x="9207" y="10730"/>
                  </a:cubicBezTo>
                  <a:lnTo>
                    <a:pt x="6164" y="10085"/>
                  </a:lnTo>
                  <a:cubicBezTo>
                    <a:pt x="6138" y="10240"/>
                    <a:pt x="6087" y="10369"/>
                    <a:pt x="6087" y="10523"/>
                  </a:cubicBezTo>
                  <a:cubicBezTo>
                    <a:pt x="6061" y="10704"/>
                    <a:pt x="6009" y="10885"/>
                    <a:pt x="5932" y="11039"/>
                  </a:cubicBezTo>
                  <a:cubicBezTo>
                    <a:pt x="5880" y="11220"/>
                    <a:pt x="5777" y="11400"/>
                    <a:pt x="5648" y="11555"/>
                  </a:cubicBezTo>
                  <a:cubicBezTo>
                    <a:pt x="5519" y="11736"/>
                    <a:pt x="5339" y="11865"/>
                    <a:pt x="5132" y="11942"/>
                  </a:cubicBezTo>
                  <a:cubicBezTo>
                    <a:pt x="4940" y="12030"/>
                    <a:pt x="4723" y="12081"/>
                    <a:pt x="4507" y="12081"/>
                  </a:cubicBezTo>
                  <a:cubicBezTo>
                    <a:pt x="4405" y="12081"/>
                    <a:pt x="4303" y="12070"/>
                    <a:pt x="4204" y="12045"/>
                  </a:cubicBezTo>
                  <a:cubicBezTo>
                    <a:pt x="3920" y="11968"/>
                    <a:pt x="3662" y="11761"/>
                    <a:pt x="3559" y="11504"/>
                  </a:cubicBezTo>
                  <a:cubicBezTo>
                    <a:pt x="3456" y="11220"/>
                    <a:pt x="3430" y="10910"/>
                    <a:pt x="3533" y="10627"/>
                  </a:cubicBezTo>
                  <a:cubicBezTo>
                    <a:pt x="3636" y="10317"/>
                    <a:pt x="3765" y="10008"/>
                    <a:pt x="3946" y="9750"/>
                  </a:cubicBezTo>
                  <a:cubicBezTo>
                    <a:pt x="4127" y="9466"/>
                    <a:pt x="4333" y="9182"/>
                    <a:pt x="4539" y="8950"/>
                  </a:cubicBezTo>
                  <a:cubicBezTo>
                    <a:pt x="4746" y="8692"/>
                    <a:pt x="4900" y="8512"/>
                    <a:pt x="5003" y="8383"/>
                  </a:cubicBezTo>
                  <a:cubicBezTo>
                    <a:pt x="5236" y="8099"/>
                    <a:pt x="5442" y="7764"/>
                    <a:pt x="5571" y="7429"/>
                  </a:cubicBezTo>
                  <a:cubicBezTo>
                    <a:pt x="5777" y="6887"/>
                    <a:pt x="5777" y="6268"/>
                    <a:pt x="5597" y="5726"/>
                  </a:cubicBezTo>
                  <a:cubicBezTo>
                    <a:pt x="5519" y="5443"/>
                    <a:pt x="5416" y="5159"/>
                    <a:pt x="5287" y="4901"/>
                  </a:cubicBezTo>
                  <a:close/>
                </a:path>
              </a:pathLst>
            </a:custGeom>
            <a:solidFill>
              <a:srgbClr val="F16F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9"/>
            <p:cNvSpPr/>
            <p:nvPr/>
          </p:nvSpPr>
          <p:spPr>
            <a:xfrm rot="524154">
              <a:off x="3123467" y="2345807"/>
              <a:ext cx="276290" cy="462416"/>
            </a:xfrm>
            <a:custGeom>
              <a:rect b="b" l="l" r="r" t="t"/>
              <a:pathLst>
                <a:path extrusionOk="0" h="24221" w="14470">
                  <a:moveTo>
                    <a:pt x="8053" y="0"/>
                  </a:moveTo>
                  <a:cubicBezTo>
                    <a:pt x="7982" y="0"/>
                    <a:pt x="7911" y="1"/>
                    <a:pt x="7841" y="3"/>
                  </a:cubicBezTo>
                  <a:cubicBezTo>
                    <a:pt x="6990" y="3"/>
                    <a:pt x="6139" y="132"/>
                    <a:pt x="5339" y="390"/>
                  </a:cubicBezTo>
                  <a:cubicBezTo>
                    <a:pt x="3921" y="777"/>
                    <a:pt x="2631" y="1577"/>
                    <a:pt x="1651" y="2660"/>
                  </a:cubicBezTo>
                  <a:cubicBezTo>
                    <a:pt x="723" y="3691"/>
                    <a:pt x="130" y="5007"/>
                    <a:pt x="1" y="6399"/>
                  </a:cubicBezTo>
                  <a:lnTo>
                    <a:pt x="4591" y="7947"/>
                  </a:lnTo>
                  <a:cubicBezTo>
                    <a:pt x="4669" y="7715"/>
                    <a:pt x="4746" y="7508"/>
                    <a:pt x="4823" y="7276"/>
                  </a:cubicBezTo>
                  <a:cubicBezTo>
                    <a:pt x="4875" y="6993"/>
                    <a:pt x="4978" y="6735"/>
                    <a:pt x="5107" y="6477"/>
                  </a:cubicBezTo>
                  <a:cubicBezTo>
                    <a:pt x="5262" y="6219"/>
                    <a:pt x="5442" y="5961"/>
                    <a:pt x="5649" y="5755"/>
                  </a:cubicBezTo>
                  <a:cubicBezTo>
                    <a:pt x="5907" y="5497"/>
                    <a:pt x="6216" y="5316"/>
                    <a:pt x="6551" y="5239"/>
                  </a:cubicBezTo>
                  <a:cubicBezTo>
                    <a:pt x="6787" y="5164"/>
                    <a:pt x="7023" y="5126"/>
                    <a:pt x="7255" y="5126"/>
                  </a:cubicBezTo>
                  <a:cubicBezTo>
                    <a:pt x="7507" y="5126"/>
                    <a:pt x="7755" y="5171"/>
                    <a:pt x="7996" y="5265"/>
                  </a:cubicBezTo>
                  <a:cubicBezTo>
                    <a:pt x="8434" y="5394"/>
                    <a:pt x="8795" y="5755"/>
                    <a:pt x="8898" y="6219"/>
                  </a:cubicBezTo>
                  <a:cubicBezTo>
                    <a:pt x="9053" y="6657"/>
                    <a:pt x="9002" y="7147"/>
                    <a:pt x="8795" y="7560"/>
                  </a:cubicBezTo>
                  <a:cubicBezTo>
                    <a:pt x="8589" y="8050"/>
                    <a:pt x="8331" y="8488"/>
                    <a:pt x="7996" y="8875"/>
                  </a:cubicBezTo>
                  <a:cubicBezTo>
                    <a:pt x="7686" y="9288"/>
                    <a:pt x="7325" y="9675"/>
                    <a:pt x="6938" y="10036"/>
                  </a:cubicBezTo>
                  <a:cubicBezTo>
                    <a:pt x="6577" y="10371"/>
                    <a:pt x="6294" y="10629"/>
                    <a:pt x="6113" y="10835"/>
                  </a:cubicBezTo>
                  <a:cubicBezTo>
                    <a:pt x="5700" y="11222"/>
                    <a:pt x="5339" y="11687"/>
                    <a:pt x="5056" y="12202"/>
                  </a:cubicBezTo>
                  <a:cubicBezTo>
                    <a:pt x="4849" y="12615"/>
                    <a:pt x="4720" y="13079"/>
                    <a:pt x="4643" y="13543"/>
                  </a:cubicBezTo>
                  <a:cubicBezTo>
                    <a:pt x="4591" y="13982"/>
                    <a:pt x="4617" y="14420"/>
                    <a:pt x="4720" y="14859"/>
                  </a:cubicBezTo>
                  <a:cubicBezTo>
                    <a:pt x="4798" y="15297"/>
                    <a:pt x="4901" y="15736"/>
                    <a:pt x="5030" y="16174"/>
                  </a:cubicBezTo>
                  <a:lnTo>
                    <a:pt x="9878" y="14704"/>
                  </a:lnTo>
                  <a:cubicBezTo>
                    <a:pt x="9775" y="14369"/>
                    <a:pt x="9827" y="14008"/>
                    <a:pt x="10007" y="13698"/>
                  </a:cubicBezTo>
                  <a:cubicBezTo>
                    <a:pt x="10214" y="13337"/>
                    <a:pt x="10472" y="12976"/>
                    <a:pt x="10781" y="12692"/>
                  </a:cubicBezTo>
                  <a:cubicBezTo>
                    <a:pt x="11116" y="12331"/>
                    <a:pt x="11503" y="11970"/>
                    <a:pt x="11890" y="11583"/>
                  </a:cubicBezTo>
                  <a:cubicBezTo>
                    <a:pt x="12329" y="11197"/>
                    <a:pt x="12715" y="10784"/>
                    <a:pt x="13077" y="10345"/>
                  </a:cubicBezTo>
                  <a:cubicBezTo>
                    <a:pt x="13747" y="9572"/>
                    <a:pt x="14186" y="8617"/>
                    <a:pt x="14366" y="7586"/>
                  </a:cubicBezTo>
                  <a:cubicBezTo>
                    <a:pt x="14469" y="6606"/>
                    <a:pt x="14366" y="5626"/>
                    <a:pt x="14082" y="4697"/>
                  </a:cubicBezTo>
                  <a:cubicBezTo>
                    <a:pt x="13799" y="3640"/>
                    <a:pt x="13283" y="2711"/>
                    <a:pt x="12561" y="1912"/>
                  </a:cubicBezTo>
                  <a:cubicBezTo>
                    <a:pt x="11942" y="1241"/>
                    <a:pt x="11194" y="751"/>
                    <a:pt x="10369" y="416"/>
                  </a:cubicBezTo>
                  <a:cubicBezTo>
                    <a:pt x="9635" y="132"/>
                    <a:pt x="8837" y="0"/>
                    <a:pt x="8053" y="0"/>
                  </a:cubicBezTo>
                  <a:close/>
                  <a:moveTo>
                    <a:pt x="10859" y="17618"/>
                  </a:moveTo>
                  <a:lnTo>
                    <a:pt x="6036" y="19114"/>
                  </a:lnTo>
                  <a:lnTo>
                    <a:pt x="7583" y="24221"/>
                  </a:lnTo>
                  <a:lnTo>
                    <a:pt x="12432" y="22751"/>
                  </a:lnTo>
                  <a:lnTo>
                    <a:pt x="10859" y="17618"/>
                  </a:lnTo>
                  <a:close/>
                </a:path>
              </a:pathLst>
            </a:custGeom>
            <a:solidFill>
              <a:srgbClr val="B9CC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9"/>
            <p:cNvSpPr/>
            <p:nvPr/>
          </p:nvSpPr>
          <p:spPr>
            <a:xfrm rot="524154">
              <a:off x="2905196" y="2594430"/>
              <a:ext cx="266438" cy="256934"/>
            </a:xfrm>
            <a:custGeom>
              <a:rect b="b" l="l" r="r" t="t"/>
              <a:pathLst>
                <a:path extrusionOk="0" h="13458" w="13954">
                  <a:moveTo>
                    <a:pt x="4745" y="0"/>
                  </a:moveTo>
                  <a:cubicBezTo>
                    <a:pt x="4337" y="0"/>
                    <a:pt x="3936" y="76"/>
                    <a:pt x="3560" y="201"/>
                  </a:cubicBezTo>
                  <a:cubicBezTo>
                    <a:pt x="3018" y="382"/>
                    <a:pt x="2503" y="666"/>
                    <a:pt x="2090" y="1052"/>
                  </a:cubicBezTo>
                  <a:cubicBezTo>
                    <a:pt x="1651" y="1414"/>
                    <a:pt x="1290" y="1826"/>
                    <a:pt x="981" y="2290"/>
                  </a:cubicBezTo>
                  <a:cubicBezTo>
                    <a:pt x="413" y="3090"/>
                    <a:pt x="104" y="4018"/>
                    <a:pt x="52" y="4973"/>
                  </a:cubicBezTo>
                  <a:cubicBezTo>
                    <a:pt x="1" y="5901"/>
                    <a:pt x="259" y="6804"/>
                    <a:pt x="775" y="7578"/>
                  </a:cubicBezTo>
                  <a:lnTo>
                    <a:pt x="3766" y="6443"/>
                  </a:lnTo>
                  <a:cubicBezTo>
                    <a:pt x="3715" y="6288"/>
                    <a:pt x="3663" y="6133"/>
                    <a:pt x="3586" y="6004"/>
                  </a:cubicBezTo>
                  <a:cubicBezTo>
                    <a:pt x="3508" y="5824"/>
                    <a:pt x="3457" y="5643"/>
                    <a:pt x="3405" y="5463"/>
                  </a:cubicBezTo>
                  <a:cubicBezTo>
                    <a:pt x="3379" y="5282"/>
                    <a:pt x="3354" y="5076"/>
                    <a:pt x="3379" y="4870"/>
                  </a:cubicBezTo>
                  <a:cubicBezTo>
                    <a:pt x="3457" y="4302"/>
                    <a:pt x="3844" y="3838"/>
                    <a:pt x="4359" y="3632"/>
                  </a:cubicBezTo>
                  <a:cubicBezTo>
                    <a:pt x="4479" y="3592"/>
                    <a:pt x="4598" y="3571"/>
                    <a:pt x="4714" y="3571"/>
                  </a:cubicBezTo>
                  <a:cubicBezTo>
                    <a:pt x="4900" y="3571"/>
                    <a:pt x="5078" y="3624"/>
                    <a:pt x="5236" y="3735"/>
                  </a:cubicBezTo>
                  <a:cubicBezTo>
                    <a:pt x="5494" y="3915"/>
                    <a:pt x="5675" y="4199"/>
                    <a:pt x="5752" y="4483"/>
                  </a:cubicBezTo>
                  <a:cubicBezTo>
                    <a:pt x="5830" y="4818"/>
                    <a:pt x="5881" y="5153"/>
                    <a:pt x="5881" y="5488"/>
                  </a:cubicBezTo>
                  <a:cubicBezTo>
                    <a:pt x="5881" y="5850"/>
                    <a:pt x="5881" y="6185"/>
                    <a:pt x="5830" y="6520"/>
                  </a:cubicBezTo>
                  <a:cubicBezTo>
                    <a:pt x="5778" y="6855"/>
                    <a:pt x="5726" y="7088"/>
                    <a:pt x="5726" y="7268"/>
                  </a:cubicBezTo>
                  <a:cubicBezTo>
                    <a:pt x="5675" y="7655"/>
                    <a:pt x="5701" y="8042"/>
                    <a:pt x="5778" y="8403"/>
                  </a:cubicBezTo>
                  <a:cubicBezTo>
                    <a:pt x="5855" y="8712"/>
                    <a:pt x="5959" y="8996"/>
                    <a:pt x="6113" y="9254"/>
                  </a:cubicBezTo>
                  <a:cubicBezTo>
                    <a:pt x="6294" y="9486"/>
                    <a:pt x="6474" y="9718"/>
                    <a:pt x="6706" y="9899"/>
                  </a:cubicBezTo>
                  <a:cubicBezTo>
                    <a:pt x="6939" y="10079"/>
                    <a:pt x="7171" y="10260"/>
                    <a:pt x="7429" y="10415"/>
                  </a:cubicBezTo>
                  <a:lnTo>
                    <a:pt x="9260" y="7655"/>
                  </a:lnTo>
                  <a:cubicBezTo>
                    <a:pt x="9079" y="7526"/>
                    <a:pt x="8950" y="7320"/>
                    <a:pt x="8924" y="7088"/>
                  </a:cubicBezTo>
                  <a:cubicBezTo>
                    <a:pt x="8873" y="6804"/>
                    <a:pt x="8873" y="6520"/>
                    <a:pt x="8899" y="6236"/>
                  </a:cubicBezTo>
                  <a:cubicBezTo>
                    <a:pt x="8924" y="5927"/>
                    <a:pt x="8950" y="5592"/>
                    <a:pt x="9002" y="5231"/>
                  </a:cubicBezTo>
                  <a:cubicBezTo>
                    <a:pt x="9053" y="4844"/>
                    <a:pt x="9079" y="4483"/>
                    <a:pt x="9079" y="4122"/>
                  </a:cubicBezTo>
                  <a:cubicBezTo>
                    <a:pt x="9105" y="3425"/>
                    <a:pt x="8924" y="2755"/>
                    <a:pt x="8563" y="2187"/>
                  </a:cubicBezTo>
                  <a:cubicBezTo>
                    <a:pt x="7815" y="1052"/>
                    <a:pt x="6629" y="279"/>
                    <a:pt x="5288" y="47"/>
                  </a:cubicBezTo>
                  <a:cubicBezTo>
                    <a:pt x="5107" y="15"/>
                    <a:pt x="4925" y="0"/>
                    <a:pt x="4745" y="0"/>
                  </a:cubicBezTo>
                  <a:close/>
                  <a:moveTo>
                    <a:pt x="11014" y="8738"/>
                  </a:moveTo>
                  <a:lnTo>
                    <a:pt x="9157" y="11498"/>
                  </a:lnTo>
                  <a:lnTo>
                    <a:pt x="12097" y="13458"/>
                  </a:lnTo>
                  <a:lnTo>
                    <a:pt x="13954" y="10672"/>
                  </a:lnTo>
                  <a:lnTo>
                    <a:pt x="11014" y="8738"/>
                  </a:lnTo>
                  <a:close/>
                </a:path>
              </a:pathLst>
            </a:custGeom>
            <a:solidFill>
              <a:srgbClr val="34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9"/>
            <p:cNvSpPr/>
            <p:nvPr/>
          </p:nvSpPr>
          <p:spPr>
            <a:xfrm rot="524154">
              <a:off x="3018651" y="2874883"/>
              <a:ext cx="324044" cy="297752"/>
            </a:xfrm>
            <a:custGeom>
              <a:rect b="b" l="l" r="r" t="t"/>
              <a:pathLst>
                <a:path extrusionOk="0" h="15596" w="16971">
                  <a:moveTo>
                    <a:pt x="13953" y="1"/>
                  </a:moveTo>
                  <a:lnTo>
                    <a:pt x="11245" y="3173"/>
                  </a:lnTo>
                  <a:lnTo>
                    <a:pt x="14237" y="5752"/>
                  </a:lnTo>
                  <a:lnTo>
                    <a:pt x="16971" y="2580"/>
                  </a:lnTo>
                  <a:lnTo>
                    <a:pt x="13953" y="1"/>
                  </a:lnTo>
                  <a:close/>
                  <a:moveTo>
                    <a:pt x="4876" y="4744"/>
                  </a:moveTo>
                  <a:cubicBezTo>
                    <a:pt x="4295" y="4744"/>
                    <a:pt x="3720" y="4865"/>
                    <a:pt x="3199" y="5108"/>
                  </a:cubicBezTo>
                  <a:cubicBezTo>
                    <a:pt x="2502" y="5443"/>
                    <a:pt x="1909" y="5907"/>
                    <a:pt x="1419" y="6500"/>
                  </a:cubicBezTo>
                  <a:cubicBezTo>
                    <a:pt x="852" y="7119"/>
                    <a:pt x="439" y="7841"/>
                    <a:pt x="207" y="8667"/>
                  </a:cubicBezTo>
                  <a:cubicBezTo>
                    <a:pt x="26" y="9337"/>
                    <a:pt x="1" y="10034"/>
                    <a:pt x="155" y="10730"/>
                  </a:cubicBezTo>
                  <a:cubicBezTo>
                    <a:pt x="284" y="11375"/>
                    <a:pt x="568" y="11994"/>
                    <a:pt x="929" y="12561"/>
                  </a:cubicBezTo>
                  <a:cubicBezTo>
                    <a:pt x="1290" y="13128"/>
                    <a:pt x="1729" y="13618"/>
                    <a:pt x="2219" y="14057"/>
                  </a:cubicBezTo>
                  <a:cubicBezTo>
                    <a:pt x="3070" y="14805"/>
                    <a:pt x="4127" y="15321"/>
                    <a:pt x="5262" y="15527"/>
                  </a:cubicBezTo>
                  <a:cubicBezTo>
                    <a:pt x="5538" y="15573"/>
                    <a:pt x="5813" y="15596"/>
                    <a:pt x="6088" y="15596"/>
                  </a:cubicBezTo>
                  <a:cubicBezTo>
                    <a:pt x="6890" y="15596"/>
                    <a:pt x="7678" y="15402"/>
                    <a:pt x="8408" y="15037"/>
                  </a:cubicBezTo>
                  <a:lnTo>
                    <a:pt x="7506" y="11375"/>
                  </a:lnTo>
                  <a:cubicBezTo>
                    <a:pt x="7325" y="11400"/>
                    <a:pt x="7145" y="11452"/>
                    <a:pt x="6964" y="11504"/>
                  </a:cubicBezTo>
                  <a:cubicBezTo>
                    <a:pt x="6758" y="11581"/>
                    <a:pt x="6551" y="11607"/>
                    <a:pt x="6319" y="11633"/>
                  </a:cubicBezTo>
                  <a:cubicBezTo>
                    <a:pt x="6257" y="11639"/>
                    <a:pt x="6195" y="11643"/>
                    <a:pt x="6132" y="11643"/>
                  </a:cubicBezTo>
                  <a:cubicBezTo>
                    <a:pt x="5961" y="11643"/>
                    <a:pt x="5786" y="11619"/>
                    <a:pt x="5597" y="11581"/>
                  </a:cubicBezTo>
                  <a:cubicBezTo>
                    <a:pt x="5339" y="11529"/>
                    <a:pt x="5107" y="11400"/>
                    <a:pt x="4901" y="11220"/>
                  </a:cubicBezTo>
                  <a:cubicBezTo>
                    <a:pt x="4591" y="10962"/>
                    <a:pt x="4385" y="10627"/>
                    <a:pt x="4308" y="10240"/>
                  </a:cubicBezTo>
                  <a:cubicBezTo>
                    <a:pt x="4230" y="9879"/>
                    <a:pt x="4308" y="9518"/>
                    <a:pt x="4566" y="9234"/>
                  </a:cubicBezTo>
                  <a:cubicBezTo>
                    <a:pt x="4798" y="8976"/>
                    <a:pt x="5133" y="8796"/>
                    <a:pt x="5494" y="8744"/>
                  </a:cubicBezTo>
                  <a:cubicBezTo>
                    <a:pt x="5733" y="8712"/>
                    <a:pt x="5982" y="8690"/>
                    <a:pt x="6235" y="8690"/>
                  </a:cubicBezTo>
                  <a:cubicBezTo>
                    <a:pt x="6391" y="8690"/>
                    <a:pt x="6549" y="8699"/>
                    <a:pt x="6706" y="8718"/>
                  </a:cubicBezTo>
                  <a:cubicBezTo>
                    <a:pt x="7093" y="8770"/>
                    <a:pt x="7506" y="8847"/>
                    <a:pt x="7893" y="8950"/>
                  </a:cubicBezTo>
                  <a:cubicBezTo>
                    <a:pt x="8254" y="9053"/>
                    <a:pt x="8563" y="9105"/>
                    <a:pt x="8769" y="9157"/>
                  </a:cubicBezTo>
                  <a:cubicBezTo>
                    <a:pt x="9090" y="9232"/>
                    <a:pt x="9411" y="9280"/>
                    <a:pt x="9742" y="9280"/>
                  </a:cubicBezTo>
                  <a:cubicBezTo>
                    <a:pt x="9864" y="9280"/>
                    <a:pt x="9986" y="9274"/>
                    <a:pt x="10111" y="9260"/>
                  </a:cubicBezTo>
                  <a:cubicBezTo>
                    <a:pt x="10472" y="9234"/>
                    <a:pt x="10833" y="9131"/>
                    <a:pt x="11168" y="8976"/>
                  </a:cubicBezTo>
                  <a:cubicBezTo>
                    <a:pt x="11477" y="8821"/>
                    <a:pt x="11761" y="8641"/>
                    <a:pt x="11993" y="8383"/>
                  </a:cubicBezTo>
                  <a:cubicBezTo>
                    <a:pt x="12251" y="8151"/>
                    <a:pt x="12483" y="7893"/>
                    <a:pt x="12715" y="7635"/>
                  </a:cubicBezTo>
                  <a:lnTo>
                    <a:pt x="9724" y="5082"/>
                  </a:lnTo>
                  <a:cubicBezTo>
                    <a:pt x="9543" y="5288"/>
                    <a:pt x="9285" y="5391"/>
                    <a:pt x="9027" y="5391"/>
                  </a:cubicBezTo>
                  <a:cubicBezTo>
                    <a:pt x="8943" y="5398"/>
                    <a:pt x="8860" y="5401"/>
                    <a:pt x="8776" y="5401"/>
                  </a:cubicBezTo>
                  <a:cubicBezTo>
                    <a:pt x="8524" y="5401"/>
                    <a:pt x="8273" y="5372"/>
                    <a:pt x="8021" y="5314"/>
                  </a:cubicBezTo>
                  <a:cubicBezTo>
                    <a:pt x="7660" y="5236"/>
                    <a:pt x="7274" y="5133"/>
                    <a:pt x="6835" y="5030"/>
                  </a:cubicBezTo>
                  <a:cubicBezTo>
                    <a:pt x="6422" y="4927"/>
                    <a:pt x="5984" y="4850"/>
                    <a:pt x="5546" y="4798"/>
                  </a:cubicBezTo>
                  <a:cubicBezTo>
                    <a:pt x="5323" y="4762"/>
                    <a:pt x="5099" y="4744"/>
                    <a:pt x="4876" y="4744"/>
                  </a:cubicBezTo>
                  <a:close/>
                </a:path>
              </a:pathLst>
            </a:custGeom>
            <a:solidFill>
              <a:srgbClr val="404A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9"/>
            <p:cNvSpPr/>
            <p:nvPr/>
          </p:nvSpPr>
          <p:spPr>
            <a:xfrm rot="524154">
              <a:off x="2703575" y="2812792"/>
              <a:ext cx="216201" cy="125756"/>
            </a:xfrm>
            <a:custGeom>
              <a:rect b="b" l="l" r="r" t="t"/>
              <a:pathLst>
                <a:path extrusionOk="0" h="6587" w="11323">
                  <a:moveTo>
                    <a:pt x="233" y="155"/>
                  </a:moveTo>
                  <a:lnTo>
                    <a:pt x="1" y="2579"/>
                  </a:lnTo>
                  <a:lnTo>
                    <a:pt x="2554" y="2812"/>
                  </a:lnTo>
                  <a:lnTo>
                    <a:pt x="2786" y="387"/>
                  </a:lnTo>
                  <a:lnTo>
                    <a:pt x="233" y="155"/>
                  </a:lnTo>
                  <a:close/>
                  <a:moveTo>
                    <a:pt x="9543" y="0"/>
                  </a:moveTo>
                  <a:lnTo>
                    <a:pt x="8021" y="1754"/>
                  </a:lnTo>
                  <a:cubicBezTo>
                    <a:pt x="8099" y="1831"/>
                    <a:pt x="8176" y="1909"/>
                    <a:pt x="8279" y="1986"/>
                  </a:cubicBezTo>
                  <a:cubicBezTo>
                    <a:pt x="8383" y="2064"/>
                    <a:pt x="8486" y="2167"/>
                    <a:pt x="8563" y="2270"/>
                  </a:cubicBezTo>
                  <a:cubicBezTo>
                    <a:pt x="8666" y="2373"/>
                    <a:pt x="8744" y="2502"/>
                    <a:pt x="8795" y="2631"/>
                  </a:cubicBezTo>
                  <a:cubicBezTo>
                    <a:pt x="8847" y="2786"/>
                    <a:pt x="8873" y="2966"/>
                    <a:pt x="8873" y="3121"/>
                  </a:cubicBezTo>
                  <a:cubicBezTo>
                    <a:pt x="8847" y="3379"/>
                    <a:pt x="8744" y="3585"/>
                    <a:pt x="8589" y="3766"/>
                  </a:cubicBezTo>
                  <a:cubicBezTo>
                    <a:pt x="8453" y="3924"/>
                    <a:pt x="8279" y="4003"/>
                    <a:pt x="8081" y="4003"/>
                  </a:cubicBezTo>
                  <a:cubicBezTo>
                    <a:pt x="8053" y="4003"/>
                    <a:pt x="8025" y="4001"/>
                    <a:pt x="7996" y="3998"/>
                  </a:cubicBezTo>
                  <a:cubicBezTo>
                    <a:pt x="7764" y="3972"/>
                    <a:pt x="7557" y="3869"/>
                    <a:pt x="7428" y="3714"/>
                  </a:cubicBezTo>
                  <a:cubicBezTo>
                    <a:pt x="7248" y="3534"/>
                    <a:pt x="7093" y="3327"/>
                    <a:pt x="6990" y="3121"/>
                  </a:cubicBezTo>
                  <a:cubicBezTo>
                    <a:pt x="6861" y="2889"/>
                    <a:pt x="6758" y="2683"/>
                    <a:pt x="6655" y="2450"/>
                  </a:cubicBezTo>
                  <a:cubicBezTo>
                    <a:pt x="6577" y="2218"/>
                    <a:pt x="6500" y="2038"/>
                    <a:pt x="6448" y="1935"/>
                  </a:cubicBezTo>
                  <a:cubicBezTo>
                    <a:pt x="6345" y="1677"/>
                    <a:pt x="6216" y="1419"/>
                    <a:pt x="6036" y="1213"/>
                  </a:cubicBezTo>
                  <a:cubicBezTo>
                    <a:pt x="5881" y="1032"/>
                    <a:pt x="5700" y="903"/>
                    <a:pt x="5520" y="774"/>
                  </a:cubicBezTo>
                  <a:cubicBezTo>
                    <a:pt x="5339" y="671"/>
                    <a:pt x="5133" y="619"/>
                    <a:pt x="4927" y="568"/>
                  </a:cubicBezTo>
                  <a:cubicBezTo>
                    <a:pt x="4720" y="542"/>
                    <a:pt x="4488" y="490"/>
                    <a:pt x="4282" y="490"/>
                  </a:cubicBezTo>
                  <a:lnTo>
                    <a:pt x="4050" y="2889"/>
                  </a:lnTo>
                  <a:cubicBezTo>
                    <a:pt x="4204" y="2889"/>
                    <a:pt x="4359" y="2992"/>
                    <a:pt x="4462" y="3121"/>
                  </a:cubicBezTo>
                  <a:cubicBezTo>
                    <a:pt x="4591" y="3276"/>
                    <a:pt x="4694" y="3456"/>
                    <a:pt x="4798" y="3663"/>
                  </a:cubicBezTo>
                  <a:cubicBezTo>
                    <a:pt x="4875" y="3869"/>
                    <a:pt x="4978" y="4101"/>
                    <a:pt x="5081" y="4333"/>
                  </a:cubicBezTo>
                  <a:cubicBezTo>
                    <a:pt x="5159" y="4591"/>
                    <a:pt x="5288" y="4849"/>
                    <a:pt x="5417" y="5081"/>
                  </a:cubicBezTo>
                  <a:cubicBezTo>
                    <a:pt x="5623" y="5520"/>
                    <a:pt x="5984" y="5906"/>
                    <a:pt x="6397" y="6164"/>
                  </a:cubicBezTo>
                  <a:cubicBezTo>
                    <a:pt x="6809" y="6396"/>
                    <a:pt x="7274" y="6525"/>
                    <a:pt x="7738" y="6551"/>
                  </a:cubicBezTo>
                  <a:cubicBezTo>
                    <a:pt x="7893" y="6574"/>
                    <a:pt x="8047" y="6586"/>
                    <a:pt x="8201" y="6586"/>
                  </a:cubicBezTo>
                  <a:cubicBezTo>
                    <a:pt x="8561" y="6586"/>
                    <a:pt x="8916" y="6523"/>
                    <a:pt x="9259" y="6396"/>
                  </a:cubicBezTo>
                  <a:cubicBezTo>
                    <a:pt x="9646" y="6242"/>
                    <a:pt x="10007" y="6010"/>
                    <a:pt x="10291" y="5700"/>
                  </a:cubicBezTo>
                  <a:cubicBezTo>
                    <a:pt x="10575" y="5391"/>
                    <a:pt x="10807" y="5030"/>
                    <a:pt x="10936" y="4643"/>
                  </a:cubicBezTo>
                  <a:cubicBezTo>
                    <a:pt x="11091" y="4256"/>
                    <a:pt x="11194" y="3869"/>
                    <a:pt x="11220" y="3456"/>
                  </a:cubicBezTo>
                  <a:cubicBezTo>
                    <a:pt x="11323" y="2760"/>
                    <a:pt x="11194" y="2064"/>
                    <a:pt x="10884" y="1419"/>
                  </a:cubicBezTo>
                  <a:cubicBezTo>
                    <a:pt x="10601" y="826"/>
                    <a:pt x="10136" y="310"/>
                    <a:pt x="9543" y="0"/>
                  </a:cubicBezTo>
                  <a:close/>
                </a:path>
              </a:pathLst>
            </a:custGeom>
            <a:solidFill>
              <a:srgbClr val="B9CC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9"/>
            <p:cNvSpPr/>
            <p:nvPr/>
          </p:nvSpPr>
          <p:spPr>
            <a:xfrm rot="524154">
              <a:off x="2520554" y="2451643"/>
              <a:ext cx="305829" cy="208919"/>
            </a:xfrm>
            <a:custGeom>
              <a:rect b="b" l="l" r="r" t="t"/>
              <a:pathLst>
                <a:path extrusionOk="0" h="10943" w="16017">
                  <a:moveTo>
                    <a:pt x="10997" y="0"/>
                  </a:moveTo>
                  <a:cubicBezTo>
                    <a:pt x="10762" y="0"/>
                    <a:pt x="10525" y="20"/>
                    <a:pt x="10291" y="59"/>
                  </a:cubicBezTo>
                  <a:lnTo>
                    <a:pt x="10084" y="3308"/>
                  </a:lnTo>
                  <a:cubicBezTo>
                    <a:pt x="10239" y="3334"/>
                    <a:pt x="10394" y="3360"/>
                    <a:pt x="10549" y="3360"/>
                  </a:cubicBezTo>
                  <a:cubicBezTo>
                    <a:pt x="10729" y="3360"/>
                    <a:pt x="10936" y="3360"/>
                    <a:pt x="11116" y="3412"/>
                  </a:cubicBezTo>
                  <a:cubicBezTo>
                    <a:pt x="11322" y="3463"/>
                    <a:pt x="11503" y="3541"/>
                    <a:pt x="11683" y="3644"/>
                  </a:cubicBezTo>
                  <a:cubicBezTo>
                    <a:pt x="11890" y="3747"/>
                    <a:pt x="12070" y="3927"/>
                    <a:pt x="12173" y="4134"/>
                  </a:cubicBezTo>
                  <a:cubicBezTo>
                    <a:pt x="12354" y="4417"/>
                    <a:pt x="12431" y="4753"/>
                    <a:pt x="12406" y="5088"/>
                  </a:cubicBezTo>
                  <a:cubicBezTo>
                    <a:pt x="12380" y="5398"/>
                    <a:pt x="12199" y="5681"/>
                    <a:pt x="11941" y="5836"/>
                  </a:cubicBezTo>
                  <a:cubicBezTo>
                    <a:pt x="11729" y="5952"/>
                    <a:pt x="11501" y="6010"/>
                    <a:pt x="11270" y="6010"/>
                  </a:cubicBezTo>
                  <a:cubicBezTo>
                    <a:pt x="11193" y="6010"/>
                    <a:pt x="11116" y="6004"/>
                    <a:pt x="11039" y="5991"/>
                  </a:cubicBezTo>
                  <a:cubicBezTo>
                    <a:pt x="10703" y="5939"/>
                    <a:pt x="10368" y="5836"/>
                    <a:pt x="10059" y="5707"/>
                  </a:cubicBezTo>
                  <a:cubicBezTo>
                    <a:pt x="9723" y="5552"/>
                    <a:pt x="9414" y="5398"/>
                    <a:pt x="9130" y="5191"/>
                  </a:cubicBezTo>
                  <a:cubicBezTo>
                    <a:pt x="8846" y="5011"/>
                    <a:pt x="8614" y="4882"/>
                    <a:pt x="8460" y="4804"/>
                  </a:cubicBezTo>
                  <a:cubicBezTo>
                    <a:pt x="8124" y="4598"/>
                    <a:pt x="7763" y="4443"/>
                    <a:pt x="7376" y="4340"/>
                  </a:cubicBezTo>
                  <a:cubicBezTo>
                    <a:pt x="7185" y="4308"/>
                    <a:pt x="6994" y="4286"/>
                    <a:pt x="6803" y="4286"/>
                  </a:cubicBezTo>
                  <a:cubicBezTo>
                    <a:pt x="6684" y="4286"/>
                    <a:pt x="6566" y="4295"/>
                    <a:pt x="6448" y="4314"/>
                  </a:cubicBezTo>
                  <a:cubicBezTo>
                    <a:pt x="6138" y="4340"/>
                    <a:pt x="5855" y="4443"/>
                    <a:pt x="5597" y="4572"/>
                  </a:cubicBezTo>
                  <a:cubicBezTo>
                    <a:pt x="5339" y="4701"/>
                    <a:pt x="5055" y="4856"/>
                    <a:pt x="4797" y="5011"/>
                  </a:cubicBezTo>
                  <a:lnTo>
                    <a:pt x="6577" y="7925"/>
                  </a:lnTo>
                  <a:cubicBezTo>
                    <a:pt x="6706" y="7844"/>
                    <a:pt x="6845" y="7804"/>
                    <a:pt x="6988" y="7804"/>
                  </a:cubicBezTo>
                  <a:cubicBezTo>
                    <a:pt x="7073" y="7804"/>
                    <a:pt x="7160" y="7819"/>
                    <a:pt x="7247" y="7848"/>
                  </a:cubicBezTo>
                  <a:cubicBezTo>
                    <a:pt x="7531" y="7899"/>
                    <a:pt x="7789" y="8028"/>
                    <a:pt x="8047" y="8157"/>
                  </a:cubicBezTo>
                  <a:cubicBezTo>
                    <a:pt x="8331" y="8312"/>
                    <a:pt x="8614" y="8492"/>
                    <a:pt x="8950" y="8699"/>
                  </a:cubicBezTo>
                  <a:cubicBezTo>
                    <a:pt x="9259" y="8905"/>
                    <a:pt x="9620" y="9086"/>
                    <a:pt x="9955" y="9240"/>
                  </a:cubicBezTo>
                  <a:cubicBezTo>
                    <a:pt x="10457" y="9491"/>
                    <a:pt x="11026" y="9623"/>
                    <a:pt x="11595" y="9623"/>
                  </a:cubicBezTo>
                  <a:cubicBezTo>
                    <a:pt x="11728" y="9623"/>
                    <a:pt x="11861" y="9616"/>
                    <a:pt x="11993" y="9601"/>
                  </a:cubicBezTo>
                  <a:cubicBezTo>
                    <a:pt x="12638" y="9524"/>
                    <a:pt x="13257" y="9292"/>
                    <a:pt x="13824" y="8931"/>
                  </a:cubicBezTo>
                  <a:cubicBezTo>
                    <a:pt x="14443" y="8570"/>
                    <a:pt x="14959" y="8054"/>
                    <a:pt x="15372" y="7461"/>
                  </a:cubicBezTo>
                  <a:cubicBezTo>
                    <a:pt x="15681" y="6971"/>
                    <a:pt x="15887" y="6378"/>
                    <a:pt x="15965" y="5784"/>
                  </a:cubicBezTo>
                  <a:cubicBezTo>
                    <a:pt x="16016" y="5217"/>
                    <a:pt x="15965" y="4624"/>
                    <a:pt x="15810" y="4082"/>
                  </a:cubicBezTo>
                  <a:cubicBezTo>
                    <a:pt x="15655" y="3515"/>
                    <a:pt x="15423" y="2999"/>
                    <a:pt x="15114" y="2509"/>
                  </a:cubicBezTo>
                  <a:cubicBezTo>
                    <a:pt x="14624" y="1658"/>
                    <a:pt x="13876" y="962"/>
                    <a:pt x="12999" y="497"/>
                  </a:cubicBezTo>
                  <a:cubicBezTo>
                    <a:pt x="12382" y="170"/>
                    <a:pt x="11693" y="0"/>
                    <a:pt x="10997" y="0"/>
                  </a:cubicBezTo>
                  <a:close/>
                  <a:moveTo>
                    <a:pt x="3069" y="6171"/>
                  </a:moveTo>
                  <a:lnTo>
                    <a:pt x="0" y="8054"/>
                  </a:lnTo>
                  <a:lnTo>
                    <a:pt x="1780" y="10943"/>
                  </a:lnTo>
                  <a:lnTo>
                    <a:pt x="4849" y="9060"/>
                  </a:lnTo>
                  <a:lnTo>
                    <a:pt x="3069" y="6171"/>
                  </a:lnTo>
                  <a:close/>
                </a:path>
              </a:pathLst>
            </a:custGeom>
            <a:solidFill>
              <a:srgbClr val="FDB7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19"/>
          <p:cNvGrpSpPr/>
          <p:nvPr/>
        </p:nvGrpSpPr>
        <p:grpSpPr>
          <a:xfrm>
            <a:off x="5615751" y="2279074"/>
            <a:ext cx="971694" cy="835860"/>
            <a:chOff x="5615751" y="2279074"/>
            <a:chExt cx="971694" cy="835860"/>
          </a:xfrm>
        </p:grpSpPr>
        <p:sp>
          <p:nvSpPr>
            <p:cNvPr id="928" name="Google Shape;928;p19"/>
            <p:cNvSpPr/>
            <p:nvPr/>
          </p:nvSpPr>
          <p:spPr>
            <a:xfrm rot="2257299">
              <a:off x="6159245" y="2572415"/>
              <a:ext cx="329940" cy="434274"/>
            </a:xfrm>
            <a:custGeom>
              <a:rect b="b" l="l" r="r" t="t"/>
              <a:pathLst>
                <a:path extrusionOk="0" h="22748" w="17281">
                  <a:moveTo>
                    <a:pt x="9500" y="0"/>
                  </a:moveTo>
                  <a:cubicBezTo>
                    <a:pt x="8972" y="0"/>
                    <a:pt x="8442" y="52"/>
                    <a:pt x="7919" y="155"/>
                  </a:cubicBezTo>
                  <a:cubicBezTo>
                    <a:pt x="6552" y="439"/>
                    <a:pt x="5314" y="1161"/>
                    <a:pt x="4385" y="2192"/>
                  </a:cubicBezTo>
                  <a:lnTo>
                    <a:pt x="7197" y="6164"/>
                  </a:lnTo>
                  <a:cubicBezTo>
                    <a:pt x="7377" y="6035"/>
                    <a:pt x="7583" y="5906"/>
                    <a:pt x="7764" y="5751"/>
                  </a:cubicBezTo>
                  <a:cubicBezTo>
                    <a:pt x="7970" y="5571"/>
                    <a:pt x="8228" y="5416"/>
                    <a:pt x="8460" y="5287"/>
                  </a:cubicBezTo>
                  <a:cubicBezTo>
                    <a:pt x="8744" y="5158"/>
                    <a:pt x="9054" y="5055"/>
                    <a:pt x="9337" y="5003"/>
                  </a:cubicBezTo>
                  <a:cubicBezTo>
                    <a:pt x="9430" y="4990"/>
                    <a:pt x="9524" y="4984"/>
                    <a:pt x="9616" y="4984"/>
                  </a:cubicBezTo>
                  <a:cubicBezTo>
                    <a:pt x="9881" y="4984"/>
                    <a:pt x="10139" y="5037"/>
                    <a:pt x="10369" y="5132"/>
                  </a:cubicBezTo>
                  <a:cubicBezTo>
                    <a:pt x="10859" y="5287"/>
                    <a:pt x="11246" y="5571"/>
                    <a:pt x="11529" y="5984"/>
                  </a:cubicBezTo>
                  <a:cubicBezTo>
                    <a:pt x="11787" y="6370"/>
                    <a:pt x="11865" y="6860"/>
                    <a:pt x="11684" y="7299"/>
                  </a:cubicBezTo>
                  <a:cubicBezTo>
                    <a:pt x="11529" y="7737"/>
                    <a:pt x="11220" y="8098"/>
                    <a:pt x="10807" y="8330"/>
                  </a:cubicBezTo>
                  <a:cubicBezTo>
                    <a:pt x="10369" y="8588"/>
                    <a:pt x="9879" y="8795"/>
                    <a:pt x="9389" y="8924"/>
                  </a:cubicBezTo>
                  <a:cubicBezTo>
                    <a:pt x="8899" y="9053"/>
                    <a:pt x="8383" y="9156"/>
                    <a:pt x="7867" y="9233"/>
                  </a:cubicBezTo>
                  <a:cubicBezTo>
                    <a:pt x="7377" y="9285"/>
                    <a:pt x="6990" y="9336"/>
                    <a:pt x="6732" y="9388"/>
                  </a:cubicBezTo>
                  <a:cubicBezTo>
                    <a:pt x="6139" y="9439"/>
                    <a:pt x="5572" y="9620"/>
                    <a:pt x="5056" y="9878"/>
                  </a:cubicBezTo>
                  <a:cubicBezTo>
                    <a:pt x="4643" y="10084"/>
                    <a:pt x="4256" y="10368"/>
                    <a:pt x="3947" y="10703"/>
                  </a:cubicBezTo>
                  <a:cubicBezTo>
                    <a:pt x="3637" y="11039"/>
                    <a:pt x="3380" y="11400"/>
                    <a:pt x="3199" y="11786"/>
                  </a:cubicBezTo>
                  <a:cubicBezTo>
                    <a:pt x="3018" y="12199"/>
                    <a:pt x="2838" y="12638"/>
                    <a:pt x="2709" y="13050"/>
                  </a:cubicBezTo>
                  <a:lnTo>
                    <a:pt x="7480" y="14727"/>
                  </a:lnTo>
                  <a:cubicBezTo>
                    <a:pt x="7583" y="14391"/>
                    <a:pt x="7841" y="14133"/>
                    <a:pt x="8151" y="14004"/>
                  </a:cubicBezTo>
                  <a:cubicBezTo>
                    <a:pt x="8538" y="13824"/>
                    <a:pt x="8976" y="13695"/>
                    <a:pt x="9389" y="13618"/>
                  </a:cubicBezTo>
                  <a:cubicBezTo>
                    <a:pt x="9879" y="13540"/>
                    <a:pt x="10395" y="13463"/>
                    <a:pt x="10936" y="13411"/>
                  </a:cubicBezTo>
                  <a:cubicBezTo>
                    <a:pt x="11504" y="13334"/>
                    <a:pt x="12045" y="13231"/>
                    <a:pt x="12613" y="13076"/>
                  </a:cubicBezTo>
                  <a:cubicBezTo>
                    <a:pt x="13618" y="12870"/>
                    <a:pt x="14547" y="12354"/>
                    <a:pt x="15269" y="11606"/>
                  </a:cubicBezTo>
                  <a:cubicBezTo>
                    <a:pt x="15940" y="10884"/>
                    <a:pt x="16455" y="10033"/>
                    <a:pt x="16765" y="9104"/>
                  </a:cubicBezTo>
                  <a:cubicBezTo>
                    <a:pt x="17152" y="8098"/>
                    <a:pt x="17281" y="7041"/>
                    <a:pt x="17178" y="5984"/>
                  </a:cubicBezTo>
                  <a:cubicBezTo>
                    <a:pt x="17074" y="5081"/>
                    <a:pt x="16765" y="4230"/>
                    <a:pt x="16301" y="3482"/>
                  </a:cubicBezTo>
                  <a:cubicBezTo>
                    <a:pt x="15811" y="2760"/>
                    <a:pt x="15192" y="2141"/>
                    <a:pt x="14495" y="1651"/>
                  </a:cubicBezTo>
                  <a:cubicBezTo>
                    <a:pt x="13799" y="1161"/>
                    <a:pt x="13025" y="748"/>
                    <a:pt x="12226" y="490"/>
                  </a:cubicBezTo>
                  <a:cubicBezTo>
                    <a:pt x="11354" y="161"/>
                    <a:pt x="10430" y="0"/>
                    <a:pt x="9500" y="0"/>
                  </a:cubicBezTo>
                  <a:close/>
                  <a:moveTo>
                    <a:pt x="1781" y="16016"/>
                  </a:moveTo>
                  <a:lnTo>
                    <a:pt x="1" y="21071"/>
                  </a:lnTo>
                  <a:lnTo>
                    <a:pt x="4798" y="22748"/>
                  </a:lnTo>
                  <a:lnTo>
                    <a:pt x="6552" y="17667"/>
                  </a:lnTo>
                  <a:lnTo>
                    <a:pt x="1781" y="16016"/>
                  </a:lnTo>
                  <a:close/>
                </a:path>
              </a:pathLst>
            </a:custGeom>
            <a:solidFill>
              <a:srgbClr val="F16F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9"/>
            <p:cNvSpPr/>
            <p:nvPr/>
          </p:nvSpPr>
          <p:spPr>
            <a:xfrm rot="2257299">
              <a:off x="5988310" y="2973954"/>
              <a:ext cx="169409" cy="99634"/>
            </a:xfrm>
            <a:custGeom>
              <a:rect b="b" l="l" r="r" t="t"/>
              <a:pathLst>
                <a:path extrusionOk="0" h="5219" w="8873">
                  <a:moveTo>
                    <a:pt x="130" y="310"/>
                  </a:moveTo>
                  <a:lnTo>
                    <a:pt x="1" y="2218"/>
                  </a:lnTo>
                  <a:lnTo>
                    <a:pt x="2013" y="2347"/>
                  </a:lnTo>
                  <a:lnTo>
                    <a:pt x="2141" y="439"/>
                  </a:lnTo>
                  <a:lnTo>
                    <a:pt x="130" y="310"/>
                  </a:lnTo>
                  <a:close/>
                  <a:moveTo>
                    <a:pt x="7403" y="0"/>
                  </a:moveTo>
                  <a:lnTo>
                    <a:pt x="6242" y="1419"/>
                  </a:lnTo>
                  <a:cubicBezTo>
                    <a:pt x="6320" y="1470"/>
                    <a:pt x="6371" y="1522"/>
                    <a:pt x="6449" y="1573"/>
                  </a:cubicBezTo>
                  <a:cubicBezTo>
                    <a:pt x="6526" y="1651"/>
                    <a:pt x="6603" y="1728"/>
                    <a:pt x="6681" y="1805"/>
                  </a:cubicBezTo>
                  <a:cubicBezTo>
                    <a:pt x="6758" y="1883"/>
                    <a:pt x="6835" y="1986"/>
                    <a:pt x="6887" y="2089"/>
                  </a:cubicBezTo>
                  <a:cubicBezTo>
                    <a:pt x="6939" y="2218"/>
                    <a:pt x="6939" y="2347"/>
                    <a:pt x="6939" y="2476"/>
                  </a:cubicBezTo>
                  <a:cubicBezTo>
                    <a:pt x="6939" y="2657"/>
                    <a:pt x="6861" y="2837"/>
                    <a:pt x="6732" y="2966"/>
                  </a:cubicBezTo>
                  <a:cubicBezTo>
                    <a:pt x="6629" y="3121"/>
                    <a:pt x="6449" y="3172"/>
                    <a:pt x="6268" y="3172"/>
                  </a:cubicBezTo>
                  <a:cubicBezTo>
                    <a:pt x="6113" y="3147"/>
                    <a:pt x="5933" y="3069"/>
                    <a:pt x="5830" y="2940"/>
                  </a:cubicBezTo>
                  <a:cubicBezTo>
                    <a:pt x="5675" y="2811"/>
                    <a:pt x="5546" y="2657"/>
                    <a:pt x="5468" y="2502"/>
                  </a:cubicBezTo>
                  <a:cubicBezTo>
                    <a:pt x="5365" y="2321"/>
                    <a:pt x="5262" y="2141"/>
                    <a:pt x="5211" y="1960"/>
                  </a:cubicBezTo>
                  <a:cubicBezTo>
                    <a:pt x="5133" y="1805"/>
                    <a:pt x="5082" y="1651"/>
                    <a:pt x="5030" y="1573"/>
                  </a:cubicBezTo>
                  <a:cubicBezTo>
                    <a:pt x="4953" y="1367"/>
                    <a:pt x="4824" y="1186"/>
                    <a:pt x="4695" y="1006"/>
                  </a:cubicBezTo>
                  <a:cubicBezTo>
                    <a:pt x="4566" y="877"/>
                    <a:pt x="4437" y="774"/>
                    <a:pt x="4282" y="696"/>
                  </a:cubicBezTo>
                  <a:cubicBezTo>
                    <a:pt x="4127" y="619"/>
                    <a:pt x="3973" y="567"/>
                    <a:pt x="3792" y="542"/>
                  </a:cubicBezTo>
                  <a:cubicBezTo>
                    <a:pt x="3637" y="516"/>
                    <a:pt x="3457" y="490"/>
                    <a:pt x="3302" y="490"/>
                  </a:cubicBezTo>
                  <a:lnTo>
                    <a:pt x="3199" y="2399"/>
                  </a:lnTo>
                  <a:cubicBezTo>
                    <a:pt x="3328" y="2399"/>
                    <a:pt x="3431" y="2476"/>
                    <a:pt x="3508" y="2553"/>
                  </a:cubicBezTo>
                  <a:cubicBezTo>
                    <a:pt x="3612" y="2682"/>
                    <a:pt x="3689" y="2837"/>
                    <a:pt x="3766" y="2966"/>
                  </a:cubicBezTo>
                  <a:cubicBezTo>
                    <a:pt x="3844" y="3147"/>
                    <a:pt x="3921" y="3327"/>
                    <a:pt x="3998" y="3508"/>
                  </a:cubicBezTo>
                  <a:cubicBezTo>
                    <a:pt x="4076" y="3714"/>
                    <a:pt x="4179" y="3895"/>
                    <a:pt x="4282" y="4101"/>
                  </a:cubicBezTo>
                  <a:cubicBezTo>
                    <a:pt x="4463" y="4436"/>
                    <a:pt x="4746" y="4720"/>
                    <a:pt x="5082" y="4926"/>
                  </a:cubicBezTo>
                  <a:cubicBezTo>
                    <a:pt x="5483" y="5119"/>
                    <a:pt x="5918" y="5218"/>
                    <a:pt x="6358" y="5218"/>
                  </a:cubicBezTo>
                  <a:cubicBezTo>
                    <a:pt x="6682" y="5218"/>
                    <a:pt x="7008" y="5164"/>
                    <a:pt x="7325" y="5055"/>
                  </a:cubicBezTo>
                  <a:cubicBezTo>
                    <a:pt x="7635" y="4926"/>
                    <a:pt x="7919" y="4720"/>
                    <a:pt x="8125" y="4462"/>
                  </a:cubicBezTo>
                  <a:cubicBezTo>
                    <a:pt x="8357" y="4230"/>
                    <a:pt x="8512" y="3946"/>
                    <a:pt x="8615" y="3637"/>
                  </a:cubicBezTo>
                  <a:cubicBezTo>
                    <a:pt x="8718" y="3327"/>
                    <a:pt x="8796" y="3018"/>
                    <a:pt x="8821" y="2708"/>
                  </a:cubicBezTo>
                  <a:cubicBezTo>
                    <a:pt x="8873" y="2141"/>
                    <a:pt x="8744" y="1573"/>
                    <a:pt x="8486" y="1083"/>
                  </a:cubicBezTo>
                  <a:cubicBezTo>
                    <a:pt x="8254" y="619"/>
                    <a:pt x="7867" y="232"/>
                    <a:pt x="7403" y="0"/>
                  </a:cubicBezTo>
                  <a:close/>
                </a:path>
              </a:pathLst>
            </a:custGeom>
            <a:solidFill>
              <a:srgbClr val="34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9"/>
            <p:cNvSpPr/>
            <p:nvPr/>
          </p:nvSpPr>
          <p:spPr>
            <a:xfrm rot="2257299">
              <a:off x="5695265" y="2742796"/>
              <a:ext cx="267392" cy="205816"/>
            </a:xfrm>
            <a:custGeom>
              <a:rect b="b" l="l" r="r" t="t"/>
              <a:pathLst>
                <a:path extrusionOk="0" h="10781" w="14005">
                  <a:moveTo>
                    <a:pt x="9419" y="1"/>
                  </a:moveTo>
                  <a:cubicBezTo>
                    <a:pt x="9050" y="1"/>
                    <a:pt x="8683" y="53"/>
                    <a:pt x="8331" y="155"/>
                  </a:cubicBezTo>
                  <a:lnTo>
                    <a:pt x="8485" y="3069"/>
                  </a:lnTo>
                  <a:lnTo>
                    <a:pt x="8898" y="3069"/>
                  </a:lnTo>
                  <a:cubicBezTo>
                    <a:pt x="8988" y="3057"/>
                    <a:pt x="9079" y="3050"/>
                    <a:pt x="9166" y="3050"/>
                  </a:cubicBezTo>
                  <a:cubicBezTo>
                    <a:pt x="9253" y="3050"/>
                    <a:pt x="9337" y="3057"/>
                    <a:pt x="9414" y="3069"/>
                  </a:cubicBezTo>
                  <a:cubicBezTo>
                    <a:pt x="9594" y="3069"/>
                    <a:pt x="9775" y="3121"/>
                    <a:pt x="9956" y="3198"/>
                  </a:cubicBezTo>
                  <a:cubicBezTo>
                    <a:pt x="10136" y="3276"/>
                    <a:pt x="10317" y="3431"/>
                    <a:pt x="10446" y="3585"/>
                  </a:cubicBezTo>
                  <a:cubicBezTo>
                    <a:pt x="10626" y="3817"/>
                    <a:pt x="10755" y="4101"/>
                    <a:pt x="10755" y="4411"/>
                  </a:cubicBezTo>
                  <a:cubicBezTo>
                    <a:pt x="10755" y="4694"/>
                    <a:pt x="10626" y="4952"/>
                    <a:pt x="10420" y="5133"/>
                  </a:cubicBezTo>
                  <a:cubicBezTo>
                    <a:pt x="10217" y="5291"/>
                    <a:pt x="9974" y="5370"/>
                    <a:pt x="9744" y="5370"/>
                  </a:cubicBezTo>
                  <a:cubicBezTo>
                    <a:pt x="9711" y="5370"/>
                    <a:pt x="9678" y="5368"/>
                    <a:pt x="9646" y="5365"/>
                  </a:cubicBezTo>
                  <a:cubicBezTo>
                    <a:pt x="9311" y="5365"/>
                    <a:pt x="9001" y="5313"/>
                    <a:pt x="8718" y="5210"/>
                  </a:cubicBezTo>
                  <a:cubicBezTo>
                    <a:pt x="8408" y="5107"/>
                    <a:pt x="8124" y="5004"/>
                    <a:pt x="7841" y="4875"/>
                  </a:cubicBezTo>
                  <a:cubicBezTo>
                    <a:pt x="7557" y="4746"/>
                    <a:pt x="7351" y="4643"/>
                    <a:pt x="7196" y="4591"/>
                  </a:cubicBezTo>
                  <a:cubicBezTo>
                    <a:pt x="6886" y="4436"/>
                    <a:pt x="6525" y="4333"/>
                    <a:pt x="6190" y="4307"/>
                  </a:cubicBezTo>
                  <a:cubicBezTo>
                    <a:pt x="6109" y="4300"/>
                    <a:pt x="6029" y="4296"/>
                    <a:pt x="5949" y="4296"/>
                  </a:cubicBezTo>
                  <a:cubicBezTo>
                    <a:pt x="5470" y="4296"/>
                    <a:pt x="5015" y="4429"/>
                    <a:pt x="4617" y="4694"/>
                  </a:cubicBezTo>
                  <a:cubicBezTo>
                    <a:pt x="4385" y="4849"/>
                    <a:pt x="4178" y="5004"/>
                    <a:pt x="3946" y="5159"/>
                  </a:cubicBezTo>
                  <a:lnTo>
                    <a:pt x="5855" y="7557"/>
                  </a:lnTo>
                  <a:cubicBezTo>
                    <a:pt x="5984" y="7450"/>
                    <a:pt x="6149" y="7396"/>
                    <a:pt x="6334" y="7396"/>
                  </a:cubicBezTo>
                  <a:cubicBezTo>
                    <a:pt x="6371" y="7396"/>
                    <a:pt x="6409" y="7398"/>
                    <a:pt x="6448" y="7402"/>
                  </a:cubicBezTo>
                  <a:cubicBezTo>
                    <a:pt x="6680" y="7454"/>
                    <a:pt x="6938" y="7505"/>
                    <a:pt x="7196" y="7609"/>
                  </a:cubicBezTo>
                  <a:cubicBezTo>
                    <a:pt x="7454" y="7738"/>
                    <a:pt x="7738" y="7867"/>
                    <a:pt x="8047" y="7996"/>
                  </a:cubicBezTo>
                  <a:cubicBezTo>
                    <a:pt x="8357" y="8150"/>
                    <a:pt x="8692" y="8279"/>
                    <a:pt x="9001" y="8382"/>
                  </a:cubicBezTo>
                  <a:cubicBezTo>
                    <a:pt x="9355" y="8506"/>
                    <a:pt x="9728" y="8564"/>
                    <a:pt x="10102" y="8564"/>
                  </a:cubicBezTo>
                  <a:cubicBezTo>
                    <a:pt x="10355" y="8564"/>
                    <a:pt x="10609" y="8538"/>
                    <a:pt x="10858" y="8486"/>
                  </a:cubicBezTo>
                  <a:cubicBezTo>
                    <a:pt x="11426" y="8331"/>
                    <a:pt x="11967" y="8047"/>
                    <a:pt x="12406" y="7686"/>
                  </a:cubicBezTo>
                  <a:cubicBezTo>
                    <a:pt x="12921" y="7299"/>
                    <a:pt x="13360" y="6783"/>
                    <a:pt x="13644" y="6216"/>
                  </a:cubicBezTo>
                  <a:cubicBezTo>
                    <a:pt x="13876" y="5726"/>
                    <a:pt x="14005" y="5184"/>
                    <a:pt x="13979" y="4643"/>
                  </a:cubicBezTo>
                  <a:cubicBezTo>
                    <a:pt x="13979" y="4127"/>
                    <a:pt x="13876" y="3611"/>
                    <a:pt x="13669" y="3121"/>
                  </a:cubicBezTo>
                  <a:cubicBezTo>
                    <a:pt x="13463" y="2657"/>
                    <a:pt x="13205" y="2218"/>
                    <a:pt x="12896" y="1806"/>
                  </a:cubicBezTo>
                  <a:cubicBezTo>
                    <a:pt x="12354" y="1109"/>
                    <a:pt x="11632" y="568"/>
                    <a:pt x="10807" y="258"/>
                  </a:cubicBezTo>
                  <a:cubicBezTo>
                    <a:pt x="10359" y="85"/>
                    <a:pt x="9887" y="1"/>
                    <a:pt x="9419" y="1"/>
                  </a:cubicBezTo>
                  <a:close/>
                  <a:moveTo>
                    <a:pt x="2528" y="6371"/>
                  </a:moveTo>
                  <a:lnTo>
                    <a:pt x="0" y="8382"/>
                  </a:lnTo>
                  <a:lnTo>
                    <a:pt x="1909" y="10781"/>
                  </a:lnTo>
                  <a:lnTo>
                    <a:pt x="4436" y="8769"/>
                  </a:lnTo>
                  <a:lnTo>
                    <a:pt x="2528" y="6371"/>
                  </a:lnTo>
                  <a:close/>
                </a:path>
              </a:pathLst>
            </a:custGeom>
            <a:solidFill>
              <a:srgbClr val="B9CC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9"/>
            <p:cNvSpPr/>
            <p:nvPr/>
          </p:nvSpPr>
          <p:spPr>
            <a:xfrm rot="2257299">
              <a:off x="5915679" y="2359344"/>
              <a:ext cx="314685" cy="438283"/>
            </a:xfrm>
            <a:custGeom>
              <a:rect b="b" l="l" r="r" t="t"/>
              <a:pathLst>
                <a:path extrusionOk="0" h="22958" w="16482">
                  <a:moveTo>
                    <a:pt x="8744" y="1"/>
                  </a:moveTo>
                  <a:cubicBezTo>
                    <a:pt x="8086" y="1"/>
                    <a:pt x="7427" y="86"/>
                    <a:pt x="6784" y="262"/>
                  </a:cubicBezTo>
                  <a:cubicBezTo>
                    <a:pt x="5417" y="623"/>
                    <a:pt x="4205" y="1396"/>
                    <a:pt x="3328" y="2480"/>
                  </a:cubicBezTo>
                  <a:lnTo>
                    <a:pt x="6346" y="6297"/>
                  </a:lnTo>
                  <a:cubicBezTo>
                    <a:pt x="6552" y="6142"/>
                    <a:pt x="6732" y="6013"/>
                    <a:pt x="6913" y="5858"/>
                  </a:cubicBezTo>
                  <a:cubicBezTo>
                    <a:pt x="7119" y="5652"/>
                    <a:pt x="7351" y="5497"/>
                    <a:pt x="7583" y="5342"/>
                  </a:cubicBezTo>
                  <a:cubicBezTo>
                    <a:pt x="7867" y="5188"/>
                    <a:pt x="8151" y="5084"/>
                    <a:pt x="8460" y="5033"/>
                  </a:cubicBezTo>
                  <a:cubicBezTo>
                    <a:pt x="8586" y="5004"/>
                    <a:pt x="8715" y="4989"/>
                    <a:pt x="8846" y="4989"/>
                  </a:cubicBezTo>
                  <a:cubicBezTo>
                    <a:pt x="9063" y="4989"/>
                    <a:pt x="9282" y="5030"/>
                    <a:pt x="9492" y="5110"/>
                  </a:cubicBezTo>
                  <a:cubicBezTo>
                    <a:pt x="9956" y="5239"/>
                    <a:pt x="10395" y="5523"/>
                    <a:pt x="10678" y="5910"/>
                  </a:cubicBezTo>
                  <a:cubicBezTo>
                    <a:pt x="10988" y="6271"/>
                    <a:pt x="11065" y="6761"/>
                    <a:pt x="10910" y="7225"/>
                  </a:cubicBezTo>
                  <a:cubicBezTo>
                    <a:pt x="10782" y="7664"/>
                    <a:pt x="10498" y="8050"/>
                    <a:pt x="10111" y="8283"/>
                  </a:cubicBezTo>
                  <a:cubicBezTo>
                    <a:pt x="9673" y="8566"/>
                    <a:pt x="9182" y="8798"/>
                    <a:pt x="8692" y="8953"/>
                  </a:cubicBezTo>
                  <a:cubicBezTo>
                    <a:pt x="8202" y="9108"/>
                    <a:pt x="7712" y="9237"/>
                    <a:pt x="7197" y="9340"/>
                  </a:cubicBezTo>
                  <a:cubicBezTo>
                    <a:pt x="6707" y="9417"/>
                    <a:pt x="6320" y="9495"/>
                    <a:pt x="6062" y="9546"/>
                  </a:cubicBezTo>
                  <a:cubicBezTo>
                    <a:pt x="5494" y="9624"/>
                    <a:pt x="4953" y="9830"/>
                    <a:pt x="4437" y="10088"/>
                  </a:cubicBezTo>
                  <a:cubicBezTo>
                    <a:pt x="4024" y="10320"/>
                    <a:pt x="3663" y="10629"/>
                    <a:pt x="3354" y="10991"/>
                  </a:cubicBezTo>
                  <a:cubicBezTo>
                    <a:pt x="3070" y="11326"/>
                    <a:pt x="2864" y="11713"/>
                    <a:pt x="2683" y="12125"/>
                  </a:cubicBezTo>
                  <a:cubicBezTo>
                    <a:pt x="2528" y="12538"/>
                    <a:pt x="2374" y="12976"/>
                    <a:pt x="2245" y="13415"/>
                  </a:cubicBezTo>
                  <a:lnTo>
                    <a:pt x="7119" y="14833"/>
                  </a:lnTo>
                  <a:cubicBezTo>
                    <a:pt x="7222" y="14498"/>
                    <a:pt x="7455" y="14214"/>
                    <a:pt x="7764" y="14060"/>
                  </a:cubicBezTo>
                  <a:cubicBezTo>
                    <a:pt x="8151" y="13853"/>
                    <a:pt x="8538" y="13724"/>
                    <a:pt x="8976" y="13621"/>
                  </a:cubicBezTo>
                  <a:cubicBezTo>
                    <a:pt x="9440" y="13518"/>
                    <a:pt x="9956" y="13415"/>
                    <a:pt x="10498" y="13312"/>
                  </a:cubicBezTo>
                  <a:cubicBezTo>
                    <a:pt x="11065" y="13234"/>
                    <a:pt x="11607" y="13105"/>
                    <a:pt x="12148" y="12925"/>
                  </a:cubicBezTo>
                  <a:cubicBezTo>
                    <a:pt x="13154" y="12641"/>
                    <a:pt x="14031" y="12074"/>
                    <a:pt x="14728" y="11300"/>
                  </a:cubicBezTo>
                  <a:cubicBezTo>
                    <a:pt x="15346" y="10552"/>
                    <a:pt x="15811" y="9675"/>
                    <a:pt x="16069" y="8721"/>
                  </a:cubicBezTo>
                  <a:cubicBezTo>
                    <a:pt x="16404" y="7715"/>
                    <a:pt x="16481" y="6632"/>
                    <a:pt x="16327" y="5575"/>
                  </a:cubicBezTo>
                  <a:cubicBezTo>
                    <a:pt x="16172" y="4698"/>
                    <a:pt x="15811" y="3847"/>
                    <a:pt x="15295" y="3124"/>
                  </a:cubicBezTo>
                  <a:cubicBezTo>
                    <a:pt x="14779" y="2454"/>
                    <a:pt x="14134" y="1861"/>
                    <a:pt x="13412" y="1396"/>
                  </a:cubicBezTo>
                  <a:cubicBezTo>
                    <a:pt x="12690" y="932"/>
                    <a:pt x="11916" y="597"/>
                    <a:pt x="11091" y="365"/>
                  </a:cubicBezTo>
                  <a:cubicBezTo>
                    <a:pt x="10330" y="125"/>
                    <a:pt x="9537" y="1"/>
                    <a:pt x="8744" y="1"/>
                  </a:cubicBezTo>
                  <a:close/>
                  <a:moveTo>
                    <a:pt x="1497" y="16407"/>
                  </a:moveTo>
                  <a:lnTo>
                    <a:pt x="1" y="21565"/>
                  </a:lnTo>
                  <a:lnTo>
                    <a:pt x="4850" y="22957"/>
                  </a:lnTo>
                  <a:lnTo>
                    <a:pt x="6346" y="17799"/>
                  </a:lnTo>
                  <a:lnTo>
                    <a:pt x="1497" y="16407"/>
                  </a:lnTo>
                  <a:close/>
                </a:path>
              </a:pathLst>
            </a:custGeom>
            <a:solidFill>
              <a:srgbClr val="34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9"/>
            <p:cNvSpPr/>
            <p:nvPr/>
          </p:nvSpPr>
          <p:spPr>
            <a:xfrm rot="2257299">
              <a:off x="5688203" y="2302091"/>
              <a:ext cx="176798" cy="297566"/>
            </a:xfrm>
            <a:custGeom>
              <a:rect b="b" l="l" r="r" t="t"/>
              <a:pathLst>
                <a:path extrusionOk="0" h="15587" w="9260">
                  <a:moveTo>
                    <a:pt x="5081" y="1"/>
                  </a:moveTo>
                  <a:lnTo>
                    <a:pt x="4901" y="3534"/>
                  </a:lnTo>
                  <a:lnTo>
                    <a:pt x="8279" y="3689"/>
                  </a:lnTo>
                  <a:lnTo>
                    <a:pt x="8434" y="130"/>
                  </a:lnTo>
                  <a:lnTo>
                    <a:pt x="5081" y="1"/>
                  </a:lnTo>
                  <a:close/>
                  <a:moveTo>
                    <a:pt x="4875" y="5597"/>
                  </a:moveTo>
                  <a:cubicBezTo>
                    <a:pt x="4875" y="5830"/>
                    <a:pt x="4772" y="6036"/>
                    <a:pt x="4591" y="6191"/>
                  </a:cubicBezTo>
                  <a:cubicBezTo>
                    <a:pt x="4385" y="6371"/>
                    <a:pt x="4153" y="6526"/>
                    <a:pt x="3895" y="6655"/>
                  </a:cubicBezTo>
                  <a:cubicBezTo>
                    <a:pt x="3585" y="6810"/>
                    <a:pt x="3302" y="6939"/>
                    <a:pt x="2941" y="7093"/>
                  </a:cubicBezTo>
                  <a:cubicBezTo>
                    <a:pt x="2605" y="7222"/>
                    <a:pt x="2270" y="7403"/>
                    <a:pt x="1961" y="7609"/>
                  </a:cubicBezTo>
                  <a:cubicBezTo>
                    <a:pt x="1342" y="7944"/>
                    <a:pt x="852" y="8434"/>
                    <a:pt x="516" y="9053"/>
                  </a:cubicBezTo>
                  <a:cubicBezTo>
                    <a:pt x="233" y="9647"/>
                    <a:pt x="78" y="10266"/>
                    <a:pt x="52" y="10936"/>
                  </a:cubicBezTo>
                  <a:cubicBezTo>
                    <a:pt x="1" y="11633"/>
                    <a:pt x="104" y="12355"/>
                    <a:pt x="387" y="12999"/>
                  </a:cubicBezTo>
                  <a:cubicBezTo>
                    <a:pt x="620" y="13541"/>
                    <a:pt x="981" y="14031"/>
                    <a:pt x="1419" y="14418"/>
                  </a:cubicBezTo>
                  <a:cubicBezTo>
                    <a:pt x="1857" y="14779"/>
                    <a:pt x="2373" y="15063"/>
                    <a:pt x="2915" y="15243"/>
                  </a:cubicBezTo>
                  <a:cubicBezTo>
                    <a:pt x="3457" y="15424"/>
                    <a:pt x="4024" y="15553"/>
                    <a:pt x="4591" y="15579"/>
                  </a:cubicBezTo>
                  <a:cubicBezTo>
                    <a:pt x="4687" y="15584"/>
                    <a:pt x="4782" y="15586"/>
                    <a:pt x="4878" y="15586"/>
                  </a:cubicBezTo>
                  <a:cubicBezTo>
                    <a:pt x="5740" y="15586"/>
                    <a:pt x="6611" y="15377"/>
                    <a:pt x="7377" y="14960"/>
                  </a:cubicBezTo>
                  <a:cubicBezTo>
                    <a:pt x="8202" y="14521"/>
                    <a:pt x="8847" y="13825"/>
                    <a:pt x="9259" y="12974"/>
                  </a:cubicBezTo>
                  <a:lnTo>
                    <a:pt x="6706" y="11014"/>
                  </a:lnTo>
                  <a:cubicBezTo>
                    <a:pt x="6603" y="11117"/>
                    <a:pt x="6526" y="11246"/>
                    <a:pt x="6422" y="11375"/>
                  </a:cubicBezTo>
                  <a:cubicBezTo>
                    <a:pt x="6319" y="11529"/>
                    <a:pt x="6190" y="11658"/>
                    <a:pt x="6061" y="11787"/>
                  </a:cubicBezTo>
                  <a:cubicBezTo>
                    <a:pt x="5907" y="11942"/>
                    <a:pt x="5726" y="12045"/>
                    <a:pt x="5546" y="12123"/>
                  </a:cubicBezTo>
                  <a:cubicBezTo>
                    <a:pt x="5353" y="12208"/>
                    <a:pt x="5161" y="12258"/>
                    <a:pt x="4969" y="12258"/>
                  </a:cubicBezTo>
                  <a:cubicBezTo>
                    <a:pt x="4929" y="12258"/>
                    <a:pt x="4889" y="12256"/>
                    <a:pt x="4849" y="12252"/>
                  </a:cubicBezTo>
                  <a:cubicBezTo>
                    <a:pt x="4540" y="12252"/>
                    <a:pt x="4204" y="12123"/>
                    <a:pt x="3972" y="11942"/>
                  </a:cubicBezTo>
                  <a:cubicBezTo>
                    <a:pt x="3714" y="11736"/>
                    <a:pt x="3585" y="11426"/>
                    <a:pt x="3611" y="11117"/>
                  </a:cubicBezTo>
                  <a:cubicBezTo>
                    <a:pt x="3637" y="10807"/>
                    <a:pt x="3766" y="10524"/>
                    <a:pt x="3972" y="10291"/>
                  </a:cubicBezTo>
                  <a:cubicBezTo>
                    <a:pt x="4204" y="10059"/>
                    <a:pt x="4488" y="9827"/>
                    <a:pt x="4772" y="9647"/>
                  </a:cubicBezTo>
                  <a:cubicBezTo>
                    <a:pt x="5056" y="9492"/>
                    <a:pt x="5365" y="9337"/>
                    <a:pt x="5675" y="9208"/>
                  </a:cubicBezTo>
                  <a:cubicBezTo>
                    <a:pt x="5984" y="9053"/>
                    <a:pt x="6216" y="8950"/>
                    <a:pt x="6397" y="8873"/>
                  </a:cubicBezTo>
                  <a:cubicBezTo>
                    <a:pt x="6732" y="8718"/>
                    <a:pt x="7067" y="8512"/>
                    <a:pt x="7351" y="8228"/>
                  </a:cubicBezTo>
                  <a:cubicBezTo>
                    <a:pt x="7583" y="8022"/>
                    <a:pt x="7764" y="7764"/>
                    <a:pt x="7893" y="7480"/>
                  </a:cubicBezTo>
                  <a:cubicBezTo>
                    <a:pt x="8021" y="7222"/>
                    <a:pt x="8125" y="6939"/>
                    <a:pt x="8150" y="6655"/>
                  </a:cubicBezTo>
                  <a:cubicBezTo>
                    <a:pt x="8202" y="6345"/>
                    <a:pt x="8254" y="6062"/>
                    <a:pt x="8254" y="5752"/>
                  </a:cubicBezTo>
                  <a:lnTo>
                    <a:pt x="4875" y="5597"/>
                  </a:lnTo>
                  <a:close/>
                </a:path>
              </a:pathLst>
            </a:custGeom>
            <a:solidFill>
              <a:srgbClr val="FDB7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3" name="Google Shape;933;p19"/>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934" name="Google Shape;934;p19"/>
          <p:cNvGrpSpPr/>
          <p:nvPr/>
        </p:nvGrpSpPr>
        <p:grpSpPr>
          <a:xfrm>
            <a:off x="3433284" y="1375096"/>
            <a:ext cx="2277451" cy="902558"/>
            <a:chOff x="457175" y="1860654"/>
            <a:chExt cx="1629311" cy="1731692"/>
          </a:xfrm>
        </p:grpSpPr>
        <p:sp>
          <p:nvSpPr>
            <p:cNvPr id="935" name="Google Shape;935;p19"/>
            <p:cNvSpPr txBox="1"/>
            <p:nvPr/>
          </p:nvSpPr>
          <p:spPr>
            <a:xfrm>
              <a:off x="457175" y="1860654"/>
              <a:ext cx="1629300" cy="6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Accuracy</a:t>
              </a:r>
              <a:endParaRPr sz="1800">
                <a:solidFill>
                  <a:schemeClr val="dk1"/>
                </a:solidFill>
                <a:latin typeface="Candal"/>
                <a:ea typeface="Candal"/>
                <a:cs typeface="Candal"/>
                <a:sym typeface="Candal"/>
              </a:endParaRPr>
            </a:p>
          </p:txBody>
        </p:sp>
        <p:sp>
          <p:nvSpPr>
            <p:cNvPr id="936" name="Google Shape;936;p19"/>
            <p:cNvSpPr txBox="1"/>
            <p:nvPr/>
          </p:nvSpPr>
          <p:spPr>
            <a:xfrm>
              <a:off x="457186" y="2402546"/>
              <a:ext cx="1629300" cy="11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Jupiter is a gas giant and the biggest planet</a:t>
              </a:r>
              <a:endParaRPr>
                <a:solidFill>
                  <a:schemeClr val="dk1"/>
                </a:solidFill>
                <a:latin typeface="Open Sans"/>
                <a:ea typeface="Open Sans"/>
                <a:cs typeface="Open Sans"/>
                <a:sym typeface="Open Sans"/>
              </a:endParaRPr>
            </a:p>
          </p:txBody>
        </p:sp>
      </p:grpSp>
      <p:grpSp>
        <p:nvGrpSpPr>
          <p:cNvPr id="937" name="Google Shape;937;p19"/>
          <p:cNvGrpSpPr/>
          <p:nvPr/>
        </p:nvGrpSpPr>
        <p:grpSpPr>
          <a:xfrm>
            <a:off x="719459" y="3607446"/>
            <a:ext cx="2277451" cy="902558"/>
            <a:chOff x="457175" y="1860654"/>
            <a:chExt cx="1629311" cy="1731692"/>
          </a:xfrm>
        </p:grpSpPr>
        <p:sp>
          <p:nvSpPr>
            <p:cNvPr id="938" name="Google Shape;938;p19"/>
            <p:cNvSpPr txBox="1"/>
            <p:nvPr/>
          </p:nvSpPr>
          <p:spPr>
            <a:xfrm>
              <a:off x="457175" y="1860654"/>
              <a:ext cx="1629300" cy="6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Reading speed</a:t>
              </a:r>
              <a:endParaRPr sz="1800">
                <a:solidFill>
                  <a:schemeClr val="dk1"/>
                </a:solidFill>
                <a:latin typeface="Candal"/>
                <a:ea typeface="Candal"/>
                <a:cs typeface="Candal"/>
                <a:sym typeface="Candal"/>
              </a:endParaRPr>
            </a:p>
          </p:txBody>
        </p:sp>
        <p:sp>
          <p:nvSpPr>
            <p:cNvPr id="939" name="Google Shape;939;p19"/>
            <p:cNvSpPr txBox="1"/>
            <p:nvPr/>
          </p:nvSpPr>
          <p:spPr>
            <a:xfrm>
              <a:off x="457186" y="2402546"/>
              <a:ext cx="1629300" cy="11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Venus has a nice name but is a very hot place</a:t>
              </a:r>
              <a:endParaRPr>
                <a:solidFill>
                  <a:schemeClr val="dk1"/>
                </a:solidFill>
                <a:latin typeface="Open Sans"/>
                <a:ea typeface="Open Sans"/>
                <a:cs typeface="Open Sans"/>
                <a:sym typeface="Open Sans"/>
              </a:endParaRPr>
            </a:p>
          </p:txBody>
        </p:sp>
      </p:grpSp>
      <p:grpSp>
        <p:nvGrpSpPr>
          <p:cNvPr id="940" name="Google Shape;940;p19"/>
          <p:cNvGrpSpPr/>
          <p:nvPr/>
        </p:nvGrpSpPr>
        <p:grpSpPr>
          <a:xfrm>
            <a:off x="6146009" y="3607446"/>
            <a:ext cx="2277451" cy="902558"/>
            <a:chOff x="457175" y="1860654"/>
            <a:chExt cx="1629311" cy="1731692"/>
          </a:xfrm>
        </p:grpSpPr>
        <p:sp>
          <p:nvSpPr>
            <p:cNvPr id="941" name="Google Shape;941;p19"/>
            <p:cNvSpPr txBox="1"/>
            <p:nvPr/>
          </p:nvSpPr>
          <p:spPr>
            <a:xfrm>
              <a:off x="457175" y="1860654"/>
              <a:ext cx="1629300" cy="6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Prosody</a:t>
              </a:r>
              <a:endParaRPr sz="1800">
                <a:solidFill>
                  <a:schemeClr val="dk1"/>
                </a:solidFill>
                <a:latin typeface="Candal"/>
                <a:ea typeface="Candal"/>
                <a:cs typeface="Candal"/>
                <a:sym typeface="Candal"/>
              </a:endParaRPr>
            </a:p>
          </p:txBody>
        </p:sp>
        <p:sp>
          <p:nvSpPr>
            <p:cNvPr id="942" name="Google Shape;942;p19"/>
            <p:cNvSpPr txBox="1"/>
            <p:nvPr/>
          </p:nvSpPr>
          <p:spPr>
            <a:xfrm>
              <a:off x="457186" y="2402546"/>
              <a:ext cx="1629300" cy="11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grpSp>
      <p:sp>
        <p:nvSpPr>
          <p:cNvPr id="943" name="Google Shape;943;p19"/>
          <p:cNvSpPr txBox="1"/>
          <p:nvPr/>
        </p:nvSpPr>
        <p:spPr>
          <a:xfrm>
            <a:off x="3433284" y="2540546"/>
            <a:ext cx="2277300" cy="35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What’s fluency?</a:t>
            </a:r>
            <a:endParaRPr sz="1800">
              <a:solidFill>
                <a:schemeClr val="dk1"/>
              </a:solidFill>
              <a:latin typeface="Candal"/>
              <a:ea typeface="Candal"/>
              <a:cs typeface="Candal"/>
              <a:sym typeface="Candal"/>
            </a:endParaRPr>
          </a:p>
        </p:txBody>
      </p:sp>
      <p:cxnSp>
        <p:nvCxnSpPr>
          <p:cNvPr id="944" name="Google Shape;944;p19"/>
          <p:cNvCxnSpPr>
            <a:stCxn id="938" idx="0"/>
            <a:endCxn id="935" idx="1"/>
          </p:cNvCxnSpPr>
          <p:nvPr/>
        </p:nvCxnSpPr>
        <p:spPr>
          <a:xfrm rot="-5400000">
            <a:off x="1619227" y="1793496"/>
            <a:ext cx="2052900" cy="1575000"/>
          </a:xfrm>
          <a:prstGeom prst="bentConnector2">
            <a:avLst/>
          </a:prstGeom>
          <a:noFill/>
          <a:ln cap="flat" cmpd="sng" w="28575">
            <a:solidFill>
              <a:schemeClr val="dk2"/>
            </a:solidFill>
            <a:prstDash val="solid"/>
            <a:round/>
            <a:headEnd len="med" w="med" type="none"/>
            <a:tailEnd len="med" w="med" type="none"/>
          </a:ln>
        </p:spPr>
      </p:cxnSp>
      <p:cxnSp>
        <p:nvCxnSpPr>
          <p:cNvPr id="945" name="Google Shape;945;p19"/>
          <p:cNvCxnSpPr>
            <a:stCxn id="935" idx="3"/>
            <a:endCxn id="941" idx="0"/>
          </p:cNvCxnSpPr>
          <p:nvPr/>
        </p:nvCxnSpPr>
        <p:spPr>
          <a:xfrm>
            <a:off x="5710720" y="1554441"/>
            <a:ext cx="1574100" cy="2052900"/>
          </a:xfrm>
          <a:prstGeom prst="bentConnector2">
            <a:avLst/>
          </a:prstGeom>
          <a:noFill/>
          <a:ln cap="flat" cmpd="sng" w="28575">
            <a:solidFill>
              <a:schemeClr val="dk2"/>
            </a:solidFill>
            <a:prstDash val="solid"/>
            <a:round/>
            <a:headEnd len="med" w="med" type="none"/>
            <a:tailEnd len="med" w="med" type="none"/>
          </a:ln>
        </p:spPr>
      </p:cxnSp>
      <p:cxnSp>
        <p:nvCxnSpPr>
          <p:cNvPr id="946" name="Google Shape;946;p19"/>
          <p:cNvCxnSpPr>
            <a:stCxn id="941" idx="1"/>
            <a:endCxn id="938" idx="3"/>
          </p:cNvCxnSpPr>
          <p:nvPr/>
        </p:nvCxnSpPr>
        <p:spPr>
          <a:xfrm flipH="1">
            <a:off x="2996909" y="3786791"/>
            <a:ext cx="3149100" cy="600"/>
          </a:xfrm>
          <a:prstGeom prst="bentConnector3">
            <a:avLst>
              <a:gd fmla="val 50000" name="adj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20"/>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952" name="Google Shape;952;p20"/>
          <p:cNvGrpSpPr/>
          <p:nvPr/>
        </p:nvGrpSpPr>
        <p:grpSpPr>
          <a:xfrm>
            <a:off x="719475" y="2041202"/>
            <a:ext cx="2606100" cy="876846"/>
            <a:chOff x="719475" y="1710927"/>
            <a:chExt cx="2606100" cy="876846"/>
          </a:xfrm>
        </p:grpSpPr>
        <p:sp>
          <p:nvSpPr>
            <p:cNvPr id="953" name="Google Shape;953;p20"/>
            <p:cNvSpPr txBox="1"/>
            <p:nvPr/>
          </p:nvSpPr>
          <p:spPr>
            <a:xfrm>
              <a:off x="719475" y="1710927"/>
              <a:ext cx="2606100" cy="2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Make Connections</a:t>
              </a:r>
              <a:endParaRPr sz="1800">
                <a:solidFill>
                  <a:schemeClr val="dk1"/>
                </a:solidFill>
                <a:latin typeface="Candal"/>
                <a:ea typeface="Candal"/>
                <a:cs typeface="Candal"/>
                <a:sym typeface="Candal"/>
              </a:endParaRPr>
            </a:p>
          </p:txBody>
        </p:sp>
        <p:sp>
          <p:nvSpPr>
            <p:cNvPr id="954" name="Google Shape;954;p20"/>
            <p:cNvSpPr txBox="1"/>
            <p:nvPr/>
          </p:nvSpPr>
          <p:spPr>
            <a:xfrm>
              <a:off x="719475" y="1968273"/>
              <a:ext cx="2606100" cy="6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Jupiter is a gas giant and the biggest planet of them all</a:t>
              </a:r>
              <a:endParaRPr>
                <a:solidFill>
                  <a:schemeClr val="dk1"/>
                </a:solidFill>
                <a:latin typeface="Open Sans"/>
                <a:ea typeface="Open Sans"/>
                <a:cs typeface="Open Sans"/>
                <a:sym typeface="Open Sans"/>
              </a:endParaRPr>
            </a:p>
          </p:txBody>
        </p:sp>
      </p:grpSp>
      <p:grpSp>
        <p:nvGrpSpPr>
          <p:cNvPr id="955" name="Google Shape;955;p20"/>
          <p:cNvGrpSpPr/>
          <p:nvPr/>
        </p:nvGrpSpPr>
        <p:grpSpPr>
          <a:xfrm>
            <a:off x="719525" y="3633254"/>
            <a:ext cx="2606125" cy="876747"/>
            <a:chOff x="719525" y="3302979"/>
            <a:chExt cx="2606125" cy="876747"/>
          </a:xfrm>
        </p:grpSpPr>
        <p:sp>
          <p:nvSpPr>
            <p:cNvPr id="956" name="Google Shape;956;p20"/>
            <p:cNvSpPr txBox="1"/>
            <p:nvPr/>
          </p:nvSpPr>
          <p:spPr>
            <a:xfrm>
              <a:off x="719525" y="3302979"/>
              <a:ext cx="2606100" cy="2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ndal"/>
                  <a:ea typeface="Candal"/>
                  <a:cs typeface="Candal"/>
                  <a:sym typeface="Candal"/>
                </a:rPr>
                <a:t>Test to text</a:t>
              </a:r>
              <a:endParaRPr sz="1800">
                <a:solidFill>
                  <a:schemeClr val="dk1"/>
                </a:solidFill>
                <a:latin typeface="Candal"/>
                <a:ea typeface="Candal"/>
                <a:cs typeface="Candal"/>
                <a:sym typeface="Candal"/>
              </a:endParaRPr>
            </a:p>
          </p:txBody>
        </p:sp>
        <p:sp>
          <p:nvSpPr>
            <p:cNvPr id="957" name="Google Shape;957;p20"/>
            <p:cNvSpPr txBox="1"/>
            <p:nvPr/>
          </p:nvSpPr>
          <p:spPr>
            <a:xfrm>
              <a:off x="719550" y="3560226"/>
              <a:ext cx="2606100" cy="6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grpSp>
      <p:grpSp>
        <p:nvGrpSpPr>
          <p:cNvPr id="958" name="Google Shape;958;p20"/>
          <p:cNvGrpSpPr/>
          <p:nvPr/>
        </p:nvGrpSpPr>
        <p:grpSpPr>
          <a:xfrm>
            <a:off x="5817177" y="2041205"/>
            <a:ext cx="2606119" cy="876850"/>
            <a:chOff x="5817177" y="2041205"/>
            <a:chExt cx="2606119" cy="876850"/>
          </a:xfrm>
        </p:grpSpPr>
        <p:sp>
          <p:nvSpPr>
            <p:cNvPr id="959" name="Google Shape;959;p20"/>
            <p:cNvSpPr txBox="1"/>
            <p:nvPr/>
          </p:nvSpPr>
          <p:spPr>
            <a:xfrm>
              <a:off x="5817177" y="2041205"/>
              <a:ext cx="2606100" cy="257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1"/>
                  </a:solidFill>
                  <a:latin typeface="Candal"/>
                  <a:ea typeface="Candal"/>
                  <a:cs typeface="Candal"/>
                  <a:sym typeface="Candal"/>
                </a:rPr>
                <a:t>Text to self</a:t>
              </a:r>
              <a:endParaRPr sz="1800">
                <a:solidFill>
                  <a:schemeClr val="dk1"/>
                </a:solidFill>
                <a:latin typeface="Candal"/>
                <a:ea typeface="Candal"/>
                <a:cs typeface="Candal"/>
                <a:sym typeface="Candal"/>
              </a:endParaRPr>
            </a:p>
          </p:txBody>
        </p:sp>
        <p:sp>
          <p:nvSpPr>
            <p:cNvPr id="960" name="Google Shape;960;p20"/>
            <p:cNvSpPr txBox="1"/>
            <p:nvPr/>
          </p:nvSpPr>
          <p:spPr>
            <a:xfrm>
              <a:off x="5817195" y="2298555"/>
              <a:ext cx="2606100" cy="61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Open Sans"/>
                  <a:ea typeface="Open Sans"/>
                  <a:cs typeface="Open Sans"/>
                  <a:sym typeface="Open Sans"/>
                </a:rPr>
                <a:t>Venus has a nice name but is a very hot place</a:t>
              </a:r>
              <a:endParaRPr>
                <a:solidFill>
                  <a:schemeClr val="dk1"/>
                </a:solidFill>
                <a:latin typeface="Open Sans"/>
                <a:ea typeface="Open Sans"/>
                <a:cs typeface="Open Sans"/>
                <a:sym typeface="Open Sans"/>
              </a:endParaRPr>
            </a:p>
          </p:txBody>
        </p:sp>
      </p:grpSp>
      <p:grpSp>
        <p:nvGrpSpPr>
          <p:cNvPr id="961" name="Google Shape;961;p20"/>
          <p:cNvGrpSpPr/>
          <p:nvPr/>
        </p:nvGrpSpPr>
        <p:grpSpPr>
          <a:xfrm>
            <a:off x="5817170" y="3633250"/>
            <a:ext cx="2606113" cy="876751"/>
            <a:chOff x="5817170" y="3633250"/>
            <a:chExt cx="2606113" cy="876751"/>
          </a:xfrm>
        </p:grpSpPr>
        <p:sp>
          <p:nvSpPr>
            <p:cNvPr id="962" name="Google Shape;962;p20"/>
            <p:cNvSpPr txBox="1"/>
            <p:nvPr/>
          </p:nvSpPr>
          <p:spPr>
            <a:xfrm>
              <a:off x="5817170" y="3633250"/>
              <a:ext cx="2606100" cy="257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1"/>
                  </a:solidFill>
                  <a:latin typeface="Candal"/>
                  <a:ea typeface="Candal"/>
                  <a:cs typeface="Candal"/>
                  <a:sym typeface="Candal"/>
                </a:rPr>
                <a:t>Text to world</a:t>
              </a:r>
              <a:endParaRPr sz="1800">
                <a:solidFill>
                  <a:schemeClr val="dk1"/>
                </a:solidFill>
                <a:latin typeface="Candal"/>
                <a:ea typeface="Candal"/>
                <a:cs typeface="Candal"/>
                <a:sym typeface="Candal"/>
              </a:endParaRPr>
            </a:p>
          </p:txBody>
        </p:sp>
        <p:sp>
          <p:nvSpPr>
            <p:cNvPr id="963" name="Google Shape;963;p20"/>
            <p:cNvSpPr txBox="1"/>
            <p:nvPr/>
          </p:nvSpPr>
          <p:spPr>
            <a:xfrm>
              <a:off x="5817183" y="3890501"/>
              <a:ext cx="2606100" cy="61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Open Sans"/>
                  <a:ea typeface="Open Sans"/>
                  <a:cs typeface="Open Sans"/>
                  <a:sym typeface="Open Sans"/>
                </a:rPr>
                <a:t>Pluto is now considered a dwarf planet</a:t>
              </a:r>
              <a:endParaRPr>
                <a:solidFill>
                  <a:schemeClr val="dk1"/>
                </a:solidFill>
                <a:latin typeface="Open Sans"/>
                <a:ea typeface="Open Sans"/>
                <a:cs typeface="Open Sans"/>
                <a:sym typeface="Open Sans"/>
              </a:endParaRPr>
            </a:p>
          </p:txBody>
        </p:sp>
      </p:grpSp>
      <p:sp>
        <p:nvSpPr>
          <p:cNvPr id="964" name="Google Shape;964;p20"/>
          <p:cNvSpPr/>
          <p:nvPr/>
        </p:nvSpPr>
        <p:spPr>
          <a:xfrm>
            <a:off x="3401775" y="2052275"/>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0"/>
          <p:cNvSpPr/>
          <p:nvPr/>
        </p:nvSpPr>
        <p:spPr>
          <a:xfrm>
            <a:off x="4886300" y="2052275"/>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0"/>
          <p:cNvSpPr/>
          <p:nvPr/>
        </p:nvSpPr>
        <p:spPr>
          <a:xfrm>
            <a:off x="3401775" y="3644275"/>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0"/>
          <p:cNvSpPr/>
          <p:nvPr/>
        </p:nvSpPr>
        <p:spPr>
          <a:xfrm>
            <a:off x="4886300" y="3644275"/>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8" name="Google Shape;968;p20"/>
          <p:cNvCxnSpPr>
            <a:stCxn id="964" idx="6"/>
            <a:endCxn id="965" idx="2"/>
          </p:cNvCxnSpPr>
          <p:nvPr/>
        </p:nvCxnSpPr>
        <p:spPr>
          <a:xfrm>
            <a:off x="4256475" y="2479625"/>
            <a:ext cx="629700" cy="600"/>
          </a:xfrm>
          <a:prstGeom prst="bentConnector3">
            <a:avLst>
              <a:gd fmla="val 50010" name="adj1"/>
            </a:avLst>
          </a:prstGeom>
          <a:noFill/>
          <a:ln cap="flat" cmpd="sng" w="28575">
            <a:solidFill>
              <a:schemeClr val="dk2"/>
            </a:solidFill>
            <a:prstDash val="solid"/>
            <a:round/>
            <a:headEnd len="med" w="med" type="none"/>
            <a:tailEnd len="med" w="med" type="none"/>
          </a:ln>
        </p:spPr>
      </p:cxnSp>
      <p:cxnSp>
        <p:nvCxnSpPr>
          <p:cNvPr id="969" name="Google Shape;969;p20"/>
          <p:cNvCxnSpPr>
            <a:stCxn id="965" idx="4"/>
            <a:endCxn id="966" idx="0"/>
          </p:cNvCxnSpPr>
          <p:nvPr/>
        </p:nvCxnSpPr>
        <p:spPr>
          <a:xfrm rot="5400000">
            <a:off x="4202750" y="2533475"/>
            <a:ext cx="737400" cy="1484400"/>
          </a:xfrm>
          <a:prstGeom prst="bentConnector3">
            <a:avLst>
              <a:gd fmla="val 49993" name="adj1"/>
            </a:avLst>
          </a:prstGeom>
          <a:noFill/>
          <a:ln cap="flat" cmpd="sng" w="28575">
            <a:solidFill>
              <a:schemeClr val="dk2"/>
            </a:solidFill>
            <a:prstDash val="solid"/>
            <a:round/>
            <a:headEnd len="med" w="med" type="none"/>
            <a:tailEnd len="med" w="med" type="none"/>
          </a:ln>
        </p:spPr>
      </p:cxnSp>
      <p:cxnSp>
        <p:nvCxnSpPr>
          <p:cNvPr id="970" name="Google Shape;970;p20"/>
          <p:cNvCxnSpPr>
            <a:stCxn id="966" idx="6"/>
            <a:endCxn id="967" idx="2"/>
          </p:cNvCxnSpPr>
          <p:nvPr/>
        </p:nvCxnSpPr>
        <p:spPr>
          <a:xfrm>
            <a:off x="4256475" y="4071625"/>
            <a:ext cx="629700" cy="600"/>
          </a:xfrm>
          <a:prstGeom prst="bentConnector3">
            <a:avLst>
              <a:gd fmla="val 50010" name="adj1"/>
            </a:avLst>
          </a:prstGeom>
          <a:noFill/>
          <a:ln cap="flat" cmpd="sng" w="28575">
            <a:solidFill>
              <a:schemeClr val="dk2"/>
            </a:solidFill>
            <a:prstDash val="solid"/>
            <a:round/>
            <a:headEnd len="med" w="med" type="none"/>
            <a:tailEnd len="med" w="med" type="none"/>
          </a:ln>
        </p:spPr>
      </p:cxnSp>
      <p:sp>
        <p:nvSpPr>
          <p:cNvPr id="971" name="Google Shape;971;p20"/>
          <p:cNvSpPr txBox="1"/>
          <p:nvPr/>
        </p:nvSpPr>
        <p:spPr>
          <a:xfrm>
            <a:off x="2637375" y="1325950"/>
            <a:ext cx="3867900" cy="2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Reading comprehension</a:t>
            </a:r>
            <a:endParaRPr sz="1800">
              <a:solidFill>
                <a:schemeClr val="dk1"/>
              </a:solidFill>
              <a:latin typeface="Candal"/>
              <a:ea typeface="Candal"/>
              <a:cs typeface="Candal"/>
              <a:sym typeface="Candal"/>
            </a:endParaRPr>
          </a:p>
        </p:txBody>
      </p:sp>
      <p:grpSp>
        <p:nvGrpSpPr>
          <p:cNvPr id="972" name="Google Shape;972;p20"/>
          <p:cNvGrpSpPr/>
          <p:nvPr/>
        </p:nvGrpSpPr>
        <p:grpSpPr>
          <a:xfrm>
            <a:off x="3666359" y="2309995"/>
            <a:ext cx="340573" cy="339271"/>
            <a:chOff x="2085450" y="842250"/>
            <a:chExt cx="483700" cy="481850"/>
          </a:xfrm>
        </p:grpSpPr>
        <p:sp>
          <p:nvSpPr>
            <p:cNvPr id="973" name="Google Shape;973;p20"/>
            <p:cNvSpPr/>
            <p:nvPr/>
          </p:nvSpPr>
          <p:spPr>
            <a:xfrm>
              <a:off x="2085525" y="926925"/>
              <a:ext cx="483625" cy="397175"/>
            </a:xfrm>
            <a:custGeom>
              <a:rect b="b" l="l" r="r" t="t"/>
              <a:pathLst>
                <a:path extrusionOk="0" h="15887" w="19345">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74" name="Google Shape;974;p20"/>
            <p:cNvSpPr/>
            <p:nvPr/>
          </p:nvSpPr>
          <p:spPr>
            <a:xfrm>
              <a:off x="2085450" y="1151875"/>
              <a:ext cx="143650" cy="87575"/>
            </a:xfrm>
            <a:custGeom>
              <a:rect b="b" l="l" r="r" t="t"/>
              <a:pathLst>
                <a:path extrusionOk="0" h="3503" w="5746">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75" name="Google Shape;975;p20"/>
            <p:cNvSpPr/>
            <p:nvPr/>
          </p:nvSpPr>
          <p:spPr>
            <a:xfrm>
              <a:off x="2274775" y="842250"/>
              <a:ext cx="294375" cy="197650"/>
            </a:xfrm>
            <a:custGeom>
              <a:rect b="b" l="l" r="r" t="t"/>
              <a:pathLst>
                <a:path extrusionOk="0" h="7906" w="11775">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976" name="Google Shape;976;p20"/>
          <p:cNvGrpSpPr/>
          <p:nvPr/>
        </p:nvGrpSpPr>
        <p:grpSpPr>
          <a:xfrm>
            <a:off x="5128202" y="3885661"/>
            <a:ext cx="370879" cy="337755"/>
            <a:chOff x="-40378075" y="3267450"/>
            <a:chExt cx="317425" cy="289075"/>
          </a:xfrm>
        </p:grpSpPr>
        <p:sp>
          <p:nvSpPr>
            <p:cNvPr id="977" name="Google Shape;977;p20"/>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0"/>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0"/>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0"/>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20"/>
          <p:cNvGrpSpPr/>
          <p:nvPr/>
        </p:nvGrpSpPr>
        <p:grpSpPr>
          <a:xfrm>
            <a:off x="5114130" y="2293542"/>
            <a:ext cx="399038" cy="372165"/>
            <a:chOff x="-38542250" y="3220175"/>
            <a:chExt cx="341525" cy="318525"/>
          </a:xfrm>
        </p:grpSpPr>
        <p:sp>
          <p:nvSpPr>
            <p:cNvPr id="982" name="Google Shape;982;p20"/>
            <p:cNvSpPr/>
            <p:nvPr/>
          </p:nvSpPr>
          <p:spPr>
            <a:xfrm>
              <a:off x="-38542250" y="3440725"/>
              <a:ext cx="101750" cy="97975"/>
            </a:xfrm>
            <a:custGeom>
              <a:rect b="b" l="l" r="r" t="t"/>
              <a:pathLst>
                <a:path extrusionOk="0" h="3919" w="407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0"/>
            <p:cNvSpPr/>
            <p:nvPr/>
          </p:nvSpPr>
          <p:spPr>
            <a:xfrm>
              <a:off x="-38494875" y="3354075"/>
              <a:ext cx="141800" cy="141025"/>
            </a:xfrm>
            <a:custGeom>
              <a:rect b="b" l="l" r="r" t="t"/>
              <a:pathLst>
                <a:path extrusionOk="0" h="5641" w="5672">
                  <a:moveTo>
                    <a:pt x="2742" y="1"/>
                  </a:moveTo>
                  <a:lnTo>
                    <a:pt x="1" y="2710"/>
                  </a:lnTo>
                  <a:lnTo>
                    <a:pt x="2931" y="5640"/>
                  </a:lnTo>
                  <a:lnTo>
                    <a:pt x="5671" y="2899"/>
                  </a:lnTo>
                  <a:lnTo>
                    <a:pt x="27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0"/>
            <p:cNvSpPr/>
            <p:nvPr/>
          </p:nvSpPr>
          <p:spPr>
            <a:xfrm>
              <a:off x="-38432050" y="3220175"/>
              <a:ext cx="231325" cy="192225"/>
            </a:xfrm>
            <a:custGeom>
              <a:rect b="b" l="l" r="r" t="t"/>
              <a:pathLst>
                <a:path extrusionOk="0" h="7689" w="9253">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5" name="Google Shape;985;p20"/>
          <p:cNvGrpSpPr/>
          <p:nvPr/>
        </p:nvGrpSpPr>
        <p:grpSpPr>
          <a:xfrm>
            <a:off x="3667019" y="3902070"/>
            <a:ext cx="339253" cy="339253"/>
            <a:chOff x="900750" y="1436075"/>
            <a:chExt cx="481825" cy="481825"/>
          </a:xfrm>
        </p:grpSpPr>
        <p:sp>
          <p:nvSpPr>
            <p:cNvPr id="986" name="Google Shape;986;p20"/>
            <p:cNvSpPr/>
            <p:nvPr/>
          </p:nvSpPr>
          <p:spPr>
            <a:xfrm>
              <a:off x="900750" y="1627500"/>
              <a:ext cx="481825" cy="290400"/>
            </a:xfrm>
            <a:custGeom>
              <a:rect b="b" l="l" r="r" t="t"/>
              <a:pathLst>
                <a:path extrusionOk="0" h="11616" w="19273">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87" name="Google Shape;987;p20"/>
            <p:cNvSpPr/>
            <p:nvPr/>
          </p:nvSpPr>
          <p:spPr>
            <a:xfrm>
              <a:off x="1296950" y="1549900"/>
              <a:ext cx="71550" cy="105850"/>
            </a:xfrm>
            <a:custGeom>
              <a:rect b="b" l="l" r="r" t="t"/>
              <a:pathLst>
                <a:path extrusionOk="0" h="4234" w="2862">
                  <a:moveTo>
                    <a:pt x="0" y="0"/>
                  </a:moveTo>
                  <a:lnTo>
                    <a:pt x="0" y="4234"/>
                  </a:lnTo>
                  <a:lnTo>
                    <a:pt x="2861" y="2117"/>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88" name="Google Shape;988;p20"/>
            <p:cNvSpPr/>
            <p:nvPr/>
          </p:nvSpPr>
          <p:spPr>
            <a:xfrm>
              <a:off x="914900" y="1549900"/>
              <a:ext cx="71550" cy="105850"/>
            </a:xfrm>
            <a:custGeom>
              <a:rect b="b" l="l" r="r" t="t"/>
              <a:pathLst>
                <a:path extrusionOk="0" h="4234" w="2862">
                  <a:moveTo>
                    <a:pt x="2861" y="0"/>
                  </a:moveTo>
                  <a:lnTo>
                    <a:pt x="0" y="2117"/>
                  </a:lnTo>
                  <a:lnTo>
                    <a:pt x="2861" y="4234"/>
                  </a:lnTo>
                  <a:lnTo>
                    <a:pt x="28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89" name="Google Shape;989;p20"/>
            <p:cNvSpPr/>
            <p:nvPr/>
          </p:nvSpPr>
          <p:spPr>
            <a:xfrm>
              <a:off x="1014650" y="1436075"/>
              <a:ext cx="254100" cy="336150"/>
            </a:xfrm>
            <a:custGeom>
              <a:rect b="b" l="l" r="r" t="t"/>
              <a:pathLst>
                <a:path extrusionOk="0" h="13446" w="10164">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21"/>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995" name="Google Shape;995;p21"/>
          <p:cNvGrpSpPr/>
          <p:nvPr/>
        </p:nvGrpSpPr>
        <p:grpSpPr>
          <a:xfrm>
            <a:off x="948052" y="3162241"/>
            <a:ext cx="1701903" cy="1347768"/>
            <a:chOff x="719452" y="2872141"/>
            <a:chExt cx="1701903" cy="1347768"/>
          </a:xfrm>
        </p:grpSpPr>
        <p:sp>
          <p:nvSpPr>
            <p:cNvPr id="996" name="Google Shape;996;p21"/>
            <p:cNvSpPr txBox="1"/>
            <p:nvPr/>
          </p:nvSpPr>
          <p:spPr>
            <a:xfrm>
              <a:off x="719452" y="2872141"/>
              <a:ext cx="1701804" cy="6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Physical health</a:t>
              </a:r>
              <a:endParaRPr sz="1800">
                <a:solidFill>
                  <a:schemeClr val="dk1"/>
                </a:solidFill>
                <a:latin typeface="Candal"/>
                <a:ea typeface="Candal"/>
                <a:cs typeface="Candal"/>
                <a:sym typeface="Candal"/>
              </a:endParaRPr>
            </a:p>
          </p:txBody>
        </p:sp>
        <p:sp>
          <p:nvSpPr>
            <p:cNvPr id="997" name="Google Shape;997;p21"/>
            <p:cNvSpPr txBox="1"/>
            <p:nvPr/>
          </p:nvSpPr>
          <p:spPr>
            <a:xfrm>
              <a:off x="719455" y="3484009"/>
              <a:ext cx="1701900"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Jupiter is a gas giant and </a:t>
              </a:r>
              <a:r>
                <a:rPr lang="en">
                  <a:solidFill>
                    <a:schemeClr val="dk1"/>
                  </a:solidFill>
                  <a:latin typeface="Open Sans"/>
                  <a:ea typeface="Open Sans"/>
                  <a:cs typeface="Open Sans"/>
                  <a:sym typeface="Open Sans"/>
                </a:rPr>
                <a:t>the biggest planet</a:t>
              </a:r>
              <a:endParaRPr>
                <a:solidFill>
                  <a:schemeClr val="dk1"/>
                </a:solidFill>
                <a:latin typeface="Open Sans"/>
                <a:ea typeface="Open Sans"/>
                <a:cs typeface="Open Sans"/>
                <a:sym typeface="Open Sans"/>
              </a:endParaRPr>
            </a:p>
          </p:txBody>
        </p:sp>
      </p:grpSp>
      <p:grpSp>
        <p:nvGrpSpPr>
          <p:cNvPr id="998" name="Google Shape;998;p21"/>
          <p:cNvGrpSpPr/>
          <p:nvPr/>
        </p:nvGrpSpPr>
        <p:grpSpPr>
          <a:xfrm>
            <a:off x="3720493" y="3162241"/>
            <a:ext cx="1701905" cy="1347768"/>
            <a:chOff x="3720494" y="2872141"/>
            <a:chExt cx="1701905" cy="1347768"/>
          </a:xfrm>
        </p:grpSpPr>
        <p:sp>
          <p:nvSpPr>
            <p:cNvPr id="999" name="Google Shape;999;p21"/>
            <p:cNvSpPr txBox="1"/>
            <p:nvPr/>
          </p:nvSpPr>
          <p:spPr>
            <a:xfrm>
              <a:off x="3720494" y="2872141"/>
              <a:ext cx="1701900" cy="6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Empathy with others</a:t>
              </a:r>
              <a:endParaRPr sz="1800">
                <a:solidFill>
                  <a:schemeClr val="dk1"/>
                </a:solidFill>
                <a:latin typeface="Candal"/>
                <a:ea typeface="Candal"/>
                <a:cs typeface="Candal"/>
                <a:sym typeface="Candal"/>
              </a:endParaRPr>
            </a:p>
          </p:txBody>
        </p:sp>
        <p:sp>
          <p:nvSpPr>
            <p:cNvPr id="1000" name="Google Shape;1000;p21"/>
            <p:cNvSpPr txBox="1"/>
            <p:nvPr/>
          </p:nvSpPr>
          <p:spPr>
            <a:xfrm>
              <a:off x="3720499" y="3484009"/>
              <a:ext cx="1701900"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grpSp>
      <p:grpSp>
        <p:nvGrpSpPr>
          <p:cNvPr id="1001" name="Google Shape;1001;p21"/>
          <p:cNvGrpSpPr/>
          <p:nvPr/>
        </p:nvGrpSpPr>
        <p:grpSpPr>
          <a:xfrm>
            <a:off x="6492936" y="3162241"/>
            <a:ext cx="1701907" cy="1347768"/>
            <a:chOff x="6721536" y="2872141"/>
            <a:chExt cx="1701907" cy="1347768"/>
          </a:xfrm>
        </p:grpSpPr>
        <p:sp>
          <p:nvSpPr>
            <p:cNvPr id="1002" name="Google Shape;1002;p21"/>
            <p:cNvSpPr txBox="1"/>
            <p:nvPr/>
          </p:nvSpPr>
          <p:spPr>
            <a:xfrm>
              <a:off x="6721536" y="2872141"/>
              <a:ext cx="1701900" cy="6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Mental health</a:t>
              </a:r>
              <a:endParaRPr sz="1800">
                <a:solidFill>
                  <a:schemeClr val="dk1"/>
                </a:solidFill>
                <a:latin typeface="Candal"/>
                <a:ea typeface="Candal"/>
                <a:cs typeface="Candal"/>
                <a:sym typeface="Candal"/>
              </a:endParaRPr>
            </a:p>
          </p:txBody>
        </p:sp>
        <p:sp>
          <p:nvSpPr>
            <p:cNvPr id="1003" name="Google Shape;1003;p21"/>
            <p:cNvSpPr txBox="1"/>
            <p:nvPr/>
          </p:nvSpPr>
          <p:spPr>
            <a:xfrm>
              <a:off x="6721543" y="3484009"/>
              <a:ext cx="1701900"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Venus has a nice name but is a very hot place</a:t>
              </a:r>
              <a:endParaRPr>
                <a:solidFill>
                  <a:schemeClr val="dk1"/>
                </a:solidFill>
                <a:latin typeface="Open Sans"/>
                <a:ea typeface="Open Sans"/>
                <a:cs typeface="Open Sans"/>
                <a:sym typeface="Open Sans"/>
              </a:endParaRPr>
            </a:p>
          </p:txBody>
        </p:sp>
      </p:grpSp>
      <p:sp>
        <p:nvSpPr>
          <p:cNvPr id="1004" name="Google Shape;1004;p21"/>
          <p:cNvSpPr/>
          <p:nvPr/>
        </p:nvSpPr>
        <p:spPr>
          <a:xfrm>
            <a:off x="1371650" y="2255450"/>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1"/>
          <p:cNvSpPr/>
          <p:nvPr/>
        </p:nvSpPr>
        <p:spPr>
          <a:xfrm>
            <a:off x="4144100" y="2255450"/>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1"/>
          <p:cNvSpPr/>
          <p:nvPr/>
        </p:nvSpPr>
        <p:spPr>
          <a:xfrm>
            <a:off x="6916550" y="2255450"/>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1"/>
          <p:cNvSpPr txBox="1"/>
          <p:nvPr/>
        </p:nvSpPr>
        <p:spPr>
          <a:xfrm>
            <a:off x="2637375" y="1171450"/>
            <a:ext cx="3867900" cy="56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Reading is good for you</a:t>
            </a:r>
            <a:endParaRPr sz="1800">
              <a:solidFill>
                <a:schemeClr val="dk1"/>
              </a:solidFill>
              <a:latin typeface="Candal"/>
              <a:ea typeface="Candal"/>
              <a:cs typeface="Candal"/>
              <a:sym typeface="Candal"/>
            </a:endParaRPr>
          </a:p>
        </p:txBody>
      </p:sp>
      <p:cxnSp>
        <p:nvCxnSpPr>
          <p:cNvPr id="1008" name="Google Shape;1008;p21"/>
          <p:cNvCxnSpPr>
            <a:stCxn id="1007" idx="2"/>
            <a:endCxn id="1004" idx="7"/>
          </p:cNvCxnSpPr>
          <p:nvPr/>
        </p:nvCxnSpPr>
        <p:spPr>
          <a:xfrm flipH="1">
            <a:off x="2101125" y="1737850"/>
            <a:ext cx="2470200" cy="642900"/>
          </a:xfrm>
          <a:prstGeom prst="straightConnector1">
            <a:avLst/>
          </a:prstGeom>
          <a:noFill/>
          <a:ln cap="flat" cmpd="sng" w="28575">
            <a:solidFill>
              <a:schemeClr val="dk2"/>
            </a:solidFill>
            <a:prstDash val="solid"/>
            <a:round/>
            <a:headEnd len="med" w="med" type="none"/>
            <a:tailEnd len="med" w="med" type="none"/>
          </a:ln>
        </p:spPr>
      </p:cxnSp>
      <p:cxnSp>
        <p:nvCxnSpPr>
          <p:cNvPr id="1009" name="Google Shape;1009;p21"/>
          <p:cNvCxnSpPr>
            <a:stCxn id="1007" idx="2"/>
            <a:endCxn id="1005" idx="0"/>
          </p:cNvCxnSpPr>
          <p:nvPr/>
        </p:nvCxnSpPr>
        <p:spPr>
          <a:xfrm>
            <a:off x="4571325" y="1737850"/>
            <a:ext cx="0" cy="517500"/>
          </a:xfrm>
          <a:prstGeom prst="straightConnector1">
            <a:avLst/>
          </a:prstGeom>
          <a:noFill/>
          <a:ln cap="flat" cmpd="sng" w="28575">
            <a:solidFill>
              <a:schemeClr val="dk2"/>
            </a:solidFill>
            <a:prstDash val="solid"/>
            <a:round/>
            <a:headEnd len="med" w="med" type="none"/>
            <a:tailEnd len="med" w="med" type="none"/>
          </a:ln>
        </p:spPr>
      </p:cxnSp>
      <p:cxnSp>
        <p:nvCxnSpPr>
          <p:cNvPr id="1010" name="Google Shape;1010;p21"/>
          <p:cNvCxnSpPr>
            <a:stCxn id="1007" idx="2"/>
            <a:endCxn id="1006" idx="1"/>
          </p:cNvCxnSpPr>
          <p:nvPr/>
        </p:nvCxnSpPr>
        <p:spPr>
          <a:xfrm>
            <a:off x="4571325" y="1737850"/>
            <a:ext cx="2470500" cy="642900"/>
          </a:xfrm>
          <a:prstGeom prst="straightConnector1">
            <a:avLst/>
          </a:prstGeom>
          <a:noFill/>
          <a:ln cap="flat" cmpd="sng" w="28575">
            <a:solidFill>
              <a:schemeClr val="dk2"/>
            </a:solidFill>
            <a:prstDash val="solid"/>
            <a:round/>
            <a:headEnd len="med" w="med" type="none"/>
            <a:tailEnd len="med" w="med" type="none"/>
          </a:ln>
        </p:spPr>
      </p:cxnSp>
      <p:grpSp>
        <p:nvGrpSpPr>
          <p:cNvPr id="1011" name="Google Shape;1011;p21"/>
          <p:cNvGrpSpPr/>
          <p:nvPr/>
        </p:nvGrpSpPr>
        <p:grpSpPr>
          <a:xfrm>
            <a:off x="1621164" y="2528437"/>
            <a:ext cx="355663" cy="308725"/>
            <a:chOff x="-28462125" y="3199700"/>
            <a:chExt cx="298550" cy="259150"/>
          </a:xfrm>
        </p:grpSpPr>
        <p:sp>
          <p:nvSpPr>
            <p:cNvPr id="1012" name="Google Shape;1012;p21"/>
            <p:cNvSpPr/>
            <p:nvPr/>
          </p:nvSpPr>
          <p:spPr>
            <a:xfrm>
              <a:off x="-28459750" y="3284775"/>
              <a:ext cx="296175" cy="104775"/>
            </a:xfrm>
            <a:custGeom>
              <a:rect b="b" l="l" r="r" t="t"/>
              <a:pathLst>
                <a:path extrusionOk="0" h="4191" w="11847">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1"/>
            <p:cNvSpPr/>
            <p:nvPr/>
          </p:nvSpPr>
          <p:spPr>
            <a:xfrm>
              <a:off x="-28462125" y="3199700"/>
              <a:ext cx="295400" cy="125275"/>
            </a:xfrm>
            <a:custGeom>
              <a:rect b="b" l="l" r="r" t="t"/>
              <a:pathLst>
                <a:path extrusionOk="0" h="5011" w="11816">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1"/>
            <p:cNvSpPr/>
            <p:nvPr/>
          </p:nvSpPr>
          <p:spPr>
            <a:xfrm>
              <a:off x="-28405400" y="3360375"/>
              <a:ext cx="186675" cy="98475"/>
            </a:xfrm>
            <a:custGeom>
              <a:rect b="b" l="l" r="r" t="t"/>
              <a:pathLst>
                <a:path extrusionOk="0" h="3939" w="7467">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5" name="Google Shape;1015;p21"/>
          <p:cNvGrpSpPr/>
          <p:nvPr/>
        </p:nvGrpSpPr>
        <p:grpSpPr>
          <a:xfrm>
            <a:off x="4416144" y="2506398"/>
            <a:ext cx="310602" cy="352803"/>
            <a:chOff x="-28069875" y="3175300"/>
            <a:chExt cx="260725" cy="296150"/>
          </a:xfrm>
        </p:grpSpPr>
        <p:sp>
          <p:nvSpPr>
            <p:cNvPr id="1016" name="Google Shape;1016;p21"/>
            <p:cNvSpPr/>
            <p:nvPr/>
          </p:nvSpPr>
          <p:spPr>
            <a:xfrm>
              <a:off x="-28059650" y="3192625"/>
              <a:ext cx="26025" cy="70125"/>
            </a:xfrm>
            <a:custGeom>
              <a:rect b="b" l="l" r="r" t="t"/>
              <a:pathLst>
                <a:path extrusionOk="0" h="2805" w="1041">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1"/>
            <p:cNvSpPr/>
            <p:nvPr/>
          </p:nvSpPr>
          <p:spPr>
            <a:xfrm>
              <a:off x="-27843050" y="3192625"/>
              <a:ext cx="26025" cy="69325"/>
            </a:xfrm>
            <a:custGeom>
              <a:rect b="b" l="l" r="r" t="t"/>
              <a:pathLst>
                <a:path extrusionOk="0" h="2773" w="1041">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1"/>
            <p:cNvSpPr/>
            <p:nvPr/>
          </p:nvSpPr>
          <p:spPr>
            <a:xfrm>
              <a:off x="-27973000" y="3202075"/>
              <a:ext cx="26000" cy="57525"/>
            </a:xfrm>
            <a:custGeom>
              <a:rect b="b" l="l" r="r" t="t"/>
              <a:pathLst>
                <a:path extrusionOk="0" h="2301" w="104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1"/>
            <p:cNvSpPr/>
            <p:nvPr/>
          </p:nvSpPr>
          <p:spPr>
            <a:xfrm>
              <a:off x="-27929675" y="3202075"/>
              <a:ext cx="26000" cy="57525"/>
            </a:xfrm>
            <a:custGeom>
              <a:rect b="b" l="l" r="r" t="t"/>
              <a:pathLst>
                <a:path extrusionOk="0" h="2301" w="104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1"/>
            <p:cNvSpPr/>
            <p:nvPr/>
          </p:nvSpPr>
          <p:spPr>
            <a:xfrm>
              <a:off x="-28016325" y="3175300"/>
              <a:ext cx="26025" cy="91375"/>
            </a:xfrm>
            <a:custGeom>
              <a:rect b="b" l="l" r="r" t="t"/>
              <a:pathLst>
                <a:path extrusionOk="0" h="3655" w="1041">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1"/>
            <p:cNvSpPr/>
            <p:nvPr/>
          </p:nvSpPr>
          <p:spPr>
            <a:xfrm>
              <a:off x="-27886375" y="3176075"/>
              <a:ext cx="26025" cy="91400"/>
            </a:xfrm>
            <a:custGeom>
              <a:rect b="b" l="l" r="r" t="t"/>
              <a:pathLst>
                <a:path extrusionOk="0" h="3656" w="1041">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1"/>
            <p:cNvSpPr/>
            <p:nvPr/>
          </p:nvSpPr>
          <p:spPr>
            <a:xfrm>
              <a:off x="-28017900" y="3269025"/>
              <a:ext cx="161475" cy="133125"/>
            </a:xfrm>
            <a:custGeom>
              <a:rect b="b" l="l" r="r" t="t"/>
              <a:pathLst>
                <a:path extrusionOk="0" h="5325" w="6459">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1"/>
            <p:cNvSpPr/>
            <p:nvPr/>
          </p:nvSpPr>
          <p:spPr>
            <a:xfrm>
              <a:off x="-27930475" y="3269800"/>
              <a:ext cx="121325" cy="201650"/>
            </a:xfrm>
            <a:custGeom>
              <a:rect b="b" l="l" r="r" t="t"/>
              <a:pathLst>
                <a:path extrusionOk="0" h="8066" w="4853">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1"/>
            <p:cNvSpPr/>
            <p:nvPr/>
          </p:nvSpPr>
          <p:spPr>
            <a:xfrm>
              <a:off x="-28069875" y="3271375"/>
              <a:ext cx="122875" cy="200075"/>
            </a:xfrm>
            <a:custGeom>
              <a:rect b="b" l="l" r="r" t="t"/>
              <a:pathLst>
                <a:path extrusionOk="0" h="8003" w="4915">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21"/>
          <p:cNvGrpSpPr/>
          <p:nvPr/>
        </p:nvGrpSpPr>
        <p:grpSpPr>
          <a:xfrm>
            <a:off x="7166081" y="2507068"/>
            <a:ext cx="353757" cy="351463"/>
            <a:chOff x="-22845575" y="3504075"/>
            <a:chExt cx="296950" cy="295025"/>
          </a:xfrm>
        </p:grpSpPr>
        <p:sp>
          <p:nvSpPr>
            <p:cNvPr id="1026" name="Google Shape;1026;p21"/>
            <p:cNvSpPr/>
            <p:nvPr/>
          </p:nvSpPr>
          <p:spPr>
            <a:xfrm>
              <a:off x="-22688825" y="3504100"/>
              <a:ext cx="140200" cy="295000"/>
            </a:xfrm>
            <a:custGeom>
              <a:rect b="b" l="l" r="r" t="t"/>
              <a:pathLst>
                <a:path extrusionOk="0" h="11800" w="5608">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1"/>
            <p:cNvSpPr/>
            <p:nvPr/>
          </p:nvSpPr>
          <p:spPr>
            <a:xfrm>
              <a:off x="-22845575" y="3504075"/>
              <a:ext cx="139425" cy="294250"/>
            </a:xfrm>
            <a:custGeom>
              <a:rect b="b" l="l" r="r" t="t"/>
              <a:pathLst>
                <a:path extrusionOk="0" h="11770" w="5577">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22"/>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aphicFrame>
        <p:nvGraphicFramePr>
          <p:cNvPr id="1033" name="Google Shape;1033;p22"/>
          <p:cNvGraphicFramePr/>
          <p:nvPr/>
        </p:nvGraphicFramePr>
        <p:xfrm>
          <a:off x="719450" y="1226750"/>
          <a:ext cx="3000000" cy="3000000"/>
        </p:xfrm>
        <a:graphic>
          <a:graphicData uri="http://schemas.openxmlformats.org/drawingml/2006/table">
            <a:tbl>
              <a:tblPr>
                <a:noFill/>
                <a:tableStyleId>{0736E1F3-B2CD-4C36-978D-6BDC318344F0}</a:tableStyleId>
              </a:tblPr>
              <a:tblGrid>
                <a:gridCol w="750125"/>
                <a:gridCol w="2193750"/>
                <a:gridCol w="4760125"/>
              </a:tblGrid>
              <a:tr h="469025">
                <a:tc gridSpan="3">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Reading strategies</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3"/>
                    </a:solidFill>
                  </a:tcPr>
                </a:tc>
                <a:tc hMerge="1"/>
                <a:tc hMerge="1"/>
              </a:tr>
              <a:tr h="469025">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01</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Predict</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469025">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02</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Visualize</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Venus is the second planet from the Sun</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469025">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03</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Question</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Earth is the third planet from the Sun</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469025">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04</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Connect</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Despite being red, Mars is very cold</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469025">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05</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Identify</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Jupiter is the biggest planet in the Solar System</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469025">
                <a:tc>
                  <a:txBody>
                    <a:bodyPr/>
                    <a:lstStyle/>
                    <a:p>
                      <a:pPr indent="0" lvl="0" marL="0" rtl="0" algn="ctr">
                        <a:spcBef>
                          <a:spcPts val="0"/>
                        </a:spcBef>
                        <a:spcAft>
                          <a:spcPts val="0"/>
                        </a:spcAft>
                        <a:buNone/>
                      </a:pPr>
                      <a:r>
                        <a:rPr lang="en" sz="1800">
                          <a:solidFill>
                            <a:schemeClr val="dk1"/>
                          </a:solidFill>
                          <a:latin typeface="Candal"/>
                          <a:ea typeface="Candal"/>
                          <a:cs typeface="Candal"/>
                          <a:sym typeface="Candal"/>
                        </a:rPr>
                        <a:t>06</a:t>
                      </a:r>
                      <a:endParaRPr sz="1800">
                        <a:solidFill>
                          <a:schemeClr val="dk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800">
                          <a:solidFill>
                            <a:schemeClr val="lt1"/>
                          </a:solidFill>
                          <a:latin typeface="Candal"/>
                          <a:ea typeface="Candal"/>
                          <a:cs typeface="Candal"/>
                          <a:sym typeface="Candal"/>
                        </a:rPr>
                        <a:t>Infer</a:t>
                      </a:r>
                      <a:endParaRPr sz="1800">
                        <a:solidFill>
                          <a:schemeClr val="lt1"/>
                        </a:solidFill>
                        <a:latin typeface="Candal"/>
                        <a:ea typeface="Candal"/>
                        <a:cs typeface="Candal"/>
                        <a:sym typeface="Cand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Saturn is a gas giant and has several rings</a:t>
                      </a:r>
                      <a:endParaRPr>
                        <a:solidFill>
                          <a:schemeClr val="dk1"/>
                        </a:solidFill>
                        <a:latin typeface="Open Sans"/>
                        <a:ea typeface="Open Sans"/>
                        <a:cs typeface="Open Sans"/>
                        <a:sym typeface="Open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23"/>
          <p:cNvSpPr txBox="1"/>
          <p:nvPr>
            <p:ph type="title"/>
          </p:nvPr>
        </p:nvSpPr>
        <p:spPr>
          <a:xfrm>
            <a:off x="713232" y="539496"/>
            <a:ext cx="772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 COMPREHENSION WORKSHEETS</a:t>
            </a:r>
            <a:endParaRPr/>
          </a:p>
        </p:txBody>
      </p:sp>
      <p:grpSp>
        <p:nvGrpSpPr>
          <p:cNvPr id="1039" name="Google Shape;1039;p23"/>
          <p:cNvGrpSpPr/>
          <p:nvPr/>
        </p:nvGrpSpPr>
        <p:grpSpPr>
          <a:xfrm>
            <a:off x="994738" y="1486100"/>
            <a:ext cx="1171513" cy="1171500"/>
            <a:chOff x="783588" y="2074225"/>
            <a:chExt cx="1171513" cy="1171500"/>
          </a:xfrm>
        </p:grpSpPr>
        <p:sp>
          <p:nvSpPr>
            <p:cNvPr id="1040" name="Google Shape;1040;p23"/>
            <p:cNvSpPr/>
            <p:nvPr/>
          </p:nvSpPr>
          <p:spPr>
            <a:xfrm>
              <a:off x="783588" y="2074225"/>
              <a:ext cx="1171500" cy="1171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3"/>
            <p:cNvSpPr/>
            <p:nvPr/>
          </p:nvSpPr>
          <p:spPr>
            <a:xfrm>
              <a:off x="783600" y="2074225"/>
              <a:ext cx="1171500" cy="1171500"/>
            </a:xfrm>
            <a:prstGeom prst="pie">
              <a:avLst>
                <a:gd fmla="val 16261269" name="adj1"/>
                <a:gd fmla="val 6623958"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23"/>
          <p:cNvGrpSpPr/>
          <p:nvPr/>
        </p:nvGrpSpPr>
        <p:grpSpPr>
          <a:xfrm>
            <a:off x="6986738" y="1486100"/>
            <a:ext cx="1171513" cy="1171500"/>
            <a:chOff x="783588" y="2074225"/>
            <a:chExt cx="1171513" cy="1171500"/>
          </a:xfrm>
        </p:grpSpPr>
        <p:sp>
          <p:nvSpPr>
            <p:cNvPr id="1043" name="Google Shape;1043;p23"/>
            <p:cNvSpPr/>
            <p:nvPr/>
          </p:nvSpPr>
          <p:spPr>
            <a:xfrm>
              <a:off x="783588" y="2074225"/>
              <a:ext cx="1171500" cy="1171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3"/>
            <p:cNvSpPr/>
            <p:nvPr/>
          </p:nvSpPr>
          <p:spPr>
            <a:xfrm>
              <a:off x="783600" y="2074225"/>
              <a:ext cx="1171500" cy="1171500"/>
            </a:xfrm>
            <a:prstGeom prst="pie">
              <a:avLst>
                <a:gd fmla="val 16261269" name="adj1"/>
                <a:gd fmla="val 3997805"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 name="Google Shape;1045;p23"/>
          <p:cNvGrpSpPr/>
          <p:nvPr/>
        </p:nvGrpSpPr>
        <p:grpSpPr>
          <a:xfrm>
            <a:off x="729550" y="2749421"/>
            <a:ext cx="1701905" cy="1384313"/>
            <a:chOff x="729550" y="2749421"/>
            <a:chExt cx="1701905" cy="1384313"/>
          </a:xfrm>
        </p:grpSpPr>
        <p:sp>
          <p:nvSpPr>
            <p:cNvPr id="1046" name="Google Shape;1046;p23"/>
            <p:cNvSpPr txBox="1"/>
            <p:nvPr/>
          </p:nvSpPr>
          <p:spPr>
            <a:xfrm>
              <a:off x="729550" y="3076814"/>
              <a:ext cx="1701900" cy="3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Jupiter</a:t>
              </a:r>
              <a:endParaRPr sz="1800">
                <a:solidFill>
                  <a:schemeClr val="dk1"/>
                </a:solidFill>
                <a:latin typeface="Candal"/>
                <a:ea typeface="Candal"/>
                <a:cs typeface="Candal"/>
                <a:sym typeface="Candal"/>
              </a:endParaRPr>
            </a:p>
          </p:txBody>
        </p:sp>
        <p:sp>
          <p:nvSpPr>
            <p:cNvPr id="1047" name="Google Shape;1047;p23"/>
            <p:cNvSpPr txBox="1"/>
            <p:nvPr/>
          </p:nvSpPr>
          <p:spPr>
            <a:xfrm>
              <a:off x="729555" y="3397834"/>
              <a:ext cx="1701900"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Jupiter is a gas giant and </a:t>
              </a:r>
              <a:r>
                <a:rPr lang="en">
                  <a:solidFill>
                    <a:schemeClr val="dk1"/>
                  </a:solidFill>
                  <a:latin typeface="Open Sans"/>
                  <a:ea typeface="Open Sans"/>
                  <a:cs typeface="Open Sans"/>
                  <a:sym typeface="Open Sans"/>
                </a:rPr>
                <a:t>the biggest planet</a:t>
              </a:r>
              <a:endParaRPr>
                <a:solidFill>
                  <a:schemeClr val="dk1"/>
                </a:solidFill>
                <a:latin typeface="Open Sans"/>
                <a:ea typeface="Open Sans"/>
                <a:cs typeface="Open Sans"/>
                <a:sym typeface="Open Sans"/>
              </a:endParaRPr>
            </a:p>
          </p:txBody>
        </p:sp>
        <p:sp>
          <p:nvSpPr>
            <p:cNvPr id="1048" name="Google Shape;1048;p23"/>
            <p:cNvSpPr txBox="1"/>
            <p:nvPr/>
          </p:nvSpPr>
          <p:spPr>
            <a:xfrm>
              <a:off x="729550" y="2749421"/>
              <a:ext cx="1701900" cy="3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2"/>
                  </a:solidFill>
                  <a:latin typeface="Candal"/>
                  <a:ea typeface="Candal"/>
                  <a:cs typeface="Candal"/>
                  <a:sym typeface="Candal"/>
                </a:rPr>
                <a:t>55%</a:t>
              </a:r>
              <a:endParaRPr sz="1800">
                <a:solidFill>
                  <a:schemeClr val="accent2"/>
                </a:solidFill>
                <a:latin typeface="Candal"/>
                <a:ea typeface="Candal"/>
                <a:cs typeface="Candal"/>
                <a:sym typeface="Candal"/>
              </a:endParaRPr>
            </a:p>
          </p:txBody>
        </p:sp>
      </p:grpSp>
      <p:grpSp>
        <p:nvGrpSpPr>
          <p:cNvPr id="1049" name="Google Shape;1049;p23"/>
          <p:cNvGrpSpPr/>
          <p:nvPr/>
        </p:nvGrpSpPr>
        <p:grpSpPr>
          <a:xfrm>
            <a:off x="6721548" y="2749421"/>
            <a:ext cx="1701900" cy="1384313"/>
            <a:chOff x="6721548" y="2749421"/>
            <a:chExt cx="1701900" cy="1384313"/>
          </a:xfrm>
        </p:grpSpPr>
        <p:sp>
          <p:nvSpPr>
            <p:cNvPr id="1050" name="Google Shape;1050;p23"/>
            <p:cNvSpPr txBox="1"/>
            <p:nvPr/>
          </p:nvSpPr>
          <p:spPr>
            <a:xfrm>
              <a:off x="6721548" y="3076814"/>
              <a:ext cx="1701900" cy="3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ndal"/>
                  <a:ea typeface="Candal"/>
                  <a:cs typeface="Candal"/>
                  <a:sym typeface="Candal"/>
                </a:rPr>
                <a:t>Mercury</a:t>
              </a:r>
              <a:endParaRPr sz="1800">
                <a:solidFill>
                  <a:schemeClr val="dk1"/>
                </a:solidFill>
                <a:latin typeface="Candal"/>
                <a:ea typeface="Candal"/>
                <a:cs typeface="Candal"/>
                <a:sym typeface="Candal"/>
              </a:endParaRPr>
            </a:p>
          </p:txBody>
        </p:sp>
        <p:sp>
          <p:nvSpPr>
            <p:cNvPr id="1051" name="Google Shape;1051;p23"/>
            <p:cNvSpPr txBox="1"/>
            <p:nvPr/>
          </p:nvSpPr>
          <p:spPr>
            <a:xfrm>
              <a:off x="6721548" y="3397834"/>
              <a:ext cx="1701900" cy="7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pen Sans"/>
                  <a:ea typeface="Open Sans"/>
                  <a:cs typeface="Open Sans"/>
                  <a:sym typeface="Open Sans"/>
                </a:rPr>
                <a:t>Mercury is the closest planet to the Sun</a:t>
              </a:r>
              <a:endParaRPr>
                <a:solidFill>
                  <a:schemeClr val="dk1"/>
                </a:solidFill>
                <a:latin typeface="Open Sans"/>
                <a:ea typeface="Open Sans"/>
                <a:cs typeface="Open Sans"/>
                <a:sym typeface="Open Sans"/>
              </a:endParaRPr>
            </a:p>
          </p:txBody>
        </p:sp>
        <p:sp>
          <p:nvSpPr>
            <p:cNvPr id="1052" name="Google Shape;1052;p23"/>
            <p:cNvSpPr txBox="1"/>
            <p:nvPr/>
          </p:nvSpPr>
          <p:spPr>
            <a:xfrm>
              <a:off x="6721548" y="2749421"/>
              <a:ext cx="1701900" cy="3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4"/>
                  </a:solidFill>
                  <a:latin typeface="Candal"/>
                  <a:ea typeface="Candal"/>
                  <a:cs typeface="Candal"/>
                  <a:sym typeface="Candal"/>
                </a:rPr>
                <a:t>45%</a:t>
              </a:r>
              <a:endParaRPr sz="1800">
                <a:solidFill>
                  <a:schemeClr val="accent4"/>
                </a:solidFill>
                <a:latin typeface="Candal"/>
                <a:ea typeface="Candal"/>
                <a:cs typeface="Candal"/>
                <a:sym typeface="Candal"/>
              </a:endParaRPr>
            </a:p>
          </p:txBody>
        </p:sp>
      </p:grpSp>
      <p:grpSp>
        <p:nvGrpSpPr>
          <p:cNvPr id="1053" name="Google Shape;1053;p23"/>
          <p:cNvGrpSpPr/>
          <p:nvPr/>
        </p:nvGrpSpPr>
        <p:grpSpPr>
          <a:xfrm>
            <a:off x="2501850" y="2840602"/>
            <a:ext cx="4149300" cy="4385523"/>
            <a:chOff x="2501850" y="2840602"/>
            <a:chExt cx="4149300" cy="4385523"/>
          </a:xfrm>
        </p:grpSpPr>
        <p:sp>
          <p:nvSpPr>
            <p:cNvPr id="1054" name="Google Shape;1054;p23"/>
            <p:cNvSpPr/>
            <p:nvPr/>
          </p:nvSpPr>
          <p:spPr>
            <a:xfrm>
              <a:off x="2501850" y="3076825"/>
              <a:ext cx="4149300" cy="4149300"/>
            </a:xfrm>
            <a:prstGeom prst="pie">
              <a:avLst>
                <a:gd fmla="val 10820693" name="adj1"/>
                <a:gd fmla="val 21267"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5" name="Google Shape;1055;p23"/>
            <p:cNvGrpSpPr/>
            <p:nvPr/>
          </p:nvGrpSpPr>
          <p:grpSpPr>
            <a:xfrm>
              <a:off x="3090175" y="2840602"/>
              <a:ext cx="2972822" cy="1669388"/>
              <a:chOff x="4269153" y="2720051"/>
              <a:chExt cx="1185336" cy="665599"/>
            </a:xfrm>
          </p:grpSpPr>
          <p:sp>
            <p:nvSpPr>
              <p:cNvPr id="1056" name="Google Shape;1056;p23"/>
              <p:cNvSpPr/>
              <p:nvPr/>
            </p:nvSpPr>
            <p:spPr>
              <a:xfrm>
                <a:off x="4352897" y="3221592"/>
                <a:ext cx="882456" cy="164057"/>
              </a:xfrm>
              <a:custGeom>
                <a:rect b="b" l="l" r="r" t="t"/>
                <a:pathLst>
                  <a:path extrusionOk="0" h="19082" w="102641">
                    <a:moveTo>
                      <a:pt x="10141" y="1"/>
                    </a:moveTo>
                    <a:cubicBezTo>
                      <a:pt x="4537" y="1"/>
                      <a:pt x="0" y="4304"/>
                      <a:pt x="0" y="9541"/>
                    </a:cubicBezTo>
                    <a:cubicBezTo>
                      <a:pt x="0" y="14812"/>
                      <a:pt x="4537" y="19081"/>
                      <a:pt x="10141" y="19081"/>
                    </a:cubicBezTo>
                    <a:lnTo>
                      <a:pt x="102640" y="19081"/>
                    </a:lnTo>
                    <a:lnTo>
                      <a:pt x="102640" y="1"/>
                    </a:lnTo>
                    <a:close/>
                  </a:path>
                </a:pathLst>
              </a:custGeom>
              <a:solidFill>
                <a:srgbClr val="34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3"/>
              <p:cNvSpPr/>
              <p:nvPr/>
            </p:nvSpPr>
            <p:spPr>
              <a:xfrm>
                <a:off x="4478513" y="3221592"/>
                <a:ext cx="882456" cy="164057"/>
              </a:xfrm>
              <a:custGeom>
                <a:rect b="b" l="l" r="r" t="t"/>
                <a:pathLst>
                  <a:path extrusionOk="0" h="19082" w="102641">
                    <a:moveTo>
                      <a:pt x="10141" y="1"/>
                    </a:moveTo>
                    <a:cubicBezTo>
                      <a:pt x="4537" y="1"/>
                      <a:pt x="1" y="4271"/>
                      <a:pt x="1" y="9541"/>
                    </a:cubicBezTo>
                    <a:cubicBezTo>
                      <a:pt x="1" y="14812"/>
                      <a:pt x="4537" y="19081"/>
                      <a:pt x="10141" y="19081"/>
                    </a:cubicBezTo>
                    <a:lnTo>
                      <a:pt x="102641" y="19081"/>
                    </a:lnTo>
                    <a:lnTo>
                      <a:pt x="102641" y="16313"/>
                    </a:lnTo>
                    <a:lnTo>
                      <a:pt x="10141" y="16313"/>
                    </a:lnTo>
                    <a:cubicBezTo>
                      <a:pt x="6072" y="16313"/>
                      <a:pt x="2769" y="13277"/>
                      <a:pt x="2769" y="9541"/>
                    </a:cubicBezTo>
                    <a:cubicBezTo>
                      <a:pt x="2769" y="5839"/>
                      <a:pt x="6072" y="2803"/>
                      <a:pt x="10141" y="2803"/>
                    </a:cubicBezTo>
                    <a:lnTo>
                      <a:pt x="102641" y="2803"/>
                    </a:lnTo>
                    <a:lnTo>
                      <a:pt x="102641" y="1"/>
                    </a:lnTo>
                    <a:close/>
                  </a:path>
                </a:pathLst>
              </a:custGeom>
              <a:solidFill>
                <a:srgbClr val="3DB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3"/>
              <p:cNvSpPr/>
              <p:nvPr/>
            </p:nvSpPr>
            <p:spPr>
              <a:xfrm>
                <a:off x="4502321" y="3245692"/>
                <a:ext cx="825962" cy="116152"/>
              </a:xfrm>
              <a:custGeom>
                <a:rect b="b" l="l" r="r" t="t"/>
                <a:pathLst>
                  <a:path extrusionOk="0" h="13510" w="96070">
                    <a:moveTo>
                      <a:pt x="7372" y="0"/>
                    </a:moveTo>
                    <a:cubicBezTo>
                      <a:pt x="3303" y="0"/>
                      <a:pt x="0" y="3036"/>
                      <a:pt x="0" y="6738"/>
                    </a:cubicBezTo>
                    <a:cubicBezTo>
                      <a:pt x="0" y="10474"/>
                      <a:pt x="3303" y="13510"/>
                      <a:pt x="7372" y="13510"/>
                    </a:cubicBezTo>
                    <a:lnTo>
                      <a:pt x="96069" y="13510"/>
                    </a:lnTo>
                    <a:cubicBezTo>
                      <a:pt x="96069" y="13510"/>
                      <a:pt x="89731" y="7806"/>
                      <a:pt x="96069" y="0"/>
                    </a:cubicBezTo>
                    <a:close/>
                  </a:path>
                </a:pathLst>
              </a:custGeom>
              <a:solidFill>
                <a:srgbClr val="FCF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3"/>
              <p:cNvSpPr/>
              <p:nvPr/>
            </p:nvSpPr>
            <p:spPr>
              <a:xfrm>
                <a:off x="4497162" y="3344920"/>
                <a:ext cx="831120" cy="11770"/>
              </a:xfrm>
              <a:custGeom>
                <a:rect b="b" l="l" r="r" t="t"/>
                <a:pathLst>
                  <a:path extrusionOk="0" h="1369" w="96670">
                    <a:moveTo>
                      <a:pt x="0" y="1"/>
                    </a:moveTo>
                    <a:lnTo>
                      <a:pt x="0" y="1368"/>
                    </a:lnTo>
                    <a:lnTo>
                      <a:pt x="96669" y="1368"/>
                    </a:lnTo>
                    <a:lnTo>
                      <a:pt x="96669" y="1"/>
                    </a:ln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3"/>
              <p:cNvSpPr/>
              <p:nvPr/>
            </p:nvSpPr>
            <p:spPr>
              <a:xfrm>
                <a:off x="4497162" y="3313082"/>
                <a:ext cx="831120" cy="11486"/>
              </a:xfrm>
              <a:custGeom>
                <a:rect b="b" l="l" r="r" t="t"/>
                <a:pathLst>
                  <a:path extrusionOk="0" h="1336" w="96670">
                    <a:moveTo>
                      <a:pt x="0" y="1"/>
                    </a:moveTo>
                    <a:lnTo>
                      <a:pt x="0" y="1335"/>
                    </a:lnTo>
                    <a:lnTo>
                      <a:pt x="96669" y="1335"/>
                    </a:lnTo>
                    <a:lnTo>
                      <a:pt x="96669" y="1"/>
                    </a:ln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3"/>
              <p:cNvSpPr/>
              <p:nvPr/>
            </p:nvSpPr>
            <p:spPr>
              <a:xfrm>
                <a:off x="4497162" y="3280960"/>
                <a:ext cx="831120" cy="11770"/>
              </a:xfrm>
              <a:custGeom>
                <a:rect b="b" l="l" r="r" t="t"/>
                <a:pathLst>
                  <a:path extrusionOk="0" h="1369" w="96670">
                    <a:moveTo>
                      <a:pt x="0" y="1"/>
                    </a:moveTo>
                    <a:lnTo>
                      <a:pt x="0" y="1369"/>
                    </a:lnTo>
                    <a:lnTo>
                      <a:pt x="96669" y="1369"/>
                    </a:lnTo>
                    <a:lnTo>
                      <a:pt x="96669" y="1"/>
                    </a:ln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3"/>
              <p:cNvSpPr/>
              <p:nvPr/>
            </p:nvSpPr>
            <p:spPr>
              <a:xfrm>
                <a:off x="4497162" y="3248838"/>
                <a:ext cx="831120" cy="11770"/>
              </a:xfrm>
              <a:custGeom>
                <a:rect b="b" l="l" r="r" t="t"/>
                <a:pathLst>
                  <a:path extrusionOk="0" h="1369" w="96670">
                    <a:moveTo>
                      <a:pt x="0" y="1"/>
                    </a:moveTo>
                    <a:lnTo>
                      <a:pt x="0" y="1369"/>
                    </a:lnTo>
                    <a:lnTo>
                      <a:pt x="96669" y="1369"/>
                    </a:lnTo>
                    <a:lnTo>
                      <a:pt x="96669" y="1"/>
                    </a:ln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3"/>
              <p:cNvSpPr/>
              <p:nvPr/>
            </p:nvSpPr>
            <p:spPr>
              <a:xfrm>
                <a:off x="4272876" y="3064998"/>
                <a:ext cx="1177849" cy="156595"/>
              </a:xfrm>
              <a:custGeom>
                <a:rect b="b" l="l" r="r" t="t"/>
                <a:pathLst>
                  <a:path extrusionOk="0" h="18214" w="136999">
                    <a:moveTo>
                      <a:pt x="5004" y="1"/>
                    </a:moveTo>
                    <a:cubicBezTo>
                      <a:pt x="2236" y="1"/>
                      <a:pt x="1" y="2203"/>
                      <a:pt x="1" y="5005"/>
                    </a:cubicBezTo>
                    <a:lnTo>
                      <a:pt x="1" y="13210"/>
                    </a:lnTo>
                    <a:cubicBezTo>
                      <a:pt x="1" y="15979"/>
                      <a:pt x="2236" y="18214"/>
                      <a:pt x="5004" y="18214"/>
                    </a:cubicBezTo>
                    <a:lnTo>
                      <a:pt x="131995" y="18214"/>
                    </a:lnTo>
                    <a:cubicBezTo>
                      <a:pt x="134764" y="18214"/>
                      <a:pt x="136999" y="15979"/>
                      <a:pt x="136999" y="13210"/>
                    </a:cubicBezTo>
                    <a:lnTo>
                      <a:pt x="136999" y="5005"/>
                    </a:lnTo>
                    <a:cubicBezTo>
                      <a:pt x="136999" y="2203"/>
                      <a:pt x="134764" y="1"/>
                      <a:pt x="131995" y="1"/>
                    </a:cubicBezTo>
                    <a:close/>
                  </a:path>
                </a:pathLst>
              </a:custGeom>
              <a:solidFill>
                <a:srgbClr val="F16F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3"/>
              <p:cNvSpPr/>
              <p:nvPr/>
            </p:nvSpPr>
            <p:spPr>
              <a:xfrm>
                <a:off x="4357772" y="3064998"/>
                <a:ext cx="73999" cy="156595"/>
              </a:xfrm>
              <a:custGeom>
                <a:rect b="b" l="l" r="r" t="t"/>
                <a:pathLst>
                  <a:path extrusionOk="0" h="18214" w="8607">
                    <a:moveTo>
                      <a:pt x="0" y="1"/>
                    </a:moveTo>
                    <a:lnTo>
                      <a:pt x="0" y="18214"/>
                    </a:lnTo>
                    <a:lnTo>
                      <a:pt x="8607" y="18214"/>
                    </a:lnTo>
                    <a:lnTo>
                      <a:pt x="8607" y="1"/>
                    </a:lnTo>
                    <a:close/>
                  </a:path>
                </a:pathLst>
              </a:custGeom>
              <a:solidFill>
                <a:srgbClr val="99D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3"/>
              <p:cNvSpPr/>
              <p:nvPr/>
            </p:nvSpPr>
            <p:spPr>
              <a:xfrm>
                <a:off x="4465324" y="3064998"/>
                <a:ext cx="37004" cy="156595"/>
              </a:xfrm>
              <a:custGeom>
                <a:rect b="b" l="l" r="r" t="t"/>
                <a:pathLst>
                  <a:path extrusionOk="0" h="18214" w="4304">
                    <a:moveTo>
                      <a:pt x="0" y="1"/>
                    </a:moveTo>
                    <a:lnTo>
                      <a:pt x="0" y="18214"/>
                    </a:lnTo>
                    <a:lnTo>
                      <a:pt x="4303" y="18214"/>
                    </a:lnTo>
                    <a:lnTo>
                      <a:pt x="4303" y="1"/>
                    </a:lnTo>
                    <a:close/>
                  </a:path>
                </a:pathLst>
              </a:custGeom>
              <a:solidFill>
                <a:srgbClr val="99D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3"/>
              <p:cNvSpPr/>
              <p:nvPr/>
            </p:nvSpPr>
            <p:spPr>
              <a:xfrm>
                <a:off x="5292182" y="3064998"/>
                <a:ext cx="73706" cy="156595"/>
              </a:xfrm>
              <a:custGeom>
                <a:rect b="b" l="l" r="r" t="t"/>
                <a:pathLst>
                  <a:path extrusionOk="0" h="18214" w="8573">
                    <a:moveTo>
                      <a:pt x="0" y="1"/>
                    </a:moveTo>
                    <a:lnTo>
                      <a:pt x="0" y="18214"/>
                    </a:lnTo>
                    <a:lnTo>
                      <a:pt x="8573" y="18214"/>
                    </a:lnTo>
                    <a:lnTo>
                      <a:pt x="8573" y="1"/>
                    </a:lnTo>
                    <a:close/>
                  </a:path>
                </a:pathLst>
              </a:custGeom>
              <a:solidFill>
                <a:srgbClr val="99D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3"/>
              <p:cNvSpPr/>
              <p:nvPr/>
            </p:nvSpPr>
            <p:spPr>
              <a:xfrm>
                <a:off x="5221335" y="3064998"/>
                <a:ext cx="37004" cy="156595"/>
              </a:xfrm>
              <a:custGeom>
                <a:rect b="b" l="l" r="r" t="t"/>
                <a:pathLst>
                  <a:path extrusionOk="0" h="18214" w="4304">
                    <a:moveTo>
                      <a:pt x="1" y="1"/>
                    </a:moveTo>
                    <a:lnTo>
                      <a:pt x="1" y="18214"/>
                    </a:lnTo>
                    <a:lnTo>
                      <a:pt x="4304" y="18214"/>
                    </a:lnTo>
                    <a:lnTo>
                      <a:pt x="4304" y="1"/>
                    </a:lnTo>
                    <a:close/>
                  </a:path>
                </a:pathLst>
              </a:custGeom>
              <a:solidFill>
                <a:srgbClr val="99D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3"/>
              <p:cNvSpPr/>
              <p:nvPr/>
            </p:nvSpPr>
            <p:spPr>
              <a:xfrm>
                <a:off x="4579187" y="3117488"/>
                <a:ext cx="441946" cy="57363"/>
              </a:xfrm>
              <a:custGeom>
                <a:rect b="b" l="l" r="r" t="t"/>
                <a:pathLst>
                  <a:path extrusionOk="0" h="6672" w="51404">
                    <a:moveTo>
                      <a:pt x="0" y="0"/>
                    </a:moveTo>
                    <a:lnTo>
                      <a:pt x="0" y="6672"/>
                    </a:lnTo>
                    <a:lnTo>
                      <a:pt x="51404" y="6672"/>
                    </a:lnTo>
                    <a:lnTo>
                      <a:pt x="51404" y="0"/>
                    </a:lnTo>
                    <a:close/>
                  </a:path>
                </a:pathLst>
              </a:custGeom>
              <a:solidFill>
                <a:srgbClr val="99D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3"/>
              <p:cNvSpPr/>
              <p:nvPr/>
            </p:nvSpPr>
            <p:spPr>
              <a:xfrm>
                <a:off x="4576891" y="2900950"/>
                <a:ext cx="810753" cy="164049"/>
              </a:xfrm>
              <a:custGeom>
                <a:rect b="b" l="l" r="r" t="t"/>
                <a:pathLst>
                  <a:path extrusionOk="0" h="19081" w="94301">
                    <a:moveTo>
                      <a:pt x="0" y="1"/>
                    </a:moveTo>
                    <a:lnTo>
                      <a:pt x="0" y="19081"/>
                    </a:lnTo>
                    <a:lnTo>
                      <a:pt x="84160" y="19081"/>
                    </a:lnTo>
                    <a:cubicBezTo>
                      <a:pt x="89764" y="19081"/>
                      <a:pt x="94301" y="14778"/>
                      <a:pt x="94301" y="9541"/>
                    </a:cubicBezTo>
                    <a:cubicBezTo>
                      <a:pt x="94301" y="4270"/>
                      <a:pt x="89764" y="1"/>
                      <a:pt x="84160" y="1"/>
                    </a:cubicBezTo>
                    <a:close/>
                  </a:path>
                </a:pathLst>
              </a:custGeom>
              <a:solidFill>
                <a:srgbClr val="404A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3"/>
              <p:cNvSpPr/>
              <p:nvPr/>
            </p:nvSpPr>
            <p:spPr>
              <a:xfrm>
                <a:off x="4451558" y="2900950"/>
                <a:ext cx="631512" cy="164049"/>
              </a:xfrm>
              <a:custGeom>
                <a:rect b="b" l="l" r="r" t="t"/>
                <a:pathLst>
                  <a:path extrusionOk="0" h="19081" w="73453">
                    <a:moveTo>
                      <a:pt x="0" y="1"/>
                    </a:moveTo>
                    <a:lnTo>
                      <a:pt x="0" y="2769"/>
                    </a:lnTo>
                    <a:lnTo>
                      <a:pt x="63312" y="2769"/>
                    </a:lnTo>
                    <a:cubicBezTo>
                      <a:pt x="67348" y="2769"/>
                      <a:pt x="70651" y="5805"/>
                      <a:pt x="70651" y="9541"/>
                    </a:cubicBezTo>
                    <a:cubicBezTo>
                      <a:pt x="70651" y="13243"/>
                      <a:pt x="67348" y="16279"/>
                      <a:pt x="63312" y="16279"/>
                    </a:cubicBezTo>
                    <a:lnTo>
                      <a:pt x="0" y="16279"/>
                    </a:lnTo>
                    <a:lnTo>
                      <a:pt x="0" y="19081"/>
                    </a:lnTo>
                    <a:lnTo>
                      <a:pt x="63312" y="19081"/>
                    </a:lnTo>
                    <a:cubicBezTo>
                      <a:pt x="68883" y="19081"/>
                      <a:pt x="73453" y="14778"/>
                      <a:pt x="73453" y="9541"/>
                    </a:cubicBezTo>
                    <a:cubicBezTo>
                      <a:pt x="73453" y="4270"/>
                      <a:pt x="68883" y="1"/>
                      <a:pt x="63312" y="1"/>
                    </a:cubicBezTo>
                    <a:close/>
                  </a:path>
                </a:pathLst>
              </a:custGeom>
              <a:solidFill>
                <a:srgbClr val="404A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3"/>
              <p:cNvSpPr/>
              <p:nvPr/>
            </p:nvSpPr>
            <p:spPr>
              <a:xfrm>
                <a:off x="4483964" y="2924758"/>
                <a:ext cx="575018" cy="116152"/>
              </a:xfrm>
              <a:custGeom>
                <a:rect b="b" l="l" r="r" t="t"/>
                <a:pathLst>
                  <a:path extrusionOk="0" h="13510" w="66882">
                    <a:moveTo>
                      <a:pt x="1" y="0"/>
                    </a:moveTo>
                    <a:cubicBezTo>
                      <a:pt x="6338" y="7806"/>
                      <a:pt x="1" y="13510"/>
                      <a:pt x="1" y="13510"/>
                    </a:cubicBezTo>
                    <a:lnTo>
                      <a:pt x="59543" y="13510"/>
                    </a:lnTo>
                    <a:cubicBezTo>
                      <a:pt x="63579" y="13510"/>
                      <a:pt x="66882" y="10474"/>
                      <a:pt x="66882" y="6772"/>
                    </a:cubicBezTo>
                    <a:cubicBezTo>
                      <a:pt x="66882" y="3036"/>
                      <a:pt x="63579" y="0"/>
                      <a:pt x="59543" y="0"/>
                    </a:cubicBezTo>
                    <a:close/>
                  </a:path>
                </a:pathLst>
              </a:custGeom>
              <a:solidFill>
                <a:srgbClr val="FCF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3"/>
              <p:cNvSpPr/>
              <p:nvPr/>
            </p:nvSpPr>
            <p:spPr>
              <a:xfrm>
                <a:off x="4483964" y="3023986"/>
                <a:ext cx="580185" cy="11770"/>
              </a:xfrm>
              <a:custGeom>
                <a:rect b="b" l="l" r="r" t="t"/>
                <a:pathLst>
                  <a:path extrusionOk="0" h="1369" w="67483">
                    <a:moveTo>
                      <a:pt x="1" y="1"/>
                    </a:moveTo>
                    <a:lnTo>
                      <a:pt x="1" y="1369"/>
                    </a:lnTo>
                    <a:lnTo>
                      <a:pt x="67482" y="1369"/>
                    </a:lnTo>
                    <a:lnTo>
                      <a:pt x="67482" y="1"/>
                    </a:ln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3"/>
              <p:cNvSpPr/>
              <p:nvPr/>
            </p:nvSpPr>
            <p:spPr>
              <a:xfrm>
                <a:off x="4483964" y="2992157"/>
                <a:ext cx="580185" cy="11761"/>
              </a:xfrm>
              <a:custGeom>
                <a:rect b="b" l="l" r="r" t="t"/>
                <a:pathLst>
                  <a:path extrusionOk="0" h="1368" w="67483">
                    <a:moveTo>
                      <a:pt x="1" y="0"/>
                    </a:moveTo>
                    <a:lnTo>
                      <a:pt x="1" y="1368"/>
                    </a:lnTo>
                    <a:lnTo>
                      <a:pt x="67482" y="1368"/>
                    </a:lnTo>
                    <a:lnTo>
                      <a:pt x="67482" y="0"/>
                    </a:ln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3"/>
              <p:cNvSpPr/>
              <p:nvPr/>
            </p:nvSpPr>
            <p:spPr>
              <a:xfrm>
                <a:off x="4483964" y="2960035"/>
                <a:ext cx="580185" cy="11761"/>
              </a:xfrm>
              <a:custGeom>
                <a:rect b="b" l="l" r="r" t="t"/>
                <a:pathLst>
                  <a:path extrusionOk="0" h="1368" w="67483">
                    <a:moveTo>
                      <a:pt x="1" y="0"/>
                    </a:moveTo>
                    <a:lnTo>
                      <a:pt x="1" y="1368"/>
                    </a:lnTo>
                    <a:lnTo>
                      <a:pt x="67482" y="1368"/>
                    </a:lnTo>
                    <a:lnTo>
                      <a:pt x="67482" y="0"/>
                    </a:ln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3"/>
              <p:cNvSpPr/>
              <p:nvPr/>
            </p:nvSpPr>
            <p:spPr>
              <a:xfrm>
                <a:off x="4483964" y="2928197"/>
                <a:ext cx="580185" cy="11770"/>
              </a:xfrm>
              <a:custGeom>
                <a:rect b="b" l="l" r="r" t="t"/>
                <a:pathLst>
                  <a:path extrusionOk="0" h="1369" w="67483">
                    <a:moveTo>
                      <a:pt x="1" y="1"/>
                    </a:moveTo>
                    <a:lnTo>
                      <a:pt x="1" y="1368"/>
                    </a:lnTo>
                    <a:lnTo>
                      <a:pt x="67482" y="1368"/>
                    </a:lnTo>
                    <a:lnTo>
                      <a:pt x="67482" y="1"/>
                    </a:ln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3"/>
              <p:cNvSpPr/>
              <p:nvPr/>
            </p:nvSpPr>
            <p:spPr>
              <a:xfrm>
                <a:off x="4861974" y="2720051"/>
                <a:ext cx="588207" cy="161977"/>
              </a:xfrm>
              <a:custGeom>
                <a:rect b="b" l="l" r="r" t="t"/>
                <a:pathLst>
                  <a:path extrusionOk="0" h="18840" w="68416">
                    <a:moveTo>
                      <a:pt x="11836" y="1"/>
                    </a:moveTo>
                    <a:cubicBezTo>
                      <a:pt x="1433" y="1"/>
                      <a:pt x="0" y="12268"/>
                      <a:pt x="0" y="12268"/>
                    </a:cubicBezTo>
                    <a:lnTo>
                      <a:pt x="11909" y="15570"/>
                    </a:lnTo>
                    <a:lnTo>
                      <a:pt x="64079" y="18839"/>
                    </a:lnTo>
                    <a:lnTo>
                      <a:pt x="68416" y="6630"/>
                    </a:lnTo>
                    <a:lnTo>
                      <a:pt x="68416" y="6630"/>
                    </a:lnTo>
                    <a:cubicBezTo>
                      <a:pt x="65365" y="9337"/>
                      <a:pt x="61146" y="10366"/>
                      <a:pt x="56349" y="10366"/>
                    </a:cubicBezTo>
                    <a:cubicBezTo>
                      <a:pt x="42109" y="10366"/>
                      <a:pt x="22768" y="1298"/>
                      <a:pt x="13710" y="126"/>
                    </a:cubicBezTo>
                    <a:cubicBezTo>
                      <a:pt x="13055" y="41"/>
                      <a:pt x="12431" y="1"/>
                      <a:pt x="11836" y="1"/>
                    </a:cubicBezTo>
                    <a:close/>
                  </a:path>
                </a:pathLst>
              </a:custGeom>
              <a:solidFill>
                <a:srgbClr val="FCF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3"/>
              <p:cNvSpPr/>
              <p:nvPr/>
            </p:nvSpPr>
            <p:spPr>
              <a:xfrm>
                <a:off x="4874020" y="2736430"/>
                <a:ext cx="580469" cy="107168"/>
              </a:xfrm>
              <a:custGeom>
                <a:rect b="b" l="l" r="r" t="t"/>
                <a:pathLst>
                  <a:path extrusionOk="0" h="12465" w="67516">
                    <a:moveTo>
                      <a:pt x="10494" y="0"/>
                    </a:moveTo>
                    <a:cubicBezTo>
                      <a:pt x="10319" y="0"/>
                      <a:pt x="10156" y="7"/>
                      <a:pt x="10007" y="22"/>
                    </a:cubicBezTo>
                    <a:cubicBezTo>
                      <a:pt x="2669" y="722"/>
                      <a:pt x="100" y="11730"/>
                      <a:pt x="0" y="12197"/>
                    </a:cubicBezTo>
                    <a:lnTo>
                      <a:pt x="1301" y="12464"/>
                    </a:lnTo>
                    <a:cubicBezTo>
                      <a:pt x="1335" y="12364"/>
                      <a:pt x="3736" y="1957"/>
                      <a:pt x="10141" y="1356"/>
                    </a:cubicBezTo>
                    <a:cubicBezTo>
                      <a:pt x="10252" y="1346"/>
                      <a:pt x="10374" y="1340"/>
                      <a:pt x="10506" y="1340"/>
                    </a:cubicBezTo>
                    <a:cubicBezTo>
                      <a:pt x="12870" y="1340"/>
                      <a:pt x="18510" y="2997"/>
                      <a:pt x="25018" y="4892"/>
                    </a:cubicBezTo>
                    <a:cubicBezTo>
                      <a:pt x="35450" y="7970"/>
                      <a:pt x="48491" y="11799"/>
                      <a:pt x="57696" y="11799"/>
                    </a:cubicBezTo>
                    <a:cubicBezTo>
                      <a:pt x="62061" y="11799"/>
                      <a:pt x="65563" y="10938"/>
                      <a:pt x="67515" y="8728"/>
                    </a:cubicBezTo>
                    <a:lnTo>
                      <a:pt x="66481" y="7861"/>
                    </a:lnTo>
                    <a:cubicBezTo>
                      <a:pt x="64824" y="9729"/>
                      <a:pt x="61725" y="10463"/>
                      <a:pt x="57816" y="10463"/>
                    </a:cubicBezTo>
                    <a:cubicBezTo>
                      <a:pt x="48739" y="10463"/>
                      <a:pt x="35294" y="6506"/>
                      <a:pt x="25385" y="3591"/>
                    </a:cubicBezTo>
                    <a:cubicBezTo>
                      <a:pt x="18571" y="1591"/>
                      <a:pt x="13104" y="0"/>
                      <a:pt x="10494" y="0"/>
                    </a:cubicBez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3"/>
              <p:cNvSpPr/>
              <p:nvPr/>
            </p:nvSpPr>
            <p:spPr>
              <a:xfrm>
                <a:off x="4892376" y="2770280"/>
                <a:ext cx="553791" cy="97410"/>
              </a:xfrm>
              <a:custGeom>
                <a:rect b="b" l="l" r="r" t="t"/>
                <a:pathLst>
                  <a:path extrusionOk="0" h="11330" w="64413">
                    <a:moveTo>
                      <a:pt x="10279" y="1"/>
                    </a:moveTo>
                    <a:cubicBezTo>
                      <a:pt x="2259" y="1"/>
                      <a:pt x="32" y="9900"/>
                      <a:pt x="0" y="9995"/>
                    </a:cubicBezTo>
                    <a:lnTo>
                      <a:pt x="1334" y="10295"/>
                    </a:lnTo>
                    <a:cubicBezTo>
                      <a:pt x="1735" y="8561"/>
                      <a:pt x="2435" y="6893"/>
                      <a:pt x="3403" y="5392"/>
                    </a:cubicBezTo>
                    <a:cubicBezTo>
                      <a:pt x="5199" y="2683"/>
                      <a:pt x="7514" y="1352"/>
                      <a:pt x="10304" y="1352"/>
                    </a:cubicBezTo>
                    <a:cubicBezTo>
                      <a:pt x="10675" y="1352"/>
                      <a:pt x="11054" y="1375"/>
                      <a:pt x="11442" y="1422"/>
                    </a:cubicBezTo>
                    <a:cubicBezTo>
                      <a:pt x="13910" y="1756"/>
                      <a:pt x="18780" y="3057"/>
                      <a:pt x="24418" y="4591"/>
                    </a:cubicBezTo>
                    <a:cubicBezTo>
                      <a:pt x="35325" y="7526"/>
                      <a:pt x="49369" y="11329"/>
                      <a:pt x="58175" y="11329"/>
                    </a:cubicBezTo>
                    <a:cubicBezTo>
                      <a:pt x="60777" y="11329"/>
                      <a:pt x="62912" y="10996"/>
                      <a:pt x="64413" y="10195"/>
                    </a:cubicBezTo>
                    <a:lnTo>
                      <a:pt x="63779" y="9028"/>
                    </a:lnTo>
                    <a:cubicBezTo>
                      <a:pt x="62505" y="9715"/>
                      <a:pt x="60588" y="10007"/>
                      <a:pt x="58233" y="10007"/>
                    </a:cubicBezTo>
                    <a:cubicBezTo>
                      <a:pt x="49616" y="10007"/>
                      <a:pt x="35132" y="6093"/>
                      <a:pt x="24785" y="3290"/>
                    </a:cubicBezTo>
                    <a:cubicBezTo>
                      <a:pt x="19114" y="1756"/>
                      <a:pt x="14210" y="421"/>
                      <a:pt x="11608" y="88"/>
                    </a:cubicBezTo>
                    <a:cubicBezTo>
                      <a:pt x="11149" y="29"/>
                      <a:pt x="10706" y="1"/>
                      <a:pt x="10279" y="1"/>
                    </a:cubicBez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3"/>
              <p:cNvSpPr/>
              <p:nvPr/>
            </p:nvSpPr>
            <p:spPr>
              <a:xfrm>
                <a:off x="4918187" y="2806193"/>
                <a:ext cx="514509" cy="103944"/>
              </a:xfrm>
              <a:custGeom>
                <a:rect b="b" l="l" r="r" t="t"/>
                <a:pathLst>
                  <a:path extrusionOk="0" h="12090" w="59844">
                    <a:moveTo>
                      <a:pt x="8814" y="1"/>
                    </a:moveTo>
                    <a:cubicBezTo>
                      <a:pt x="6725" y="1"/>
                      <a:pt x="4923" y="498"/>
                      <a:pt x="3436" y="1481"/>
                    </a:cubicBezTo>
                    <a:cubicBezTo>
                      <a:pt x="1702" y="2649"/>
                      <a:pt x="501" y="4417"/>
                      <a:pt x="0" y="6452"/>
                    </a:cubicBezTo>
                    <a:lnTo>
                      <a:pt x="1335" y="6685"/>
                    </a:lnTo>
                    <a:cubicBezTo>
                      <a:pt x="1735" y="5017"/>
                      <a:pt x="2769" y="3583"/>
                      <a:pt x="4170" y="2616"/>
                    </a:cubicBezTo>
                    <a:cubicBezTo>
                      <a:pt x="5449" y="1770"/>
                      <a:pt x="7010" y="1347"/>
                      <a:pt x="8853" y="1347"/>
                    </a:cubicBezTo>
                    <a:cubicBezTo>
                      <a:pt x="9846" y="1347"/>
                      <a:pt x="10920" y="1470"/>
                      <a:pt x="12076" y="1715"/>
                    </a:cubicBezTo>
                    <a:cubicBezTo>
                      <a:pt x="14978" y="2349"/>
                      <a:pt x="19281" y="3550"/>
                      <a:pt x="24251" y="4984"/>
                    </a:cubicBezTo>
                    <a:cubicBezTo>
                      <a:pt x="35492" y="8186"/>
                      <a:pt x="49202" y="12089"/>
                      <a:pt x="57308" y="12089"/>
                    </a:cubicBezTo>
                    <a:cubicBezTo>
                      <a:pt x="58142" y="12089"/>
                      <a:pt x="58976" y="12056"/>
                      <a:pt x="59843" y="11956"/>
                    </a:cubicBezTo>
                    <a:lnTo>
                      <a:pt x="59643" y="10621"/>
                    </a:lnTo>
                    <a:cubicBezTo>
                      <a:pt x="58960" y="10716"/>
                      <a:pt x="58197" y="10761"/>
                      <a:pt x="57366" y="10761"/>
                    </a:cubicBezTo>
                    <a:cubicBezTo>
                      <a:pt x="49428" y="10761"/>
                      <a:pt x="35247" y="6703"/>
                      <a:pt x="24618" y="3683"/>
                    </a:cubicBezTo>
                    <a:cubicBezTo>
                      <a:pt x="19614" y="2249"/>
                      <a:pt x="15278" y="1014"/>
                      <a:pt x="12342" y="414"/>
                    </a:cubicBezTo>
                    <a:cubicBezTo>
                      <a:pt x="11090" y="138"/>
                      <a:pt x="9912" y="1"/>
                      <a:pt x="8814" y="1"/>
                    </a:cubicBez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3"/>
              <p:cNvSpPr/>
              <p:nvPr/>
            </p:nvSpPr>
            <p:spPr>
              <a:xfrm>
                <a:off x="4273735" y="2720051"/>
                <a:ext cx="588215" cy="161977"/>
              </a:xfrm>
              <a:custGeom>
                <a:rect b="b" l="l" r="r" t="t"/>
                <a:pathLst>
                  <a:path extrusionOk="0" h="18840" w="68417">
                    <a:moveTo>
                      <a:pt x="56576" y="1"/>
                    </a:moveTo>
                    <a:cubicBezTo>
                      <a:pt x="55982" y="1"/>
                      <a:pt x="55360" y="41"/>
                      <a:pt x="54707" y="126"/>
                    </a:cubicBezTo>
                    <a:cubicBezTo>
                      <a:pt x="45649" y="1298"/>
                      <a:pt x="26308" y="10366"/>
                      <a:pt x="12068" y="10366"/>
                    </a:cubicBezTo>
                    <a:cubicBezTo>
                      <a:pt x="7270" y="10366"/>
                      <a:pt x="3052" y="9337"/>
                      <a:pt x="1" y="6630"/>
                    </a:cubicBezTo>
                    <a:lnTo>
                      <a:pt x="1" y="6630"/>
                    </a:lnTo>
                    <a:lnTo>
                      <a:pt x="4304" y="18839"/>
                    </a:lnTo>
                    <a:lnTo>
                      <a:pt x="56474" y="15603"/>
                    </a:lnTo>
                    <a:lnTo>
                      <a:pt x="68416" y="12268"/>
                    </a:lnTo>
                    <a:cubicBezTo>
                      <a:pt x="68416" y="12268"/>
                      <a:pt x="66954" y="1"/>
                      <a:pt x="56576" y="1"/>
                    </a:cubicBezTo>
                    <a:close/>
                  </a:path>
                </a:pathLst>
              </a:custGeom>
              <a:solidFill>
                <a:srgbClr val="FCF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3"/>
              <p:cNvSpPr/>
              <p:nvPr/>
            </p:nvSpPr>
            <p:spPr>
              <a:xfrm>
                <a:off x="4269153" y="2736430"/>
                <a:ext cx="580460" cy="107168"/>
              </a:xfrm>
              <a:custGeom>
                <a:rect b="b" l="l" r="r" t="t"/>
                <a:pathLst>
                  <a:path extrusionOk="0" h="12465" w="67515">
                    <a:moveTo>
                      <a:pt x="57021" y="0"/>
                    </a:moveTo>
                    <a:cubicBezTo>
                      <a:pt x="54412" y="0"/>
                      <a:pt x="48945" y="1591"/>
                      <a:pt x="42130" y="3591"/>
                    </a:cubicBezTo>
                    <a:cubicBezTo>
                      <a:pt x="32221" y="6506"/>
                      <a:pt x="18760" y="10463"/>
                      <a:pt x="9685" y="10463"/>
                    </a:cubicBezTo>
                    <a:cubicBezTo>
                      <a:pt x="5776" y="10463"/>
                      <a:pt x="2681" y="9729"/>
                      <a:pt x="1034" y="7861"/>
                    </a:cubicBezTo>
                    <a:lnTo>
                      <a:pt x="0" y="8728"/>
                    </a:lnTo>
                    <a:cubicBezTo>
                      <a:pt x="1953" y="10938"/>
                      <a:pt x="5455" y="11799"/>
                      <a:pt x="9819" y="11799"/>
                    </a:cubicBezTo>
                    <a:cubicBezTo>
                      <a:pt x="19024" y="11799"/>
                      <a:pt x="32065" y="7970"/>
                      <a:pt x="42497" y="4892"/>
                    </a:cubicBezTo>
                    <a:cubicBezTo>
                      <a:pt x="49005" y="2997"/>
                      <a:pt x="54645" y="1340"/>
                      <a:pt x="57009" y="1340"/>
                    </a:cubicBezTo>
                    <a:cubicBezTo>
                      <a:pt x="57141" y="1340"/>
                      <a:pt x="57263" y="1346"/>
                      <a:pt x="57374" y="1356"/>
                    </a:cubicBezTo>
                    <a:cubicBezTo>
                      <a:pt x="63779" y="1957"/>
                      <a:pt x="66181" y="12364"/>
                      <a:pt x="66214" y="12464"/>
                    </a:cubicBezTo>
                    <a:lnTo>
                      <a:pt x="67515" y="12197"/>
                    </a:lnTo>
                    <a:cubicBezTo>
                      <a:pt x="67415" y="11730"/>
                      <a:pt x="64846" y="722"/>
                      <a:pt x="57508" y="22"/>
                    </a:cubicBezTo>
                    <a:cubicBezTo>
                      <a:pt x="57359" y="7"/>
                      <a:pt x="57197" y="0"/>
                      <a:pt x="57021" y="0"/>
                    </a:cubicBez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3"/>
              <p:cNvSpPr/>
              <p:nvPr/>
            </p:nvSpPr>
            <p:spPr>
              <a:xfrm>
                <a:off x="4277751" y="2770280"/>
                <a:ext cx="553516" cy="97410"/>
              </a:xfrm>
              <a:custGeom>
                <a:rect b="b" l="l" r="r" t="t"/>
                <a:pathLst>
                  <a:path extrusionOk="0" h="11330" w="64381">
                    <a:moveTo>
                      <a:pt x="54106" y="1"/>
                    </a:moveTo>
                    <a:cubicBezTo>
                      <a:pt x="53678" y="1"/>
                      <a:pt x="53233" y="29"/>
                      <a:pt x="52772" y="88"/>
                    </a:cubicBezTo>
                    <a:cubicBezTo>
                      <a:pt x="50203" y="421"/>
                      <a:pt x="45300" y="1756"/>
                      <a:pt x="39596" y="3290"/>
                    </a:cubicBezTo>
                    <a:cubicBezTo>
                      <a:pt x="29274" y="6093"/>
                      <a:pt x="14796" y="10007"/>
                      <a:pt x="6181" y="10007"/>
                    </a:cubicBezTo>
                    <a:cubicBezTo>
                      <a:pt x="3826" y="10007"/>
                      <a:pt x="1909" y="9715"/>
                      <a:pt x="635" y="9028"/>
                    </a:cubicBezTo>
                    <a:lnTo>
                      <a:pt x="1" y="10195"/>
                    </a:lnTo>
                    <a:cubicBezTo>
                      <a:pt x="1469" y="10996"/>
                      <a:pt x="3603" y="11329"/>
                      <a:pt x="6239" y="11329"/>
                    </a:cubicBezTo>
                    <a:cubicBezTo>
                      <a:pt x="15012" y="11329"/>
                      <a:pt x="29055" y="7526"/>
                      <a:pt x="39963" y="4591"/>
                    </a:cubicBezTo>
                    <a:cubicBezTo>
                      <a:pt x="45600" y="3057"/>
                      <a:pt x="50470" y="1756"/>
                      <a:pt x="52939" y="1422"/>
                    </a:cubicBezTo>
                    <a:cubicBezTo>
                      <a:pt x="53326" y="1375"/>
                      <a:pt x="53706" y="1352"/>
                      <a:pt x="54077" y="1352"/>
                    </a:cubicBezTo>
                    <a:cubicBezTo>
                      <a:pt x="56866" y="1352"/>
                      <a:pt x="59182" y="2683"/>
                      <a:pt x="60978" y="5392"/>
                    </a:cubicBezTo>
                    <a:cubicBezTo>
                      <a:pt x="61945" y="6893"/>
                      <a:pt x="62646" y="8561"/>
                      <a:pt x="63079" y="10295"/>
                    </a:cubicBezTo>
                    <a:lnTo>
                      <a:pt x="64380" y="9995"/>
                    </a:lnTo>
                    <a:cubicBezTo>
                      <a:pt x="64380" y="9900"/>
                      <a:pt x="62155" y="1"/>
                      <a:pt x="54106" y="1"/>
                    </a:cubicBez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3"/>
              <p:cNvSpPr/>
              <p:nvPr/>
            </p:nvSpPr>
            <p:spPr>
              <a:xfrm>
                <a:off x="4291232" y="2806193"/>
                <a:ext cx="514216" cy="103944"/>
              </a:xfrm>
              <a:custGeom>
                <a:rect b="b" l="l" r="r" t="t"/>
                <a:pathLst>
                  <a:path extrusionOk="0" h="12090" w="59810">
                    <a:moveTo>
                      <a:pt x="51011" y="1"/>
                    </a:moveTo>
                    <a:cubicBezTo>
                      <a:pt x="49913" y="1"/>
                      <a:pt x="48732" y="138"/>
                      <a:pt x="47468" y="414"/>
                    </a:cubicBezTo>
                    <a:cubicBezTo>
                      <a:pt x="44532" y="1014"/>
                      <a:pt x="40196" y="2249"/>
                      <a:pt x="35192" y="3683"/>
                    </a:cubicBezTo>
                    <a:cubicBezTo>
                      <a:pt x="24564" y="6703"/>
                      <a:pt x="10382" y="10761"/>
                      <a:pt x="2444" y="10761"/>
                    </a:cubicBezTo>
                    <a:cubicBezTo>
                      <a:pt x="1613" y="10761"/>
                      <a:pt x="850" y="10716"/>
                      <a:pt x="167" y="10621"/>
                    </a:cubicBezTo>
                    <a:lnTo>
                      <a:pt x="1" y="11922"/>
                    </a:lnTo>
                    <a:cubicBezTo>
                      <a:pt x="835" y="12056"/>
                      <a:pt x="1668" y="12089"/>
                      <a:pt x="2502" y="12089"/>
                    </a:cubicBezTo>
                    <a:cubicBezTo>
                      <a:pt x="10608" y="12089"/>
                      <a:pt x="24318" y="8186"/>
                      <a:pt x="35559" y="4984"/>
                    </a:cubicBezTo>
                    <a:cubicBezTo>
                      <a:pt x="40530" y="3550"/>
                      <a:pt x="44833" y="2349"/>
                      <a:pt x="47735" y="1715"/>
                    </a:cubicBezTo>
                    <a:cubicBezTo>
                      <a:pt x="48890" y="1470"/>
                      <a:pt x="49965" y="1347"/>
                      <a:pt x="50957" y="1347"/>
                    </a:cubicBezTo>
                    <a:cubicBezTo>
                      <a:pt x="52800" y="1347"/>
                      <a:pt x="54361" y="1770"/>
                      <a:pt x="55640" y="2616"/>
                    </a:cubicBezTo>
                    <a:cubicBezTo>
                      <a:pt x="57041" y="3583"/>
                      <a:pt x="58075" y="5017"/>
                      <a:pt x="58509" y="6685"/>
                    </a:cubicBezTo>
                    <a:lnTo>
                      <a:pt x="59810" y="6452"/>
                    </a:lnTo>
                    <a:cubicBezTo>
                      <a:pt x="59343" y="4417"/>
                      <a:pt x="58109" y="2649"/>
                      <a:pt x="56374" y="1481"/>
                    </a:cubicBezTo>
                    <a:cubicBezTo>
                      <a:pt x="54887" y="498"/>
                      <a:pt x="53100" y="1"/>
                      <a:pt x="51011" y="1"/>
                    </a:cubicBez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3"/>
              <p:cNvSpPr/>
              <p:nvPr/>
            </p:nvSpPr>
            <p:spPr>
              <a:xfrm>
                <a:off x="4754706" y="2832915"/>
                <a:ext cx="214241" cy="70336"/>
              </a:xfrm>
              <a:custGeom>
                <a:rect b="b" l="l" r="r" t="t"/>
                <a:pathLst>
                  <a:path extrusionOk="0" h="8181" w="24919">
                    <a:moveTo>
                      <a:pt x="12662" y="1"/>
                    </a:moveTo>
                    <a:cubicBezTo>
                      <a:pt x="5279" y="1"/>
                      <a:pt x="1" y="2476"/>
                      <a:pt x="1" y="2476"/>
                    </a:cubicBezTo>
                    <a:cubicBezTo>
                      <a:pt x="1" y="2476"/>
                      <a:pt x="3937" y="8180"/>
                      <a:pt x="12476" y="8180"/>
                    </a:cubicBezTo>
                    <a:cubicBezTo>
                      <a:pt x="20982" y="8180"/>
                      <a:pt x="24919" y="2476"/>
                      <a:pt x="24919" y="2476"/>
                    </a:cubicBezTo>
                    <a:cubicBezTo>
                      <a:pt x="20571" y="620"/>
                      <a:pt x="16353" y="1"/>
                      <a:pt x="12662" y="1"/>
                    </a:cubicBezTo>
                    <a:close/>
                  </a:path>
                </a:pathLst>
              </a:custGeom>
              <a:solidFill>
                <a:srgbClr val="FCF6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3"/>
              <p:cNvSpPr/>
              <p:nvPr/>
            </p:nvSpPr>
            <p:spPr>
              <a:xfrm>
                <a:off x="4751851" y="2825667"/>
                <a:ext cx="219898" cy="31948"/>
              </a:xfrm>
              <a:custGeom>
                <a:rect b="b" l="l" r="r" t="t"/>
                <a:pathLst>
                  <a:path extrusionOk="0" h="3716" w="25577">
                    <a:moveTo>
                      <a:pt x="12792" y="0"/>
                    </a:moveTo>
                    <a:cubicBezTo>
                      <a:pt x="8772" y="0"/>
                      <a:pt x="4753" y="684"/>
                      <a:pt x="900" y="2052"/>
                    </a:cubicBezTo>
                    <a:cubicBezTo>
                      <a:pt x="1" y="2381"/>
                      <a:pt x="259" y="3707"/>
                      <a:pt x="1071" y="3707"/>
                    </a:cubicBezTo>
                    <a:cubicBezTo>
                      <a:pt x="1163" y="3707"/>
                      <a:pt x="1262" y="3690"/>
                      <a:pt x="1367" y="3653"/>
                    </a:cubicBezTo>
                    <a:cubicBezTo>
                      <a:pt x="5053" y="2335"/>
                      <a:pt x="8922" y="1677"/>
                      <a:pt x="12796" y="1677"/>
                    </a:cubicBezTo>
                    <a:cubicBezTo>
                      <a:pt x="16669" y="1677"/>
                      <a:pt x="20547" y="2335"/>
                      <a:pt x="24250" y="3653"/>
                    </a:cubicBezTo>
                    <a:cubicBezTo>
                      <a:pt x="24358" y="3696"/>
                      <a:pt x="24459" y="3716"/>
                      <a:pt x="24553" y="3716"/>
                    </a:cubicBezTo>
                    <a:cubicBezTo>
                      <a:pt x="25327" y="3716"/>
                      <a:pt x="25576" y="2379"/>
                      <a:pt x="24683" y="2052"/>
                    </a:cubicBezTo>
                    <a:cubicBezTo>
                      <a:pt x="20831" y="684"/>
                      <a:pt x="16811" y="0"/>
                      <a:pt x="12792" y="0"/>
                    </a:cubicBezTo>
                    <a:close/>
                  </a:path>
                </a:pathLst>
              </a:custGeom>
              <a:solidFill>
                <a:srgbClr val="F4E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3"/>
              <p:cNvSpPr/>
              <p:nvPr/>
            </p:nvSpPr>
            <p:spPr>
              <a:xfrm>
                <a:off x="4310732" y="2846173"/>
                <a:ext cx="1102139" cy="72640"/>
              </a:xfrm>
              <a:custGeom>
                <a:rect b="b" l="l" r="r" t="t"/>
                <a:pathLst>
                  <a:path extrusionOk="0" h="8449" w="128193">
                    <a:moveTo>
                      <a:pt x="52438" y="0"/>
                    </a:moveTo>
                    <a:lnTo>
                      <a:pt x="1" y="4170"/>
                    </a:lnTo>
                    <a:lnTo>
                      <a:pt x="1" y="7806"/>
                    </a:lnTo>
                    <a:lnTo>
                      <a:pt x="51004" y="3670"/>
                    </a:lnTo>
                    <a:cubicBezTo>
                      <a:pt x="54790" y="6855"/>
                      <a:pt x="59443" y="8448"/>
                      <a:pt x="64097" y="8448"/>
                    </a:cubicBezTo>
                    <a:cubicBezTo>
                      <a:pt x="68750" y="8448"/>
                      <a:pt x="73403" y="6855"/>
                      <a:pt x="77189" y="3670"/>
                    </a:cubicBezTo>
                    <a:lnTo>
                      <a:pt x="128192" y="7806"/>
                    </a:lnTo>
                    <a:lnTo>
                      <a:pt x="128192" y="4170"/>
                    </a:lnTo>
                    <a:lnTo>
                      <a:pt x="75755" y="0"/>
                    </a:lnTo>
                    <a:lnTo>
                      <a:pt x="75221" y="534"/>
                    </a:lnTo>
                    <a:cubicBezTo>
                      <a:pt x="72052" y="3369"/>
                      <a:pt x="68074" y="4787"/>
                      <a:pt x="64097" y="4787"/>
                    </a:cubicBezTo>
                    <a:cubicBezTo>
                      <a:pt x="60119" y="4787"/>
                      <a:pt x="56141" y="3369"/>
                      <a:pt x="52972" y="534"/>
                    </a:cubicBezTo>
                    <a:lnTo>
                      <a:pt x="52438" y="0"/>
                    </a:lnTo>
                    <a:close/>
                  </a:path>
                </a:pathLst>
              </a:custGeom>
              <a:solidFill>
                <a:srgbClr val="34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7" name="Google Shape;1087;p23"/>
            <p:cNvSpPr/>
            <p:nvPr/>
          </p:nvSpPr>
          <p:spPr>
            <a:xfrm>
              <a:off x="3964625" y="3397825"/>
              <a:ext cx="192600" cy="1926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3"/>
            <p:cNvSpPr/>
            <p:nvPr/>
          </p:nvSpPr>
          <p:spPr>
            <a:xfrm>
              <a:off x="5096625" y="3782775"/>
              <a:ext cx="192600" cy="1926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89" name="Google Shape;1089;p23"/>
          <p:cNvCxnSpPr>
            <a:stCxn id="1041" idx="0"/>
            <a:endCxn id="1090" idx="2"/>
          </p:cNvCxnSpPr>
          <p:nvPr/>
        </p:nvCxnSpPr>
        <p:spPr>
          <a:xfrm>
            <a:off x="2166250" y="2071850"/>
            <a:ext cx="457200" cy="600"/>
          </a:xfrm>
          <a:prstGeom prst="bentConnector3">
            <a:avLst>
              <a:gd fmla="val 50002" name="adj1"/>
            </a:avLst>
          </a:prstGeom>
          <a:noFill/>
          <a:ln cap="flat" cmpd="sng" w="28575">
            <a:solidFill>
              <a:schemeClr val="dk2"/>
            </a:solidFill>
            <a:prstDash val="solid"/>
            <a:round/>
            <a:headEnd len="med" w="med" type="none"/>
            <a:tailEnd len="med" w="med" type="none"/>
          </a:ln>
        </p:spPr>
      </p:cxnSp>
      <p:cxnSp>
        <p:nvCxnSpPr>
          <p:cNvPr id="1091" name="Google Shape;1091;p23"/>
          <p:cNvCxnSpPr>
            <a:stCxn id="1043" idx="2"/>
            <a:endCxn id="1092" idx="6"/>
          </p:cNvCxnSpPr>
          <p:nvPr/>
        </p:nvCxnSpPr>
        <p:spPr>
          <a:xfrm flipH="1">
            <a:off x="6527438" y="2071850"/>
            <a:ext cx="459300" cy="600"/>
          </a:xfrm>
          <a:prstGeom prst="bentConnector3">
            <a:avLst>
              <a:gd fmla="val 50015" name="adj1"/>
            </a:avLst>
          </a:prstGeom>
          <a:noFill/>
          <a:ln cap="flat" cmpd="sng" w="28575">
            <a:solidFill>
              <a:schemeClr val="dk2"/>
            </a:solidFill>
            <a:prstDash val="solid"/>
            <a:round/>
            <a:headEnd len="med" w="med" type="none"/>
            <a:tailEnd len="med" w="med" type="none"/>
          </a:ln>
        </p:spPr>
      </p:cxnSp>
      <p:sp>
        <p:nvSpPr>
          <p:cNvPr id="1090" name="Google Shape;1090;p23"/>
          <p:cNvSpPr/>
          <p:nvPr/>
        </p:nvSpPr>
        <p:spPr>
          <a:xfrm>
            <a:off x="2623450" y="1644500"/>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3"/>
          <p:cNvSpPr/>
          <p:nvPr/>
        </p:nvSpPr>
        <p:spPr>
          <a:xfrm>
            <a:off x="5672600" y="1644500"/>
            <a:ext cx="854700" cy="854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3" name="Google Shape;1093;p23"/>
          <p:cNvCxnSpPr>
            <a:stCxn id="1090" idx="4"/>
            <a:endCxn id="1087" idx="2"/>
          </p:cNvCxnSpPr>
          <p:nvPr/>
        </p:nvCxnSpPr>
        <p:spPr>
          <a:xfrm flipH="1" rot="-5400000">
            <a:off x="3010300" y="2539700"/>
            <a:ext cx="994800" cy="913800"/>
          </a:xfrm>
          <a:prstGeom prst="bentConnector2">
            <a:avLst/>
          </a:prstGeom>
          <a:noFill/>
          <a:ln cap="flat" cmpd="sng" w="28575">
            <a:solidFill>
              <a:schemeClr val="dk2"/>
            </a:solidFill>
            <a:prstDash val="solid"/>
            <a:round/>
            <a:headEnd len="med" w="med" type="none"/>
            <a:tailEnd len="med" w="med" type="oval"/>
          </a:ln>
        </p:spPr>
      </p:cxnSp>
      <p:cxnSp>
        <p:nvCxnSpPr>
          <p:cNvPr id="1094" name="Google Shape;1094;p23"/>
          <p:cNvCxnSpPr>
            <a:stCxn id="1092" idx="4"/>
            <a:endCxn id="1088" idx="6"/>
          </p:cNvCxnSpPr>
          <p:nvPr/>
        </p:nvCxnSpPr>
        <p:spPr>
          <a:xfrm rot="5400000">
            <a:off x="5004650" y="2783900"/>
            <a:ext cx="1380000" cy="810600"/>
          </a:xfrm>
          <a:prstGeom prst="bentConnector2">
            <a:avLst/>
          </a:prstGeom>
          <a:noFill/>
          <a:ln cap="flat" cmpd="sng" w="28575">
            <a:solidFill>
              <a:schemeClr val="dk2"/>
            </a:solidFill>
            <a:prstDash val="solid"/>
            <a:round/>
            <a:headEnd len="med" w="med" type="none"/>
            <a:tailEnd len="med" w="med" type="oval"/>
          </a:ln>
        </p:spPr>
      </p:cxnSp>
      <p:grpSp>
        <p:nvGrpSpPr>
          <p:cNvPr id="1095" name="Google Shape;1095;p23"/>
          <p:cNvGrpSpPr/>
          <p:nvPr/>
        </p:nvGrpSpPr>
        <p:grpSpPr>
          <a:xfrm>
            <a:off x="2865352" y="1903274"/>
            <a:ext cx="370879" cy="337755"/>
            <a:chOff x="-40378075" y="3267450"/>
            <a:chExt cx="317425" cy="289075"/>
          </a:xfrm>
        </p:grpSpPr>
        <p:sp>
          <p:nvSpPr>
            <p:cNvPr id="1096" name="Google Shape;1096;p23"/>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3"/>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3"/>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3"/>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0" name="Google Shape;1100;p23"/>
          <p:cNvGrpSpPr/>
          <p:nvPr/>
        </p:nvGrpSpPr>
        <p:grpSpPr>
          <a:xfrm>
            <a:off x="5900430" y="1886067"/>
            <a:ext cx="399038" cy="372165"/>
            <a:chOff x="-38542250" y="3220175"/>
            <a:chExt cx="341525" cy="318525"/>
          </a:xfrm>
        </p:grpSpPr>
        <p:sp>
          <p:nvSpPr>
            <p:cNvPr id="1101" name="Google Shape;1101;p23"/>
            <p:cNvSpPr/>
            <p:nvPr/>
          </p:nvSpPr>
          <p:spPr>
            <a:xfrm>
              <a:off x="-38542250" y="3440725"/>
              <a:ext cx="101750" cy="97975"/>
            </a:xfrm>
            <a:custGeom>
              <a:rect b="b" l="l" r="r" t="t"/>
              <a:pathLst>
                <a:path extrusionOk="0" h="3919" w="407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3"/>
            <p:cNvSpPr/>
            <p:nvPr/>
          </p:nvSpPr>
          <p:spPr>
            <a:xfrm>
              <a:off x="-38494875" y="3354075"/>
              <a:ext cx="141800" cy="141025"/>
            </a:xfrm>
            <a:custGeom>
              <a:rect b="b" l="l" r="r" t="t"/>
              <a:pathLst>
                <a:path extrusionOk="0" h="5641" w="5672">
                  <a:moveTo>
                    <a:pt x="2742" y="1"/>
                  </a:moveTo>
                  <a:lnTo>
                    <a:pt x="1" y="2710"/>
                  </a:lnTo>
                  <a:lnTo>
                    <a:pt x="2931" y="5640"/>
                  </a:lnTo>
                  <a:lnTo>
                    <a:pt x="5671" y="2899"/>
                  </a:lnTo>
                  <a:lnTo>
                    <a:pt x="27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3"/>
            <p:cNvSpPr/>
            <p:nvPr/>
          </p:nvSpPr>
          <p:spPr>
            <a:xfrm>
              <a:off x="-38432050" y="3220175"/>
              <a:ext cx="231325" cy="192225"/>
            </a:xfrm>
            <a:custGeom>
              <a:rect b="b" l="l" r="r" t="t"/>
              <a:pathLst>
                <a:path extrusionOk="0" h="7689" w="9253">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ading Comprehension Worksheets Infographics by Slidesgo">
  <a:themeElements>
    <a:clrScheme name="Simple Light">
      <a:dk1>
        <a:srgbClr val="0A2246"/>
      </a:dk1>
      <a:lt1>
        <a:srgbClr val="FFFFFF"/>
      </a:lt1>
      <a:dk2>
        <a:srgbClr val="B9CCEA"/>
      </a:dk2>
      <a:lt2>
        <a:srgbClr val="FDB724"/>
      </a:lt2>
      <a:accent1>
        <a:srgbClr val="34A299"/>
      </a:accent1>
      <a:accent2>
        <a:srgbClr val="404AA9"/>
      </a:accent2>
      <a:accent3>
        <a:srgbClr val="99D0CC"/>
      </a:accent3>
      <a:accent4>
        <a:srgbClr val="F16F67"/>
      </a:accent4>
      <a:accent5>
        <a:srgbClr val="404AA9"/>
      </a:accent5>
      <a:accent6>
        <a:srgbClr val="B9CCEA"/>
      </a:accent6>
      <a:hlink>
        <a:srgbClr val="F16F6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