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F834-D6BA-47B0-8EAF-C89A060DF161}" type="datetimeFigureOut">
              <a:rPr lang="ar-IQ" smtClean="0"/>
              <a:t>08/06/1443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96B4-BCE9-4D92-A8D8-A49EF23EF6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930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F834-D6BA-47B0-8EAF-C89A060DF161}" type="datetimeFigureOut">
              <a:rPr lang="ar-IQ" smtClean="0"/>
              <a:t>08/06/1443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96B4-BCE9-4D92-A8D8-A49EF23EF6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8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F834-D6BA-47B0-8EAF-C89A060DF161}" type="datetimeFigureOut">
              <a:rPr lang="ar-IQ" smtClean="0"/>
              <a:t>08/06/1443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96B4-BCE9-4D92-A8D8-A49EF23EF6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99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F834-D6BA-47B0-8EAF-C89A060DF161}" type="datetimeFigureOut">
              <a:rPr lang="ar-IQ" smtClean="0"/>
              <a:t>08/06/1443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96B4-BCE9-4D92-A8D8-A49EF23EF6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346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F834-D6BA-47B0-8EAF-C89A060DF161}" type="datetimeFigureOut">
              <a:rPr lang="ar-IQ" smtClean="0"/>
              <a:t>08/06/1443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96B4-BCE9-4D92-A8D8-A49EF23EF6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725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F834-D6BA-47B0-8EAF-C89A060DF161}" type="datetimeFigureOut">
              <a:rPr lang="ar-IQ" smtClean="0"/>
              <a:t>08/06/1443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96B4-BCE9-4D92-A8D8-A49EF23EF6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719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F834-D6BA-47B0-8EAF-C89A060DF161}" type="datetimeFigureOut">
              <a:rPr lang="ar-IQ" smtClean="0"/>
              <a:t>08/06/1443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96B4-BCE9-4D92-A8D8-A49EF23EF6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079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F834-D6BA-47B0-8EAF-C89A060DF161}" type="datetimeFigureOut">
              <a:rPr lang="ar-IQ" smtClean="0"/>
              <a:t>08/06/1443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96B4-BCE9-4D92-A8D8-A49EF23EF6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542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F834-D6BA-47B0-8EAF-C89A060DF161}" type="datetimeFigureOut">
              <a:rPr lang="ar-IQ" smtClean="0"/>
              <a:t>08/06/1443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96B4-BCE9-4D92-A8D8-A49EF23EF6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997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F834-D6BA-47B0-8EAF-C89A060DF161}" type="datetimeFigureOut">
              <a:rPr lang="ar-IQ" smtClean="0"/>
              <a:t>08/06/1443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96B4-BCE9-4D92-A8D8-A49EF23EF6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328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F834-D6BA-47B0-8EAF-C89A060DF161}" type="datetimeFigureOut">
              <a:rPr lang="ar-IQ" smtClean="0"/>
              <a:t>08/06/1443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96B4-BCE9-4D92-A8D8-A49EF23EF6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191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9F834-D6BA-47B0-8EAF-C89A060DF161}" type="datetimeFigureOut">
              <a:rPr lang="ar-IQ" smtClean="0"/>
              <a:t>08/06/1443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96B4-BCE9-4D92-A8D8-A49EF23EF6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830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Translate The Following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29177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331236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ar-IQ" dirty="0" smtClean="0"/>
              <a:t>السماء ملبدة بالغيوم ، و لكن لا اعتقد انها ستمطر خلال اليومين القادمين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3838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331236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ar-IQ" dirty="0" smtClean="0"/>
              <a:t>شخص ما يطرق على الباب ، لست في مزاج للخروج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8653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/>
          <a:lstStyle/>
          <a:p>
            <a:r>
              <a:rPr lang="ar-IQ" dirty="0" smtClean="0"/>
              <a:t>كن لطيفاً مع الاشخاص عير الانترنيت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8342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/>
          <a:lstStyle/>
          <a:p>
            <a:r>
              <a:rPr lang="ar-IQ" dirty="0" smtClean="0"/>
              <a:t>حافظ على نظافة الكلية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18078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/>
          <a:lstStyle/>
          <a:p>
            <a:r>
              <a:rPr lang="ar-IQ" dirty="0" smtClean="0"/>
              <a:t>حافظ على الهدوء في المكتبة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23777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143000"/>
          </a:xfrm>
        </p:spPr>
        <p:txBody>
          <a:bodyPr/>
          <a:lstStyle/>
          <a:p>
            <a:r>
              <a:rPr lang="ar-IQ" dirty="0" smtClean="0"/>
              <a:t>اطفأ الانوار قبل المغادرة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5706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ar-IQ" dirty="0" smtClean="0"/>
              <a:t>قد اشعر بالتعب ، لكنني لن استسلم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78048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/>
          <a:lstStyle/>
          <a:p>
            <a:r>
              <a:rPr lang="ar-IQ" dirty="0" smtClean="0"/>
              <a:t>التدخين مضر بصحتك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4316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/>
          <a:lstStyle/>
          <a:p>
            <a:r>
              <a:rPr lang="ar-IQ" dirty="0" smtClean="0"/>
              <a:t>الحرم الجامعي ، حرم امن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13068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/>
          <a:lstStyle/>
          <a:p>
            <a:r>
              <a:rPr lang="ar-IQ" dirty="0" smtClean="0"/>
              <a:t>على الرحب و السعة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70095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64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Translate The Following </vt:lpstr>
      <vt:lpstr>كن لطيفاً مع الاشخاص عير الانترنيت</vt:lpstr>
      <vt:lpstr>حافظ على نظافة الكلية</vt:lpstr>
      <vt:lpstr>حافظ على الهدوء في المكتبة</vt:lpstr>
      <vt:lpstr>اطفأ الانوار قبل المغادرة </vt:lpstr>
      <vt:lpstr>قد اشعر بالتعب ، لكنني لن استسلم</vt:lpstr>
      <vt:lpstr>التدخين مضر بصحتك</vt:lpstr>
      <vt:lpstr>الحرم الجامعي ، حرم امن</vt:lpstr>
      <vt:lpstr>على الرحب و السعة</vt:lpstr>
      <vt:lpstr>السماء ملبدة بالغيوم ، و لكن لا اعتقد انها ستمطر خلال اليومين القادمين</vt:lpstr>
      <vt:lpstr>شخص ما يطرق على الباب ، لست في مزاج للخروج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Translate The Following</dc:title>
  <dc:creator>Maher</dc:creator>
  <cp:lastModifiedBy>Maher</cp:lastModifiedBy>
  <cp:revision>2</cp:revision>
  <dcterms:created xsi:type="dcterms:W3CDTF">2022-01-11T05:14:08Z</dcterms:created>
  <dcterms:modified xsi:type="dcterms:W3CDTF">2022-01-11T05:34:13Z</dcterms:modified>
</cp:coreProperties>
</file>