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71" r:id="rId11"/>
    <p:sldId id="265" r:id="rId12"/>
    <p:sldId id="257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6523B8-C17C-4873-B63F-0B443EF71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4C006-8189-46DD-9799-B293715AE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33129-9003-4194-AF0F-48C0B0D77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9C884-EBE2-458F-9015-7E9FB8531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02CFB-DC11-4D55-AF53-67DBB90497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6BF39-E4C2-4183-A3EA-002E7B50E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DE8EE-32B3-45D7-B1B8-E6A86CAF6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25DB3-CEAF-4A5E-8E6F-051C720D2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D58D6-399D-47C4-9AF3-43588EDF5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D4948-37D6-4583-9C53-A79071085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37845-E403-4B43-AF3B-A55F7396A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6C47BF-AB30-4AE4-8FEE-A454791A4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57232"/>
            <a:ext cx="8553480" cy="43577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6000" dirty="0" smtClean="0"/>
              <a:t>Translating </a:t>
            </a:r>
            <a:br>
              <a:rPr lang="en-US" sz="6000" dirty="0" smtClean="0"/>
            </a:br>
            <a:r>
              <a:rPr lang="en-US" sz="6000" dirty="0" smtClean="0"/>
              <a:t>Clauses  of  Thanks </a:t>
            </a:r>
            <a:endParaRPr lang="ar-IQ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248602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انفجار 2 2"/>
          <p:cNvSpPr/>
          <p:nvPr/>
        </p:nvSpPr>
        <p:spPr bwMode="auto">
          <a:xfrm>
            <a:off x="1571604" y="1285860"/>
            <a:ext cx="5643602" cy="2714644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4800" dirty="0" smtClean="0"/>
              <a:t>  Talks</a:t>
            </a:r>
            <a:endParaRPr kumimoji="0" lang="ar-IQ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319986" cy="585791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I said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:" what about drug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latin typeface="Calibri" pitchFamily="34" charset="0"/>
                <a:cs typeface="Calibri" pitchFamily="34" charset="0"/>
              </a:rPr>
              <a:t>He said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they are very useful to continue failure in life.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8286808" cy="600079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I said: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"what is the right that is ugly to be mentioned"?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latin typeface="Calibri" pitchFamily="34" charset="0"/>
                <a:cs typeface="Calibri" pitchFamily="34" charset="0"/>
              </a:rPr>
              <a:t>He said: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"the praising oneself is right that is ugly to be mentioned"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371600"/>
            <a:ext cx="8034366" cy="462916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I said: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"what is destruction to intelligent talents"?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latin typeface="Calibri" pitchFamily="34" charset="0"/>
                <a:cs typeface="Calibri" pitchFamily="34" charset="0"/>
              </a:rPr>
              <a:t>He said: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boasting and pride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48680" cy="578647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I said: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what are the goods of the failures?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latin typeface="Calibri" pitchFamily="34" charset="0"/>
                <a:cs typeface="Calibri" pitchFamily="34" charset="0"/>
              </a:rPr>
              <a:t>He said: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irresponsible speeches in assemblies.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3128970"/>
          </a:xfrm>
        </p:spPr>
        <p:txBody>
          <a:bodyPr/>
          <a:lstStyle/>
          <a:p>
            <a:r>
              <a:rPr lang="en-US" sz="4800" b="1" dirty="0" smtClean="0"/>
              <a:t>Now , compare</a:t>
            </a:r>
            <a:br>
              <a:rPr lang="en-US" sz="4800" b="1" dirty="0" smtClean="0"/>
            </a:br>
            <a:r>
              <a:rPr lang="ar-IQ" sz="4800" b="1" dirty="0" smtClean="0"/>
              <a:t/>
            </a:r>
            <a:br>
              <a:rPr lang="ar-IQ" sz="4800" b="1" dirty="0" smtClean="0"/>
            </a:br>
            <a:r>
              <a:rPr lang="ar-IQ" sz="4800" b="1" dirty="0" smtClean="0"/>
              <a:t>والآن  قـارن  إجابتـك</a:t>
            </a:r>
            <a:endParaRPr lang="ar-IQ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6477024" cy="384335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صورة 2" descr="http://www.lovely0smile.com/2008/qm/qm-0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01122" cy="600079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Many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thanks to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/>
              <a:t>2.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Thanks a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lot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/>
              <a:t>3.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Thank you very much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86808" cy="5929354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Thanks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 being here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Thank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for your presence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Many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thanks for passing by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60" cy="5286412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Thank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for your participation</a:t>
            </a:r>
            <a:b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2.Thank you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 your sweet comments</a:t>
            </a:r>
            <a:b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3.My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thankfulness &amp; appreciation</a:t>
            </a:r>
            <a:b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57290" y="1785926"/>
            <a:ext cx="7010400" cy="321471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نجمة مكونة من 7 نقاط 2"/>
          <p:cNvSpPr/>
          <p:nvPr/>
        </p:nvSpPr>
        <p:spPr bwMode="auto">
          <a:xfrm>
            <a:off x="1428728" y="1571612"/>
            <a:ext cx="7000924" cy="3929090"/>
          </a:xfrm>
          <a:prstGeom prst="star7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Usual </a:t>
            </a:r>
          </a:p>
          <a:p>
            <a:r>
              <a:rPr lang="en-US" sz="4000" dirty="0" smtClean="0"/>
              <a:t>Religious </a:t>
            </a:r>
            <a:r>
              <a:rPr lang="en-US" sz="4000" dirty="0" smtClean="0"/>
              <a:t>Sayings </a:t>
            </a:r>
            <a:br>
              <a:rPr lang="en-US" sz="4000" dirty="0" smtClean="0"/>
            </a:br>
            <a:endParaRPr kumimoji="0" lang="ar-IQ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77242" cy="571504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1.May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Allah's peace, mercy, and blessings be upon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2.In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name of Allah most Compassionate most Merciful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01122" cy="571504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I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testify that there is no God but Allah and that Mohammad is His Messenger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Praises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 to Allah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Glory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 to Allah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034366" cy="6429444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Allah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 Greatest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If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Allah wills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3. I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seek Allah's protection from the rejected </a:t>
            </a:r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satan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48680" cy="4929222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There is no power nor might save in Allah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I ask Allah for forgiveness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5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PF54</Template>
  <TotalTime>54</TotalTime>
  <Words>96</Words>
  <Application>Microsoft PowerPoint</Application>
  <PresentationFormat>عرض على الشاشة (3:4)‏</PresentationFormat>
  <Paragraphs>16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PF54</vt:lpstr>
      <vt:lpstr>Translating  Clauses  of  Thanks </vt:lpstr>
      <vt:lpstr>1. Many thanks to you 2. Thanks a lot 3. Thank you very much</vt:lpstr>
      <vt:lpstr>1. Thanks for being here 2. Thank you for your presence 3. Many thanks for passing by </vt:lpstr>
      <vt:lpstr>1. Thank you for your participation 2.Thank you for your sweet comments 3.My thankfulness &amp; appreciation </vt:lpstr>
      <vt:lpstr>الشريحة 5</vt:lpstr>
      <vt:lpstr>1.May Allah's peace, mercy, and blessings be upon you  2.In the name of Allah most Compassionate most Merciful </vt:lpstr>
      <vt:lpstr>1. I testify that there is no God but Allah and that Mohammad is His Messenger  2. Praises be to Allah  3. Glory be to Allah </vt:lpstr>
      <vt:lpstr> 1. Allah is Greatest 2. If Allah wills  3. I seek Allah's protection from the rejected satan  </vt:lpstr>
      <vt:lpstr> 1. There is no power nor might save in Allah  2. I ask Allah for forgiveness  </vt:lpstr>
      <vt:lpstr>الشريحة 10</vt:lpstr>
      <vt:lpstr>I said:" what about drug He said: they are very useful to continue failure in life.</vt:lpstr>
      <vt:lpstr>I said: "what is the right that is ugly to be mentioned"? He said: "the praising oneself is right that is ugly to be mentioned" </vt:lpstr>
      <vt:lpstr>I said: "what is destruction to intelligent talents"? He said: boasting and pride </vt:lpstr>
      <vt:lpstr>I said: what are the goods of the failures? He said: irresponsible speeches in assemblies.</vt:lpstr>
      <vt:lpstr>Now , compare  والآن  قـارن  إجابتـك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 Clauses  of  Thanks</dc:title>
  <dc:creator>English</dc:creator>
  <cp:lastModifiedBy>English</cp:lastModifiedBy>
  <cp:revision>13</cp:revision>
  <dcterms:created xsi:type="dcterms:W3CDTF">2014-12-14T11:25:37Z</dcterms:created>
  <dcterms:modified xsi:type="dcterms:W3CDTF">2016-03-14T07:05:25Z</dcterms:modified>
</cp:coreProperties>
</file>