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8762-CFDF-4906-8F4A-2B5E0B8CFB7E}" type="datetimeFigureOut">
              <a:rPr lang="ar-IQ" smtClean="0"/>
              <a:t>17/07/1442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E627-96F5-4BDE-9223-D0A98DB12A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56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8762-CFDF-4906-8F4A-2B5E0B8CFB7E}" type="datetimeFigureOut">
              <a:rPr lang="ar-IQ" smtClean="0"/>
              <a:t>17/07/1442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E627-96F5-4BDE-9223-D0A98DB12A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980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8762-CFDF-4906-8F4A-2B5E0B8CFB7E}" type="datetimeFigureOut">
              <a:rPr lang="ar-IQ" smtClean="0"/>
              <a:t>17/07/1442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E627-96F5-4BDE-9223-D0A98DB12A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588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8762-CFDF-4906-8F4A-2B5E0B8CFB7E}" type="datetimeFigureOut">
              <a:rPr lang="ar-IQ" smtClean="0"/>
              <a:t>17/07/1442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E627-96F5-4BDE-9223-D0A98DB12A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107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8762-CFDF-4906-8F4A-2B5E0B8CFB7E}" type="datetimeFigureOut">
              <a:rPr lang="ar-IQ" smtClean="0"/>
              <a:t>17/07/1442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E627-96F5-4BDE-9223-D0A98DB12A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946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8762-CFDF-4906-8F4A-2B5E0B8CFB7E}" type="datetimeFigureOut">
              <a:rPr lang="ar-IQ" smtClean="0"/>
              <a:t>17/07/1442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E627-96F5-4BDE-9223-D0A98DB12A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6341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8762-CFDF-4906-8F4A-2B5E0B8CFB7E}" type="datetimeFigureOut">
              <a:rPr lang="ar-IQ" smtClean="0"/>
              <a:t>17/07/1442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E627-96F5-4BDE-9223-D0A98DB12A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135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8762-CFDF-4906-8F4A-2B5E0B8CFB7E}" type="datetimeFigureOut">
              <a:rPr lang="ar-IQ" smtClean="0"/>
              <a:t>17/07/1442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E627-96F5-4BDE-9223-D0A98DB12A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459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8762-CFDF-4906-8F4A-2B5E0B8CFB7E}" type="datetimeFigureOut">
              <a:rPr lang="ar-IQ" smtClean="0"/>
              <a:t>17/07/1442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E627-96F5-4BDE-9223-D0A98DB12A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133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8762-CFDF-4906-8F4A-2B5E0B8CFB7E}" type="datetimeFigureOut">
              <a:rPr lang="ar-IQ" smtClean="0"/>
              <a:t>17/07/1442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E627-96F5-4BDE-9223-D0A98DB12A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716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8762-CFDF-4906-8F4A-2B5E0B8CFB7E}" type="datetimeFigureOut">
              <a:rPr lang="ar-IQ" smtClean="0"/>
              <a:t>17/07/1442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E627-96F5-4BDE-9223-D0A98DB12A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832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68762-CFDF-4906-8F4A-2B5E0B8CFB7E}" type="datetimeFigureOut">
              <a:rPr lang="ar-IQ" smtClean="0"/>
              <a:t>17/07/1442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CE627-96F5-4BDE-9223-D0A98DB12AF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481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Translation of Contracts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6433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ترجمة المكتب الاستشاري\viber_image_2020-07-21_17-06-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055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36704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                      Graduation </a:t>
            </a:r>
            <a:r>
              <a:rPr lang="en-US" sz="3600" b="1" dirty="0"/>
              <a:t>Script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097630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552728"/>
          </a:xfrm>
        </p:spPr>
        <p:txBody>
          <a:bodyPr>
            <a:noAutofit/>
          </a:bodyPr>
          <a:lstStyle/>
          <a:p>
            <a:pPr algn="just" rtl="0"/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This is to certify that </a:t>
            </a:r>
            <a:r>
              <a:rPr lang="en-US" sz="3600" dirty="0" smtClean="0"/>
              <a:t>(  ), </a:t>
            </a:r>
            <a:r>
              <a:rPr lang="en-US" sz="3600" dirty="0"/>
              <a:t>(Iraqi Nationality) whose photo is affixed above, has been awarded Ph.D. degree in Psychological </a:t>
            </a:r>
            <a:r>
              <a:rPr lang="en-US" sz="3600" dirty="0" err="1"/>
              <a:t>Counselling</a:t>
            </a:r>
            <a:r>
              <a:rPr lang="en-US" sz="3600" dirty="0"/>
              <a:t> and Educational Guidance according to the university order (11891) in 8 / 9 / 2014 rating of (</a:t>
            </a:r>
            <a:r>
              <a:rPr lang="en-US" sz="3600" b="1" dirty="0"/>
              <a:t>Very Good</a:t>
            </a:r>
            <a:r>
              <a:rPr lang="en-US" sz="3600" dirty="0"/>
              <a:t>) with an average of (</a:t>
            </a:r>
            <a:r>
              <a:rPr lang="en-US" sz="3600" b="1" dirty="0"/>
              <a:t>80,667</a:t>
            </a:r>
            <a:r>
              <a:rPr lang="en-US" sz="3600" dirty="0"/>
              <a:t>) for the preparatory year and dissertation. Hereafter, the marks she obtained during the preparatory year of the study in (2011-2012). 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419401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/>
          <a:lstStyle/>
          <a:p>
            <a:r>
              <a:rPr lang="ar-IQ" dirty="0" smtClean="0"/>
              <a:t>ترجمة بطاقة سكن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95749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endParaRPr lang="ar-IQ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469622"/>
              </p:ext>
            </p:extLst>
          </p:nvPr>
        </p:nvGraphicFramePr>
        <p:xfrm>
          <a:off x="179512" y="260648"/>
          <a:ext cx="8784976" cy="612067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324823"/>
                <a:gridCol w="4460153"/>
              </a:tblGrid>
              <a:tr h="612067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>
                          <a:effectLst/>
                        </a:rPr>
                        <a:t>  </a:t>
                      </a:r>
                      <a:r>
                        <a:rPr lang="en-US" sz="1800" dirty="0">
                          <a:effectLst/>
                        </a:rPr>
                        <a:t>  Type ( 3 )                            Token  / A    2s</a:t>
                      </a: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</a:t>
                      </a:r>
                      <a:r>
                        <a:rPr lang="en-US" sz="1800" dirty="0" err="1">
                          <a:effectLst/>
                        </a:rPr>
                        <a:t>Diyala</a:t>
                      </a:r>
                      <a:r>
                        <a:rPr lang="en-US" sz="1800" dirty="0">
                          <a:effectLst/>
                        </a:rPr>
                        <a:t>                               Order / 2986236</a:t>
                      </a: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Form Drafting Date : 13 / 5 / 2010</a:t>
                      </a: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Name and Rank of Form Organizer</a:t>
                      </a: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          </a:t>
                      </a: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               Signed</a:t>
                      </a: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         F. Lieutenant</a:t>
                      </a: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</a:t>
                      </a:r>
                      <a:r>
                        <a:rPr lang="en-US" sz="1800" dirty="0" err="1">
                          <a:effectLst/>
                        </a:rPr>
                        <a:t>Hadi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Mijbil</a:t>
                      </a:r>
                      <a:r>
                        <a:rPr lang="en-US" sz="1800" dirty="0">
                          <a:effectLst/>
                        </a:rPr>
                        <a:t> Abdullah Al-</a:t>
                      </a:r>
                      <a:r>
                        <a:rPr lang="en-US" sz="1800" dirty="0" err="1">
                          <a:effectLst/>
                        </a:rPr>
                        <a:t>Karkhi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Republic of Iraq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Ministry of Interior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Directorate General of Nationality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Directorate of Central Information Bureau 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algn="l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algn="l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</a:t>
                      </a:r>
                    </a:p>
                    <a:p>
                      <a:pPr algn="l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Name of Office : New </a:t>
                      </a:r>
                      <a:r>
                        <a:rPr lang="en-US" sz="1800" dirty="0" err="1">
                          <a:effectLst/>
                        </a:rPr>
                        <a:t>Baqouba</a:t>
                      </a:r>
                      <a:r>
                        <a:rPr lang="en-US" sz="1800" dirty="0">
                          <a:effectLst/>
                        </a:rPr>
                        <a:t>  </a:t>
                      </a:r>
                    </a:p>
                    <a:p>
                      <a:pPr algn="l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Householder : MUAYAD ABDULHUSSEIN</a:t>
                      </a:r>
                    </a:p>
                    <a:p>
                      <a:pPr algn="l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Address : Q. 402  , Av. 67 , St. 6</a:t>
                      </a:r>
                    </a:p>
                    <a:p>
                      <a:pPr algn="l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Form No. : 2856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979" marR="639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841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2657211" y="1593438"/>
          <a:ext cx="3829579" cy="452596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829579"/>
              </a:tblGrid>
              <a:tr h="452596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Republic of Iraq</a:t>
                      </a:r>
                      <a:endParaRPr lang="en-US" sz="10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effectLst/>
                          <a:highlight>
                            <a:srgbClr val="FFFF00"/>
                          </a:highlight>
                        </a:rPr>
                        <a:t>Iraqi Medical Association</a:t>
                      </a:r>
                      <a:endParaRPr lang="en-US" sz="1000" dirty="0">
                        <a:effectLst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300" dirty="0">
                          <a:effectLst/>
                        </a:rPr>
                        <a:t>                </a:t>
                      </a:r>
                      <a:endParaRPr lang="en-US" sz="1000" dirty="0">
                        <a:effectLst/>
                      </a:endParaRPr>
                    </a:p>
                    <a:p>
                      <a:pPr algn="l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Name : AHMED HASSAN </a:t>
                      </a:r>
                      <a:endParaRPr lang="en-US" sz="1000" dirty="0">
                        <a:effectLst/>
                      </a:endParaRP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Occupation : Physician</a:t>
                      </a:r>
                      <a:endParaRPr lang="en-US" sz="1000" dirty="0">
                        <a:effectLst/>
                      </a:endParaRP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Registration No. : 23882</a:t>
                      </a:r>
                      <a:endParaRPr lang="en-US" sz="1000" dirty="0">
                        <a:effectLst/>
                      </a:endParaRP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Registration Date : 4 / 10 / 1995</a:t>
                      </a:r>
                      <a:endParaRPr lang="en-US" sz="1000" dirty="0">
                        <a:effectLst/>
                      </a:endParaRP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Expiry Date : 31 / 12 / 2014              Signed</a:t>
                      </a:r>
                      <a:endParaRPr lang="en-US" sz="1000" dirty="0">
                        <a:effectLst/>
                      </a:endParaRP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                                                          Chief Physician</a:t>
                      </a:r>
                      <a:endParaRPr lang="en-US" sz="1000" dirty="0">
                        <a:effectLst/>
                      </a:endParaRP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                                             </a:t>
                      </a:r>
                      <a:r>
                        <a:rPr lang="en-US" sz="1100" dirty="0" err="1">
                          <a:effectLst/>
                        </a:rPr>
                        <a:t>Nadhim</a:t>
                      </a:r>
                      <a:r>
                        <a:rPr lang="en-US" sz="1100" dirty="0">
                          <a:effectLst/>
                        </a:rPr>
                        <a:t> Abdul-</a:t>
                      </a:r>
                      <a:r>
                        <a:rPr lang="en-US" sz="1100" dirty="0" err="1">
                          <a:effectLst/>
                        </a:rPr>
                        <a:t>Hameed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Qasim</a:t>
                      </a:r>
                      <a:r>
                        <a:rPr lang="en-US" sz="1100" dirty="0">
                          <a:effectLst/>
                        </a:rPr>
                        <a:t>                                                          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425" marR="63425" marT="0" marB="0"/>
                </a:tc>
              </a:tr>
            </a:tbl>
          </a:graphicData>
        </a:graphic>
      </p:graphicFrame>
      <p:pic>
        <p:nvPicPr>
          <p:cNvPr id="3074" name="صورة 1" descr="الوصف: C:\Users\English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1755775"/>
            <a:ext cx="768350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"/>
          <p:cNvSpPr>
            <a:spLocks noChangeArrowheads="1"/>
          </p:cNvSpPr>
          <p:nvPr/>
        </p:nvSpPr>
        <p:spPr bwMode="auto">
          <a:xfrm>
            <a:off x="2765425" y="1670050"/>
            <a:ext cx="2657475" cy="828675"/>
          </a:xfrm>
          <a:prstGeom prst="roundRect">
            <a:avLst>
              <a:gd name="adj" fmla="val 16667"/>
            </a:avLst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657475" y="1593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29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/>
          <a:lstStyle/>
          <a:p>
            <a:r>
              <a:rPr lang="ar-IQ" dirty="0" smtClean="0"/>
              <a:t>عقد ايجار </a:t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en-US" dirty="0" smtClean="0"/>
              <a:t>Lease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4791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ar-SA" sz="4000" dirty="0"/>
              <a:t>في هذا اليوم الأول من سبتمبر عام 200</a:t>
            </a:r>
            <a:r>
              <a:rPr lang="ar-QA" sz="4000" dirty="0"/>
              <a:t>3</a:t>
            </a:r>
            <a:r>
              <a:rPr lang="ar-SA" sz="4000" dirty="0"/>
              <a:t>، الموافق لليوم </a:t>
            </a:r>
            <a:r>
              <a:rPr lang="ar-QA" sz="4000" dirty="0"/>
              <a:t> ____</a:t>
            </a:r>
            <a:r>
              <a:rPr lang="ar-SA" sz="4000" dirty="0"/>
              <a:t> من </a:t>
            </a:r>
            <a:r>
              <a:rPr lang="ar-QA" sz="4000" dirty="0"/>
              <a:t>____</a:t>
            </a:r>
            <a:r>
              <a:rPr lang="ar-SA" sz="4000" dirty="0"/>
              <a:t> عام </a:t>
            </a:r>
            <a:r>
              <a:rPr lang="ar-QA" sz="4000" dirty="0"/>
              <a:t>____</a:t>
            </a:r>
            <a:r>
              <a:rPr lang="ar-SA" sz="4000" dirty="0"/>
              <a:t>هـ  تم إبرام هذا العقد في مدينة ____، في المملكة الأردنية الهاشمية، فيما بين كل من: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10527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 fontScale="90000"/>
          </a:bodyPr>
          <a:lstStyle/>
          <a:p>
            <a:pPr algn="just" rtl="0">
              <a:lnSpc>
                <a:spcPct val="150000"/>
              </a:lnSpc>
            </a:pPr>
            <a:r>
              <a:rPr lang="en-US" dirty="0"/>
              <a:t>On this 1</a:t>
            </a:r>
            <a:r>
              <a:rPr lang="en-US" baseline="30000" dirty="0"/>
              <a:t>st</a:t>
            </a:r>
            <a:r>
              <a:rPr lang="en-US" dirty="0"/>
              <a:t> day of September 2003, corresponding to the ____  day of ____ 14__A.H. in the city of  ____,   Hashemite Kingdom of Jordan, this lease is made between: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2722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ar-SA" dirty="0"/>
              <a:t>1ـ ــــــــــــــــــــــــــــــ، وهو مواطن  أردني  يحمل  هوية رقم _______ الصادرة بمدينة _______ بتاريخ _________ مهنته رجل أعمال، وعنوانه هو ص.ب (</a:t>
            </a:r>
            <a:r>
              <a:rPr lang="ar-QA" dirty="0"/>
              <a:t>____</a:t>
            </a:r>
            <a:r>
              <a:rPr lang="ar-SA" dirty="0"/>
              <a:t>)، ____ </a:t>
            </a:r>
            <a:r>
              <a:rPr lang="ar-QA" dirty="0"/>
              <a:t>____</a:t>
            </a:r>
            <a:r>
              <a:rPr lang="ar-SA" dirty="0"/>
              <a:t>، المملكة الأردنية الهاشمية, (ويشار إليه فيما يلي بكلمة "المؤجر")، و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56592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94722"/>
          </a:xfrm>
        </p:spPr>
        <p:txBody>
          <a:bodyPr>
            <a:noAutofit/>
          </a:bodyPr>
          <a:lstStyle/>
          <a:p>
            <a:pPr algn="just" rtl="0">
              <a:lnSpc>
                <a:spcPct val="150000"/>
              </a:lnSpc>
            </a:pPr>
            <a:r>
              <a:rPr lang="en-US" sz="3600" dirty="0"/>
              <a:t>1.</a:t>
            </a:r>
            <a:r>
              <a:rPr lang="en-US" sz="3600" b="1" dirty="0"/>
              <a:t>         </a:t>
            </a:r>
            <a:r>
              <a:rPr lang="en-US" sz="3600" dirty="0"/>
              <a:t>_________________,</a:t>
            </a:r>
            <a:r>
              <a:rPr lang="en-US" sz="3600" b="1" dirty="0"/>
              <a:t> </a:t>
            </a:r>
            <a:r>
              <a:rPr lang="en-US" sz="3600" dirty="0"/>
              <a:t>Jordanian national possessing national identity card No. _____________ issued in the city of _________, on ________, businessman by profession, whose address is P.O. Box ____,  ____ ____,  The Hashemite Kingdom of Jordan (hereinafter referred to as the “Lessor”); and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897902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66247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SA" sz="3600" dirty="0"/>
              <a:t>2ـ شركة  الإعمار  للتجارة و الاستثمار، وهي شركة  أردنية رقم سجلها التجاري </a:t>
            </a:r>
            <a:r>
              <a:rPr lang="ar-QA" sz="3600" dirty="0"/>
              <a:t>______</a:t>
            </a:r>
            <a:r>
              <a:rPr lang="ar-SA" sz="3600" dirty="0"/>
              <a:t>، وعنوانها ص.ب (</a:t>
            </a:r>
            <a:r>
              <a:rPr lang="ar-QA" sz="3600" dirty="0"/>
              <a:t>____</a:t>
            </a:r>
            <a:r>
              <a:rPr lang="ar-SA" sz="3600" dirty="0"/>
              <a:t>)، ____ </a:t>
            </a:r>
            <a:r>
              <a:rPr lang="ar-QA" sz="3600" dirty="0"/>
              <a:t>____</a:t>
            </a:r>
            <a:r>
              <a:rPr lang="ar-SA" sz="3600" dirty="0"/>
              <a:t>، المملكة الأردنية الهاشمية، ويمثلها لغرض إبرام عقد الإيجار هذا وليد السيوطي، وهو مواطن  أردني  يحمل  هوية رقم </a:t>
            </a:r>
            <a:r>
              <a:rPr lang="ar-QA" sz="3600" dirty="0"/>
              <a:t>______</a:t>
            </a:r>
            <a:r>
              <a:rPr lang="ar-SA" sz="3600" dirty="0"/>
              <a:t>، صادرة بمدينة _________ بتاريخ ___________ (ويشار إليها فيما يلي بكلمة "المستأجر").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913853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624736"/>
          </a:xfrm>
        </p:spPr>
        <p:txBody>
          <a:bodyPr>
            <a:normAutofit/>
          </a:bodyPr>
          <a:lstStyle/>
          <a:p>
            <a:pPr algn="just" rtl="0"/>
            <a:r>
              <a:rPr lang="en-US" sz="3600" dirty="0"/>
              <a:t>2.         Construction Company for  Trading &amp; Investment, a Jordanian  company with commercial registration number </a:t>
            </a:r>
            <a:r>
              <a:rPr lang="ar-QA" sz="3600" dirty="0"/>
              <a:t>______</a:t>
            </a:r>
            <a:r>
              <a:rPr lang="en-US" sz="3600" dirty="0"/>
              <a:t>, having in address at P.O. Box </a:t>
            </a:r>
            <a:r>
              <a:rPr lang="ar-QA" sz="3600" dirty="0"/>
              <a:t>____</a:t>
            </a:r>
            <a:r>
              <a:rPr lang="en-US" sz="3600" dirty="0"/>
              <a:t>,  ____ </a:t>
            </a:r>
            <a:r>
              <a:rPr lang="ar-QA" sz="3600" dirty="0"/>
              <a:t>____</a:t>
            </a:r>
            <a:r>
              <a:rPr lang="en-US" sz="3600" dirty="0"/>
              <a:t>,   Hashemite Kingdom of Jordan, and represented for the purposes of entering this lease by </a:t>
            </a:r>
            <a:r>
              <a:rPr lang="en-US" sz="3600" dirty="0" err="1"/>
              <a:t>Waleed</a:t>
            </a:r>
            <a:r>
              <a:rPr lang="en-US" sz="3600" dirty="0"/>
              <a:t> Al </a:t>
            </a:r>
            <a:r>
              <a:rPr lang="en-US" sz="3600" dirty="0" err="1"/>
              <a:t>Soyouti</a:t>
            </a:r>
            <a:r>
              <a:rPr lang="en-US" sz="3600" dirty="0"/>
              <a:t>, Jordanian national bearing national identity card number </a:t>
            </a:r>
            <a:r>
              <a:rPr lang="ar-QA" sz="3600" dirty="0"/>
              <a:t>_____</a:t>
            </a:r>
            <a:r>
              <a:rPr lang="en-US" sz="3600" dirty="0"/>
              <a:t>, issued in the city of on (hereinafter referred to as the “Lessee”).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692189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/>
          <a:lstStyle/>
          <a:p>
            <a:r>
              <a:rPr lang="ar-IQ" smtClean="0"/>
              <a:t>ترجمة وثيقة درجات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5120127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55</Words>
  <Application>Microsoft Office PowerPoint</Application>
  <PresentationFormat>عرض على الشاشة (3:4)‏</PresentationFormat>
  <Paragraphs>51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نسق Office</vt:lpstr>
      <vt:lpstr>Translation of Contracts</vt:lpstr>
      <vt:lpstr>عقد ايجار   Lease</vt:lpstr>
      <vt:lpstr>في هذا اليوم الأول من سبتمبر عام 2003، الموافق لليوم  ____ من ____ عام ____هـ  تم إبرام هذا العقد في مدينة ____، في المملكة الأردنية الهاشمية، فيما بين كل من:</vt:lpstr>
      <vt:lpstr>On this 1st day of September 2003, corresponding to the ____  day of ____ 14__A.H. in the city of  ____,   Hashemite Kingdom of Jordan, this lease is made between:</vt:lpstr>
      <vt:lpstr>1ـ ــــــــــــــــــــــــــــــ، وهو مواطن  أردني  يحمل  هوية رقم _______ الصادرة بمدينة _______ بتاريخ _________ مهنته رجل أعمال، وعنوانه هو ص.ب (____)، ____ ____، المملكة الأردنية الهاشمية, (ويشار إليه فيما يلي بكلمة "المؤجر")، و</vt:lpstr>
      <vt:lpstr>1.         _________________, Jordanian national possessing national identity card No. _____________ issued in the city of _________, on ________, businessman by profession, whose address is P.O. Box ____,  ____ ____,  The Hashemite Kingdom of Jordan (hereinafter referred to as the “Lessor”); and</vt:lpstr>
      <vt:lpstr>2ـ شركة  الإعمار  للتجارة و الاستثمار، وهي شركة  أردنية رقم سجلها التجاري ______، وعنوانها ص.ب (____)، ____ ____، المملكة الأردنية الهاشمية، ويمثلها لغرض إبرام عقد الإيجار هذا وليد السيوطي، وهو مواطن  أردني  يحمل  هوية رقم ______، صادرة بمدينة _________ بتاريخ ___________ (ويشار إليها فيما يلي بكلمة "المستأجر").</vt:lpstr>
      <vt:lpstr>2.         Construction Company for  Trading &amp; Investment, a Jordanian  company with commercial registration number ______, having in address at P.O. Box ____,  ____ ____,   Hashemite Kingdom of Jordan, and represented for the purposes of entering this lease by Waleed Al Soyouti, Jordanian national bearing national identity card number _____, issued in the city of on (hereinafter referred to as the “Lessee”).</vt:lpstr>
      <vt:lpstr>ترجمة وثيقة درجات</vt:lpstr>
      <vt:lpstr>عرض تقديمي في PowerPoint</vt:lpstr>
      <vt:lpstr>                      Graduation Script  </vt:lpstr>
      <vt:lpstr> This is to certify that (  ), (Iraqi Nationality) whose photo is affixed above, has been awarded Ph.D. degree in Psychological Counselling and Educational Guidance according to the university order (11891) in 8 / 9 / 2014 rating of (Very Good) with an average of (80,667) for the preparatory year and dissertation. Hereafter, the marks she obtained during the preparatory year of the study in (2011-2012). </vt:lpstr>
      <vt:lpstr>ترجمة بطاقة سكن</vt:lpstr>
      <vt:lpstr>عرض تقديمي في PowerPoint</vt:lpstr>
      <vt:lpstr>عرض تقديمي في PowerPoint</vt:lpstr>
    </vt:vector>
  </TitlesOfParts>
  <Company>المستقبل للحاسبات - سنجار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 of Contracts</dc:title>
  <dc:creator>dell</dc:creator>
  <cp:lastModifiedBy>dell</cp:lastModifiedBy>
  <cp:revision>7</cp:revision>
  <dcterms:created xsi:type="dcterms:W3CDTF">2021-02-27T18:25:22Z</dcterms:created>
  <dcterms:modified xsi:type="dcterms:W3CDTF">2021-02-28T07:15:44Z</dcterms:modified>
</cp:coreProperties>
</file>