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2"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578384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شريحة عنوان"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1122363"/>
            <a:ext cx="6858000" cy="2387700"/>
          </a:xfrm>
          <a:prstGeom prst="rect">
            <a:avLst/>
          </a:prstGeom>
          <a:noFill/>
          <a:ln>
            <a:noFill/>
          </a:ln>
        </p:spPr>
        <p:txBody>
          <a:bodyPr spcFirstLastPara="1" wrap="square" lIns="91425" tIns="45700" rIns="91425" bIns="45700"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lstStyle>
            <a:lvl1pPr lvl="0" algn="ctr" rtl="0">
              <a:spcBef>
                <a:spcPts val="480"/>
              </a:spcBef>
              <a:spcAft>
                <a:spcPts val="0"/>
              </a:spcAft>
              <a:buClr>
                <a:schemeClr val="dk1"/>
              </a:buClr>
              <a:buSzPts val="2400"/>
              <a:buFont typeface="Arial"/>
              <a:buNone/>
              <a:defRPr sz="2400"/>
            </a:lvl1pPr>
            <a:lvl2pPr lvl="1" algn="ctr" rtl="0">
              <a:spcBef>
                <a:spcPts val="400"/>
              </a:spcBef>
              <a:spcAft>
                <a:spcPts val="0"/>
              </a:spcAft>
              <a:buClr>
                <a:schemeClr val="dk1"/>
              </a:buClr>
              <a:buSzPts val="2000"/>
              <a:buFont typeface="Arial"/>
              <a:buNone/>
              <a:defRPr sz="2000"/>
            </a:lvl2pPr>
            <a:lvl3pPr lvl="2" algn="ctr" rtl="0">
              <a:spcBef>
                <a:spcPts val="360"/>
              </a:spcBef>
              <a:spcAft>
                <a:spcPts val="0"/>
              </a:spcAft>
              <a:buClr>
                <a:schemeClr val="dk1"/>
              </a:buClr>
              <a:buSzPts val="1800"/>
              <a:buFont typeface="Arial"/>
              <a:buNone/>
              <a:defRPr sz="1800"/>
            </a:lvl3pPr>
            <a:lvl4pPr lvl="3" algn="ctr" rtl="0">
              <a:spcBef>
                <a:spcPts val="320"/>
              </a:spcBef>
              <a:spcAft>
                <a:spcPts val="0"/>
              </a:spcAft>
              <a:buClr>
                <a:schemeClr val="dk1"/>
              </a:buClr>
              <a:buSzPts val="1600"/>
              <a:buFont typeface="Arial"/>
              <a:buNone/>
              <a:defRPr sz="1600"/>
            </a:lvl4pPr>
            <a:lvl5pPr lvl="4" algn="ctr" rtl="0">
              <a:spcBef>
                <a:spcPts val="320"/>
              </a:spcBef>
              <a:spcAft>
                <a:spcPts val="0"/>
              </a:spcAft>
              <a:buClr>
                <a:schemeClr val="dk1"/>
              </a:buClr>
              <a:buSzPts val="1600"/>
              <a:buFont typeface="Arial"/>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محتويين"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0" name="Google Shape;70;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عنوان المقطع"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3888" y="1709738"/>
            <a:ext cx="7886700" cy="2852700"/>
          </a:xfrm>
          <a:prstGeom prst="rect">
            <a:avLst/>
          </a:prstGeom>
          <a:noFill/>
          <a:ln>
            <a:noFill/>
          </a:ln>
        </p:spPr>
        <p:txBody>
          <a:bodyPr spcFirstLastPara="1" wrap="square" lIns="91425" tIns="45700" rIns="91425" bIns="45700" anchor="b" anchorCtr="0"/>
          <a:lstStyle>
            <a:lvl1pPr lvl="0" algn="ctr" rtl="0">
              <a:spcBef>
                <a:spcPts val="0"/>
              </a:spcBef>
              <a:spcAft>
                <a:spcPts val="0"/>
              </a:spcAft>
              <a:buSzPts val="1400"/>
              <a:buNone/>
              <a:defRPr sz="60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3888" y="4589463"/>
            <a:ext cx="7886700" cy="1500300"/>
          </a:xfrm>
          <a:prstGeom prst="rect">
            <a:avLst/>
          </a:prstGeom>
          <a:noFill/>
          <a:ln>
            <a:noFill/>
          </a:ln>
        </p:spPr>
        <p:txBody>
          <a:bodyPr spcFirstLastPara="1" wrap="square" lIns="91425" tIns="45700" rIns="91425" bIns="45700" anchor="t" anchorCtr="0"/>
          <a:lstStyle>
            <a:lvl1pPr marL="457200" lvl="0" indent="-228600" algn="l" rtl="0">
              <a:spcBef>
                <a:spcPts val="480"/>
              </a:spcBef>
              <a:spcAft>
                <a:spcPts val="0"/>
              </a:spcAft>
              <a:buClr>
                <a:schemeClr val="dk1"/>
              </a:buClr>
              <a:buSzPts val="2400"/>
              <a:buFont typeface="Arial"/>
              <a:buNone/>
              <a:defRPr sz="2400"/>
            </a:lvl1pPr>
            <a:lvl2pPr marL="914400" lvl="1" indent="-228600" algn="l" rtl="0">
              <a:spcBef>
                <a:spcPts val="400"/>
              </a:spcBef>
              <a:spcAft>
                <a:spcPts val="0"/>
              </a:spcAft>
              <a:buClr>
                <a:schemeClr val="dk1"/>
              </a:buClr>
              <a:buSzPts val="2000"/>
              <a:buFont typeface="Arial"/>
              <a:buNone/>
              <a:defRPr sz="2000"/>
            </a:lvl2pPr>
            <a:lvl3pPr marL="1371600" lvl="2" indent="-228600" algn="l" rtl="0">
              <a:spcBef>
                <a:spcPts val="360"/>
              </a:spcBef>
              <a:spcAft>
                <a:spcPts val="0"/>
              </a:spcAft>
              <a:buClr>
                <a:schemeClr val="dk1"/>
              </a:buClr>
              <a:buSzPts val="1800"/>
              <a:buFont typeface="Arial"/>
              <a:buNone/>
              <a:defRPr sz="1800"/>
            </a:lvl3pPr>
            <a:lvl4pPr marL="1828800" lvl="3" indent="-228600" algn="l" rtl="0">
              <a:spcBef>
                <a:spcPts val="320"/>
              </a:spcBef>
              <a:spcAft>
                <a:spcPts val="0"/>
              </a:spcAft>
              <a:buClr>
                <a:schemeClr val="dk1"/>
              </a:buClr>
              <a:buSzPts val="1600"/>
              <a:buFont typeface="Arial"/>
              <a:buNone/>
              <a:defRPr sz="1600"/>
            </a:lvl4pPr>
            <a:lvl5pPr marL="2286000" lvl="4" indent="-228600" algn="l" rtl="0">
              <a:spcBef>
                <a:spcPts val="320"/>
              </a:spcBef>
              <a:spcAft>
                <a:spcPts val="0"/>
              </a:spcAft>
              <a:buClr>
                <a:schemeClr val="dk1"/>
              </a:buClr>
              <a:buSzPts val="1600"/>
              <a:buFont typeface="Arial"/>
              <a:buNone/>
              <a:defRPr sz="1600"/>
            </a:lvl5pPr>
            <a:lvl6pPr marL="2743200" lvl="5" indent="-228600" algn="r" rtl="1">
              <a:lnSpc>
                <a:spcPct val="90000"/>
              </a:lnSpc>
              <a:spcBef>
                <a:spcPts val="500"/>
              </a:spcBef>
              <a:spcAft>
                <a:spcPts val="0"/>
              </a:spcAft>
              <a:buClr>
                <a:schemeClr val="dk1"/>
              </a:buClr>
              <a:buSzPts val="1600"/>
              <a:buNone/>
              <a:defRPr sz="1600"/>
            </a:lvl6pPr>
            <a:lvl7pPr marL="3200400" lvl="6" indent="-228600" algn="r" rtl="1">
              <a:lnSpc>
                <a:spcPct val="90000"/>
              </a:lnSpc>
              <a:spcBef>
                <a:spcPts val="500"/>
              </a:spcBef>
              <a:spcAft>
                <a:spcPts val="0"/>
              </a:spcAft>
              <a:buClr>
                <a:schemeClr val="dk1"/>
              </a:buClr>
              <a:buSzPts val="1600"/>
              <a:buNone/>
              <a:defRPr sz="1600"/>
            </a:lvl7pPr>
            <a:lvl8pPr marL="3657600" lvl="7" indent="-228600" algn="r" rtl="1">
              <a:lnSpc>
                <a:spcPct val="90000"/>
              </a:lnSpc>
              <a:spcBef>
                <a:spcPts val="500"/>
              </a:spcBef>
              <a:spcAft>
                <a:spcPts val="0"/>
              </a:spcAft>
              <a:buClr>
                <a:schemeClr val="dk1"/>
              </a:buClr>
              <a:buSzPts val="1600"/>
              <a:buNone/>
              <a:defRPr sz="1600"/>
            </a:lvl8pPr>
            <a:lvl9pPr marL="4114800" lvl="8" indent="-228600" algn="r" rtl="1">
              <a:lnSpc>
                <a:spcPct val="90000"/>
              </a:lnSpc>
              <a:spcBef>
                <a:spcPts val="500"/>
              </a:spcBef>
              <a:spcAft>
                <a:spcPts val="0"/>
              </a:spcAft>
              <a:buClr>
                <a:schemeClr val="dk1"/>
              </a:buClr>
              <a:buSzPts val="1600"/>
              <a:buNone/>
              <a:defRPr sz="1600"/>
            </a:lvl9pPr>
          </a:lstStyle>
          <a:p>
            <a:endParaRPr/>
          </a:p>
        </p:txBody>
      </p:sp>
      <p:sp>
        <p:nvSpPr>
          <p:cNvPr id="77" name="Google Shape;77;p1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عنوان ومحتوى"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فارغ"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عنوان ونص عموديان" type="vertTitleAndTx">
  <p:cSld name="VERTICAL_TITLE_AND_VERTICAL_TEX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9" name="Google Shape;29;p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عنوان ونص عمودي" type="vertTx">
  <p:cSld name="VERTICAL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5" name="Google Shape;35;p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صورة مع تسمية توضيحية" type="picTx">
  <p:cSld name="PICTURE_WITH_CAPTIO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630238" y="457200"/>
            <a:ext cx="2949600" cy="1600200"/>
          </a:xfrm>
          <a:prstGeom prst="rect">
            <a:avLst/>
          </a:prstGeom>
          <a:noFill/>
          <a:ln>
            <a:noFill/>
          </a:ln>
        </p:spPr>
        <p:txBody>
          <a:bodyPr spcFirstLastPara="1" wrap="square" lIns="91425" tIns="45700" rIns="91425" bIns="45700"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1" name="Google Shape;41;p7"/>
          <p:cNvSpPr>
            <a:spLocks noGrp="1"/>
          </p:cNvSpPr>
          <p:nvPr>
            <p:ph type="pic" idx="2"/>
          </p:nvPr>
        </p:nvSpPr>
        <p:spPr>
          <a:xfrm>
            <a:off x="3887788" y="987425"/>
            <a:ext cx="4629300" cy="48735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630238" y="2057400"/>
            <a:ext cx="2949600" cy="3811500"/>
          </a:xfrm>
          <a:prstGeom prst="rect">
            <a:avLst/>
          </a:prstGeom>
          <a:noFill/>
          <a:ln>
            <a:noFill/>
          </a:ln>
        </p:spPr>
        <p:txBody>
          <a:bodyPr spcFirstLastPara="1" wrap="square" lIns="91425" tIns="45700" rIns="91425" bIns="45700"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43" name="Google Shape;43;p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محتوى ذو تسمية توضيحية" type="objTx">
  <p:cSld name="OBJECT_WITH_CAPTION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630238" y="457200"/>
            <a:ext cx="2949600" cy="1600200"/>
          </a:xfrm>
          <a:prstGeom prst="rect">
            <a:avLst/>
          </a:prstGeom>
          <a:noFill/>
          <a:ln>
            <a:noFill/>
          </a:ln>
        </p:spPr>
        <p:txBody>
          <a:bodyPr spcFirstLastPara="1" wrap="square" lIns="91425" tIns="45700" rIns="91425" bIns="45700" anchor="b" anchorCtr="0"/>
          <a:lstStyle>
            <a:lvl1pPr lvl="0" algn="ctr" rtl="0">
              <a:spcBef>
                <a:spcPts val="0"/>
              </a:spcBef>
              <a:spcAft>
                <a:spcPts val="0"/>
              </a:spcAft>
              <a:buSzPts val="1400"/>
              <a:buNone/>
              <a:defRPr sz="32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3887788" y="987425"/>
            <a:ext cx="4629300" cy="4873500"/>
          </a:xfrm>
          <a:prstGeom prst="rect">
            <a:avLst/>
          </a:prstGeom>
          <a:noFill/>
          <a:ln>
            <a:noFill/>
          </a:ln>
        </p:spPr>
        <p:txBody>
          <a:bodyPr spcFirstLastPara="1" wrap="square" lIns="91425" tIns="45700" rIns="91425" bIns="45700" anchor="t" anchorCtr="0"/>
          <a:lstStyle>
            <a:lvl1pPr marL="457200" lvl="0" indent="-431800" algn="l" rtl="0">
              <a:spcBef>
                <a:spcPts val="640"/>
              </a:spcBef>
              <a:spcAft>
                <a:spcPts val="0"/>
              </a:spcAft>
              <a:buClr>
                <a:schemeClr val="dk1"/>
              </a:buClr>
              <a:buSzPts val="3200"/>
              <a:buFont typeface="Arial"/>
              <a:buChar char="•"/>
              <a:defRPr sz="3200"/>
            </a:lvl1pPr>
            <a:lvl2pPr marL="914400" lvl="1" indent="-406400" algn="l" rtl="0">
              <a:spcBef>
                <a:spcPts val="560"/>
              </a:spcBef>
              <a:spcAft>
                <a:spcPts val="0"/>
              </a:spcAft>
              <a:buClr>
                <a:schemeClr val="dk1"/>
              </a:buClr>
              <a:buSzPts val="2800"/>
              <a:buFont typeface="Arial"/>
              <a:buChar char="–"/>
              <a:defRPr sz="2800"/>
            </a:lvl2pPr>
            <a:lvl3pPr marL="1371600" lvl="2" indent="-381000" algn="l" rtl="0">
              <a:spcBef>
                <a:spcPts val="480"/>
              </a:spcBef>
              <a:spcAft>
                <a:spcPts val="0"/>
              </a:spcAft>
              <a:buClr>
                <a:schemeClr val="dk1"/>
              </a:buClr>
              <a:buSzPts val="2400"/>
              <a:buFont typeface="Arial"/>
              <a:buChar char="•"/>
              <a:defRPr sz="2400"/>
            </a:lvl3pPr>
            <a:lvl4pPr marL="1828800" lvl="3" indent="-355600" algn="l" rtl="0">
              <a:spcBef>
                <a:spcPts val="400"/>
              </a:spcBef>
              <a:spcAft>
                <a:spcPts val="0"/>
              </a:spcAft>
              <a:buClr>
                <a:schemeClr val="dk1"/>
              </a:buClr>
              <a:buSzPts val="2000"/>
              <a:buFont typeface="Arial"/>
              <a:buChar char="–"/>
              <a:defRPr sz="2000"/>
            </a:lvl4pPr>
            <a:lvl5pPr marL="2286000" lvl="4" indent="-355600" algn="l" rtl="0">
              <a:spcBef>
                <a:spcPts val="400"/>
              </a:spcBef>
              <a:spcAft>
                <a:spcPts val="0"/>
              </a:spcAft>
              <a:buClr>
                <a:schemeClr val="dk1"/>
              </a:buClr>
              <a:buSzPts val="2000"/>
              <a:buFont typeface="Arial"/>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49" name="Google Shape;49;p8"/>
          <p:cNvSpPr txBox="1">
            <a:spLocks noGrp="1"/>
          </p:cNvSpPr>
          <p:nvPr>
            <p:ph type="body" idx="2"/>
          </p:nvPr>
        </p:nvSpPr>
        <p:spPr>
          <a:xfrm>
            <a:off x="630238" y="2057400"/>
            <a:ext cx="2949600" cy="3811500"/>
          </a:xfrm>
          <a:prstGeom prst="rect">
            <a:avLst/>
          </a:prstGeom>
          <a:noFill/>
          <a:ln>
            <a:noFill/>
          </a:ln>
        </p:spPr>
        <p:txBody>
          <a:bodyPr spcFirstLastPara="1" wrap="square" lIns="91425" tIns="45700" rIns="91425" bIns="45700" anchor="t" anchorCtr="0"/>
          <a:lstStyle>
            <a:lvl1pPr marL="457200" lvl="0" indent="-228600" algn="l" rtl="0">
              <a:spcBef>
                <a:spcPts val="320"/>
              </a:spcBef>
              <a:spcAft>
                <a:spcPts val="0"/>
              </a:spcAft>
              <a:buClr>
                <a:schemeClr val="dk1"/>
              </a:buClr>
              <a:buSzPts val="1600"/>
              <a:buFont typeface="Arial"/>
              <a:buNone/>
              <a:defRPr sz="1600"/>
            </a:lvl1pPr>
            <a:lvl2pPr marL="914400" lvl="1" indent="-228600" algn="l" rtl="0">
              <a:spcBef>
                <a:spcPts val="280"/>
              </a:spcBef>
              <a:spcAft>
                <a:spcPts val="0"/>
              </a:spcAft>
              <a:buClr>
                <a:schemeClr val="dk1"/>
              </a:buClr>
              <a:buSzPts val="1400"/>
              <a:buFont typeface="Arial"/>
              <a:buNone/>
              <a:defRPr sz="1400"/>
            </a:lvl2pPr>
            <a:lvl3pPr marL="1371600" lvl="2" indent="-228600" algn="l" rtl="0">
              <a:spcBef>
                <a:spcPts val="240"/>
              </a:spcBef>
              <a:spcAft>
                <a:spcPts val="0"/>
              </a:spcAft>
              <a:buClr>
                <a:schemeClr val="dk1"/>
              </a:buClr>
              <a:buSzPts val="1200"/>
              <a:buFont typeface="Arial"/>
              <a:buNone/>
              <a:defRPr sz="1200"/>
            </a:lvl3pPr>
            <a:lvl4pPr marL="1828800" lvl="3" indent="-228600" algn="l" rtl="0">
              <a:spcBef>
                <a:spcPts val="200"/>
              </a:spcBef>
              <a:spcAft>
                <a:spcPts val="0"/>
              </a:spcAft>
              <a:buClr>
                <a:schemeClr val="dk1"/>
              </a:buClr>
              <a:buSzPts val="1000"/>
              <a:buFont typeface="Arial"/>
              <a:buNone/>
              <a:defRPr sz="1000"/>
            </a:lvl4pPr>
            <a:lvl5pPr marL="2286000" lvl="4" indent="-228600" algn="l" rtl="0">
              <a:spcBef>
                <a:spcPts val="200"/>
              </a:spcBef>
              <a:spcAft>
                <a:spcPts val="0"/>
              </a:spcAft>
              <a:buClr>
                <a:schemeClr val="dk1"/>
              </a:buClr>
              <a:buSzPts val="1000"/>
              <a:buFont typeface="Arial"/>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0" name="Google Shape;50;p8"/>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عنوان فقط"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مقارنة"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30238" y="365125"/>
            <a:ext cx="7886700" cy="1325700"/>
          </a:xfrm>
          <a:prstGeom prst="rect">
            <a:avLst/>
          </a:prstGeom>
          <a:noFill/>
          <a:ln>
            <a:noFill/>
          </a:ln>
        </p:spPr>
        <p:txBody>
          <a:bodyPr spcFirstLastPara="1" wrap="square" lIns="91425" tIns="45700" rIns="91425" bIns="45700" anchor="ctr" anchorCtr="0"/>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630238" y="1681163"/>
            <a:ext cx="3868800" cy="8238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61" name="Google Shape;61;p10"/>
          <p:cNvSpPr txBox="1">
            <a:spLocks noGrp="1"/>
          </p:cNvSpPr>
          <p:nvPr>
            <p:ph type="body" idx="2"/>
          </p:nvPr>
        </p:nvSpPr>
        <p:spPr>
          <a:xfrm>
            <a:off x="630238" y="2505075"/>
            <a:ext cx="3868800" cy="3684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2" name="Google Shape;62;p10"/>
          <p:cNvSpPr txBox="1">
            <a:spLocks noGrp="1"/>
          </p:cNvSpPr>
          <p:nvPr>
            <p:ph type="body" idx="3"/>
          </p:nvPr>
        </p:nvSpPr>
        <p:spPr>
          <a:xfrm>
            <a:off x="4629150" y="1681163"/>
            <a:ext cx="3887700" cy="823800"/>
          </a:xfrm>
          <a:prstGeom prst="rect">
            <a:avLst/>
          </a:prstGeom>
          <a:noFill/>
          <a:ln>
            <a:noFill/>
          </a:ln>
        </p:spPr>
        <p:txBody>
          <a:bodyPr spcFirstLastPara="1" wrap="square" lIns="91425" tIns="45700" rIns="91425" bIns="45700" anchor="b" anchorCtr="0"/>
          <a:lstStyle>
            <a:lvl1pPr marL="457200" lvl="0" indent="-228600" algn="l" rtl="0">
              <a:spcBef>
                <a:spcPts val="480"/>
              </a:spcBef>
              <a:spcAft>
                <a:spcPts val="0"/>
              </a:spcAft>
              <a:buClr>
                <a:schemeClr val="dk1"/>
              </a:buClr>
              <a:buSzPts val="2400"/>
              <a:buFont typeface="Arial"/>
              <a:buNone/>
              <a:defRPr sz="2400" b="1"/>
            </a:lvl1pPr>
            <a:lvl2pPr marL="914400" lvl="1" indent="-228600" algn="l" rtl="0">
              <a:spcBef>
                <a:spcPts val="400"/>
              </a:spcBef>
              <a:spcAft>
                <a:spcPts val="0"/>
              </a:spcAft>
              <a:buClr>
                <a:schemeClr val="dk1"/>
              </a:buClr>
              <a:buSzPts val="2000"/>
              <a:buFont typeface="Arial"/>
              <a:buNone/>
              <a:defRPr sz="2000" b="1"/>
            </a:lvl2pPr>
            <a:lvl3pPr marL="1371600" lvl="2" indent="-228600" algn="l" rtl="0">
              <a:spcBef>
                <a:spcPts val="360"/>
              </a:spcBef>
              <a:spcAft>
                <a:spcPts val="0"/>
              </a:spcAft>
              <a:buClr>
                <a:schemeClr val="dk1"/>
              </a:buClr>
              <a:buSzPts val="1800"/>
              <a:buFont typeface="Arial"/>
              <a:buNone/>
              <a:defRPr sz="1800" b="1"/>
            </a:lvl3pPr>
            <a:lvl4pPr marL="1828800" lvl="3" indent="-228600" algn="l" rtl="0">
              <a:spcBef>
                <a:spcPts val="320"/>
              </a:spcBef>
              <a:spcAft>
                <a:spcPts val="0"/>
              </a:spcAft>
              <a:buClr>
                <a:schemeClr val="dk1"/>
              </a:buClr>
              <a:buSzPts val="1600"/>
              <a:buFont typeface="Arial"/>
              <a:buNone/>
              <a:defRPr sz="1600" b="1"/>
            </a:lvl4pPr>
            <a:lvl5pPr marL="2286000" lvl="4" indent="-228600" algn="l" rtl="0">
              <a:spcBef>
                <a:spcPts val="320"/>
              </a:spcBef>
              <a:spcAft>
                <a:spcPts val="0"/>
              </a:spcAft>
              <a:buClr>
                <a:schemeClr val="dk1"/>
              </a:buClr>
              <a:buSzPts val="1600"/>
              <a:buFont typeface="Arial"/>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63" name="Google Shape;63;p10"/>
          <p:cNvSpPr txBox="1">
            <a:spLocks noGrp="1"/>
          </p:cNvSpPr>
          <p:nvPr>
            <p:ph type="body" idx="4"/>
          </p:nvPr>
        </p:nvSpPr>
        <p:spPr>
          <a:xfrm>
            <a:off x="4629150" y="2505075"/>
            <a:ext cx="3887700" cy="3684600"/>
          </a:xfrm>
          <a:prstGeom prst="rect">
            <a:avLst/>
          </a:prstGeom>
          <a:noFill/>
          <a:ln>
            <a:noFill/>
          </a:ln>
        </p:spPr>
        <p:txBody>
          <a:bodyPr spcFirstLastPara="1" wrap="square" lIns="91425" tIns="45700" rIns="91425" bIns="45700" anchor="t" anchorCtr="0"/>
          <a:lstStyle>
            <a:lvl1pPr marL="457200" lvl="0" indent="-342900" algn="l" rtl="0">
              <a:spcBef>
                <a:spcPts val="360"/>
              </a:spcBef>
              <a:spcAft>
                <a:spcPts val="0"/>
              </a:spcAft>
              <a:buClr>
                <a:schemeClr val="dk1"/>
              </a:buClr>
              <a:buSzPts val="1800"/>
              <a:buChar char="•"/>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64" name="Google Shape;64;p1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143000" y="1122362"/>
            <a:ext cx="68580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endParaRPr sz="6000"/>
          </a:p>
        </p:txBody>
      </p:sp>
      <p:sp>
        <p:nvSpPr>
          <p:cNvPr id="85" name="Google Shape;85;p13"/>
          <p:cNvSpPr txBox="1">
            <a:spLocks noGrp="1"/>
          </p:cNvSpPr>
          <p:nvPr>
            <p:ph type="subTitle" idx="1"/>
          </p:nvPr>
        </p:nvSpPr>
        <p:spPr>
          <a:xfrm>
            <a:off x="1143000" y="3602037"/>
            <a:ext cx="6858000" cy="1655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Font typeface="Arial"/>
              <a:buNone/>
            </a:pPr>
            <a:endParaRPr sz="2400"/>
          </a:p>
        </p:txBody>
      </p:sp>
      <p:pic>
        <p:nvPicPr>
          <p:cNvPr id="86" name="Google Shape;86;p13" descr="C:\Users\basem\Desktop\New folder (3)\border-islam-nice-free-islamic-software-aqwal-e-30106.jpg"/>
          <p:cNvPicPr preferRelativeResize="0"/>
          <p:nvPr/>
        </p:nvPicPr>
        <p:blipFill rotWithShape="1">
          <a:blip r:embed="rId3">
            <a:alphaModFix/>
          </a:blip>
          <a:srcRect/>
          <a:stretch/>
        </p:blipFill>
        <p:spPr>
          <a:xfrm>
            <a:off x="0" y="6350"/>
            <a:ext cx="9167812" cy="6851650"/>
          </a:xfrm>
          <a:prstGeom prst="rect">
            <a:avLst/>
          </a:prstGeom>
          <a:noFill/>
          <a:ln>
            <a:noFill/>
          </a:ln>
        </p:spPr>
      </p:pic>
      <p:sp>
        <p:nvSpPr>
          <p:cNvPr id="87" name="Google Shape;87;p13"/>
          <p:cNvSpPr txBox="1"/>
          <p:nvPr/>
        </p:nvSpPr>
        <p:spPr>
          <a:xfrm>
            <a:off x="3886200" y="882650"/>
            <a:ext cx="3048000" cy="1292621"/>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1800"/>
              <a:buFont typeface="Calibri"/>
              <a:buNone/>
            </a:pPr>
            <a:r>
              <a:rPr lang="en-US" sz="1800" b="1" i="0" u="none" strike="noStrike" cap="none" dirty="0" err="1">
                <a:solidFill>
                  <a:schemeClr val="dk1"/>
                </a:solidFill>
                <a:latin typeface="Calibri"/>
                <a:ea typeface="Calibri"/>
                <a:cs typeface="Calibri"/>
                <a:sym typeface="Calibri"/>
              </a:rPr>
              <a:t>جامعة</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ديالى</a:t>
            </a:r>
            <a:endParaRPr sz="1800" b="0" i="0" u="none" strike="noStrike" cap="none" dirty="0">
              <a:solidFill>
                <a:schemeClr val="dk1"/>
              </a:solidFill>
              <a:latin typeface="Calibri"/>
              <a:ea typeface="Calibri"/>
              <a:cs typeface="Calibri"/>
              <a:sym typeface="Calibri"/>
            </a:endParaRPr>
          </a:p>
          <a:p>
            <a:pPr marL="0" marR="0" lvl="0" indent="0" algn="r" rtl="1">
              <a:lnSpc>
                <a:spcPct val="100000"/>
              </a:lnSpc>
              <a:spcBef>
                <a:spcPts val="360"/>
              </a:spcBef>
              <a:spcAft>
                <a:spcPts val="0"/>
              </a:spcAft>
              <a:buClr>
                <a:schemeClr val="dk1"/>
              </a:buClr>
              <a:buSzPts val="1800"/>
              <a:buFont typeface="Calibri"/>
              <a:buNone/>
            </a:pPr>
            <a:r>
              <a:rPr lang="en-US" sz="1800" b="1" i="0" u="none" strike="noStrike" cap="none" dirty="0" err="1">
                <a:solidFill>
                  <a:schemeClr val="dk1"/>
                </a:solidFill>
                <a:latin typeface="Calibri"/>
                <a:ea typeface="Calibri"/>
                <a:cs typeface="Calibri"/>
                <a:sym typeface="Calibri"/>
              </a:rPr>
              <a:t>كلية</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التربية</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الاساسية</a:t>
            </a:r>
            <a:endParaRPr sz="1800" b="0" i="0" u="none" strike="noStrike" cap="none" dirty="0">
              <a:solidFill>
                <a:schemeClr val="dk1"/>
              </a:solidFill>
              <a:latin typeface="Calibri"/>
              <a:ea typeface="Calibri"/>
              <a:cs typeface="Calibri"/>
              <a:sym typeface="Calibri"/>
            </a:endParaRPr>
          </a:p>
          <a:p>
            <a:pPr marL="0" marR="0" lvl="0" indent="0" algn="r" rtl="1">
              <a:lnSpc>
                <a:spcPct val="100000"/>
              </a:lnSpc>
              <a:spcBef>
                <a:spcPts val="360"/>
              </a:spcBef>
              <a:spcAft>
                <a:spcPts val="0"/>
              </a:spcAft>
              <a:buClr>
                <a:schemeClr val="dk1"/>
              </a:buClr>
              <a:buSzPts val="1800"/>
              <a:buFont typeface="Calibri"/>
              <a:buNone/>
            </a:pPr>
            <a:r>
              <a:rPr lang="en-US" sz="1800" b="1" i="0" u="none" strike="noStrike" cap="none" dirty="0" err="1">
                <a:solidFill>
                  <a:schemeClr val="dk1"/>
                </a:solidFill>
                <a:latin typeface="Calibri"/>
                <a:ea typeface="Calibri"/>
                <a:cs typeface="Calibri"/>
                <a:sym typeface="Calibri"/>
              </a:rPr>
              <a:t>قسم</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التربية</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البدنية</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وعلوم</a:t>
            </a:r>
            <a:r>
              <a:rPr lang="en-US" sz="1800" b="1" i="0" u="none" strike="noStrike" cap="none" dirty="0">
                <a:solidFill>
                  <a:schemeClr val="dk1"/>
                </a:solidFill>
                <a:latin typeface="Calibri"/>
                <a:ea typeface="Calibri"/>
                <a:cs typeface="Calibri"/>
                <a:sym typeface="Calibri"/>
              </a:rPr>
              <a:t> </a:t>
            </a:r>
            <a:r>
              <a:rPr lang="en-US" sz="1800" b="1" i="0" u="none" strike="noStrike" cap="none" dirty="0" err="1">
                <a:solidFill>
                  <a:schemeClr val="dk1"/>
                </a:solidFill>
                <a:latin typeface="Calibri"/>
                <a:ea typeface="Calibri"/>
                <a:cs typeface="Calibri"/>
                <a:sym typeface="Calibri"/>
              </a:rPr>
              <a:t>الرياضة</a:t>
            </a:r>
            <a:endParaRPr sz="1800" b="0" i="0" u="none" strike="noStrike" cap="none" dirty="0">
              <a:solidFill>
                <a:schemeClr val="dk1"/>
              </a:solidFill>
              <a:latin typeface="Calibri"/>
              <a:ea typeface="Calibri"/>
              <a:cs typeface="Calibri"/>
              <a:sym typeface="Calibri"/>
            </a:endParaRPr>
          </a:p>
          <a:p>
            <a:pPr marL="0" marR="0" lvl="0" indent="0" algn="r" rtl="1">
              <a:lnSpc>
                <a:spcPct val="100000"/>
              </a:lnSpc>
              <a:spcBef>
                <a:spcPts val="360"/>
              </a:spcBef>
              <a:spcAft>
                <a:spcPts val="0"/>
              </a:spcAft>
              <a:buClr>
                <a:schemeClr val="dk1"/>
              </a:buClr>
              <a:buSzPts val="1800"/>
              <a:buFont typeface="Calibri"/>
              <a:buNone/>
            </a:pPr>
            <a:endParaRPr/>
          </a:p>
        </p:txBody>
      </p:sp>
      <p:sp>
        <p:nvSpPr>
          <p:cNvPr id="88" name="Google Shape;88;p13"/>
          <p:cNvSpPr txBox="1"/>
          <p:nvPr/>
        </p:nvSpPr>
        <p:spPr>
          <a:xfrm>
            <a:off x="1409700" y="3381375"/>
            <a:ext cx="6248400" cy="959197"/>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480"/>
              </a:spcBef>
              <a:spcAft>
                <a:spcPts val="0"/>
              </a:spcAft>
              <a:buClr>
                <a:srgbClr val="FF0000"/>
              </a:buClr>
              <a:buSzPts val="2400"/>
              <a:buFont typeface="Calibri"/>
              <a:buNone/>
            </a:pPr>
            <a:endParaRPr lang="en-US" sz="2400" b="1" i="0" u="none" strike="noStrike" cap="none" dirty="0" smtClean="0">
              <a:solidFill>
                <a:srgbClr val="FF0000"/>
              </a:solidFill>
              <a:latin typeface="Calibri"/>
              <a:ea typeface="Calibri"/>
              <a:cs typeface="Calibri"/>
              <a:sym typeface="Calibri"/>
            </a:endParaRPr>
          </a:p>
          <a:p>
            <a:pPr marL="0" marR="0" lvl="0" indent="0" algn="ctr" rtl="1">
              <a:lnSpc>
                <a:spcPct val="100000"/>
              </a:lnSpc>
              <a:spcBef>
                <a:spcPts val="480"/>
              </a:spcBef>
              <a:spcAft>
                <a:spcPts val="0"/>
              </a:spcAft>
              <a:buClr>
                <a:srgbClr val="FF0000"/>
              </a:buClr>
              <a:buSzPts val="2400"/>
              <a:buFont typeface="Calibri"/>
              <a:buNone/>
            </a:pPr>
            <a:r>
              <a:rPr lang="en-US" sz="2400" b="1" i="0" u="none" strike="noStrike" cap="none" dirty="0" smtClean="0">
                <a:solidFill>
                  <a:srgbClr val="FF0000"/>
                </a:solidFill>
                <a:latin typeface="Calibri"/>
                <a:ea typeface="Calibri"/>
                <a:cs typeface="Calibri"/>
                <a:sym typeface="Calibri"/>
              </a:rPr>
              <a:t>أ. د  </a:t>
            </a:r>
            <a:r>
              <a:rPr lang="en-US" sz="2400" b="1" i="0" u="none" strike="noStrike" cap="none" dirty="0" err="1">
                <a:solidFill>
                  <a:srgbClr val="FF0000"/>
                </a:solidFill>
                <a:latin typeface="Calibri"/>
                <a:ea typeface="Calibri"/>
                <a:cs typeface="Calibri"/>
                <a:sym typeface="Calibri"/>
              </a:rPr>
              <a:t>عدي</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كريم</a:t>
            </a:r>
            <a:r>
              <a:rPr lang="en-US" sz="2400" b="1" i="0" u="none" strike="noStrike" cap="none" dirty="0">
                <a:solidFill>
                  <a:srgbClr val="FF0000"/>
                </a:solidFill>
                <a:latin typeface="Calibri"/>
                <a:ea typeface="Calibri"/>
                <a:cs typeface="Calibri"/>
                <a:sym typeface="Calibri"/>
              </a:rPr>
              <a:t> </a:t>
            </a:r>
            <a:r>
              <a:rPr lang="en-US" sz="2400" b="1" i="0" u="none" strike="noStrike" cap="none" dirty="0" err="1">
                <a:solidFill>
                  <a:srgbClr val="FF0000"/>
                </a:solidFill>
                <a:latin typeface="Calibri"/>
                <a:ea typeface="Calibri"/>
                <a:cs typeface="Calibri"/>
                <a:sym typeface="Calibri"/>
              </a:rPr>
              <a:t>رحمن</a:t>
            </a:r>
            <a:endParaRPr dirty="0"/>
          </a:p>
        </p:txBody>
      </p:sp>
      <p:sp>
        <p:nvSpPr>
          <p:cNvPr id="89" name="Google Shape;89;p13"/>
          <p:cNvSpPr txBox="1"/>
          <p:nvPr/>
        </p:nvSpPr>
        <p:spPr>
          <a:xfrm>
            <a:off x="1028700" y="2255837"/>
            <a:ext cx="7010400" cy="58473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FF0000"/>
              </a:buClr>
              <a:buSzPts val="3200"/>
              <a:buFont typeface="Calibri"/>
              <a:buNone/>
            </a:pPr>
            <a:r>
              <a:rPr lang="en-US" sz="3200" b="1" i="0" u="none" strike="noStrike" cap="none" dirty="0" err="1">
                <a:solidFill>
                  <a:srgbClr val="FF0000"/>
                </a:solidFill>
                <a:latin typeface="Calibri"/>
                <a:ea typeface="Calibri"/>
                <a:cs typeface="Calibri"/>
                <a:sym typeface="Calibri"/>
              </a:rPr>
              <a:t>محاضرة</a:t>
            </a:r>
            <a:r>
              <a:rPr lang="en-US" sz="3200" b="1" i="0" u="none" strike="noStrike" cap="none" dirty="0">
                <a:solidFill>
                  <a:srgbClr val="FF0000"/>
                </a:solidFill>
                <a:latin typeface="Calibri"/>
                <a:ea typeface="Calibri"/>
                <a:cs typeface="Calibri"/>
                <a:sym typeface="Calibri"/>
              </a:rPr>
              <a:t> </a:t>
            </a:r>
            <a:r>
              <a:rPr lang="en-US" sz="3200" b="1" i="0" u="none" strike="noStrike" cap="none" dirty="0" err="1">
                <a:solidFill>
                  <a:srgbClr val="FF0000"/>
                </a:solidFill>
                <a:latin typeface="Calibri"/>
                <a:ea typeface="Calibri"/>
                <a:cs typeface="Calibri"/>
                <a:sym typeface="Calibri"/>
              </a:rPr>
              <a:t>بعنوان</a:t>
            </a:r>
            <a:r>
              <a:rPr lang="en-US" sz="3200" b="1" i="0" u="none" strike="noStrike" cap="none" dirty="0">
                <a:solidFill>
                  <a:srgbClr val="FF0000"/>
                </a:solidFill>
                <a:latin typeface="Calibri"/>
                <a:ea typeface="Calibri"/>
                <a:cs typeface="Calibri"/>
                <a:sym typeface="Calibri"/>
              </a:rPr>
              <a:t> </a:t>
            </a:r>
            <a:r>
              <a:rPr lang="en-US" sz="3200" b="1" i="0" u="none" strike="noStrike" cap="none" dirty="0" err="1" smtClean="0">
                <a:solidFill>
                  <a:srgbClr val="FF0000"/>
                </a:solidFill>
                <a:latin typeface="Calibri"/>
                <a:ea typeface="Calibri"/>
                <a:cs typeface="Calibri"/>
                <a:sym typeface="Calibri"/>
              </a:rPr>
              <a:t>الادارة</a:t>
            </a:r>
            <a:r>
              <a:rPr lang="en-US" sz="3200" b="1" i="0" u="none" strike="noStrike" cap="none" dirty="0" smtClean="0">
                <a:solidFill>
                  <a:srgbClr val="FF0000"/>
                </a:solidFill>
                <a:latin typeface="Calibri"/>
                <a:ea typeface="Calibri"/>
                <a:cs typeface="Calibri"/>
                <a:sym typeface="Calibri"/>
              </a:rPr>
              <a:t> </a:t>
            </a:r>
            <a:r>
              <a:rPr lang="en-US" sz="3200" b="1" i="0" u="none" strike="noStrike" cap="none" dirty="0" err="1">
                <a:solidFill>
                  <a:srgbClr val="FF0000"/>
                </a:solidFill>
                <a:latin typeface="Calibri"/>
                <a:ea typeface="Calibri"/>
                <a:cs typeface="Calibri"/>
                <a:sym typeface="Calibri"/>
              </a:rPr>
              <a:t>في</a:t>
            </a:r>
            <a:r>
              <a:rPr lang="en-US" sz="3200" b="1" i="0" u="none" strike="noStrike" cap="none" dirty="0">
                <a:solidFill>
                  <a:srgbClr val="FF0000"/>
                </a:solidFill>
                <a:latin typeface="Calibri"/>
                <a:ea typeface="Calibri"/>
                <a:cs typeface="Calibri"/>
                <a:sym typeface="Calibri"/>
              </a:rPr>
              <a:t> </a:t>
            </a:r>
            <a:r>
              <a:rPr lang="en-US" sz="3200" b="1" i="0" u="none" strike="noStrike" cap="none" dirty="0" err="1">
                <a:solidFill>
                  <a:srgbClr val="FF0000"/>
                </a:solidFill>
                <a:latin typeface="Calibri"/>
                <a:ea typeface="Calibri"/>
                <a:cs typeface="Calibri"/>
                <a:sym typeface="Calibri"/>
              </a:rPr>
              <a:t>المجال</a:t>
            </a:r>
            <a:r>
              <a:rPr lang="en-US" sz="3200" b="1" i="0" u="none" strike="noStrike" cap="none" dirty="0">
                <a:solidFill>
                  <a:srgbClr val="FF0000"/>
                </a:solidFill>
                <a:latin typeface="Calibri"/>
                <a:ea typeface="Calibri"/>
                <a:cs typeface="Calibri"/>
                <a:sym typeface="Calibri"/>
              </a:rPr>
              <a:t> </a:t>
            </a:r>
            <a:r>
              <a:rPr lang="en-US" sz="3200" b="1" i="0" u="none" strike="noStrike" cap="none" dirty="0" err="1" smtClean="0">
                <a:solidFill>
                  <a:srgbClr val="FF0000"/>
                </a:solidFill>
                <a:latin typeface="Calibri"/>
                <a:ea typeface="Calibri"/>
                <a:cs typeface="Calibri"/>
                <a:sym typeface="Calibri"/>
              </a:rPr>
              <a:t>الرياضي</a:t>
            </a:r>
            <a:endParaRPr sz="3200" b="0" i="0" u="none" strike="noStrike" cap="none" dirty="0">
              <a:solidFill>
                <a:srgbClr val="FF0000"/>
              </a:solidFill>
              <a:latin typeface="Calibri"/>
              <a:ea typeface="Calibri"/>
              <a:cs typeface="Calibri"/>
              <a:sym typeface="Calibri"/>
            </a:endParaRPr>
          </a:p>
        </p:txBody>
      </p:sp>
      <p:sp>
        <p:nvSpPr>
          <p:cNvPr id="90" name="Google Shape;90;p13"/>
          <p:cNvSpPr txBox="1"/>
          <p:nvPr/>
        </p:nvSpPr>
        <p:spPr>
          <a:xfrm>
            <a:off x="1609224" y="5344880"/>
            <a:ext cx="6248400" cy="307736"/>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chemeClr val="dk1"/>
              </a:buClr>
              <a:buSzPts val="2400"/>
              <a:buFont typeface="Calibri"/>
              <a:buNone/>
            </a:pPr>
            <a:endParaRPr dirty="0"/>
          </a:p>
        </p:txBody>
      </p:sp>
      <p:pic>
        <p:nvPicPr>
          <p:cNvPr id="91" name="Google Shape;91;p13"/>
          <p:cNvPicPr preferRelativeResize="0"/>
          <p:nvPr/>
        </p:nvPicPr>
        <p:blipFill rotWithShape="1">
          <a:blip r:embed="rId4">
            <a:alphaModFix/>
          </a:blip>
          <a:srcRect/>
          <a:stretch/>
        </p:blipFill>
        <p:spPr>
          <a:xfrm>
            <a:off x="2252662" y="887412"/>
            <a:ext cx="1100137" cy="1200150"/>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20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20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p:tgtEl>
                                          <p:spTgt spid="88"/>
                                        </p:tgtEl>
                                        <p:attrNameLst>
                                          <p:attrName>ppt_w</p:attrName>
                                        </p:attrNameLst>
                                      </p:cBhvr>
                                      <p:tavLst>
                                        <p:tav tm="0">
                                          <p:val>
                                            <p:strVal val="0"/>
                                          </p:val>
                                        </p:tav>
                                        <p:tav tm="100000">
                                          <p:val>
                                            <p:strVal val="#ppt_w"/>
                                          </p:val>
                                        </p:tav>
                                      </p:tavLst>
                                    </p:anim>
                                    <p:anim calcmode="lin" valueType="num">
                                      <p:cBhvr additive="base">
                                        <p:cTn id="18" dur="500"/>
                                        <p:tgtEl>
                                          <p:spTgt spid="88"/>
                                        </p:tgtEl>
                                        <p:attrNameLst>
                                          <p:attrName>ppt_h</p:attrName>
                                        </p:attrNameLst>
                                      </p:cBhvr>
                                      <p:tavLst>
                                        <p:tav tm="0">
                                          <p:val>
                                            <p:str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90"/>
                                        </p:tgtEl>
                                        <p:attrNameLst>
                                          <p:attrName>style.visibility</p:attrName>
                                        </p:attrNameLst>
                                      </p:cBhvr>
                                      <p:to>
                                        <p:strVal val="visible"/>
                                      </p:to>
                                    </p:set>
                                    <p:anim calcmode="lin" valueType="num">
                                      <p:cBhvr additive="base">
                                        <p:cTn id="23" dur="500"/>
                                        <p:tgtEl>
                                          <p:spTgt spid="90"/>
                                        </p:tgtEl>
                                        <p:attrNameLst>
                                          <p:attrName>ppt_w</p:attrName>
                                        </p:attrNameLst>
                                      </p:cBhvr>
                                      <p:tavLst>
                                        <p:tav tm="0">
                                          <p:val>
                                            <p:strVal val="0"/>
                                          </p:val>
                                        </p:tav>
                                        <p:tav tm="100000">
                                          <p:val>
                                            <p:strVal val="#ppt_w"/>
                                          </p:val>
                                        </p:tav>
                                      </p:tavLst>
                                    </p:anim>
                                    <p:anim calcmode="lin" valueType="num">
                                      <p:cBhvr additive="base">
                                        <p:cTn id="24" dur="500"/>
                                        <p:tgtEl>
                                          <p:spTgt spid="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3"/>
          <p:cNvPicPr preferRelativeResize="0"/>
          <p:nvPr/>
        </p:nvPicPr>
        <p:blipFill rotWithShape="1">
          <a:blip r:embed="rId3">
            <a:alphaModFix/>
          </a:blip>
          <a:srcRect l="15832" t="3334"/>
          <a:stretch/>
        </p:blipFill>
        <p:spPr>
          <a:xfrm>
            <a:off x="0" y="-1019175"/>
            <a:ext cx="9144000" cy="7877174"/>
          </a:xfrm>
          <a:prstGeom prst="rect">
            <a:avLst/>
          </a:prstGeom>
          <a:noFill/>
          <a:ln>
            <a:noFill/>
          </a:ln>
        </p:spPr>
      </p:pic>
      <p:pic>
        <p:nvPicPr>
          <p:cNvPr id="154" name="Google Shape;154;p23"/>
          <p:cNvPicPr preferRelativeResize="0"/>
          <p:nvPr/>
        </p:nvPicPr>
        <p:blipFill rotWithShape="1">
          <a:blip r:embed="rId4">
            <a:alphaModFix/>
          </a:blip>
          <a:srcRect l="23331" t="24805" r="24166" b="11459"/>
          <a:stretch/>
        </p:blipFill>
        <p:spPr>
          <a:xfrm>
            <a:off x="161925" y="-90487"/>
            <a:ext cx="8820149" cy="6019801"/>
          </a:xfrm>
          <a:prstGeom prst="rect">
            <a:avLst/>
          </a:prstGeom>
          <a:noFill/>
          <a:ln>
            <a:noFill/>
          </a:ln>
        </p:spPr>
      </p:pic>
      <p:sp>
        <p:nvSpPr>
          <p:cNvPr id="155" name="Google Shape;155;p23"/>
          <p:cNvSpPr txBox="1"/>
          <p:nvPr/>
        </p:nvSpPr>
        <p:spPr>
          <a:xfrm>
            <a:off x="381000" y="5943600"/>
            <a:ext cx="8305800" cy="1016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ــــــــــــــــــــــــــــــــــــــــــــــــــ</a:t>
            </a:r>
            <a:endParaRPr sz="2000" b="0"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000"/>
              <a:buFont typeface="Arial"/>
              <a:buNone/>
            </a:pPr>
            <a:r>
              <a:rPr lang="en-US" sz="2000" b="1" i="0" u="none">
                <a:solidFill>
                  <a:schemeClr val="dk1"/>
                </a:solidFill>
                <a:latin typeface="Arial"/>
                <a:ea typeface="Arial"/>
                <a:cs typeface="Arial"/>
                <a:sym typeface="Arial"/>
              </a:rPr>
              <a:t>(1)  عصام بدوي : </a:t>
            </a:r>
            <a:r>
              <a:rPr lang="en-US" sz="2000" b="1" i="0" u="sng">
                <a:solidFill>
                  <a:schemeClr val="dk1"/>
                </a:solidFill>
                <a:latin typeface="Arial"/>
                <a:ea typeface="Arial"/>
                <a:cs typeface="Arial"/>
                <a:sym typeface="Arial"/>
              </a:rPr>
              <a:t>مصدر سبق ذكره</a:t>
            </a:r>
            <a:r>
              <a:rPr lang="en-US" sz="2000" b="1" i="0" u="none">
                <a:solidFill>
                  <a:schemeClr val="dk1"/>
                </a:solidFill>
                <a:latin typeface="Arial"/>
                <a:ea typeface="Arial"/>
                <a:cs typeface="Arial"/>
                <a:sym typeface="Arial"/>
              </a:rPr>
              <a:t>  ، ص69.</a:t>
            </a:r>
            <a:endParaRPr sz="20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1" i="0" u="none">
              <a:solidFill>
                <a:schemeClr val="dk1"/>
              </a:solidFill>
              <a:latin typeface="Arial"/>
              <a:ea typeface="Arial"/>
              <a:cs typeface="Arial"/>
              <a:sym typeface="Arial"/>
            </a:endParaRPr>
          </a:p>
        </p:txBody>
      </p:sp>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3">
            <a:alphaModFix/>
          </a:blip>
          <a:srcRect l="23333" t="23320" r="23333" b="14424"/>
          <a:stretch/>
        </p:blipFill>
        <p:spPr>
          <a:xfrm>
            <a:off x="134937" y="304800"/>
            <a:ext cx="9021761" cy="5921374"/>
          </a:xfrm>
          <a:prstGeom prst="rect">
            <a:avLst/>
          </a:prstGeom>
          <a:noFill/>
          <a:ln>
            <a:noFill/>
          </a:ln>
        </p:spPr>
      </p:pic>
      <p:sp>
        <p:nvSpPr>
          <p:cNvPr id="161" name="Google Shape;161;p24"/>
          <p:cNvSpPr txBox="1"/>
          <p:nvPr/>
        </p:nvSpPr>
        <p:spPr>
          <a:xfrm>
            <a:off x="6705600" y="1676400"/>
            <a:ext cx="990600" cy="152400"/>
          </a:xfrm>
          <a:prstGeom prst="rect">
            <a:avLst/>
          </a:prstGeom>
          <a:solidFill>
            <a:schemeClr val="lt1"/>
          </a:solid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5" descr="C:\Users\basem\Desktop\New folder (3)\border-islam-nice-free-islamic-software-aqwal-e-30106.jpg"/>
          <p:cNvPicPr preferRelativeResize="0"/>
          <p:nvPr/>
        </p:nvPicPr>
        <p:blipFill rotWithShape="1">
          <a:blip r:embed="rId3">
            <a:alphaModFix/>
          </a:blip>
          <a:srcRect/>
          <a:stretch/>
        </p:blipFill>
        <p:spPr>
          <a:xfrm>
            <a:off x="-231775" y="-384175"/>
            <a:ext cx="10015537" cy="7473950"/>
          </a:xfrm>
          <a:prstGeom prst="rect">
            <a:avLst/>
          </a:prstGeom>
          <a:noFill/>
          <a:ln>
            <a:noFill/>
          </a:ln>
        </p:spPr>
      </p:pic>
      <p:pic>
        <p:nvPicPr>
          <p:cNvPr id="167" name="Google Shape;167;p25"/>
          <p:cNvPicPr preferRelativeResize="0"/>
          <p:nvPr/>
        </p:nvPicPr>
        <p:blipFill rotWithShape="1">
          <a:blip r:embed="rId4">
            <a:alphaModFix/>
          </a:blip>
          <a:srcRect l="22501" t="21839" r="23330" b="9975"/>
          <a:stretch/>
        </p:blipFill>
        <p:spPr>
          <a:xfrm>
            <a:off x="1371600" y="1143000"/>
            <a:ext cx="6202361" cy="4389437"/>
          </a:xfrm>
          <a:prstGeom prst="rect">
            <a:avLst/>
          </a:prstGeom>
          <a:noFill/>
          <a:ln>
            <a:noFill/>
          </a:ln>
        </p:spPr>
      </p:pic>
      <p:pic>
        <p:nvPicPr>
          <p:cNvPr id="168" name="Google Shape;168;p25"/>
          <p:cNvPicPr preferRelativeResize="0"/>
          <p:nvPr/>
        </p:nvPicPr>
        <p:blipFill rotWithShape="1">
          <a:blip r:embed="rId5">
            <a:alphaModFix/>
          </a:blip>
          <a:srcRect l="45831" t="75196" r="24166" b="15907"/>
          <a:stretch/>
        </p:blipFill>
        <p:spPr>
          <a:xfrm>
            <a:off x="2590800" y="5545137"/>
            <a:ext cx="4724400" cy="787400"/>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descr="C:\Users\basem\Desktop\New folder (3)\border-islam-nice-free-islamic-software-aqwal-e-30106.jpg"/>
          <p:cNvPicPr preferRelativeResize="0"/>
          <p:nvPr/>
        </p:nvPicPr>
        <p:blipFill rotWithShape="1">
          <a:blip r:embed="rId3">
            <a:alphaModFix/>
          </a:blip>
          <a:srcRect/>
          <a:stretch/>
        </p:blipFill>
        <p:spPr>
          <a:xfrm>
            <a:off x="30162" y="92075"/>
            <a:ext cx="9064625" cy="6765925"/>
          </a:xfrm>
          <a:prstGeom prst="rect">
            <a:avLst/>
          </a:prstGeom>
          <a:noFill/>
          <a:ln>
            <a:noFill/>
          </a:ln>
        </p:spPr>
      </p:pic>
      <p:pic>
        <p:nvPicPr>
          <p:cNvPr id="174" name="Google Shape;174;p26"/>
          <p:cNvPicPr preferRelativeResize="0"/>
          <p:nvPr/>
        </p:nvPicPr>
        <p:blipFill rotWithShape="1">
          <a:blip r:embed="rId4">
            <a:alphaModFix/>
          </a:blip>
          <a:srcRect l="21669" t="23318" r="21663" b="26286"/>
          <a:stretch/>
        </p:blipFill>
        <p:spPr>
          <a:xfrm>
            <a:off x="1030266" y="1836737"/>
            <a:ext cx="6553201" cy="3276601"/>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8"/>
        <p:cNvGrpSpPr/>
        <p:nvPr/>
      </p:nvGrpSpPr>
      <p:grpSpPr>
        <a:xfrm>
          <a:off x="0" y="0"/>
          <a:ext cx="0" cy="0"/>
          <a:chOff x="0" y="0"/>
          <a:chExt cx="0" cy="0"/>
        </a:xfrm>
      </p:grpSpPr>
      <p:sp>
        <p:nvSpPr>
          <p:cNvPr id="189" name="Google Shape;189;p29"/>
          <p:cNvSpPr txBox="1"/>
          <p:nvPr/>
        </p:nvSpPr>
        <p:spPr>
          <a:xfrm rot="-1559947">
            <a:off x="152395" y="1447875"/>
            <a:ext cx="6248326" cy="1570065"/>
          </a:xfrm>
          <a:prstGeom prst="rect">
            <a:avLst/>
          </a:prstGeom>
          <a:noFill/>
          <a:ln>
            <a:noFill/>
          </a:ln>
        </p:spPr>
        <p:txBody>
          <a:bodyPr spcFirstLastPara="1" wrap="square" lIns="91425" tIns="45700" rIns="91425" bIns="45700" anchor="t" anchorCtr="0">
            <a:spAutoFit/>
          </a:bodyPr>
          <a:lstStyle/>
          <a:p>
            <a:pPr marL="0" marR="0" lvl="0" indent="0" algn="ctr" rtl="1">
              <a:lnSpc>
                <a:spcPct val="100000"/>
              </a:lnSpc>
              <a:spcBef>
                <a:spcPts val="0"/>
              </a:spcBef>
              <a:spcAft>
                <a:spcPts val="0"/>
              </a:spcAft>
              <a:buClr>
                <a:srgbClr val="FFFF00"/>
              </a:buClr>
              <a:buSzPts val="9600"/>
              <a:buFont typeface="Calibri"/>
              <a:buNone/>
            </a:pPr>
            <a:r>
              <a:rPr lang="en-US" sz="9600" b="1" i="0" u="none">
                <a:solidFill>
                  <a:srgbClr val="FFFF00"/>
                </a:solidFill>
                <a:latin typeface="Calibri"/>
                <a:ea typeface="Calibri"/>
                <a:cs typeface="Calibri"/>
                <a:sym typeface="Calibri"/>
              </a:rPr>
              <a:t>شكراً لإصغائكم</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9"/>
                                        </p:tgtEl>
                                        <p:attrNameLst>
                                          <p:attrName>style.visibility</p:attrName>
                                        </p:attrNameLst>
                                      </p:cBhvr>
                                      <p:to>
                                        <p:strVal val="visible"/>
                                      </p:to>
                                    </p:set>
                                    <p:animEffect transition="in" filter="fade">
                                      <p:cBhvr>
                                        <p:cTn id="12" dur="1822"/>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l="16666" t="21841" r="54165" b="12939"/>
          <a:stretch/>
        </p:blipFill>
        <p:spPr>
          <a:xfrm>
            <a:off x="1295400" y="609600"/>
            <a:ext cx="6019801" cy="5638800"/>
          </a:xfrm>
          <a:prstGeom prst="rect">
            <a:avLst/>
          </a:prstGeom>
          <a:noFill/>
          <a:ln>
            <a:noFill/>
          </a:ln>
        </p:spPr>
      </p:pic>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descr="a1d50be20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7" name="Google Shape;107;p16"/>
          <p:cNvSpPr txBox="1"/>
          <p:nvPr/>
        </p:nvSpPr>
        <p:spPr>
          <a:xfrm>
            <a:off x="114300" y="228600"/>
            <a:ext cx="9029700" cy="5349900"/>
          </a:xfrm>
          <a:prstGeom prst="rect">
            <a:avLst/>
          </a:prstGeom>
          <a:noFill/>
          <a:ln>
            <a:noFill/>
          </a:ln>
        </p:spPr>
        <p:txBody>
          <a:bodyPr spcFirstLastPara="1" wrap="square" lIns="91425" tIns="45700" rIns="91425" bIns="45700" anchor="t" anchorCtr="0">
            <a:spAutoFit/>
          </a:bodyPr>
          <a:lstStyle/>
          <a:p>
            <a:pPr marL="457200" marR="0" lvl="0" indent="-177800" algn="r" rtl="1">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الادارة تعبير يتكرر دائماً وفي مواقف مختلفة وهو يعني أشياء متباينة للأشخاص المختلفين فالإدارة عند البعض هي مجموعة الافراد الذي يشغلون المناصب الرئاسية والقيادية في المؤسسات والأندية والاتحادات الرياضية وفي الاعمال المختلفة في المجتمع. والادارة عند البعض الآخر هي مجموعة الاعمال والوظائف التي يمارسها المسؤولون في مواقع العمل المختلفة في حين برز فريق من الناس ان (الادارة) هي تلك القواعد والإجراءات المنظمة والتي يتعامل الناس على أساسها. </a:t>
            </a:r>
            <a:endParaRPr sz="1800" b="0" i="0" u="none" strike="noStrike" cap="none">
              <a:solidFill>
                <a:schemeClr val="dk1"/>
              </a:solidFill>
              <a:latin typeface="Arial"/>
              <a:ea typeface="Arial"/>
              <a:cs typeface="Arial"/>
              <a:sym typeface="Arial"/>
            </a:endParaRPr>
          </a:p>
          <a:p>
            <a:pPr marL="457200" marR="0" lvl="0" indent="-177800" algn="r" rtl="1">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وفي حقيقة الأمر إن الادارة أهم وأعمق من الأفكار السابقة فالإدارة عملية إنسانية مستمرة تعمل على تحقيق اهداف محددة باستخدام الجهد البشري وبالاستعانة بالموارد البشرية المتاحة وقد تكون الاهداف التي تسعى الادارة الى تحقيقها إنتاجية أو اقتصادية بمعنى اكبر، كما قد تكون تلك الاهداف سياسية واجتماعية او ثقافية في طبيعتها.</a:t>
            </a:r>
            <a:r>
              <a:rPr lang="en-US" sz="2800" b="0" i="0" u="none" strike="noStrike" cap="none" baseline="30000">
                <a:solidFill>
                  <a:schemeClr val="dk1"/>
                </a:solidFill>
                <a:latin typeface="Arial"/>
                <a:ea typeface="Arial"/>
                <a:cs typeface="Arial"/>
                <a:sym typeface="Arial"/>
              </a:rPr>
              <a:t> </a:t>
            </a:r>
            <a:r>
              <a:rPr lang="en-US" sz="2800" b="1" i="0" u="none" strike="noStrike" cap="none" baseline="30000">
                <a:solidFill>
                  <a:schemeClr val="dk1"/>
                </a:solidFill>
                <a:latin typeface="Arial"/>
                <a:ea typeface="Arial"/>
                <a:cs typeface="Arial"/>
                <a:sym typeface="Arial"/>
              </a:rPr>
              <a:t>(1)</a:t>
            </a:r>
            <a:endParaRPr/>
          </a:p>
        </p:txBody>
      </p:sp>
      <p:sp>
        <p:nvSpPr>
          <p:cNvPr id="108" name="Google Shape;108;p16"/>
          <p:cNvSpPr txBox="1"/>
          <p:nvPr/>
        </p:nvSpPr>
        <p:spPr>
          <a:xfrm>
            <a:off x="57150" y="1371600"/>
            <a:ext cx="90297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9" name="Google Shape;109;p16"/>
          <p:cNvSpPr txBox="1"/>
          <p:nvPr/>
        </p:nvSpPr>
        <p:spPr>
          <a:xfrm>
            <a:off x="228600" y="5942012"/>
            <a:ext cx="8858100" cy="979500"/>
          </a:xfrm>
          <a:prstGeom prst="rect">
            <a:avLst/>
          </a:prstGeom>
          <a:noFill/>
          <a:ln>
            <a:noFill/>
          </a:ln>
        </p:spPr>
        <p:txBody>
          <a:bodyPr spcFirstLastPara="1" wrap="square" lIns="91425" tIns="45700" rIns="91425" bIns="45700" anchor="t" anchorCtr="0">
            <a:spAutoFit/>
          </a:bodyPr>
          <a:lstStyle/>
          <a:p>
            <a:pPr marL="457200" marR="0" lvl="0" indent="0" algn="r" rtl="1">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ــــــــــــــــــــــــــــــــــــــــــــــــــــــــ</a:t>
            </a:r>
            <a:endParaRPr/>
          </a:p>
          <a:p>
            <a:pPr marL="457200" marR="0" lvl="0" indent="0" algn="r" rtl="1">
              <a:lnSpc>
                <a:spcPct val="100000"/>
              </a:lnSpc>
              <a:spcBef>
                <a:spcPts val="36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(1) عباس جاسم محمود الخرسان : قياس الأداء الإداري لمدربي كرة السلة من وجهة نظر اللاعبين ، رسالة ماجستير ، جامعة البصرة ، كلية التربية الرياضية ، 2013 ، ص35 .</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20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2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7" descr="a1d50be20f"/>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5" name="Google Shape;115;p17"/>
          <p:cNvSpPr txBox="1"/>
          <p:nvPr/>
        </p:nvSpPr>
        <p:spPr>
          <a:xfrm>
            <a:off x="-152400" y="609600"/>
            <a:ext cx="9029700" cy="646200"/>
          </a:xfrm>
          <a:prstGeom prst="rect">
            <a:avLst/>
          </a:prstGeom>
          <a:noFill/>
          <a:ln>
            <a:noFill/>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rgbClr val="FF0000"/>
              </a:buClr>
              <a:buSzPts val="3600"/>
              <a:buFont typeface="Arial"/>
              <a:buChar char="•"/>
            </a:pPr>
            <a:r>
              <a:rPr lang="en-US" sz="3600" b="1" i="0" u="none">
                <a:solidFill>
                  <a:srgbClr val="FF0000"/>
                </a:solidFill>
                <a:latin typeface="Arial"/>
                <a:ea typeface="Arial"/>
                <a:cs typeface="Arial"/>
                <a:sym typeface="Arial"/>
              </a:rPr>
              <a:t>مفهوم الادارة في المجال الرياضي :</a:t>
            </a:r>
            <a:endParaRPr/>
          </a:p>
        </p:txBody>
      </p:sp>
      <p:sp>
        <p:nvSpPr>
          <p:cNvPr id="116" name="Google Shape;116;p17"/>
          <p:cNvSpPr txBox="1"/>
          <p:nvPr/>
        </p:nvSpPr>
        <p:spPr>
          <a:xfrm>
            <a:off x="0" y="1524000"/>
            <a:ext cx="9029700" cy="3046500"/>
          </a:xfrm>
          <a:prstGeom prst="rect">
            <a:avLst/>
          </a:prstGeom>
          <a:noFill/>
          <a:ln>
            <a:noFill/>
          </a:ln>
        </p:spPr>
        <p:txBody>
          <a:bodyPr spcFirstLastPara="1" wrap="square" lIns="91425" tIns="45700" rIns="91425" bIns="45700" anchor="t" anchorCtr="0">
            <a:spAutoFit/>
          </a:bodyPr>
          <a:lstStyle/>
          <a:p>
            <a:pPr marL="342900" marR="0" lvl="0" indent="-342900" algn="r" rtl="1">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لقد أصبحت الادارة العمود الفقري في العمل الرياضي نتيجة للتطور العلمي المتزايد واشتداد المنافسة ووصولها الى مستويات دقيقة بين دول العالم لاسيما الدول المتقدمة منها في الحصول على المراكز المتقدمة في العاب الرياضية كافة , إذ اصبح للإدارة الرياضية العامل الحاسم في أغلب المنافسات الرياضية في تحقيق الانجازات الرياضية العالية </a:t>
            </a:r>
            <a:r>
              <a:rPr lang="en-US" sz="3200" b="1" i="0" u="none" baseline="30000">
                <a:solidFill>
                  <a:schemeClr val="dk1"/>
                </a:solidFill>
                <a:latin typeface="Arial"/>
                <a:ea typeface="Arial"/>
                <a:cs typeface="Arial"/>
                <a:sym typeface="Arial"/>
              </a:rPr>
              <a:t>(1)</a:t>
            </a:r>
            <a:r>
              <a:rPr lang="en-US" sz="3200" b="0" i="0" u="none">
                <a:solidFill>
                  <a:schemeClr val="dk1"/>
                </a:solidFill>
                <a:latin typeface="Arial"/>
                <a:ea typeface="Arial"/>
                <a:cs typeface="Arial"/>
                <a:sym typeface="Arial"/>
              </a:rPr>
              <a:t>.</a:t>
            </a:r>
            <a:endParaRPr/>
          </a:p>
        </p:txBody>
      </p:sp>
      <p:sp>
        <p:nvSpPr>
          <p:cNvPr id="117" name="Google Shape;117;p17"/>
          <p:cNvSpPr txBox="1"/>
          <p:nvPr/>
        </p:nvSpPr>
        <p:spPr>
          <a:xfrm>
            <a:off x="114300" y="5383212"/>
            <a:ext cx="9029700" cy="18162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0" marR="0" lvl="0" indent="0" algn="r" rtl="1">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ـــــــــــــــــــــــــــــــــــــــــــــــ</a:t>
            </a:r>
            <a:endParaRPr/>
          </a:p>
          <a:p>
            <a:pPr marL="0" marR="0" lvl="0" indent="0" algn="r" rtl="1">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(1) نعمان عبد الغني و لطيفة عبدالله شرف الدين : </a:t>
            </a:r>
            <a:r>
              <a:rPr lang="en-US" sz="2000" b="0" i="0" u="sng">
                <a:solidFill>
                  <a:schemeClr val="dk1"/>
                </a:solidFill>
                <a:latin typeface="Arial"/>
                <a:ea typeface="Arial"/>
                <a:cs typeface="Arial"/>
                <a:sym typeface="Arial"/>
              </a:rPr>
              <a:t>الادارة الرياضية</a:t>
            </a:r>
            <a:r>
              <a:rPr lang="en-US" sz="2000" b="0" i="0" u="none">
                <a:solidFill>
                  <a:schemeClr val="dk1"/>
                </a:solidFill>
                <a:latin typeface="Arial"/>
                <a:ea typeface="Arial"/>
                <a:cs typeface="Arial"/>
                <a:sym typeface="Arial"/>
              </a:rPr>
              <a:t> ، ط1 ، البحرين ، وزارة الثقافة والاعلام للطباعة والنشر ، 2010 ، ص 15.</a:t>
            </a:r>
            <a:endParaRPr sz="20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000" b="0" i="0" u="none">
              <a:solidFill>
                <a:schemeClr val="dk1"/>
              </a:solidFill>
              <a:latin typeface="Arial"/>
              <a:ea typeface="Arial"/>
              <a:cs typeface="Arial"/>
              <a:sym typeface="Aria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20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20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fade">
                                      <p:cBhvr>
                                        <p:cTn id="17" dur="2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8"/>
          <p:cNvSpPr txBox="1"/>
          <p:nvPr/>
        </p:nvSpPr>
        <p:spPr>
          <a:xfrm>
            <a:off x="228600" y="22225"/>
            <a:ext cx="8610600" cy="44004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تعاريف الإدارة </a:t>
            </a:r>
            <a:endParaRPr sz="2800" b="0" i="0" u="none">
              <a:solidFill>
                <a:schemeClr val="dk1"/>
              </a:solidFill>
              <a:latin typeface="Arial"/>
              <a:ea typeface="Arial"/>
              <a:cs typeface="Arial"/>
              <a:sym typeface="Arial"/>
            </a:endParaRPr>
          </a:p>
          <a:p>
            <a:pPr marL="0" marR="0" lvl="0" indent="0" algn="r" rtl="1">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endParaRPr sz="2800" b="0" i="0" u="none">
              <a:solidFill>
                <a:schemeClr val="dk1"/>
              </a:solidFill>
              <a:latin typeface="Arial"/>
              <a:ea typeface="Arial"/>
              <a:cs typeface="Arial"/>
              <a:sym typeface="Arial"/>
            </a:endParaRPr>
          </a:p>
          <a:p>
            <a:pPr marL="0" marR="0" lvl="0" indent="0" algn="r" rtl="1">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وتعرف الادارة الرياضية بانها "عملية تخطيط وتنظيم وقيادة ورقابة مجهودات افراد المؤسسة الرياضية واستخدام جميع الموارد لتحقيق الاهداف المحددة " . وهي " فن تنسيق عناصر العمل والمنتج الرياضي في الهيئات الرياضية وإخراجه بصورة منظمة من اجل تحقيق اهداف هذه الهيئات "</a:t>
            </a:r>
            <a:r>
              <a:rPr lang="en-US" sz="2800" b="0" i="0" u="none" baseline="30000">
                <a:solidFill>
                  <a:schemeClr val="dk1"/>
                </a:solidFill>
                <a:latin typeface="Arial"/>
                <a:ea typeface="Arial"/>
                <a:cs typeface="Arial"/>
                <a:sym typeface="Arial"/>
              </a:rPr>
              <a:t> (1)</a:t>
            </a:r>
            <a:endParaRPr sz="2800" b="0" i="0" u="none">
              <a:solidFill>
                <a:schemeClr val="dk1"/>
              </a:solidFill>
              <a:latin typeface="Arial"/>
              <a:ea typeface="Arial"/>
              <a:cs typeface="Arial"/>
              <a:sym typeface="Arial"/>
            </a:endParaRPr>
          </a:p>
          <a:p>
            <a:pPr marL="0" marR="0" lvl="0" indent="0" algn="r" rtl="1">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 </a:t>
            </a:r>
            <a:endParaRPr sz="2800" b="0" i="0" u="none">
              <a:solidFill>
                <a:schemeClr val="dk1"/>
              </a:solidFill>
              <a:latin typeface="Arial"/>
              <a:ea typeface="Arial"/>
              <a:cs typeface="Arial"/>
              <a:sym typeface="Arial"/>
            </a:endParaRPr>
          </a:p>
          <a:p>
            <a:pPr marL="0" marR="0" lvl="0" indent="0" algn="r" rtl="1">
              <a:lnSpc>
                <a:spcPct val="100000"/>
              </a:lnSpc>
              <a:spcBef>
                <a:spcPts val="0"/>
              </a:spcBef>
              <a:spcAft>
                <a:spcPts val="0"/>
              </a:spcAft>
              <a:buClr>
                <a:schemeClr val="dk1"/>
              </a:buClr>
              <a:buSzPts val="2800"/>
              <a:buFont typeface="Arial"/>
              <a:buNone/>
            </a:pPr>
            <a:r>
              <a:rPr lang="en-US" sz="2800" b="0" i="0" u="none">
                <a:solidFill>
                  <a:schemeClr val="dk1"/>
                </a:solidFill>
                <a:latin typeface="Arial"/>
                <a:ea typeface="Arial"/>
                <a:cs typeface="Arial"/>
                <a:sym typeface="Arial"/>
              </a:rPr>
              <a:t>وهي التخطيط والتنظيم والقيادة و الاشراف والتنسيق والرقابة و الاتصال و التقويم أي تنفيذ الأشياء بواسطة الآخرين من اجل تحقيق الأهداف المرسومة بسرعة قصوى وبأقل كلفة .</a:t>
            </a:r>
            <a:endParaRPr/>
          </a:p>
        </p:txBody>
      </p:sp>
      <p:sp>
        <p:nvSpPr>
          <p:cNvPr id="123" name="Google Shape;123;p18"/>
          <p:cNvSpPr txBox="1"/>
          <p:nvPr/>
        </p:nvSpPr>
        <p:spPr>
          <a:xfrm flipH="1">
            <a:off x="0" y="5105400"/>
            <a:ext cx="8915400" cy="120030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ـــــــــــــــــــــــــــــــــــــــــــــــــــــ</a:t>
            </a:r>
            <a:endParaRPr/>
          </a:p>
          <a:p>
            <a:pPr marL="0" marR="0" lvl="0" indent="0" algn="r" rtl="1">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(1)  مروان عبد المجيد ابراهيم : </a:t>
            </a:r>
            <a:r>
              <a:rPr lang="en-US" sz="2400" b="0" i="0" u="sng">
                <a:solidFill>
                  <a:schemeClr val="dk1"/>
                </a:solidFill>
                <a:latin typeface="Arial"/>
                <a:ea typeface="Arial"/>
                <a:cs typeface="Arial"/>
                <a:sym typeface="Arial"/>
              </a:rPr>
              <a:t>الادارة والتنظيم في التربية الرياضية</a:t>
            </a:r>
            <a:r>
              <a:rPr lang="en-US" sz="2400" b="0" i="0" u="none">
                <a:solidFill>
                  <a:schemeClr val="dk1"/>
                </a:solidFill>
                <a:latin typeface="Arial"/>
                <a:ea typeface="Arial"/>
                <a:cs typeface="Arial"/>
                <a:sym typeface="Arial"/>
              </a:rPr>
              <a:t> ، ط1 ، الاردن ، دار الفكر العربي للطباعة والنشر والتوزيع ، 2000، ص19. </a:t>
            </a:r>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250"/>
                                        <p:tgtEl>
                                          <p:spTgt spid="12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Shape 128"/>
          <p:cNvSpPr/>
          <p:nvPr/>
        </p:nvSpPr>
        <p:spPr>
          <a:xfrm>
            <a:off x="304800" y="1066800"/>
            <a:ext cx="8613775" cy="2895600"/>
          </a:xfrm>
          <a:prstGeom prst="rect">
            <a:avLst/>
          </a:prstGeom>
        </p:spPr>
        <p:txBody>
          <a:bodyPr wrap="none" numCol="1" fromWordArt="1">
            <a:prstTxWarp prst="textPlain">
              <a:avLst>
                <a:gd name="adj" fmla="val 50304"/>
              </a:avLst>
            </a:prstTxWarp>
          </a:bodyPr>
          <a:lstStyle>
            <a:defPPr lvl="0"/>
            <a:lvl1pPr lvl="0"/>
            <a:lvl2pPr lvl="1"/>
            <a:lvl3pPr lvl="2"/>
            <a:lvl4pPr lvl="3"/>
            <a:lvl5pPr lvl="4"/>
            <a:lvl6pPr lvl="5"/>
            <a:lvl7pPr lvl="6"/>
            <a:lvl8pPr lvl="7"/>
            <a:lvl9pPr lvl="8"/>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IQ" sz="19900" b="1" i="0" u="none" strike="noStrike" kern="1200" cap="none" spc="0" normalizeH="0" noProof="0" dirty="0" smtClean="0">
                <a:ln>
                  <a:noFill/>
                </a:ln>
                <a:solidFill>
                  <a:srgbClr val="FF0000"/>
                </a:solidFill>
                <a:effectLst/>
                <a:latin typeface="Arial" panose="020B0604020202020204" pitchFamily="34" charset="0"/>
                <a:ea typeface="+mn-ea"/>
                <a:cs typeface="+mn-cs"/>
              </a:rPr>
              <a:t>يعرفها </a:t>
            </a:r>
            <a:r>
              <a:rPr kumimoji="0" lang="ar-IQ" sz="19900" b="1" i="0" u="none" strike="noStrike" kern="1200" cap="none" spc="0" normalizeH="0" noProof="0" dirty="0" err="1" smtClean="0">
                <a:ln>
                  <a:noFill/>
                </a:ln>
                <a:solidFill>
                  <a:srgbClr val="FF0000"/>
                </a:solidFill>
                <a:effectLst/>
                <a:latin typeface="Arial" panose="020B0604020202020204" pitchFamily="34" charset="0"/>
                <a:ea typeface="+mn-ea"/>
                <a:cs typeface="+mn-cs"/>
              </a:rPr>
              <a:t>فايول</a:t>
            </a:r>
            <a:r>
              <a:rPr kumimoji="0" lang="ar-IQ" sz="19900" b="1" i="0" u="none" strike="noStrike" kern="1200" cap="none" spc="0" normalizeH="0" noProof="0" dirty="0" smtClean="0">
                <a:ln>
                  <a:noFill/>
                </a:ln>
                <a:solidFill>
                  <a:srgbClr val="FF0000"/>
                </a:solidFill>
                <a:effectLst/>
                <a:latin typeface="Arial" panose="020B0604020202020204" pitchFamily="34" charset="0"/>
                <a:ea typeface="+mn-ea"/>
                <a:cs typeface="+mn-cs"/>
              </a:rPr>
              <a:t> (</a:t>
            </a:r>
            <a:r>
              <a:rPr kumimoji="0" lang="en-US" sz="19900" b="1" i="0" u="none" strike="noStrike" kern="1200" cap="none" spc="0" normalizeH="0" noProof="0" dirty="0" err="1" smtClean="0">
                <a:ln>
                  <a:noFill/>
                </a:ln>
                <a:solidFill>
                  <a:srgbClr val="FF0000"/>
                </a:solidFill>
                <a:effectLst/>
                <a:latin typeface="Arial" panose="020B0604020202020204" pitchFamily="34" charset="0"/>
                <a:ea typeface="+mn-ea"/>
                <a:cs typeface="+mn-cs"/>
              </a:rPr>
              <a:t>Fauol</a:t>
            </a:r>
            <a:r>
              <a:rPr kumimoji="0" lang="ar-IQ" sz="19900" b="1" i="0" u="none" strike="noStrike" kern="1200" cap="none" spc="0" normalizeH="0" noProof="0" dirty="0" smtClean="0">
                <a:ln>
                  <a:noFill/>
                </a:ln>
                <a:solidFill>
                  <a:srgbClr val="FF0000"/>
                </a:solidFill>
                <a:effectLst/>
                <a:latin typeface="Arial" panose="020B0604020202020204" pitchFamily="34" charset="0"/>
                <a:ea typeface="+mn-ea"/>
                <a:cs typeface="+mn-cs"/>
              </a:rPr>
              <a:t>)</a:t>
            </a:r>
            <a:endParaRPr kumimoji="0" lang="en-US" sz="19900" b="0" i="0" u="none" strike="noStrike" kern="1200" cap="none" spc="0" normalizeH="0" noProof="0" dirty="0" smtClean="0">
              <a:ln>
                <a:noFill/>
              </a:ln>
              <a:solidFill>
                <a:srgbClr val="FF0000"/>
              </a:solidFill>
              <a:effectLst/>
              <a:latin typeface="Arial" panose="020B0604020202020204" pitchFamily="34" charset="0"/>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IQ" sz="9600" b="0" i="0" u="none" strike="noStrike" kern="1200" cap="none" spc="0" normalizeH="0" noProof="0" dirty="0" smtClean="0">
                <a:ln>
                  <a:noFill/>
                </a:ln>
                <a:solidFill>
                  <a:schemeClr val="tx1"/>
                </a:solidFill>
                <a:effectLst/>
                <a:latin typeface="Arial" panose="020B0604020202020204" pitchFamily="34" charset="0"/>
                <a:ea typeface="+mn-ea"/>
                <a:cs typeface="+mn-cs"/>
              </a:rPr>
              <a:t>  يقصد بالإدارة هي مجموعة الجهود لكل اعضاء المشروع في سبيل الوصول الى أهدافه.</a:t>
            </a:r>
            <a:r>
              <a:rPr kumimoji="0" lang="ar-IQ" sz="9600" b="1" i="0" u="none" strike="noStrike" kern="1200" cap="none" spc="0" normalizeH="0" baseline="30000" noProof="0" dirty="0" smtClean="0">
                <a:ln>
                  <a:noFill/>
                </a:ln>
                <a:solidFill>
                  <a:schemeClr val="tx1"/>
                </a:solidFill>
                <a:effectLst/>
                <a:latin typeface="Arial" panose="020B0604020202020204" pitchFamily="34" charset="0"/>
                <a:ea typeface="+mn-ea"/>
                <a:cs typeface="+mn-cs"/>
              </a:rPr>
              <a:t>(1)</a:t>
            </a:r>
            <a:endParaRPr kumimoji="0" lang="en-US" sz="9600" b="0" i="0" u="none" strike="noStrike" kern="1200" cap="none" spc="0" normalizeH="0" noProof="0" dirty="0" smtClean="0">
              <a:ln>
                <a:noFill/>
              </a:ln>
              <a:solidFill>
                <a:schemeClr val="tx1"/>
              </a:solidFill>
              <a:effectLst/>
              <a:latin typeface="Arial" panose="020B0604020202020204" pitchFamily="34" charset="0"/>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IQ" sz="9600" b="1" i="0" u="none" strike="noStrike" kern="1200" cap="none" spc="0" normalizeH="0" baseline="30000" noProof="0" dirty="0" smtClean="0">
                <a:ln>
                  <a:noFill/>
                </a:ln>
                <a:solidFill>
                  <a:schemeClr val="tx1"/>
                </a:solidFill>
                <a:effectLst/>
                <a:latin typeface="Arial" panose="020B0604020202020204" pitchFamily="34" charset="0"/>
                <a:ea typeface="+mn-ea"/>
                <a:cs typeface="+mn-cs"/>
              </a:rPr>
              <a:t> </a:t>
            </a:r>
            <a:r>
              <a:rPr kumimoji="0" lang="ar-IQ" sz="9600" b="1" i="0" u="none" strike="noStrike" kern="1200" cap="none" spc="0" normalizeH="0" noProof="0" dirty="0" err="1" smtClean="0">
                <a:ln>
                  <a:noFill/>
                </a:ln>
                <a:solidFill>
                  <a:schemeClr val="tx1"/>
                </a:solidFill>
                <a:effectLst/>
                <a:latin typeface="Arial" panose="020B0604020202020204" pitchFamily="34" charset="0"/>
                <a:ea typeface="+mn-ea"/>
                <a:cs typeface="+mn-cs"/>
              </a:rPr>
              <a:t>بيترسون</a:t>
            </a:r>
            <a:r>
              <a:rPr kumimoji="0" lang="ar-IQ" sz="9600" b="1" i="0" u="none" strike="noStrike" kern="1200" cap="none" spc="0" normalizeH="0" noProof="0" dirty="0" smtClean="0">
                <a:ln>
                  <a:noFill/>
                </a:ln>
                <a:solidFill>
                  <a:schemeClr val="tx1"/>
                </a:solidFill>
                <a:effectLst/>
                <a:latin typeface="Arial" panose="020B0604020202020204" pitchFamily="34" charset="0"/>
                <a:ea typeface="+mn-ea"/>
                <a:cs typeface="+mn-cs"/>
              </a:rPr>
              <a:t> :</a:t>
            </a:r>
            <a:r>
              <a:rPr kumimoji="0" lang="ar-IQ" sz="9600" b="0" i="0" u="none" strike="noStrike" kern="1200" cap="none" spc="0" normalizeH="0" noProof="0" dirty="0" smtClean="0">
                <a:ln>
                  <a:noFill/>
                </a:ln>
                <a:solidFill>
                  <a:schemeClr val="tx1"/>
                </a:solidFill>
                <a:effectLst/>
                <a:latin typeface="Arial" panose="020B0604020202020204" pitchFamily="34" charset="0"/>
                <a:ea typeface="+mn-ea"/>
                <a:cs typeface="+mn-cs"/>
              </a:rPr>
              <a:t>أسلوب يمكن بواسطتها تحديد وتوضيح أغراض واهداف جماعة إنسانية معينة .</a:t>
            </a:r>
            <a:endParaRPr kumimoji="0" lang="en-US" sz="9600" b="0" i="0" u="none" strike="noStrike" kern="1200" cap="none" spc="0" normalizeH="0" noProof="0" dirty="0" smtClean="0">
              <a:ln>
                <a:noFill/>
              </a:ln>
              <a:solidFill>
                <a:schemeClr val="tx1"/>
              </a:solidFill>
              <a:effectLst/>
              <a:latin typeface="Arial" panose="020B0604020202020204" pitchFamily="34" charset="0"/>
              <a:ea typeface="+mn-ea"/>
              <a:cs typeface="+mn-cs"/>
            </a:endParaRP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9600" b="0" i="0" u="none" strike="noStrike" kern="1200" cap="none" spc="0" normalizeH="0" noProof="0" dirty="0" smtClean="0">
                <a:ln>
                  <a:noFill/>
                </a:ln>
                <a:solidFill>
                  <a:schemeClr val="tx1"/>
                </a:solidFill>
                <a:effectLst/>
                <a:latin typeface="Arial" panose="020B0604020202020204" pitchFamily="34" charset="0"/>
                <a:ea typeface="+mn-ea"/>
                <a:cs typeface="+mn-cs"/>
              </a:rPr>
              <a:t> </a:t>
            </a:r>
            <a:r>
              <a:rPr kumimoji="0" lang="ar-IQ" sz="9600" b="1" i="0" u="none" strike="noStrike" kern="1200" cap="none" spc="0" normalizeH="0" noProof="0" dirty="0" smtClean="0">
                <a:ln>
                  <a:noFill/>
                </a:ln>
                <a:solidFill>
                  <a:schemeClr val="tx1"/>
                </a:solidFill>
                <a:effectLst/>
                <a:latin typeface="Arial" panose="020B0604020202020204" pitchFamily="34" charset="0"/>
                <a:ea typeface="+mn-ea"/>
                <a:cs typeface="+mn-cs"/>
              </a:rPr>
              <a:t>جون :</a:t>
            </a:r>
            <a:r>
              <a:rPr kumimoji="0" lang="ar-IQ" sz="9600" b="0" i="0" u="none" strike="noStrike" kern="1200" cap="none" spc="0" normalizeH="0" noProof="0" dirty="0" smtClean="0">
                <a:ln>
                  <a:noFill/>
                </a:ln>
                <a:solidFill>
                  <a:schemeClr val="tx1"/>
                </a:solidFill>
                <a:effectLst/>
                <a:latin typeface="Arial" panose="020B0604020202020204" pitchFamily="34" charset="0"/>
                <a:ea typeface="+mn-ea"/>
                <a:cs typeface="+mn-cs"/>
              </a:rPr>
              <a:t> هي فن الحصول على اقصى النتائج باقل جهد حتى يمكن تحقيق اقصى سعادة لكل من صاحب العمل والعاملين مع تقديم افضل خدمة للمجتمع </a:t>
            </a:r>
            <a:endParaRPr kumimoji="0" lang="en-US" sz="9600" b="0" i="0" u="none" strike="noStrike" kern="1200" cap="none" spc="0" normalizeH="0" noProof="0" dirty="0" smtClean="0">
              <a:ln>
                <a:noFill/>
              </a:ln>
              <a:solidFill>
                <a:schemeClr val="tx1"/>
              </a:solidFill>
              <a:effectLst/>
              <a:latin typeface="Arial" panose="020B0604020202020204" pitchFamily="34" charset="0"/>
              <a:ea typeface="+mn-ea"/>
              <a:cs typeface="+mn-cs"/>
            </a:endParaRPr>
          </a:p>
        </p:txBody>
      </p:sp>
      <p:sp>
        <p:nvSpPr>
          <p:cNvPr id="129" name="Shape 129"/>
          <p:cNvSpPr/>
          <p:nvPr/>
        </p:nvSpPr>
        <p:spPr>
          <a:xfrm>
            <a:off x="304800" y="5638800"/>
            <a:ext cx="8686800" cy="384175"/>
          </a:xfrm>
          <a:prstGeom prst="rect">
            <a:avLst/>
          </a:prstGeom>
        </p:spPr>
        <p:txBody>
          <a:bodyPr wrap="none" numCol="1" fromWordArt="1">
            <a:prstTxWarp prst="textPlain">
              <a:avLst>
                <a:gd name="adj" fmla="val 50304"/>
              </a:avLst>
            </a:prstTxWarp>
          </a:bodyPr>
          <a:lstStyle>
            <a:defPPr lvl="0"/>
            <a:lvl1pPr lvl="0"/>
            <a:lvl2pPr lvl="1"/>
            <a:lvl3pPr lvl="2"/>
            <a:lvl4pPr lvl="3"/>
            <a:lvl5pPr lvl="4"/>
            <a:lvl6pPr lvl="5"/>
            <a:lvl7pPr lvl="6"/>
            <a:lvl8pPr lvl="7"/>
            <a:lvl9pPr lvl="8"/>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IQ" sz="4800" b="0" i="0" u="none" strike="noStrike" kern="1200" cap="none" spc="0" normalizeH="0" noProof="0" dirty="0" smtClean="0">
                <a:ln>
                  <a:noFill/>
                </a:ln>
                <a:solidFill>
                  <a:schemeClr val="tx1"/>
                </a:solidFill>
                <a:effectLst/>
                <a:latin typeface="Arial" panose="020B0604020202020204" pitchFamily="34" charset="0"/>
                <a:ea typeface="+mn-ea"/>
                <a:cs typeface="+mn-cs"/>
              </a:rPr>
              <a:t>ـــــــــــــــــــــــــــــــــــــــــــــــــــــــــــــــــــ</a:t>
            </a:r>
          </a:p>
          <a:p>
            <a:pPr marL="0" marR="0" lvl="0" indent="0" algn="r" defTabSz="914400" rtl="1" eaLnBrk="0" fontAlgn="base" latinLnBrk="0" hangingPunct="0">
              <a:lnSpc>
                <a:spcPct val="100000"/>
              </a:lnSpc>
              <a:spcBef>
                <a:spcPct val="0"/>
              </a:spcBef>
              <a:spcAft>
                <a:spcPct val="0"/>
              </a:spcAft>
              <a:buClrTx/>
              <a:buSzTx/>
              <a:buFontTx/>
              <a:buNone/>
              <a:tabLst/>
              <a:defRPr/>
            </a:pPr>
            <a:r>
              <a:rPr kumimoji="0" lang="ar-SA" sz="4800" b="0" i="0" u="none" strike="noStrike" kern="1200" cap="none" spc="0" normalizeH="0" noProof="0" dirty="0" smtClean="0">
                <a:ln>
                  <a:noFill/>
                </a:ln>
                <a:solidFill>
                  <a:schemeClr val="tx1"/>
                </a:solidFill>
                <a:effectLst/>
                <a:latin typeface="Arial" panose="020B0604020202020204" pitchFamily="34" charset="0"/>
                <a:ea typeface="+mn-ea"/>
                <a:cs typeface="+mn-cs"/>
              </a:rPr>
              <a:t>(</a:t>
            </a:r>
            <a:r>
              <a:rPr kumimoji="0" lang="ar-IQ" sz="4800" b="0" i="0" u="none" strike="noStrike" kern="1200" cap="none" spc="0" normalizeH="0" noProof="0" dirty="0" smtClean="0">
                <a:ln>
                  <a:noFill/>
                </a:ln>
                <a:solidFill>
                  <a:schemeClr val="tx1"/>
                </a:solidFill>
                <a:effectLst/>
                <a:latin typeface="Arial" panose="020B0604020202020204" pitchFamily="34" charset="0"/>
                <a:ea typeface="+mn-ea"/>
                <a:cs typeface="+mn-cs"/>
              </a:rPr>
              <a:t>1</a:t>
            </a:r>
            <a:r>
              <a:rPr kumimoji="0" lang="ar-SA" sz="4800" b="0" i="0" u="none" strike="noStrike" kern="1200" cap="none" spc="0" normalizeH="0" noProof="0" dirty="0" smtClean="0">
                <a:ln>
                  <a:noFill/>
                </a:ln>
                <a:solidFill>
                  <a:schemeClr val="tx1"/>
                </a:solidFill>
                <a:effectLst/>
                <a:latin typeface="Arial" panose="020B0604020202020204" pitchFamily="34" charset="0"/>
                <a:ea typeface="+mn-ea"/>
                <a:cs typeface="+mn-cs"/>
              </a:rPr>
              <a:t>)  عصام بدوي: </a:t>
            </a:r>
            <a:r>
              <a:rPr kumimoji="0" lang="ar-SA" sz="4800" b="0" i="0" u="sng" strike="noStrike" kern="1200" cap="none" spc="0" normalizeH="0" noProof="0" dirty="0" smtClean="0">
                <a:ln>
                  <a:noFill/>
                </a:ln>
                <a:solidFill>
                  <a:schemeClr val="tx1"/>
                </a:solidFill>
                <a:effectLst/>
                <a:latin typeface="Arial" panose="020B0604020202020204" pitchFamily="34" charset="0"/>
                <a:ea typeface="+mn-ea"/>
                <a:cs typeface="+mn-cs"/>
              </a:rPr>
              <a:t>موسوعة التنظيم والادارة في التربية البدنية والرياضية</a:t>
            </a:r>
            <a:r>
              <a:rPr kumimoji="0" lang="ar-SA" sz="4800" b="0" i="0" u="none" strike="noStrike" kern="1200" cap="none" spc="0" normalizeH="0" noProof="0" dirty="0" smtClean="0">
                <a:ln>
                  <a:noFill/>
                </a:ln>
                <a:solidFill>
                  <a:schemeClr val="tx1"/>
                </a:solidFill>
                <a:effectLst/>
                <a:latin typeface="Arial" panose="020B0604020202020204" pitchFamily="34" charset="0"/>
                <a:ea typeface="+mn-ea"/>
                <a:cs typeface="+mn-cs"/>
              </a:rPr>
              <a:t>، ط1، القاهرة، دار الفكر العربي، 2001، ص27. </a:t>
            </a:r>
            <a:endParaRPr kumimoji="0" lang="en-US" sz="4800" b="0" i="0" u="none" strike="noStrike" kern="1200" cap="none" spc="0" normalizeH="0" noProof="0" dirty="0" smtClean="0">
              <a:ln>
                <a:noFill/>
              </a:ln>
              <a:solidFill>
                <a:schemeClr val="tx1"/>
              </a:solidFill>
              <a:effectLst/>
              <a:latin typeface="Arial" panose="020B0604020202020204" pitchFamily="34" charset="0"/>
              <a:ea typeface="+mn-ea"/>
              <a:cs typeface="+mn-cs"/>
            </a:endParaRPr>
          </a:p>
        </p:txBody>
      </p:sp>
    </p:spTree>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4">
            <a:alphaModFix/>
          </a:blip>
          <a:srcRect/>
          <a:stretch/>
        </p:blipFill>
        <p:spPr>
          <a:xfrm>
            <a:off x="4589462" y="3648075"/>
            <a:ext cx="252412" cy="1011236"/>
          </a:xfrm>
          <a:prstGeom prst="rect">
            <a:avLst/>
          </a:prstGeom>
          <a:noFill/>
          <a:ln>
            <a:noFill/>
          </a:ln>
        </p:spPr>
      </p:pic>
      <p:pic>
        <p:nvPicPr>
          <p:cNvPr id="135" name="Google Shape;135;p20"/>
          <p:cNvPicPr preferRelativeResize="0"/>
          <p:nvPr/>
        </p:nvPicPr>
        <p:blipFill rotWithShape="1">
          <a:blip r:embed="rId5">
            <a:alphaModFix/>
          </a:blip>
          <a:srcRect l="17498" t="30729" r="18332" b="8249"/>
          <a:stretch/>
        </p:blipFill>
        <p:spPr>
          <a:xfrm>
            <a:off x="-47625" y="571500"/>
            <a:ext cx="9191626" cy="4914900"/>
          </a:xfrm>
          <a:prstGeom prst="rect">
            <a:avLst/>
          </a:prstGeom>
          <a:noFill/>
          <a:ln>
            <a:noFill/>
          </a:ln>
        </p:spPr>
      </p:pic>
      <p:sp>
        <p:nvSpPr>
          <p:cNvPr id="136" name="Google Shape;136;p20"/>
          <p:cNvSpPr txBox="1"/>
          <p:nvPr/>
        </p:nvSpPr>
        <p:spPr>
          <a:xfrm>
            <a:off x="4486275" y="5946775"/>
            <a:ext cx="4624500" cy="646200"/>
          </a:xfrm>
          <a:prstGeom prst="rect">
            <a:avLst/>
          </a:prstGeom>
          <a:noFill/>
          <a:ln>
            <a:noFill/>
          </a:ln>
        </p:spPr>
        <p:txBody>
          <a:bodyPr spcFirstLastPara="1" wrap="square" lIns="91425" tIns="45700" rIns="91425" bIns="45700" anchor="t" anchorCtr="0">
            <a:spAutoFit/>
          </a:bodyPr>
          <a:lstStyle/>
          <a:p>
            <a:pPr marL="0" marR="0" lvl="0" indent="0" algn="just" rtl="1">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a:p>
          <a:p>
            <a:pPr marL="0" marR="0" lvl="0" indent="0" algn="just" rtl="1">
              <a:lnSpc>
                <a:spcPct val="100000"/>
              </a:lnSpc>
              <a:spcBef>
                <a:spcPts val="0"/>
              </a:spcBef>
              <a:spcAft>
                <a:spcPts val="0"/>
              </a:spcAft>
              <a:buClr>
                <a:schemeClr val="dk1"/>
              </a:buClr>
              <a:buSzPts val="1800"/>
              <a:buFont typeface="Times New Roman"/>
              <a:buNone/>
            </a:pPr>
            <a:r>
              <a:rPr lang="en-US" sz="1800" b="0" i="0" u="none">
                <a:solidFill>
                  <a:schemeClr val="dk1"/>
                </a:solidFill>
                <a:latin typeface="Times New Roman"/>
                <a:ea typeface="Times New Roman"/>
                <a:cs typeface="Times New Roman"/>
                <a:sym typeface="Times New Roman"/>
              </a:rPr>
              <a:t>(1)  عصام بدوي: </a:t>
            </a:r>
            <a:r>
              <a:rPr lang="en-US" sz="1800" b="0" i="0" u="sng">
                <a:solidFill>
                  <a:schemeClr val="dk1"/>
                </a:solidFill>
                <a:latin typeface="Times New Roman"/>
                <a:ea typeface="Times New Roman"/>
                <a:cs typeface="Times New Roman"/>
                <a:sym typeface="Times New Roman"/>
              </a:rPr>
              <a:t>المصدر السابق نفسه</a:t>
            </a:r>
            <a:r>
              <a:rPr lang="en-US" sz="1800" b="0" i="0" u="none">
                <a:solidFill>
                  <a:schemeClr val="dk1"/>
                </a:solidFill>
                <a:latin typeface="Times New Roman"/>
                <a:ea typeface="Times New Roman"/>
                <a:cs typeface="Times New Roman"/>
                <a:sym typeface="Times New Roman"/>
              </a:rPr>
              <a:t> ، 2001، ص15. </a:t>
            </a:r>
            <a:endParaRPr/>
          </a:p>
        </p:txBody>
      </p:sp>
    </p:spTree>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pic>
        <p:nvPicPr>
          <p:cNvPr id="141" name="Google Shape;141;p21"/>
          <p:cNvPicPr preferRelativeResize="0"/>
          <p:nvPr/>
        </p:nvPicPr>
        <p:blipFill rotWithShape="1">
          <a:blip r:embed="rId4">
            <a:alphaModFix/>
          </a:blip>
          <a:srcRect l="18331" t="21841" r="19168" b="12939"/>
          <a:stretch/>
        </p:blipFill>
        <p:spPr>
          <a:xfrm>
            <a:off x="533400" y="304800"/>
            <a:ext cx="8183563" cy="4800601"/>
          </a:xfrm>
          <a:prstGeom prst="rect">
            <a:avLst/>
          </a:prstGeom>
          <a:noFill/>
          <a:ln>
            <a:noFill/>
          </a:ln>
        </p:spPr>
      </p:pic>
      <p:sp>
        <p:nvSpPr>
          <p:cNvPr id="142" name="Google Shape;142;p21"/>
          <p:cNvSpPr txBox="1"/>
          <p:nvPr/>
        </p:nvSpPr>
        <p:spPr>
          <a:xfrm>
            <a:off x="700087" y="5105400"/>
            <a:ext cx="7848600" cy="1200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ـــــــــــــــــــــــــــــــــــــــــــ</a:t>
            </a:r>
            <a:endParaRPr/>
          </a:p>
          <a:p>
            <a:pPr marL="0" marR="0" lvl="0" indent="0" algn="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(1)  حليم المنيري و عصام بدوي : </a:t>
            </a:r>
            <a:r>
              <a:rPr lang="en-US" sz="1800" b="1" i="0" u="sng">
                <a:solidFill>
                  <a:schemeClr val="dk1"/>
                </a:solidFill>
                <a:latin typeface="Arial"/>
                <a:ea typeface="Arial"/>
                <a:cs typeface="Arial"/>
                <a:sym typeface="Arial"/>
              </a:rPr>
              <a:t>الادارة في الميدان الرياضي</a:t>
            </a:r>
            <a:r>
              <a:rPr lang="en-US" sz="1800" b="1" i="0" u="none">
                <a:solidFill>
                  <a:schemeClr val="dk1"/>
                </a:solidFill>
                <a:latin typeface="Arial"/>
                <a:ea typeface="Arial"/>
                <a:cs typeface="Arial"/>
                <a:sym typeface="Arial"/>
              </a:rPr>
              <a:t>، طج1، القاهرة، المكتبة الاكاديمية، ص1991، ص13.</a:t>
            </a:r>
            <a:endParaRPr sz="1800" b="1" i="0" u="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2"/>
          <p:cNvPicPr preferRelativeResize="0"/>
          <p:nvPr/>
        </p:nvPicPr>
        <p:blipFill rotWithShape="1">
          <a:blip r:embed="rId3">
            <a:alphaModFix/>
          </a:blip>
          <a:srcRect/>
          <a:stretch/>
        </p:blipFill>
        <p:spPr>
          <a:xfrm>
            <a:off x="-88900" y="169166"/>
            <a:ext cx="9231313" cy="6705599"/>
          </a:xfrm>
          <a:prstGeom prst="rect">
            <a:avLst/>
          </a:prstGeom>
          <a:noFill/>
          <a:ln>
            <a:noFill/>
          </a:ln>
        </p:spPr>
      </p:pic>
      <p:sp>
        <p:nvSpPr>
          <p:cNvPr id="148" name="Google Shape;148;p22"/>
          <p:cNvSpPr txBox="1"/>
          <p:nvPr/>
        </p:nvSpPr>
        <p:spPr>
          <a:xfrm>
            <a:off x="1447800" y="2209800"/>
            <a:ext cx="6623100" cy="2271600"/>
          </a:xfrm>
          <a:prstGeom prst="rect">
            <a:avLst/>
          </a:prstGeom>
          <a:noFill/>
          <a:ln>
            <a:noFill/>
          </a:ln>
        </p:spPr>
        <p:txBody>
          <a:bodyPr spcFirstLastPara="1" wrap="square" lIns="91425" tIns="45700" rIns="91425" bIns="45700" anchor="ctr" anchorCtr="0">
            <a:spAutoFit/>
          </a:bodyPr>
          <a:lstStyle/>
          <a:p>
            <a:pPr marL="0" marR="0" lvl="0" indent="0" algn="ctr" rtl="1">
              <a:lnSpc>
                <a:spcPct val="100000"/>
              </a:lnSpc>
              <a:spcBef>
                <a:spcPts val="0"/>
              </a:spcBef>
              <a:spcAft>
                <a:spcPts val="0"/>
              </a:spcAft>
              <a:buClr>
                <a:srgbClr val="FF0000"/>
              </a:buClr>
              <a:buSzPts val="4800"/>
              <a:buFont typeface="Arial"/>
              <a:buNone/>
            </a:pPr>
            <a:r>
              <a:rPr lang="en-US" sz="4800" b="1" i="0" u="none">
                <a:solidFill>
                  <a:srgbClr val="FF0000"/>
                </a:solidFill>
                <a:latin typeface="Arial"/>
                <a:ea typeface="Arial"/>
                <a:cs typeface="Arial"/>
                <a:sym typeface="Arial"/>
              </a:rPr>
              <a:t>الإدارة الرياضية</a:t>
            </a:r>
            <a:endParaRPr sz="4800" b="1" i="0" u="none">
              <a:solidFill>
                <a:srgbClr val="FF0000"/>
              </a:solidFill>
              <a:latin typeface="Arial"/>
              <a:ea typeface="Arial"/>
              <a:cs typeface="Arial"/>
              <a:sym typeface="Arial"/>
            </a:endParaRPr>
          </a:p>
          <a:p>
            <a:pPr marL="0" marR="0" lvl="0" indent="0" algn="ctr" rtl="1">
              <a:lnSpc>
                <a:spcPct val="100000"/>
              </a:lnSpc>
              <a:spcBef>
                <a:spcPts val="960"/>
              </a:spcBef>
              <a:spcAft>
                <a:spcPts val="0"/>
              </a:spcAft>
              <a:buClr>
                <a:srgbClr val="FF0000"/>
              </a:buClr>
              <a:buSzPts val="4800"/>
              <a:buFont typeface="Arial"/>
              <a:buNone/>
            </a:pPr>
            <a:r>
              <a:rPr lang="en-US" sz="4800" b="1" i="0" u="none">
                <a:solidFill>
                  <a:srgbClr val="FF0000"/>
                </a:solidFill>
                <a:latin typeface="Arial"/>
                <a:ea typeface="Arial"/>
                <a:cs typeface="Arial"/>
                <a:sym typeface="Arial"/>
              </a:rPr>
              <a:t>   Sports management</a:t>
            </a:r>
            <a:endParaRPr sz="4800" b="0" i="0" u="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endParaRPr sz="4800" b="0" i="0" u="none">
              <a:solidFill>
                <a:srgbClr val="FF0000"/>
              </a:solidFill>
              <a:latin typeface="Arial"/>
              <a:ea typeface="Arial"/>
              <a:cs typeface="Arial"/>
              <a:sym typeface="Arial"/>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397</Words>
  <Application>Microsoft Office PowerPoint</Application>
  <PresentationFormat>عرض على الشاشة (3:4)‏</PresentationFormat>
  <Paragraphs>37</Paragraphs>
  <Slides>14</Slides>
  <Notes>14</Notes>
  <HiddenSlides>0</HiddenSlides>
  <MMClips>0</MMClips>
  <ScaleCrop>false</ScaleCrop>
  <HeadingPairs>
    <vt:vector size="4" baseType="variant">
      <vt:variant>
        <vt:lpstr>نسق</vt:lpstr>
      </vt:variant>
      <vt:variant>
        <vt:i4>1</vt:i4>
      </vt:variant>
      <vt:variant>
        <vt:lpstr>عناوين الشرائح</vt:lpstr>
      </vt:variant>
      <vt:variant>
        <vt:i4>14</vt:i4>
      </vt:variant>
    </vt:vector>
  </HeadingPairs>
  <TitlesOfParts>
    <vt:vector size="15" baseType="lpstr">
      <vt:lpstr>Default Design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dell</dc:creator>
  <cp:lastModifiedBy>dell</cp:lastModifiedBy>
  <cp:revision>13</cp:revision>
  <dcterms:modified xsi:type="dcterms:W3CDTF">2024-09-23T05:31:23Z</dcterms:modified>
</cp:coreProperties>
</file>