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093B38-EA63-4C11-AB21-D8A5BFBF8334}"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pPr rtl="1"/>
          <a:endParaRPr lang="ar-IQ"/>
        </a:p>
      </dgm:t>
    </dgm:pt>
    <dgm:pt modelId="{14391610-DA15-4CFF-9159-C2785E2F503A}">
      <dgm:prSet phldrT="[نص]" custT="1">
        <dgm:style>
          <a:lnRef idx="1">
            <a:schemeClr val="accent2"/>
          </a:lnRef>
          <a:fillRef idx="2">
            <a:schemeClr val="accent2"/>
          </a:fillRef>
          <a:effectRef idx="1">
            <a:schemeClr val="accent2"/>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sz="2000" b="1" dirty="0">
              <a:solidFill>
                <a:schemeClr val="bg1">
                  <a:lumMod val="85000"/>
                  <a:lumOff val="15000"/>
                </a:schemeClr>
              </a:solidFill>
            </a:rPr>
            <a:t>الإمكانية </a:t>
          </a:r>
          <a:endParaRPr lang="ar-IQ" sz="2400" b="1" dirty="0">
            <a:solidFill>
              <a:schemeClr val="bg1">
                <a:lumMod val="85000"/>
                <a:lumOff val="15000"/>
              </a:schemeClr>
            </a:solidFill>
          </a:endParaRPr>
        </a:p>
        <a:p>
          <a:pPr defTabSz="1377950" rtl="1">
            <a:lnSpc>
              <a:spcPct val="90000"/>
            </a:lnSpc>
            <a:spcBef>
              <a:spcPct val="0"/>
            </a:spcBef>
            <a:spcAft>
              <a:spcPct val="35000"/>
            </a:spcAft>
          </a:pPr>
          <a:endParaRPr lang="ar-IQ" sz="2100" dirty="0"/>
        </a:p>
      </dgm:t>
    </dgm:pt>
    <dgm:pt modelId="{282A47DD-CA0C-4F7E-9BF1-A9E2412E21C8}" type="parTrans" cxnId="{A7E23C17-25E7-4497-A12E-DCFF3CA0B28C}">
      <dgm:prSet/>
      <dgm:spPr/>
      <dgm:t>
        <a:bodyPr/>
        <a:lstStyle/>
        <a:p>
          <a:pPr rtl="1"/>
          <a:endParaRPr lang="ar-IQ"/>
        </a:p>
      </dgm:t>
    </dgm:pt>
    <dgm:pt modelId="{D965662D-3C7D-4F0C-8B0B-92BF997E2C04}" type="sibTrans" cxnId="{A7E23C17-25E7-4497-A12E-DCFF3CA0B28C}">
      <dgm:prSet/>
      <dgm:spPr/>
      <dgm:t>
        <a:bodyPr/>
        <a:lstStyle/>
        <a:p>
          <a:pPr rtl="1"/>
          <a:endParaRPr lang="ar-IQ"/>
        </a:p>
      </dgm:t>
    </dgm:pt>
    <dgm:pt modelId="{E940B672-79EE-41FF-9A54-F23F869E6F60}">
      <dgm:prSet phldrT="[نص]"/>
      <dgm:spPr/>
      <dgm:t>
        <a:bodyPr/>
        <a:lstStyle/>
        <a:p>
          <a:pPr rtl="1"/>
          <a:endParaRPr lang="ar-IQ" dirty="0"/>
        </a:p>
      </dgm:t>
    </dgm:pt>
    <dgm:pt modelId="{2B60355C-DD34-437D-B482-942FAEEA215E}" type="parTrans" cxnId="{5DA23EEF-37D1-4CB8-93DE-35A22F477392}">
      <dgm:prSet/>
      <dgm:spPr/>
      <dgm:t>
        <a:bodyPr/>
        <a:lstStyle/>
        <a:p>
          <a:pPr rtl="1"/>
          <a:endParaRPr lang="ar-IQ"/>
        </a:p>
      </dgm:t>
    </dgm:pt>
    <dgm:pt modelId="{E60D5835-C071-460A-B533-C4D2B277AC48}" type="sibTrans" cxnId="{5DA23EEF-37D1-4CB8-93DE-35A22F477392}">
      <dgm:prSet/>
      <dgm:spPr/>
      <dgm:t>
        <a:bodyPr/>
        <a:lstStyle/>
        <a:p>
          <a:pPr rtl="1"/>
          <a:endParaRPr lang="ar-IQ"/>
        </a:p>
      </dgm:t>
    </dgm:pt>
    <dgm:pt modelId="{FF9CFEF9-6990-4D80-AC6A-4859A58177B7}">
      <dgm:prSet phldrT="[نص]" custT="1">
        <dgm:style>
          <a:lnRef idx="1">
            <a:schemeClr val="accent2"/>
          </a:lnRef>
          <a:fillRef idx="2">
            <a:schemeClr val="accent2"/>
          </a:fillRef>
          <a:effectRef idx="1">
            <a:schemeClr val="accent2"/>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sz="2000" b="1" dirty="0"/>
            <a:t>الوضوح</a:t>
          </a:r>
          <a:endParaRPr lang="ar-IQ" sz="2000" b="1" dirty="0"/>
        </a:p>
        <a:p>
          <a:pPr defTabSz="1511300" rtl="1">
            <a:lnSpc>
              <a:spcPct val="90000"/>
            </a:lnSpc>
            <a:spcBef>
              <a:spcPct val="0"/>
            </a:spcBef>
            <a:spcAft>
              <a:spcPct val="35000"/>
            </a:spcAft>
          </a:pPr>
          <a:endParaRPr lang="ar-IQ" sz="1800" dirty="0"/>
        </a:p>
      </dgm:t>
    </dgm:pt>
    <dgm:pt modelId="{59AF238D-9623-47CA-9544-7C369C223FAF}" type="parTrans" cxnId="{6F70A8B6-3469-42C6-934D-2EA6E3DFFCEF}">
      <dgm:prSet/>
      <dgm:spPr/>
      <dgm:t>
        <a:bodyPr/>
        <a:lstStyle/>
        <a:p>
          <a:pPr rtl="1"/>
          <a:endParaRPr lang="ar-IQ"/>
        </a:p>
      </dgm:t>
    </dgm:pt>
    <dgm:pt modelId="{C0ABC129-0BEB-4F73-9384-10207836FDD7}" type="sibTrans" cxnId="{6F70A8B6-3469-42C6-934D-2EA6E3DFFCEF}">
      <dgm:prSet/>
      <dgm:spPr/>
      <dgm:t>
        <a:bodyPr/>
        <a:lstStyle/>
        <a:p>
          <a:pPr rtl="1"/>
          <a:endParaRPr lang="ar-IQ"/>
        </a:p>
      </dgm:t>
    </dgm:pt>
    <dgm:pt modelId="{6A80F5B4-CFAA-41AC-B4E4-0373F41BBC2E}">
      <dgm:prSet phldrT="[نص]"/>
      <dgm:spPr/>
      <dgm:t>
        <a:bodyPr/>
        <a:lstStyle/>
        <a:p>
          <a:pPr rtl="1"/>
          <a:endParaRPr lang="ar-IQ" dirty="0"/>
        </a:p>
      </dgm:t>
    </dgm:pt>
    <dgm:pt modelId="{E1EC6348-8A66-4D0E-9540-D48BF7BBEB2F}" type="parTrans" cxnId="{F6DE4BFB-1605-49D8-8220-591CA6D0D792}">
      <dgm:prSet/>
      <dgm:spPr/>
      <dgm:t>
        <a:bodyPr/>
        <a:lstStyle/>
        <a:p>
          <a:pPr rtl="1"/>
          <a:endParaRPr lang="ar-IQ"/>
        </a:p>
      </dgm:t>
    </dgm:pt>
    <dgm:pt modelId="{9ECC7503-7AAA-48D0-B871-8D29DAF7C76D}" type="sibTrans" cxnId="{F6DE4BFB-1605-49D8-8220-591CA6D0D792}">
      <dgm:prSet/>
      <dgm:spPr/>
      <dgm:t>
        <a:bodyPr/>
        <a:lstStyle/>
        <a:p>
          <a:pPr rtl="1"/>
          <a:endParaRPr lang="ar-IQ"/>
        </a:p>
      </dgm:t>
    </dgm:pt>
    <dgm:pt modelId="{05808EF0-7CC5-4A21-A371-EDB614AE92D4}">
      <dgm:prSet phldrT="[نص]" custT="1">
        <dgm:style>
          <a:lnRef idx="1">
            <a:schemeClr val="accent2"/>
          </a:lnRef>
          <a:fillRef idx="2">
            <a:schemeClr val="accent2"/>
          </a:fillRef>
          <a:effectRef idx="1">
            <a:schemeClr val="accent2"/>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sz="2000" b="1" dirty="0"/>
            <a:t>الشمول</a:t>
          </a:r>
          <a:endParaRPr lang="ar-IQ" sz="2000" b="1" dirty="0"/>
        </a:p>
        <a:p>
          <a:pPr defTabSz="800100" rtl="1">
            <a:lnSpc>
              <a:spcPct val="90000"/>
            </a:lnSpc>
            <a:spcBef>
              <a:spcPct val="0"/>
            </a:spcBef>
            <a:spcAft>
              <a:spcPct val="35000"/>
            </a:spcAft>
          </a:pPr>
          <a:endParaRPr lang="ar-IQ" sz="1800" dirty="0"/>
        </a:p>
      </dgm:t>
    </dgm:pt>
    <dgm:pt modelId="{63AE1FDD-FE70-4877-AF0B-ADCDF83F17C4}" type="parTrans" cxnId="{C341B060-68DC-4D0E-AF71-B2E86E37F867}">
      <dgm:prSet/>
      <dgm:spPr/>
      <dgm:t>
        <a:bodyPr/>
        <a:lstStyle/>
        <a:p>
          <a:pPr rtl="1"/>
          <a:endParaRPr lang="ar-IQ"/>
        </a:p>
      </dgm:t>
    </dgm:pt>
    <dgm:pt modelId="{D5BFC915-717A-46BB-A8ED-99250569CEDA}" type="sibTrans" cxnId="{C341B060-68DC-4D0E-AF71-B2E86E37F867}">
      <dgm:prSet/>
      <dgm:spPr/>
      <dgm:t>
        <a:bodyPr/>
        <a:lstStyle/>
        <a:p>
          <a:pPr rtl="1"/>
          <a:endParaRPr lang="ar-IQ"/>
        </a:p>
      </dgm:t>
    </dgm:pt>
    <dgm:pt modelId="{40FF5313-1430-430A-BABA-BEAD842D0D72}">
      <dgm:prSet phldrT="[نص]"/>
      <dgm:spPr/>
      <dgm:t>
        <a:bodyPr/>
        <a:lstStyle/>
        <a:p>
          <a:pPr rtl="1"/>
          <a:endParaRPr lang="ar-IQ" dirty="0"/>
        </a:p>
      </dgm:t>
    </dgm:pt>
    <dgm:pt modelId="{B3F4A2AA-5EF0-42DD-865B-0C822E377397}" type="parTrans" cxnId="{CF9AECA8-89E0-4B3C-968C-750A17876C01}">
      <dgm:prSet/>
      <dgm:spPr/>
      <dgm:t>
        <a:bodyPr/>
        <a:lstStyle/>
        <a:p>
          <a:pPr rtl="1"/>
          <a:endParaRPr lang="ar-IQ"/>
        </a:p>
      </dgm:t>
    </dgm:pt>
    <dgm:pt modelId="{FBC27912-1503-4EA6-AF27-26E6A4231ED0}" type="sibTrans" cxnId="{CF9AECA8-89E0-4B3C-968C-750A17876C01}">
      <dgm:prSet/>
      <dgm:spPr/>
      <dgm:t>
        <a:bodyPr/>
        <a:lstStyle/>
        <a:p>
          <a:pPr rtl="1"/>
          <a:endParaRPr lang="ar-IQ"/>
        </a:p>
      </dgm:t>
    </dgm:pt>
    <dgm:pt modelId="{C841F09E-B66E-4363-A979-3D068670A40F}">
      <dgm:prSet>
        <dgm:style>
          <a:lnRef idx="1">
            <a:schemeClr val="accent2"/>
          </a:lnRef>
          <a:fillRef idx="2">
            <a:schemeClr val="accent2"/>
          </a:fillRef>
          <a:effectRef idx="1">
            <a:schemeClr val="accent2"/>
          </a:effectRef>
          <a:fontRef idx="minor">
            <a:schemeClr val="dk1"/>
          </a:fontRef>
        </dgm:style>
      </dgm:prSet>
      <dgm:spPr/>
      <dgm:t>
        <a:bodyPr/>
        <a:lstStyle/>
        <a:p>
          <a:pPr rtl="1"/>
          <a:r>
            <a:rPr lang="ar-SA" b="1" dirty="0"/>
            <a:t>الأسلوب</a:t>
          </a:r>
          <a:endParaRPr lang="ar-IQ" b="1" dirty="0"/>
        </a:p>
      </dgm:t>
    </dgm:pt>
    <dgm:pt modelId="{9FF18D85-8E52-49FF-8774-C5B8B0C7CE4A}" type="parTrans" cxnId="{473A6DFC-7AAA-48E2-A7E7-3B3F3832AAE3}">
      <dgm:prSet/>
      <dgm:spPr/>
      <dgm:t>
        <a:bodyPr/>
        <a:lstStyle/>
        <a:p>
          <a:pPr rtl="1"/>
          <a:endParaRPr lang="ar-IQ"/>
        </a:p>
      </dgm:t>
    </dgm:pt>
    <dgm:pt modelId="{18F53A4B-23E1-4120-8109-69DCB731FE3F}" type="sibTrans" cxnId="{473A6DFC-7AAA-48E2-A7E7-3B3F3832AAE3}">
      <dgm:prSet/>
      <dgm:spPr/>
      <dgm:t>
        <a:bodyPr/>
        <a:lstStyle/>
        <a:p>
          <a:pPr rtl="1"/>
          <a:endParaRPr lang="ar-IQ"/>
        </a:p>
      </dgm:t>
    </dgm:pt>
    <dgm:pt modelId="{3ABCD9F2-2736-46A0-B221-16D803A94E60}">
      <dgm:prSet>
        <dgm:style>
          <a:lnRef idx="1">
            <a:schemeClr val="accent2"/>
          </a:lnRef>
          <a:fillRef idx="2">
            <a:schemeClr val="accent2"/>
          </a:fillRef>
          <a:effectRef idx="1">
            <a:schemeClr val="accent2"/>
          </a:effectRef>
          <a:fontRef idx="minor">
            <a:schemeClr val="dk1"/>
          </a:fontRef>
        </dgm:style>
      </dgm:prSet>
      <dgm:spPr/>
      <dgm:t>
        <a:bodyPr/>
        <a:lstStyle/>
        <a:p>
          <a:pPr rtl="1"/>
          <a:r>
            <a:rPr lang="ar-SA" b="1" dirty="0"/>
            <a:t>المعدات</a:t>
          </a:r>
          <a:endParaRPr lang="ar-IQ" b="1" dirty="0"/>
        </a:p>
      </dgm:t>
    </dgm:pt>
    <dgm:pt modelId="{B5ECF1CC-A783-45AE-94D0-B8D95EBE337F}" type="parTrans" cxnId="{1AC1D1A2-D9A7-4FB9-8E53-BF81BAB99D15}">
      <dgm:prSet/>
      <dgm:spPr/>
      <dgm:t>
        <a:bodyPr/>
        <a:lstStyle/>
        <a:p>
          <a:pPr rtl="1"/>
          <a:endParaRPr lang="ar-IQ"/>
        </a:p>
      </dgm:t>
    </dgm:pt>
    <dgm:pt modelId="{A1FC19DF-68ED-4976-AA27-60ED3E87F8F1}" type="sibTrans" cxnId="{1AC1D1A2-D9A7-4FB9-8E53-BF81BAB99D15}">
      <dgm:prSet/>
      <dgm:spPr/>
      <dgm:t>
        <a:bodyPr/>
        <a:lstStyle/>
        <a:p>
          <a:pPr rtl="1"/>
          <a:endParaRPr lang="ar-IQ"/>
        </a:p>
      </dgm:t>
    </dgm:pt>
    <dgm:pt modelId="{B0B665BC-FCCC-4022-AE0C-8C8CF029B54B}">
      <dgm:prSet>
        <dgm:style>
          <a:lnRef idx="1">
            <a:schemeClr val="accent2"/>
          </a:lnRef>
          <a:fillRef idx="2">
            <a:schemeClr val="accent2"/>
          </a:fillRef>
          <a:effectRef idx="1">
            <a:schemeClr val="accent2"/>
          </a:effectRef>
          <a:fontRef idx="minor">
            <a:schemeClr val="dk1"/>
          </a:fontRef>
        </dgm:style>
      </dgm:prSet>
      <dgm:spPr/>
      <dgm:t>
        <a:bodyPr/>
        <a:lstStyle/>
        <a:p>
          <a:pPr rtl="1"/>
          <a:r>
            <a:rPr lang="ar-SA" b="1" dirty="0"/>
            <a:t>المتابعة</a:t>
          </a:r>
          <a:endParaRPr lang="ar-IQ" b="1" dirty="0"/>
        </a:p>
      </dgm:t>
    </dgm:pt>
    <dgm:pt modelId="{0F63B5BD-59F8-4339-8B74-AD3A9E3E23A4}" type="parTrans" cxnId="{E270935B-6A9E-45BB-A804-99ABE63322EE}">
      <dgm:prSet/>
      <dgm:spPr/>
      <dgm:t>
        <a:bodyPr/>
        <a:lstStyle/>
        <a:p>
          <a:pPr rtl="1"/>
          <a:endParaRPr lang="ar-IQ"/>
        </a:p>
      </dgm:t>
    </dgm:pt>
    <dgm:pt modelId="{B407704D-0708-44F7-8262-1019F4F6F17A}" type="sibTrans" cxnId="{E270935B-6A9E-45BB-A804-99ABE63322EE}">
      <dgm:prSet/>
      <dgm:spPr/>
      <dgm:t>
        <a:bodyPr/>
        <a:lstStyle/>
        <a:p>
          <a:pPr rtl="1"/>
          <a:endParaRPr lang="ar-IQ"/>
        </a:p>
      </dgm:t>
    </dgm:pt>
    <dgm:pt modelId="{300DB1B3-C535-4D48-81F2-0EAFC82A872A}" type="pres">
      <dgm:prSet presAssocID="{0B093B38-EA63-4C11-AB21-D8A5BFBF8334}" presName="composite" presStyleCnt="0">
        <dgm:presLayoutVars>
          <dgm:chMax val="5"/>
          <dgm:dir/>
          <dgm:animLvl val="ctr"/>
          <dgm:resizeHandles val="exact"/>
        </dgm:presLayoutVars>
      </dgm:prSet>
      <dgm:spPr/>
      <dgm:t>
        <a:bodyPr/>
        <a:lstStyle/>
        <a:p>
          <a:pPr rtl="1"/>
          <a:endParaRPr lang="ar-IQ"/>
        </a:p>
      </dgm:t>
    </dgm:pt>
    <dgm:pt modelId="{79519552-119C-4900-9911-B9F75D569B09}" type="pres">
      <dgm:prSet presAssocID="{0B093B38-EA63-4C11-AB21-D8A5BFBF8334}" presName="cycle" presStyleCnt="0"/>
      <dgm:spPr/>
    </dgm:pt>
    <dgm:pt modelId="{E856FFDB-3EA8-40A7-906A-E289ECA2DA39}" type="pres">
      <dgm:prSet presAssocID="{0B093B38-EA63-4C11-AB21-D8A5BFBF8334}" presName="centerShape" presStyleCnt="0"/>
      <dgm:spPr/>
    </dgm:pt>
    <dgm:pt modelId="{DFBADD51-83A0-4FBE-9CEA-DBC09958191C}" type="pres">
      <dgm:prSet presAssocID="{0B093B38-EA63-4C11-AB21-D8A5BFBF8334}" presName="connSite" presStyleLbl="node1" presStyleIdx="0" presStyleCnt="7"/>
      <dgm:spPr/>
    </dgm:pt>
    <dgm:pt modelId="{AC650008-8E28-4D5C-BB5E-C911FCD43A2F}" type="pres">
      <dgm:prSet presAssocID="{0B093B38-EA63-4C11-AB21-D8A5BFBF8334}" presName="visible" presStyleLbl="node1" presStyleIdx="0" presStyleCnt="7" custScaleX="227022" custScaleY="255331" custLinFactNeighborX="-71901" custLinFactNeighborY="1795"/>
      <dgm:spPr>
        <a:blipFill rotWithShape="0">
          <a:blip xmlns:r="http://schemas.openxmlformats.org/officeDocument/2006/relationships" r:embed="rId1"/>
          <a:stretch>
            <a:fillRect/>
          </a:stretch>
        </a:blipFill>
      </dgm:spPr>
    </dgm:pt>
    <dgm:pt modelId="{C8FF2A3D-486E-47F6-8D71-87B7AB01C9A3}" type="pres">
      <dgm:prSet presAssocID="{282A47DD-CA0C-4F7E-9BF1-A9E2412E21C8}" presName="Name25" presStyleLbl="parChTrans1D1" presStyleIdx="0" presStyleCnt="6"/>
      <dgm:spPr/>
      <dgm:t>
        <a:bodyPr/>
        <a:lstStyle/>
        <a:p>
          <a:pPr rtl="1"/>
          <a:endParaRPr lang="ar-IQ"/>
        </a:p>
      </dgm:t>
    </dgm:pt>
    <dgm:pt modelId="{FBB32852-5FC6-4FCC-B593-F588F14A96BA}" type="pres">
      <dgm:prSet presAssocID="{14391610-DA15-4CFF-9159-C2785E2F503A}" presName="node" presStyleCnt="0"/>
      <dgm:spPr/>
    </dgm:pt>
    <dgm:pt modelId="{E2686F21-1FD1-4C40-8A27-BB00AC223156}" type="pres">
      <dgm:prSet presAssocID="{14391610-DA15-4CFF-9159-C2785E2F503A}" presName="parentNode" presStyleLbl="node1" presStyleIdx="1" presStyleCnt="7" custScaleX="238637" custScaleY="109654" custLinFactX="84448" custLinFactNeighborX="100000" custLinFactNeighborY="21143">
        <dgm:presLayoutVars>
          <dgm:chMax val="1"/>
          <dgm:bulletEnabled val="1"/>
        </dgm:presLayoutVars>
      </dgm:prSet>
      <dgm:spPr/>
      <dgm:t>
        <a:bodyPr/>
        <a:lstStyle/>
        <a:p>
          <a:pPr rtl="1"/>
          <a:endParaRPr lang="ar-IQ"/>
        </a:p>
      </dgm:t>
    </dgm:pt>
    <dgm:pt modelId="{768887D8-59D2-426D-9239-EC60346AB4C5}" type="pres">
      <dgm:prSet presAssocID="{14391610-DA15-4CFF-9159-C2785E2F503A}" presName="childNode" presStyleLbl="revTx" presStyleIdx="0" presStyleCnt="3">
        <dgm:presLayoutVars>
          <dgm:bulletEnabled val="1"/>
        </dgm:presLayoutVars>
      </dgm:prSet>
      <dgm:spPr/>
      <dgm:t>
        <a:bodyPr/>
        <a:lstStyle/>
        <a:p>
          <a:pPr rtl="1"/>
          <a:endParaRPr lang="ar-IQ"/>
        </a:p>
      </dgm:t>
    </dgm:pt>
    <dgm:pt modelId="{4A5D9D8A-D92D-4D72-87D8-266E2EA293B0}" type="pres">
      <dgm:prSet presAssocID="{59AF238D-9623-47CA-9544-7C369C223FAF}" presName="Name25" presStyleLbl="parChTrans1D1" presStyleIdx="1" presStyleCnt="6"/>
      <dgm:spPr/>
      <dgm:t>
        <a:bodyPr/>
        <a:lstStyle/>
        <a:p>
          <a:pPr rtl="1"/>
          <a:endParaRPr lang="ar-IQ"/>
        </a:p>
      </dgm:t>
    </dgm:pt>
    <dgm:pt modelId="{5065DCC2-7F9E-4035-8013-5583FB705BD2}" type="pres">
      <dgm:prSet presAssocID="{FF9CFEF9-6990-4D80-AC6A-4859A58177B7}" presName="node" presStyleCnt="0"/>
      <dgm:spPr/>
    </dgm:pt>
    <dgm:pt modelId="{8F155D06-87A6-42A2-BAD5-90C641A26C27}" type="pres">
      <dgm:prSet presAssocID="{FF9CFEF9-6990-4D80-AC6A-4859A58177B7}" presName="parentNode" presStyleLbl="node1" presStyleIdx="2" presStyleCnt="7" custScaleX="232187" custScaleY="94151" custLinFactX="100000" custLinFactNeighborX="132449" custLinFactNeighborY="25659">
        <dgm:presLayoutVars>
          <dgm:chMax val="1"/>
          <dgm:bulletEnabled val="1"/>
        </dgm:presLayoutVars>
      </dgm:prSet>
      <dgm:spPr/>
      <dgm:t>
        <a:bodyPr/>
        <a:lstStyle/>
        <a:p>
          <a:pPr rtl="1"/>
          <a:endParaRPr lang="ar-IQ"/>
        </a:p>
      </dgm:t>
    </dgm:pt>
    <dgm:pt modelId="{3D591826-F621-4A6F-8528-8BDAFFB76F38}" type="pres">
      <dgm:prSet presAssocID="{FF9CFEF9-6990-4D80-AC6A-4859A58177B7}" presName="childNode" presStyleLbl="revTx" presStyleIdx="1" presStyleCnt="3">
        <dgm:presLayoutVars>
          <dgm:bulletEnabled val="1"/>
        </dgm:presLayoutVars>
      </dgm:prSet>
      <dgm:spPr/>
      <dgm:t>
        <a:bodyPr/>
        <a:lstStyle/>
        <a:p>
          <a:pPr rtl="1"/>
          <a:endParaRPr lang="ar-IQ"/>
        </a:p>
      </dgm:t>
    </dgm:pt>
    <dgm:pt modelId="{77A586D2-3CE8-4A94-81FF-D77047206193}" type="pres">
      <dgm:prSet presAssocID="{63AE1FDD-FE70-4877-AF0B-ADCDF83F17C4}" presName="Name25" presStyleLbl="parChTrans1D1" presStyleIdx="2" presStyleCnt="6"/>
      <dgm:spPr/>
      <dgm:t>
        <a:bodyPr/>
        <a:lstStyle/>
        <a:p>
          <a:pPr rtl="1"/>
          <a:endParaRPr lang="ar-IQ"/>
        </a:p>
      </dgm:t>
    </dgm:pt>
    <dgm:pt modelId="{851335CF-390E-450B-8248-8B7CF50DF444}" type="pres">
      <dgm:prSet presAssocID="{05808EF0-7CC5-4A21-A371-EDB614AE92D4}" presName="node" presStyleCnt="0"/>
      <dgm:spPr/>
    </dgm:pt>
    <dgm:pt modelId="{BCFA9838-8AA6-4753-B4A5-90B33B69B459}" type="pres">
      <dgm:prSet presAssocID="{05808EF0-7CC5-4A21-A371-EDB614AE92D4}" presName="parentNode" presStyleLbl="node1" presStyleIdx="3" presStyleCnt="7" custScaleX="223769" custScaleY="100739" custLinFactX="100000" custLinFactNeighborX="101973" custLinFactNeighborY="15803">
        <dgm:presLayoutVars>
          <dgm:chMax val="1"/>
          <dgm:bulletEnabled val="1"/>
        </dgm:presLayoutVars>
      </dgm:prSet>
      <dgm:spPr/>
      <dgm:t>
        <a:bodyPr/>
        <a:lstStyle/>
        <a:p>
          <a:pPr rtl="1"/>
          <a:endParaRPr lang="ar-IQ"/>
        </a:p>
      </dgm:t>
    </dgm:pt>
    <dgm:pt modelId="{8B34467A-A177-4B52-B69D-8922F53D310C}" type="pres">
      <dgm:prSet presAssocID="{05808EF0-7CC5-4A21-A371-EDB614AE92D4}" presName="childNode" presStyleLbl="revTx" presStyleIdx="2" presStyleCnt="3">
        <dgm:presLayoutVars>
          <dgm:bulletEnabled val="1"/>
        </dgm:presLayoutVars>
      </dgm:prSet>
      <dgm:spPr/>
      <dgm:t>
        <a:bodyPr/>
        <a:lstStyle/>
        <a:p>
          <a:pPr rtl="1"/>
          <a:endParaRPr lang="ar-IQ"/>
        </a:p>
      </dgm:t>
    </dgm:pt>
    <dgm:pt modelId="{9DDD33DA-FA87-441A-B91F-92B910A6EE80}" type="pres">
      <dgm:prSet presAssocID="{0F63B5BD-59F8-4339-8B74-AD3A9E3E23A4}" presName="Name25" presStyleLbl="parChTrans1D1" presStyleIdx="3" presStyleCnt="6"/>
      <dgm:spPr/>
      <dgm:t>
        <a:bodyPr/>
        <a:lstStyle/>
        <a:p>
          <a:pPr rtl="1"/>
          <a:endParaRPr lang="ar-IQ"/>
        </a:p>
      </dgm:t>
    </dgm:pt>
    <dgm:pt modelId="{D902FCE9-8366-4390-9BC9-D92BD0BDEA04}" type="pres">
      <dgm:prSet presAssocID="{B0B665BC-FCCC-4022-AE0C-8C8CF029B54B}" presName="node" presStyleCnt="0"/>
      <dgm:spPr/>
    </dgm:pt>
    <dgm:pt modelId="{BDFDC0FC-06B3-4A80-8AD2-C2AEEF0079B7}" type="pres">
      <dgm:prSet presAssocID="{B0B665BC-FCCC-4022-AE0C-8C8CF029B54B}" presName="parentNode" presStyleLbl="node1" presStyleIdx="4" presStyleCnt="7" custScaleX="198714" custScaleY="100000" custLinFactY="100000" custLinFactNeighborX="84010" custLinFactNeighborY="138836">
        <dgm:presLayoutVars>
          <dgm:chMax val="1"/>
          <dgm:bulletEnabled val="1"/>
        </dgm:presLayoutVars>
      </dgm:prSet>
      <dgm:spPr/>
      <dgm:t>
        <a:bodyPr/>
        <a:lstStyle/>
        <a:p>
          <a:pPr rtl="1"/>
          <a:endParaRPr lang="ar-IQ"/>
        </a:p>
      </dgm:t>
    </dgm:pt>
    <dgm:pt modelId="{C528862D-3B2B-4BAE-994A-66F843E728D8}" type="pres">
      <dgm:prSet presAssocID="{B0B665BC-FCCC-4022-AE0C-8C8CF029B54B}" presName="childNode" presStyleLbl="revTx" presStyleIdx="2" presStyleCnt="3">
        <dgm:presLayoutVars>
          <dgm:bulletEnabled val="1"/>
        </dgm:presLayoutVars>
      </dgm:prSet>
      <dgm:spPr/>
    </dgm:pt>
    <dgm:pt modelId="{AAFDE63B-3D54-49F8-B5F0-3B5EF465B724}" type="pres">
      <dgm:prSet presAssocID="{B5ECF1CC-A783-45AE-94D0-B8D95EBE337F}" presName="Name25" presStyleLbl="parChTrans1D1" presStyleIdx="4" presStyleCnt="6"/>
      <dgm:spPr/>
      <dgm:t>
        <a:bodyPr/>
        <a:lstStyle/>
        <a:p>
          <a:pPr rtl="1"/>
          <a:endParaRPr lang="ar-IQ"/>
        </a:p>
      </dgm:t>
    </dgm:pt>
    <dgm:pt modelId="{0AEA1145-772C-43AA-96C1-AC6261FA6DD3}" type="pres">
      <dgm:prSet presAssocID="{3ABCD9F2-2736-46A0-B221-16D803A94E60}" presName="node" presStyleCnt="0"/>
      <dgm:spPr/>
    </dgm:pt>
    <dgm:pt modelId="{7549586F-8925-44E0-8364-F36ED989F841}" type="pres">
      <dgm:prSet presAssocID="{3ABCD9F2-2736-46A0-B221-16D803A94E60}" presName="parentNode" presStyleLbl="node1" presStyleIdx="5" presStyleCnt="7" custScaleX="219486" custScaleY="119914" custLinFactX="100000" custLinFactNeighborX="152911" custLinFactNeighborY="818">
        <dgm:presLayoutVars>
          <dgm:chMax val="1"/>
          <dgm:bulletEnabled val="1"/>
        </dgm:presLayoutVars>
      </dgm:prSet>
      <dgm:spPr/>
      <dgm:t>
        <a:bodyPr/>
        <a:lstStyle/>
        <a:p>
          <a:pPr rtl="1"/>
          <a:endParaRPr lang="ar-IQ"/>
        </a:p>
      </dgm:t>
    </dgm:pt>
    <dgm:pt modelId="{C5E2E423-2456-4DFF-9811-DC8BA1649919}" type="pres">
      <dgm:prSet presAssocID="{3ABCD9F2-2736-46A0-B221-16D803A94E60}" presName="childNode" presStyleLbl="revTx" presStyleIdx="2" presStyleCnt="3">
        <dgm:presLayoutVars>
          <dgm:bulletEnabled val="1"/>
        </dgm:presLayoutVars>
      </dgm:prSet>
      <dgm:spPr/>
    </dgm:pt>
    <dgm:pt modelId="{BD681D00-C911-4C14-8F6E-0379CFDDB4DD}" type="pres">
      <dgm:prSet presAssocID="{9FF18D85-8E52-49FF-8774-C5B8B0C7CE4A}" presName="Name25" presStyleLbl="parChTrans1D1" presStyleIdx="5" presStyleCnt="6"/>
      <dgm:spPr/>
      <dgm:t>
        <a:bodyPr/>
        <a:lstStyle/>
        <a:p>
          <a:pPr rtl="1"/>
          <a:endParaRPr lang="ar-IQ"/>
        </a:p>
      </dgm:t>
    </dgm:pt>
    <dgm:pt modelId="{7399EE0B-40CD-4AE5-AFF1-799D09D56838}" type="pres">
      <dgm:prSet presAssocID="{C841F09E-B66E-4363-A979-3D068670A40F}" presName="node" presStyleCnt="0"/>
      <dgm:spPr/>
    </dgm:pt>
    <dgm:pt modelId="{5CAFFBFB-BFDD-4A25-BDDC-2C5538F234A9}" type="pres">
      <dgm:prSet presAssocID="{C841F09E-B66E-4363-A979-3D068670A40F}" presName="parentNode" presStyleLbl="node1" presStyleIdx="6" presStyleCnt="7" custScaleX="209229" custScaleY="117729" custLinFactX="145931" custLinFactY="-100000" custLinFactNeighborX="200000" custLinFactNeighborY="-139170">
        <dgm:presLayoutVars>
          <dgm:chMax val="1"/>
          <dgm:bulletEnabled val="1"/>
        </dgm:presLayoutVars>
      </dgm:prSet>
      <dgm:spPr/>
      <dgm:t>
        <a:bodyPr/>
        <a:lstStyle/>
        <a:p>
          <a:pPr rtl="1"/>
          <a:endParaRPr lang="ar-IQ"/>
        </a:p>
      </dgm:t>
    </dgm:pt>
    <dgm:pt modelId="{D5F3D101-796B-416B-AC15-4BFC96E362C4}" type="pres">
      <dgm:prSet presAssocID="{C841F09E-B66E-4363-A979-3D068670A40F}" presName="childNode" presStyleLbl="revTx" presStyleIdx="2" presStyleCnt="3">
        <dgm:presLayoutVars>
          <dgm:bulletEnabled val="1"/>
        </dgm:presLayoutVars>
      </dgm:prSet>
      <dgm:spPr/>
    </dgm:pt>
  </dgm:ptLst>
  <dgm:cxnLst>
    <dgm:cxn modelId="{A7E23C17-25E7-4497-A12E-DCFF3CA0B28C}" srcId="{0B093B38-EA63-4C11-AB21-D8A5BFBF8334}" destId="{14391610-DA15-4CFF-9159-C2785E2F503A}" srcOrd="0" destOrd="0" parTransId="{282A47DD-CA0C-4F7E-9BF1-A9E2412E21C8}" sibTransId="{D965662D-3C7D-4F0C-8B0B-92BF997E2C04}"/>
    <dgm:cxn modelId="{723B08DA-7F71-4583-A8CA-D7E944228FD4}" type="presOf" srcId="{C841F09E-B66E-4363-A979-3D068670A40F}" destId="{5CAFFBFB-BFDD-4A25-BDDC-2C5538F234A9}" srcOrd="0" destOrd="0" presId="urn:microsoft.com/office/officeart/2005/8/layout/radial2"/>
    <dgm:cxn modelId="{66F4D2BA-14E3-48C2-9BD0-A8B5F4F7A07B}" type="presOf" srcId="{63AE1FDD-FE70-4877-AF0B-ADCDF83F17C4}" destId="{77A586D2-3CE8-4A94-81FF-D77047206193}" srcOrd="0" destOrd="0" presId="urn:microsoft.com/office/officeart/2005/8/layout/radial2"/>
    <dgm:cxn modelId="{A3311493-B00C-426D-807B-3F596D904397}" type="presOf" srcId="{9FF18D85-8E52-49FF-8774-C5B8B0C7CE4A}" destId="{BD681D00-C911-4C14-8F6E-0379CFDDB4DD}" srcOrd="0" destOrd="0" presId="urn:microsoft.com/office/officeart/2005/8/layout/radial2"/>
    <dgm:cxn modelId="{52EDA181-4FBC-41F9-AD7C-1D6C5EE3C185}" type="presOf" srcId="{E940B672-79EE-41FF-9A54-F23F869E6F60}" destId="{768887D8-59D2-426D-9239-EC60346AB4C5}" srcOrd="0" destOrd="0" presId="urn:microsoft.com/office/officeart/2005/8/layout/radial2"/>
    <dgm:cxn modelId="{6F70A8B6-3469-42C6-934D-2EA6E3DFFCEF}" srcId="{0B093B38-EA63-4C11-AB21-D8A5BFBF8334}" destId="{FF9CFEF9-6990-4D80-AC6A-4859A58177B7}" srcOrd="1" destOrd="0" parTransId="{59AF238D-9623-47CA-9544-7C369C223FAF}" sibTransId="{C0ABC129-0BEB-4F73-9384-10207836FDD7}"/>
    <dgm:cxn modelId="{97092F65-BBAA-4900-8693-DB564674232B}" type="presOf" srcId="{40FF5313-1430-430A-BABA-BEAD842D0D72}" destId="{8B34467A-A177-4B52-B69D-8922F53D310C}" srcOrd="0" destOrd="0" presId="urn:microsoft.com/office/officeart/2005/8/layout/radial2"/>
    <dgm:cxn modelId="{432FA14D-F38F-4A71-B80C-B56DD8E4CEB0}" type="presOf" srcId="{FF9CFEF9-6990-4D80-AC6A-4859A58177B7}" destId="{8F155D06-87A6-42A2-BAD5-90C641A26C27}" srcOrd="0" destOrd="0" presId="urn:microsoft.com/office/officeart/2005/8/layout/radial2"/>
    <dgm:cxn modelId="{B4CB48A7-0915-4AB5-AD43-F7D3ABD994C7}" type="presOf" srcId="{14391610-DA15-4CFF-9159-C2785E2F503A}" destId="{E2686F21-1FD1-4C40-8A27-BB00AC223156}" srcOrd="0" destOrd="0" presId="urn:microsoft.com/office/officeart/2005/8/layout/radial2"/>
    <dgm:cxn modelId="{67B0A23F-CAE3-49CA-9D50-D1C477AB90F3}" type="presOf" srcId="{3ABCD9F2-2736-46A0-B221-16D803A94E60}" destId="{7549586F-8925-44E0-8364-F36ED989F841}" srcOrd="0" destOrd="0" presId="urn:microsoft.com/office/officeart/2005/8/layout/radial2"/>
    <dgm:cxn modelId="{AB430E71-FF23-46DA-91BC-E70E49CA23A1}" type="presOf" srcId="{B0B665BC-FCCC-4022-AE0C-8C8CF029B54B}" destId="{BDFDC0FC-06B3-4A80-8AD2-C2AEEF0079B7}" srcOrd="0" destOrd="0" presId="urn:microsoft.com/office/officeart/2005/8/layout/radial2"/>
    <dgm:cxn modelId="{30432069-8463-430B-A9F5-58E6AF76E8DC}" type="presOf" srcId="{6A80F5B4-CFAA-41AC-B4E4-0373F41BBC2E}" destId="{3D591826-F621-4A6F-8528-8BDAFFB76F38}" srcOrd="0" destOrd="0" presId="urn:microsoft.com/office/officeart/2005/8/layout/radial2"/>
    <dgm:cxn modelId="{CB4982B2-A2AA-4A39-9080-748B7731DE19}" type="presOf" srcId="{0B093B38-EA63-4C11-AB21-D8A5BFBF8334}" destId="{300DB1B3-C535-4D48-81F2-0EAFC82A872A}" srcOrd="0" destOrd="0" presId="urn:microsoft.com/office/officeart/2005/8/layout/radial2"/>
    <dgm:cxn modelId="{1AC1D1A2-D9A7-4FB9-8E53-BF81BAB99D15}" srcId="{0B093B38-EA63-4C11-AB21-D8A5BFBF8334}" destId="{3ABCD9F2-2736-46A0-B221-16D803A94E60}" srcOrd="4" destOrd="0" parTransId="{B5ECF1CC-A783-45AE-94D0-B8D95EBE337F}" sibTransId="{A1FC19DF-68ED-4976-AA27-60ED3E87F8F1}"/>
    <dgm:cxn modelId="{5DA23EEF-37D1-4CB8-93DE-35A22F477392}" srcId="{14391610-DA15-4CFF-9159-C2785E2F503A}" destId="{E940B672-79EE-41FF-9A54-F23F869E6F60}" srcOrd="0" destOrd="0" parTransId="{2B60355C-DD34-437D-B482-942FAEEA215E}" sibTransId="{E60D5835-C071-460A-B533-C4D2B277AC48}"/>
    <dgm:cxn modelId="{473A6DFC-7AAA-48E2-A7E7-3B3F3832AAE3}" srcId="{0B093B38-EA63-4C11-AB21-D8A5BFBF8334}" destId="{C841F09E-B66E-4363-A979-3D068670A40F}" srcOrd="5" destOrd="0" parTransId="{9FF18D85-8E52-49FF-8774-C5B8B0C7CE4A}" sibTransId="{18F53A4B-23E1-4120-8109-69DCB731FE3F}"/>
    <dgm:cxn modelId="{93DC1054-4A71-493B-85B9-FD764C5E4B13}" type="presOf" srcId="{B5ECF1CC-A783-45AE-94D0-B8D95EBE337F}" destId="{AAFDE63B-3D54-49F8-B5F0-3B5EF465B724}" srcOrd="0" destOrd="0" presId="urn:microsoft.com/office/officeart/2005/8/layout/radial2"/>
    <dgm:cxn modelId="{EEA07277-4317-4942-AF23-12C98FD8A9D5}" type="presOf" srcId="{282A47DD-CA0C-4F7E-9BF1-A9E2412E21C8}" destId="{C8FF2A3D-486E-47F6-8D71-87B7AB01C9A3}" srcOrd="0" destOrd="0" presId="urn:microsoft.com/office/officeart/2005/8/layout/radial2"/>
    <dgm:cxn modelId="{C341B060-68DC-4D0E-AF71-B2E86E37F867}" srcId="{0B093B38-EA63-4C11-AB21-D8A5BFBF8334}" destId="{05808EF0-7CC5-4A21-A371-EDB614AE92D4}" srcOrd="2" destOrd="0" parTransId="{63AE1FDD-FE70-4877-AF0B-ADCDF83F17C4}" sibTransId="{D5BFC915-717A-46BB-A8ED-99250569CEDA}"/>
    <dgm:cxn modelId="{05CF2D03-29F4-48F7-9CE4-997FA7969E04}" type="presOf" srcId="{0F63B5BD-59F8-4339-8B74-AD3A9E3E23A4}" destId="{9DDD33DA-FA87-441A-B91F-92B910A6EE80}" srcOrd="0" destOrd="0" presId="urn:microsoft.com/office/officeart/2005/8/layout/radial2"/>
    <dgm:cxn modelId="{F6DE4BFB-1605-49D8-8220-591CA6D0D792}" srcId="{FF9CFEF9-6990-4D80-AC6A-4859A58177B7}" destId="{6A80F5B4-CFAA-41AC-B4E4-0373F41BBC2E}" srcOrd="0" destOrd="0" parTransId="{E1EC6348-8A66-4D0E-9540-D48BF7BBEB2F}" sibTransId="{9ECC7503-7AAA-48D0-B871-8D29DAF7C76D}"/>
    <dgm:cxn modelId="{CF9AECA8-89E0-4B3C-968C-750A17876C01}" srcId="{05808EF0-7CC5-4A21-A371-EDB614AE92D4}" destId="{40FF5313-1430-430A-BABA-BEAD842D0D72}" srcOrd="0" destOrd="0" parTransId="{B3F4A2AA-5EF0-42DD-865B-0C822E377397}" sibTransId="{FBC27912-1503-4EA6-AF27-26E6A4231ED0}"/>
    <dgm:cxn modelId="{E270935B-6A9E-45BB-A804-99ABE63322EE}" srcId="{0B093B38-EA63-4C11-AB21-D8A5BFBF8334}" destId="{B0B665BC-FCCC-4022-AE0C-8C8CF029B54B}" srcOrd="3" destOrd="0" parTransId="{0F63B5BD-59F8-4339-8B74-AD3A9E3E23A4}" sibTransId="{B407704D-0708-44F7-8262-1019F4F6F17A}"/>
    <dgm:cxn modelId="{94D9A9D0-0A40-456F-8D6F-981DDA397221}" type="presOf" srcId="{59AF238D-9623-47CA-9544-7C369C223FAF}" destId="{4A5D9D8A-D92D-4D72-87D8-266E2EA293B0}" srcOrd="0" destOrd="0" presId="urn:microsoft.com/office/officeart/2005/8/layout/radial2"/>
    <dgm:cxn modelId="{FC6CB56E-EE4E-42FD-8AD6-5697EBBCAFA5}" type="presOf" srcId="{05808EF0-7CC5-4A21-A371-EDB614AE92D4}" destId="{BCFA9838-8AA6-4753-B4A5-90B33B69B459}" srcOrd="0" destOrd="0" presId="urn:microsoft.com/office/officeart/2005/8/layout/radial2"/>
    <dgm:cxn modelId="{9AC6886A-5193-4696-9EAE-8C6F8ED131B8}" type="presParOf" srcId="{300DB1B3-C535-4D48-81F2-0EAFC82A872A}" destId="{79519552-119C-4900-9911-B9F75D569B09}" srcOrd="0" destOrd="0" presId="urn:microsoft.com/office/officeart/2005/8/layout/radial2"/>
    <dgm:cxn modelId="{71925D10-FBDA-482B-822C-572F38F63FA4}" type="presParOf" srcId="{79519552-119C-4900-9911-B9F75D569B09}" destId="{E856FFDB-3EA8-40A7-906A-E289ECA2DA39}" srcOrd="0" destOrd="0" presId="urn:microsoft.com/office/officeart/2005/8/layout/radial2"/>
    <dgm:cxn modelId="{D118235C-D529-4880-847F-770D17684889}" type="presParOf" srcId="{E856FFDB-3EA8-40A7-906A-E289ECA2DA39}" destId="{DFBADD51-83A0-4FBE-9CEA-DBC09958191C}" srcOrd="0" destOrd="0" presId="urn:microsoft.com/office/officeart/2005/8/layout/radial2"/>
    <dgm:cxn modelId="{9B78F406-37D7-4621-AF7D-8604C88FC7B6}" type="presParOf" srcId="{E856FFDB-3EA8-40A7-906A-E289ECA2DA39}" destId="{AC650008-8E28-4D5C-BB5E-C911FCD43A2F}" srcOrd="1" destOrd="0" presId="urn:microsoft.com/office/officeart/2005/8/layout/radial2"/>
    <dgm:cxn modelId="{A11DE1D4-7C9B-4639-83D9-5163CEBE61CC}" type="presParOf" srcId="{79519552-119C-4900-9911-B9F75D569B09}" destId="{C8FF2A3D-486E-47F6-8D71-87B7AB01C9A3}" srcOrd="1" destOrd="0" presId="urn:microsoft.com/office/officeart/2005/8/layout/radial2"/>
    <dgm:cxn modelId="{4061A9EB-AB01-4F5F-91B3-15488E6DF9D6}" type="presParOf" srcId="{79519552-119C-4900-9911-B9F75D569B09}" destId="{FBB32852-5FC6-4FCC-B593-F588F14A96BA}" srcOrd="2" destOrd="0" presId="urn:microsoft.com/office/officeart/2005/8/layout/radial2"/>
    <dgm:cxn modelId="{471B32D6-11DC-4A56-8B4D-BAEA8905079B}" type="presParOf" srcId="{FBB32852-5FC6-4FCC-B593-F588F14A96BA}" destId="{E2686F21-1FD1-4C40-8A27-BB00AC223156}" srcOrd="0" destOrd="0" presId="urn:microsoft.com/office/officeart/2005/8/layout/radial2"/>
    <dgm:cxn modelId="{6D6B4183-47B2-49AA-AD21-404A17AC8F8F}" type="presParOf" srcId="{FBB32852-5FC6-4FCC-B593-F588F14A96BA}" destId="{768887D8-59D2-426D-9239-EC60346AB4C5}" srcOrd="1" destOrd="0" presId="urn:microsoft.com/office/officeart/2005/8/layout/radial2"/>
    <dgm:cxn modelId="{F6581B58-04C5-4C20-86E8-B39EEA515D2B}" type="presParOf" srcId="{79519552-119C-4900-9911-B9F75D569B09}" destId="{4A5D9D8A-D92D-4D72-87D8-266E2EA293B0}" srcOrd="3" destOrd="0" presId="urn:microsoft.com/office/officeart/2005/8/layout/radial2"/>
    <dgm:cxn modelId="{D93A3EC2-74C8-4908-90FE-ED961EE79A67}" type="presParOf" srcId="{79519552-119C-4900-9911-B9F75D569B09}" destId="{5065DCC2-7F9E-4035-8013-5583FB705BD2}" srcOrd="4" destOrd="0" presId="urn:microsoft.com/office/officeart/2005/8/layout/radial2"/>
    <dgm:cxn modelId="{010D7711-7688-433A-928D-2E21D26CF7D0}" type="presParOf" srcId="{5065DCC2-7F9E-4035-8013-5583FB705BD2}" destId="{8F155D06-87A6-42A2-BAD5-90C641A26C27}" srcOrd="0" destOrd="0" presId="urn:microsoft.com/office/officeart/2005/8/layout/radial2"/>
    <dgm:cxn modelId="{46C911EB-A86D-45D6-8655-416B67BF3073}" type="presParOf" srcId="{5065DCC2-7F9E-4035-8013-5583FB705BD2}" destId="{3D591826-F621-4A6F-8528-8BDAFFB76F38}" srcOrd="1" destOrd="0" presId="urn:microsoft.com/office/officeart/2005/8/layout/radial2"/>
    <dgm:cxn modelId="{99947AAE-2504-4D90-B334-28C4DC84483A}" type="presParOf" srcId="{79519552-119C-4900-9911-B9F75D569B09}" destId="{77A586D2-3CE8-4A94-81FF-D77047206193}" srcOrd="5" destOrd="0" presId="urn:microsoft.com/office/officeart/2005/8/layout/radial2"/>
    <dgm:cxn modelId="{E96CFD46-FDD6-4AD8-8BF1-8D8FBE7EB043}" type="presParOf" srcId="{79519552-119C-4900-9911-B9F75D569B09}" destId="{851335CF-390E-450B-8248-8B7CF50DF444}" srcOrd="6" destOrd="0" presId="urn:microsoft.com/office/officeart/2005/8/layout/radial2"/>
    <dgm:cxn modelId="{6E7648E6-3C3C-47D1-9C22-31BAF36E3E13}" type="presParOf" srcId="{851335CF-390E-450B-8248-8B7CF50DF444}" destId="{BCFA9838-8AA6-4753-B4A5-90B33B69B459}" srcOrd="0" destOrd="0" presId="urn:microsoft.com/office/officeart/2005/8/layout/radial2"/>
    <dgm:cxn modelId="{372D562E-6FA2-41F5-8BA9-599F6721C486}" type="presParOf" srcId="{851335CF-390E-450B-8248-8B7CF50DF444}" destId="{8B34467A-A177-4B52-B69D-8922F53D310C}" srcOrd="1" destOrd="0" presId="urn:microsoft.com/office/officeart/2005/8/layout/radial2"/>
    <dgm:cxn modelId="{E9495CFD-A8F7-4624-ACB1-2C6D65B2FFDC}" type="presParOf" srcId="{79519552-119C-4900-9911-B9F75D569B09}" destId="{9DDD33DA-FA87-441A-B91F-92B910A6EE80}" srcOrd="7" destOrd="0" presId="urn:microsoft.com/office/officeart/2005/8/layout/radial2"/>
    <dgm:cxn modelId="{75FEAA77-F4E2-4FE8-9C01-9D5F3AB907D7}" type="presParOf" srcId="{79519552-119C-4900-9911-B9F75D569B09}" destId="{D902FCE9-8366-4390-9BC9-D92BD0BDEA04}" srcOrd="8" destOrd="0" presId="urn:microsoft.com/office/officeart/2005/8/layout/radial2"/>
    <dgm:cxn modelId="{92939564-74B5-4CB5-9F9D-DC5F80321404}" type="presParOf" srcId="{D902FCE9-8366-4390-9BC9-D92BD0BDEA04}" destId="{BDFDC0FC-06B3-4A80-8AD2-C2AEEF0079B7}" srcOrd="0" destOrd="0" presId="urn:microsoft.com/office/officeart/2005/8/layout/radial2"/>
    <dgm:cxn modelId="{37C0FADD-B170-4F36-A3C5-F8E7FAC06865}" type="presParOf" srcId="{D902FCE9-8366-4390-9BC9-D92BD0BDEA04}" destId="{C528862D-3B2B-4BAE-994A-66F843E728D8}" srcOrd="1" destOrd="0" presId="urn:microsoft.com/office/officeart/2005/8/layout/radial2"/>
    <dgm:cxn modelId="{0D72A8B4-FAED-4509-BE7F-ACF2C76C8C50}" type="presParOf" srcId="{79519552-119C-4900-9911-B9F75D569B09}" destId="{AAFDE63B-3D54-49F8-B5F0-3B5EF465B724}" srcOrd="9" destOrd="0" presId="urn:microsoft.com/office/officeart/2005/8/layout/radial2"/>
    <dgm:cxn modelId="{789CF305-3228-4EA4-A119-AE83C723329D}" type="presParOf" srcId="{79519552-119C-4900-9911-B9F75D569B09}" destId="{0AEA1145-772C-43AA-96C1-AC6261FA6DD3}" srcOrd="10" destOrd="0" presId="urn:microsoft.com/office/officeart/2005/8/layout/radial2"/>
    <dgm:cxn modelId="{031D811C-A041-432D-A0C1-BC9B643D1BBE}" type="presParOf" srcId="{0AEA1145-772C-43AA-96C1-AC6261FA6DD3}" destId="{7549586F-8925-44E0-8364-F36ED989F841}" srcOrd="0" destOrd="0" presId="urn:microsoft.com/office/officeart/2005/8/layout/radial2"/>
    <dgm:cxn modelId="{20961126-0E80-4867-8C66-60F258BB6BA5}" type="presParOf" srcId="{0AEA1145-772C-43AA-96C1-AC6261FA6DD3}" destId="{C5E2E423-2456-4DFF-9811-DC8BA1649919}" srcOrd="1" destOrd="0" presId="urn:microsoft.com/office/officeart/2005/8/layout/radial2"/>
    <dgm:cxn modelId="{58FD2293-B19A-4EEB-AB8D-5397B63EFBBB}" type="presParOf" srcId="{79519552-119C-4900-9911-B9F75D569B09}" destId="{BD681D00-C911-4C14-8F6E-0379CFDDB4DD}" srcOrd="11" destOrd="0" presId="urn:microsoft.com/office/officeart/2005/8/layout/radial2"/>
    <dgm:cxn modelId="{B164F856-1B0A-435A-8D17-7A9F816FE10F}" type="presParOf" srcId="{79519552-119C-4900-9911-B9F75D569B09}" destId="{7399EE0B-40CD-4AE5-AFF1-799D09D56838}" srcOrd="12" destOrd="0" presId="urn:microsoft.com/office/officeart/2005/8/layout/radial2"/>
    <dgm:cxn modelId="{2DD62E63-1276-43E4-8B2F-7F281B8511AE}" type="presParOf" srcId="{7399EE0B-40CD-4AE5-AFF1-799D09D56838}" destId="{5CAFFBFB-BFDD-4A25-BDDC-2C5538F234A9}" srcOrd="0" destOrd="0" presId="urn:microsoft.com/office/officeart/2005/8/layout/radial2"/>
    <dgm:cxn modelId="{321197AC-138F-4CE9-82FC-BCF19D391BCB}" type="presParOf" srcId="{7399EE0B-40CD-4AE5-AFF1-799D09D56838}" destId="{D5F3D101-796B-416B-AC15-4BFC96E362C4}"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30C9B9-35D1-4044-8317-D5D0617590E3}"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pPr rtl="1"/>
          <a:endParaRPr lang="ar-IQ"/>
        </a:p>
      </dgm:t>
    </dgm:pt>
    <dgm:pt modelId="{707E03EE-B04C-44A7-98D5-E0F05E52ABA1}">
      <dgm:prSet phldrT="[نص]" custT="1">
        <dgm:style>
          <a:lnRef idx="1">
            <a:schemeClr val="accent3"/>
          </a:lnRef>
          <a:fillRef idx="2">
            <a:schemeClr val="accent3"/>
          </a:fillRef>
          <a:effectRef idx="1">
            <a:schemeClr val="accent3"/>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sz="2000" b="1" dirty="0"/>
            <a:t>الاختلافات الفردية </a:t>
          </a:r>
          <a:endParaRPr lang="ar-IQ" sz="2000" b="1" dirty="0"/>
        </a:p>
        <a:p>
          <a:pPr defTabSz="1377950" rtl="1">
            <a:lnSpc>
              <a:spcPct val="90000"/>
            </a:lnSpc>
            <a:spcBef>
              <a:spcPct val="0"/>
            </a:spcBef>
            <a:spcAft>
              <a:spcPct val="35000"/>
            </a:spcAft>
          </a:pPr>
          <a:endParaRPr lang="ar-IQ" sz="2100" dirty="0"/>
        </a:p>
      </dgm:t>
    </dgm:pt>
    <dgm:pt modelId="{73D1969D-8408-4FEE-A4C8-2EA47D557E9F}" type="parTrans" cxnId="{129BE254-352A-413E-BAC8-00C54EDD9121}">
      <dgm:prSet/>
      <dgm:spPr/>
      <dgm:t>
        <a:bodyPr/>
        <a:lstStyle/>
        <a:p>
          <a:pPr rtl="1"/>
          <a:endParaRPr lang="ar-IQ"/>
        </a:p>
      </dgm:t>
    </dgm:pt>
    <dgm:pt modelId="{92A9F6CF-671D-4B42-B773-89F0BE69DB90}" type="sibTrans" cxnId="{129BE254-352A-413E-BAC8-00C54EDD9121}">
      <dgm:prSet/>
      <dgm:spPr/>
      <dgm:t>
        <a:bodyPr/>
        <a:lstStyle/>
        <a:p>
          <a:pPr rtl="1"/>
          <a:endParaRPr lang="ar-IQ"/>
        </a:p>
      </dgm:t>
    </dgm:pt>
    <dgm:pt modelId="{EEB6CFB7-C160-4162-9CA5-14D1A9E0113A}">
      <dgm:prSet phldrT="[نص]"/>
      <dgm:spPr/>
      <dgm:t>
        <a:bodyPr/>
        <a:lstStyle/>
        <a:p>
          <a:pPr rtl="1"/>
          <a:endParaRPr lang="ar-IQ" dirty="0"/>
        </a:p>
      </dgm:t>
    </dgm:pt>
    <dgm:pt modelId="{2C5721A6-7062-4A76-BE2F-F2DEAEC0D8DD}" type="parTrans" cxnId="{8D5E6CF7-68D0-48D3-9A50-2743E0858B99}">
      <dgm:prSet/>
      <dgm:spPr/>
      <dgm:t>
        <a:bodyPr/>
        <a:lstStyle/>
        <a:p>
          <a:pPr rtl="1"/>
          <a:endParaRPr lang="ar-IQ"/>
        </a:p>
      </dgm:t>
    </dgm:pt>
    <dgm:pt modelId="{D2F34D1E-421D-4E35-8257-14BF8E8885F0}" type="sibTrans" cxnId="{8D5E6CF7-68D0-48D3-9A50-2743E0858B99}">
      <dgm:prSet/>
      <dgm:spPr/>
      <dgm:t>
        <a:bodyPr/>
        <a:lstStyle/>
        <a:p>
          <a:pPr rtl="1"/>
          <a:endParaRPr lang="ar-IQ"/>
        </a:p>
      </dgm:t>
    </dgm:pt>
    <dgm:pt modelId="{BD0F3316-6260-4502-95C1-DE62EC0DC005}">
      <dgm:prSet phldrT="[نص]">
        <dgm:style>
          <a:lnRef idx="1">
            <a:schemeClr val="accent3"/>
          </a:lnRef>
          <a:fillRef idx="2">
            <a:schemeClr val="accent3"/>
          </a:fillRef>
          <a:effectRef idx="1">
            <a:schemeClr val="accent3"/>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dirty="0"/>
            <a:t>البيئة العامة </a:t>
          </a:r>
          <a:endParaRPr lang="ar-IQ" dirty="0"/>
        </a:p>
        <a:p>
          <a:pPr defTabSz="933450" rtl="1">
            <a:lnSpc>
              <a:spcPct val="90000"/>
            </a:lnSpc>
            <a:spcBef>
              <a:spcPct val="0"/>
            </a:spcBef>
            <a:spcAft>
              <a:spcPct val="35000"/>
            </a:spcAft>
          </a:pPr>
          <a:endParaRPr lang="ar-IQ" dirty="0"/>
        </a:p>
      </dgm:t>
    </dgm:pt>
    <dgm:pt modelId="{09724035-F151-4EFF-A371-0FA4C891633E}" type="parTrans" cxnId="{C86826C9-8073-46D9-8B20-CCAAF07CC761}">
      <dgm:prSet/>
      <dgm:spPr/>
      <dgm:t>
        <a:bodyPr/>
        <a:lstStyle/>
        <a:p>
          <a:pPr rtl="1"/>
          <a:endParaRPr lang="ar-IQ"/>
        </a:p>
      </dgm:t>
    </dgm:pt>
    <dgm:pt modelId="{30A9BCE5-DA5B-48E2-8FA7-765AEBC9BC7F}" type="sibTrans" cxnId="{C86826C9-8073-46D9-8B20-CCAAF07CC761}">
      <dgm:prSet/>
      <dgm:spPr/>
      <dgm:t>
        <a:bodyPr/>
        <a:lstStyle/>
        <a:p>
          <a:pPr rtl="1"/>
          <a:endParaRPr lang="ar-IQ"/>
        </a:p>
      </dgm:t>
    </dgm:pt>
    <dgm:pt modelId="{0AC38007-E06C-40AE-BFA4-C111FA23FD81}">
      <dgm:prSet phldrT="[نص]"/>
      <dgm:spPr/>
      <dgm:t>
        <a:bodyPr/>
        <a:lstStyle/>
        <a:p>
          <a:pPr rtl="1"/>
          <a:endParaRPr lang="ar-IQ" dirty="0"/>
        </a:p>
      </dgm:t>
    </dgm:pt>
    <dgm:pt modelId="{E53F645A-A5EA-4D0E-B0CC-7AD43D7FE61C}" type="parTrans" cxnId="{F6F1BFDC-9E9D-42A3-90D6-790D5E901037}">
      <dgm:prSet/>
      <dgm:spPr/>
      <dgm:t>
        <a:bodyPr/>
        <a:lstStyle/>
        <a:p>
          <a:pPr rtl="1"/>
          <a:endParaRPr lang="ar-IQ"/>
        </a:p>
      </dgm:t>
    </dgm:pt>
    <dgm:pt modelId="{155CB529-5E08-49C4-953F-9172A6187B5A}" type="sibTrans" cxnId="{F6F1BFDC-9E9D-42A3-90D6-790D5E901037}">
      <dgm:prSet/>
      <dgm:spPr/>
      <dgm:t>
        <a:bodyPr/>
        <a:lstStyle/>
        <a:p>
          <a:pPr rtl="1"/>
          <a:endParaRPr lang="ar-IQ"/>
        </a:p>
      </dgm:t>
    </dgm:pt>
    <dgm:pt modelId="{4BDB11FA-D171-4220-8901-4B7D4BFB8638}">
      <dgm:prSet>
        <dgm:style>
          <a:lnRef idx="1">
            <a:schemeClr val="accent3"/>
          </a:lnRef>
          <a:fillRef idx="2">
            <a:schemeClr val="accent3"/>
          </a:fillRef>
          <a:effectRef idx="1">
            <a:schemeClr val="accent3"/>
          </a:effectRef>
          <a:fontRef idx="minor">
            <a:schemeClr val="dk1"/>
          </a:fontRef>
        </dgm:style>
      </dgm:prSet>
      <dgm:spPr/>
      <dgm:t>
        <a:bodyPr/>
        <a:lstStyle/>
        <a:p>
          <a:pPr rtl="1"/>
          <a:r>
            <a:rPr lang="ar-SA" dirty="0" err="1"/>
            <a:t>اسلوب</a:t>
          </a:r>
          <a:r>
            <a:rPr lang="ar-SA" dirty="0"/>
            <a:t> التحفيز </a:t>
          </a:r>
          <a:endParaRPr lang="ar-IQ" dirty="0"/>
        </a:p>
      </dgm:t>
    </dgm:pt>
    <dgm:pt modelId="{59487A2E-8571-4395-8030-3549ED6943E5}" type="parTrans" cxnId="{DA704571-9500-40F6-BBC5-8F392FE00C94}">
      <dgm:prSet/>
      <dgm:spPr/>
      <dgm:t>
        <a:bodyPr/>
        <a:lstStyle/>
        <a:p>
          <a:pPr rtl="1"/>
          <a:endParaRPr lang="ar-IQ"/>
        </a:p>
      </dgm:t>
    </dgm:pt>
    <dgm:pt modelId="{BFB78539-CDCD-494C-AA13-7D4F9CE2B5E9}" type="sibTrans" cxnId="{DA704571-9500-40F6-BBC5-8F392FE00C94}">
      <dgm:prSet/>
      <dgm:spPr/>
      <dgm:t>
        <a:bodyPr/>
        <a:lstStyle/>
        <a:p>
          <a:pPr rtl="1"/>
          <a:endParaRPr lang="ar-IQ"/>
        </a:p>
      </dgm:t>
    </dgm:pt>
    <dgm:pt modelId="{D970BE00-1E0B-4EBA-835B-EC353C0FB043}" type="pres">
      <dgm:prSet presAssocID="{7430C9B9-35D1-4044-8317-D5D0617590E3}" presName="composite" presStyleCnt="0">
        <dgm:presLayoutVars>
          <dgm:chMax val="5"/>
          <dgm:dir/>
          <dgm:animLvl val="ctr"/>
          <dgm:resizeHandles val="exact"/>
        </dgm:presLayoutVars>
      </dgm:prSet>
      <dgm:spPr/>
      <dgm:t>
        <a:bodyPr/>
        <a:lstStyle/>
        <a:p>
          <a:pPr rtl="1"/>
          <a:endParaRPr lang="ar-IQ"/>
        </a:p>
      </dgm:t>
    </dgm:pt>
    <dgm:pt modelId="{FCA14666-1965-4EF1-B5B4-3CB7B3DC7799}" type="pres">
      <dgm:prSet presAssocID="{7430C9B9-35D1-4044-8317-D5D0617590E3}" presName="cycle" presStyleCnt="0"/>
      <dgm:spPr/>
    </dgm:pt>
    <dgm:pt modelId="{BCEC713F-2B44-4C41-B0B5-D20344921ED1}" type="pres">
      <dgm:prSet presAssocID="{7430C9B9-35D1-4044-8317-D5D0617590E3}" presName="centerShape" presStyleCnt="0"/>
      <dgm:spPr/>
    </dgm:pt>
    <dgm:pt modelId="{707FE80F-E581-4AD1-A480-AE8AAD279171}" type="pres">
      <dgm:prSet presAssocID="{7430C9B9-35D1-4044-8317-D5D0617590E3}" presName="connSite" presStyleLbl="node1" presStyleIdx="0" presStyleCnt="4"/>
      <dgm:spPr/>
    </dgm:pt>
    <dgm:pt modelId="{1ECCAB32-5144-4A29-B842-36262788F08B}" type="pres">
      <dgm:prSet presAssocID="{7430C9B9-35D1-4044-8317-D5D0617590E3}" presName="visible" presStyleLbl="node1" presStyleIdx="0" presStyleCnt="4" custScaleX="107221" custScaleY="115346"/>
      <dgm:spPr>
        <a:blipFill rotWithShape="0">
          <a:blip xmlns:r="http://schemas.openxmlformats.org/officeDocument/2006/relationships" r:embed="rId1"/>
          <a:stretch>
            <a:fillRect/>
          </a:stretch>
        </a:blipFill>
      </dgm:spPr>
    </dgm:pt>
    <dgm:pt modelId="{5447BCEA-5D60-4A25-8F21-AF8BE57875C8}" type="pres">
      <dgm:prSet presAssocID="{73D1969D-8408-4FEE-A4C8-2EA47D557E9F}" presName="Name25" presStyleLbl="parChTrans1D1" presStyleIdx="0" presStyleCnt="3"/>
      <dgm:spPr/>
      <dgm:t>
        <a:bodyPr/>
        <a:lstStyle/>
        <a:p>
          <a:pPr rtl="1"/>
          <a:endParaRPr lang="ar-IQ"/>
        </a:p>
      </dgm:t>
    </dgm:pt>
    <dgm:pt modelId="{8580D5DA-63D2-4E1C-A585-B8B29F6FCD13}" type="pres">
      <dgm:prSet presAssocID="{707E03EE-B04C-44A7-98D5-E0F05E52ABA1}" presName="node" presStyleCnt="0"/>
      <dgm:spPr/>
    </dgm:pt>
    <dgm:pt modelId="{9B0235B1-7D66-4CA8-9E07-7E2EED8C69E5}" type="pres">
      <dgm:prSet presAssocID="{707E03EE-B04C-44A7-98D5-E0F05E52ABA1}" presName="parentNode" presStyleLbl="node1" presStyleIdx="1" presStyleCnt="4" custScaleX="218795" custLinFactX="100000" custLinFactNeighborX="119746" custLinFactNeighborY="5066">
        <dgm:presLayoutVars>
          <dgm:chMax val="1"/>
          <dgm:bulletEnabled val="1"/>
        </dgm:presLayoutVars>
      </dgm:prSet>
      <dgm:spPr/>
      <dgm:t>
        <a:bodyPr/>
        <a:lstStyle/>
        <a:p>
          <a:pPr rtl="1"/>
          <a:endParaRPr lang="ar-IQ"/>
        </a:p>
      </dgm:t>
    </dgm:pt>
    <dgm:pt modelId="{2DC950E6-741D-4CE5-9962-FE6BC85BB2EC}" type="pres">
      <dgm:prSet presAssocID="{707E03EE-B04C-44A7-98D5-E0F05E52ABA1}" presName="childNode" presStyleLbl="revTx" presStyleIdx="0" presStyleCnt="2">
        <dgm:presLayoutVars>
          <dgm:bulletEnabled val="1"/>
        </dgm:presLayoutVars>
      </dgm:prSet>
      <dgm:spPr/>
      <dgm:t>
        <a:bodyPr/>
        <a:lstStyle/>
        <a:p>
          <a:pPr rtl="1"/>
          <a:endParaRPr lang="ar-IQ"/>
        </a:p>
      </dgm:t>
    </dgm:pt>
    <dgm:pt modelId="{A6F7B777-AAE9-4310-955C-6E9AF4F7CD88}" type="pres">
      <dgm:prSet presAssocID="{59487A2E-8571-4395-8030-3549ED6943E5}" presName="Name25" presStyleLbl="parChTrans1D1" presStyleIdx="1" presStyleCnt="3"/>
      <dgm:spPr/>
      <dgm:t>
        <a:bodyPr/>
        <a:lstStyle/>
        <a:p>
          <a:pPr rtl="1"/>
          <a:endParaRPr lang="ar-IQ"/>
        </a:p>
      </dgm:t>
    </dgm:pt>
    <dgm:pt modelId="{F3C9C604-3099-4B3C-961E-CB674D2D4952}" type="pres">
      <dgm:prSet presAssocID="{4BDB11FA-D171-4220-8901-4B7D4BFB8638}" presName="node" presStyleCnt="0"/>
      <dgm:spPr/>
    </dgm:pt>
    <dgm:pt modelId="{4CBA78FD-98B6-41E7-B5A3-3681D4B433DD}" type="pres">
      <dgm:prSet presAssocID="{4BDB11FA-D171-4220-8901-4B7D4BFB8638}" presName="parentNode" presStyleLbl="node1" presStyleIdx="2" presStyleCnt="4" custScaleX="261268" custLinFactX="87540" custLinFactNeighborX="100000" custLinFactNeighborY="-10098">
        <dgm:presLayoutVars>
          <dgm:chMax val="1"/>
          <dgm:bulletEnabled val="1"/>
        </dgm:presLayoutVars>
      </dgm:prSet>
      <dgm:spPr/>
      <dgm:t>
        <a:bodyPr/>
        <a:lstStyle/>
        <a:p>
          <a:pPr rtl="1"/>
          <a:endParaRPr lang="ar-IQ"/>
        </a:p>
      </dgm:t>
    </dgm:pt>
    <dgm:pt modelId="{478B81DE-D644-4D43-A237-5E193E0D2D39}" type="pres">
      <dgm:prSet presAssocID="{4BDB11FA-D171-4220-8901-4B7D4BFB8638}" presName="childNode" presStyleLbl="revTx" presStyleIdx="0" presStyleCnt="2">
        <dgm:presLayoutVars>
          <dgm:bulletEnabled val="1"/>
        </dgm:presLayoutVars>
      </dgm:prSet>
      <dgm:spPr/>
    </dgm:pt>
    <dgm:pt modelId="{6557907B-F7F8-48F0-B36B-F81394C3F890}" type="pres">
      <dgm:prSet presAssocID="{09724035-F151-4EFF-A371-0FA4C891633E}" presName="Name25" presStyleLbl="parChTrans1D1" presStyleIdx="2" presStyleCnt="3"/>
      <dgm:spPr/>
      <dgm:t>
        <a:bodyPr/>
        <a:lstStyle/>
        <a:p>
          <a:pPr rtl="1"/>
          <a:endParaRPr lang="ar-IQ"/>
        </a:p>
      </dgm:t>
    </dgm:pt>
    <dgm:pt modelId="{A230A7C1-0F29-4CC4-84C8-02A066FE3C8F}" type="pres">
      <dgm:prSet presAssocID="{BD0F3316-6260-4502-95C1-DE62EC0DC005}" presName="node" presStyleCnt="0"/>
      <dgm:spPr/>
    </dgm:pt>
    <dgm:pt modelId="{16041425-C9B5-4E68-A64F-7C28F4B6DA28}" type="pres">
      <dgm:prSet presAssocID="{BD0F3316-6260-4502-95C1-DE62EC0DC005}" presName="parentNode" presStyleLbl="node1" presStyleIdx="3" presStyleCnt="4" custScaleX="233772" custLinFactX="100000" custLinFactNeighborX="139400" custLinFactNeighborY="-20115">
        <dgm:presLayoutVars>
          <dgm:chMax val="1"/>
          <dgm:bulletEnabled val="1"/>
        </dgm:presLayoutVars>
      </dgm:prSet>
      <dgm:spPr/>
      <dgm:t>
        <a:bodyPr/>
        <a:lstStyle/>
        <a:p>
          <a:pPr rtl="1"/>
          <a:endParaRPr lang="ar-IQ"/>
        </a:p>
      </dgm:t>
    </dgm:pt>
    <dgm:pt modelId="{87FDBE0A-4295-44EC-A3B2-746292B66DDE}" type="pres">
      <dgm:prSet presAssocID="{BD0F3316-6260-4502-95C1-DE62EC0DC005}" presName="childNode" presStyleLbl="revTx" presStyleIdx="1" presStyleCnt="2">
        <dgm:presLayoutVars>
          <dgm:bulletEnabled val="1"/>
        </dgm:presLayoutVars>
      </dgm:prSet>
      <dgm:spPr/>
      <dgm:t>
        <a:bodyPr/>
        <a:lstStyle/>
        <a:p>
          <a:pPr rtl="1"/>
          <a:endParaRPr lang="ar-IQ"/>
        </a:p>
      </dgm:t>
    </dgm:pt>
  </dgm:ptLst>
  <dgm:cxnLst>
    <dgm:cxn modelId="{BE11880C-4910-49AC-BCF5-DEF9923F119C}" type="presOf" srcId="{4BDB11FA-D171-4220-8901-4B7D4BFB8638}" destId="{4CBA78FD-98B6-41E7-B5A3-3681D4B433DD}" srcOrd="0" destOrd="0" presId="urn:microsoft.com/office/officeart/2005/8/layout/radial2"/>
    <dgm:cxn modelId="{129BE254-352A-413E-BAC8-00C54EDD9121}" srcId="{7430C9B9-35D1-4044-8317-D5D0617590E3}" destId="{707E03EE-B04C-44A7-98D5-E0F05E52ABA1}" srcOrd="0" destOrd="0" parTransId="{73D1969D-8408-4FEE-A4C8-2EA47D557E9F}" sibTransId="{92A9F6CF-671D-4B42-B773-89F0BE69DB90}"/>
    <dgm:cxn modelId="{1DDD00FB-A639-45BA-BFB1-6DDB32C408A8}" type="presOf" srcId="{59487A2E-8571-4395-8030-3549ED6943E5}" destId="{A6F7B777-AAE9-4310-955C-6E9AF4F7CD88}" srcOrd="0" destOrd="0" presId="urn:microsoft.com/office/officeart/2005/8/layout/radial2"/>
    <dgm:cxn modelId="{447528C8-93AD-4499-9608-F13156730078}" type="presOf" srcId="{EEB6CFB7-C160-4162-9CA5-14D1A9E0113A}" destId="{2DC950E6-741D-4CE5-9962-FE6BC85BB2EC}" srcOrd="0" destOrd="0" presId="urn:microsoft.com/office/officeart/2005/8/layout/radial2"/>
    <dgm:cxn modelId="{C437B4D1-4E9B-4B1D-8784-E2CF21B821E8}" type="presOf" srcId="{707E03EE-B04C-44A7-98D5-E0F05E52ABA1}" destId="{9B0235B1-7D66-4CA8-9E07-7E2EED8C69E5}" srcOrd="0" destOrd="0" presId="urn:microsoft.com/office/officeart/2005/8/layout/radial2"/>
    <dgm:cxn modelId="{8D5E6CF7-68D0-48D3-9A50-2743E0858B99}" srcId="{707E03EE-B04C-44A7-98D5-E0F05E52ABA1}" destId="{EEB6CFB7-C160-4162-9CA5-14D1A9E0113A}" srcOrd="0" destOrd="0" parTransId="{2C5721A6-7062-4A76-BE2F-F2DEAEC0D8DD}" sibTransId="{D2F34D1E-421D-4E35-8257-14BF8E8885F0}"/>
    <dgm:cxn modelId="{751AAA06-A508-41A1-9BA8-1179E38E4F58}" type="presOf" srcId="{09724035-F151-4EFF-A371-0FA4C891633E}" destId="{6557907B-F7F8-48F0-B36B-F81394C3F890}" srcOrd="0" destOrd="0" presId="urn:microsoft.com/office/officeart/2005/8/layout/radial2"/>
    <dgm:cxn modelId="{F6F1BFDC-9E9D-42A3-90D6-790D5E901037}" srcId="{BD0F3316-6260-4502-95C1-DE62EC0DC005}" destId="{0AC38007-E06C-40AE-BFA4-C111FA23FD81}" srcOrd="0" destOrd="0" parTransId="{E53F645A-A5EA-4D0E-B0CC-7AD43D7FE61C}" sibTransId="{155CB529-5E08-49C4-953F-9172A6187B5A}"/>
    <dgm:cxn modelId="{6767FA62-6154-4767-8D44-74FCB1CB0DC7}" type="presOf" srcId="{BD0F3316-6260-4502-95C1-DE62EC0DC005}" destId="{16041425-C9B5-4E68-A64F-7C28F4B6DA28}" srcOrd="0" destOrd="0" presId="urn:microsoft.com/office/officeart/2005/8/layout/radial2"/>
    <dgm:cxn modelId="{DA704571-9500-40F6-BBC5-8F392FE00C94}" srcId="{7430C9B9-35D1-4044-8317-D5D0617590E3}" destId="{4BDB11FA-D171-4220-8901-4B7D4BFB8638}" srcOrd="1" destOrd="0" parTransId="{59487A2E-8571-4395-8030-3549ED6943E5}" sibTransId="{BFB78539-CDCD-494C-AA13-7D4F9CE2B5E9}"/>
    <dgm:cxn modelId="{A218FB9F-9956-401F-9884-B8ADE98C1691}" type="presOf" srcId="{0AC38007-E06C-40AE-BFA4-C111FA23FD81}" destId="{87FDBE0A-4295-44EC-A3B2-746292B66DDE}" srcOrd="0" destOrd="0" presId="urn:microsoft.com/office/officeart/2005/8/layout/radial2"/>
    <dgm:cxn modelId="{C973CFB6-0319-4966-A75F-314F77789D58}" type="presOf" srcId="{7430C9B9-35D1-4044-8317-D5D0617590E3}" destId="{D970BE00-1E0B-4EBA-835B-EC353C0FB043}" srcOrd="0" destOrd="0" presId="urn:microsoft.com/office/officeart/2005/8/layout/radial2"/>
    <dgm:cxn modelId="{156CFFA6-4F67-49AC-AC88-EBD0D26AB553}" type="presOf" srcId="{73D1969D-8408-4FEE-A4C8-2EA47D557E9F}" destId="{5447BCEA-5D60-4A25-8F21-AF8BE57875C8}" srcOrd="0" destOrd="0" presId="urn:microsoft.com/office/officeart/2005/8/layout/radial2"/>
    <dgm:cxn modelId="{C86826C9-8073-46D9-8B20-CCAAF07CC761}" srcId="{7430C9B9-35D1-4044-8317-D5D0617590E3}" destId="{BD0F3316-6260-4502-95C1-DE62EC0DC005}" srcOrd="2" destOrd="0" parTransId="{09724035-F151-4EFF-A371-0FA4C891633E}" sibTransId="{30A9BCE5-DA5B-48E2-8FA7-765AEBC9BC7F}"/>
    <dgm:cxn modelId="{4A64E56C-45F1-46AC-928E-78404A23AF78}" type="presParOf" srcId="{D970BE00-1E0B-4EBA-835B-EC353C0FB043}" destId="{FCA14666-1965-4EF1-B5B4-3CB7B3DC7799}" srcOrd="0" destOrd="0" presId="urn:microsoft.com/office/officeart/2005/8/layout/radial2"/>
    <dgm:cxn modelId="{97254587-081C-4393-AA4F-81382671029B}" type="presParOf" srcId="{FCA14666-1965-4EF1-B5B4-3CB7B3DC7799}" destId="{BCEC713F-2B44-4C41-B0B5-D20344921ED1}" srcOrd="0" destOrd="0" presId="urn:microsoft.com/office/officeart/2005/8/layout/radial2"/>
    <dgm:cxn modelId="{BD34C690-24B5-41BC-88F6-A93B142EE017}" type="presParOf" srcId="{BCEC713F-2B44-4C41-B0B5-D20344921ED1}" destId="{707FE80F-E581-4AD1-A480-AE8AAD279171}" srcOrd="0" destOrd="0" presId="urn:microsoft.com/office/officeart/2005/8/layout/radial2"/>
    <dgm:cxn modelId="{B311E21B-7B8F-4812-AE90-22612F4CD9D7}" type="presParOf" srcId="{BCEC713F-2B44-4C41-B0B5-D20344921ED1}" destId="{1ECCAB32-5144-4A29-B842-36262788F08B}" srcOrd="1" destOrd="0" presId="urn:microsoft.com/office/officeart/2005/8/layout/radial2"/>
    <dgm:cxn modelId="{3B0EE61B-AFD0-47AD-AE13-9F3317F6EF81}" type="presParOf" srcId="{FCA14666-1965-4EF1-B5B4-3CB7B3DC7799}" destId="{5447BCEA-5D60-4A25-8F21-AF8BE57875C8}" srcOrd="1" destOrd="0" presId="urn:microsoft.com/office/officeart/2005/8/layout/radial2"/>
    <dgm:cxn modelId="{0CEAB959-D81A-430D-8B2B-DA82608C2CB9}" type="presParOf" srcId="{FCA14666-1965-4EF1-B5B4-3CB7B3DC7799}" destId="{8580D5DA-63D2-4E1C-A585-B8B29F6FCD13}" srcOrd="2" destOrd="0" presId="urn:microsoft.com/office/officeart/2005/8/layout/radial2"/>
    <dgm:cxn modelId="{AFC8FE2D-0E47-40C0-A06A-FFB9C09E165E}" type="presParOf" srcId="{8580D5DA-63D2-4E1C-A585-B8B29F6FCD13}" destId="{9B0235B1-7D66-4CA8-9E07-7E2EED8C69E5}" srcOrd="0" destOrd="0" presId="urn:microsoft.com/office/officeart/2005/8/layout/radial2"/>
    <dgm:cxn modelId="{65B3F0E1-E7AB-4543-8251-0B0FD42B45A2}" type="presParOf" srcId="{8580D5DA-63D2-4E1C-A585-B8B29F6FCD13}" destId="{2DC950E6-741D-4CE5-9962-FE6BC85BB2EC}" srcOrd="1" destOrd="0" presId="urn:microsoft.com/office/officeart/2005/8/layout/radial2"/>
    <dgm:cxn modelId="{29505ED5-6AAA-4CAA-8D21-BA532E934977}" type="presParOf" srcId="{FCA14666-1965-4EF1-B5B4-3CB7B3DC7799}" destId="{A6F7B777-AAE9-4310-955C-6E9AF4F7CD88}" srcOrd="3" destOrd="0" presId="urn:microsoft.com/office/officeart/2005/8/layout/radial2"/>
    <dgm:cxn modelId="{708901AF-24CD-49D7-981F-48BF0828D5B4}" type="presParOf" srcId="{FCA14666-1965-4EF1-B5B4-3CB7B3DC7799}" destId="{F3C9C604-3099-4B3C-961E-CB674D2D4952}" srcOrd="4" destOrd="0" presId="urn:microsoft.com/office/officeart/2005/8/layout/radial2"/>
    <dgm:cxn modelId="{C8727843-65F8-4B3C-8F8F-42C243053DA6}" type="presParOf" srcId="{F3C9C604-3099-4B3C-961E-CB674D2D4952}" destId="{4CBA78FD-98B6-41E7-B5A3-3681D4B433DD}" srcOrd="0" destOrd="0" presId="urn:microsoft.com/office/officeart/2005/8/layout/radial2"/>
    <dgm:cxn modelId="{9236B1A5-596D-4482-8EC8-1355CD4A0664}" type="presParOf" srcId="{F3C9C604-3099-4B3C-961E-CB674D2D4952}" destId="{478B81DE-D644-4D43-A237-5E193E0D2D39}" srcOrd="1" destOrd="0" presId="urn:microsoft.com/office/officeart/2005/8/layout/radial2"/>
    <dgm:cxn modelId="{6561A452-75F1-4E5D-AADC-1249FF806C0D}" type="presParOf" srcId="{FCA14666-1965-4EF1-B5B4-3CB7B3DC7799}" destId="{6557907B-F7F8-48F0-B36B-F81394C3F890}" srcOrd="5" destOrd="0" presId="urn:microsoft.com/office/officeart/2005/8/layout/radial2"/>
    <dgm:cxn modelId="{F1470383-1EB0-4A81-A866-6382E4313062}" type="presParOf" srcId="{FCA14666-1965-4EF1-B5B4-3CB7B3DC7799}" destId="{A230A7C1-0F29-4CC4-84C8-02A066FE3C8F}" srcOrd="6" destOrd="0" presId="urn:microsoft.com/office/officeart/2005/8/layout/radial2"/>
    <dgm:cxn modelId="{48BA2DB7-4408-4BD3-9B7E-5625FE659D93}" type="presParOf" srcId="{A230A7C1-0F29-4CC4-84C8-02A066FE3C8F}" destId="{16041425-C9B5-4E68-A64F-7C28F4B6DA28}" srcOrd="0" destOrd="0" presId="urn:microsoft.com/office/officeart/2005/8/layout/radial2"/>
    <dgm:cxn modelId="{0F115CCE-E041-4CC9-9EFD-4EC998E5ABC3}" type="presParOf" srcId="{A230A7C1-0F29-4CC4-84C8-02A066FE3C8F}" destId="{87FDBE0A-4295-44EC-A3B2-746292B66DDE}"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681D00-C911-4C14-8F6E-0379CFDDB4DD}">
      <dsp:nvSpPr>
        <dsp:cNvPr id="0" name=""/>
        <dsp:cNvSpPr/>
      </dsp:nvSpPr>
      <dsp:spPr>
        <a:xfrm rot="428263">
          <a:off x="2979072" y="2930844"/>
          <a:ext cx="3052398" cy="26630"/>
        </a:xfrm>
        <a:custGeom>
          <a:avLst/>
          <a:gdLst/>
          <a:ahLst/>
          <a:cxnLst/>
          <a:rect l="0" t="0" r="0" b="0"/>
          <a:pathLst>
            <a:path>
              <a:moveTo>
                <a:pt x="0" y="13315"/>
              </a:moveTo>
              <a:lnTo>
                <a:pt x="3052398" y="13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FDE63B-3D54-49F8-B5F0-3B5EF465B724}">
      <dsp:nvSpPr>
        <dsp:cNvPr id="0" name=""/>
        <dsp:cNvSpPr/>
      </dsp:nvSpPr>
      <dsp:spPr>
        <a:xfrm rot="1200494">
          <a:off x="2894354" y="3393677"/>
          <a:ext cx="3199144" cy="26630"/>
        </a:xfrm>
        <a:custGeom>
          <a:avLst/>
          <a:gdLst/>
          <a:ahLst/>
          <a:cxnLst/>
          <a:rect l="0" t="0" r="0" b="0"/>
          <a:pathLst>
            <a:path>
              <a:moveTo>
                <a:pt x="0" y="13315"/>
              </a:moveTo>
              <a:lnTo>
                <a:pt x="3199144" y="13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DD33DA-FA87-441A-B91F-92B910A6EE80}">
      <dsp:nvSpPr>
        <dsp:cNvPr id="0" name=""/>
        <dsp:cNvSpPr/>
      </dsp:nvSpPr>
      <dsp:spPr>
        <a:xfrm rot="2156017">
          <a:off x="2716864" y="3850190"/>
          <a:ext cx="2879989" cy="26630"/>
        </a:xfrm>
        <a:custGeom>
          <a:avLst/>
          <a:gdLst/>
          <a:ahLst/>
          <a:cxnLst/>
          <a:rect l="0" t="0" r="0" b="0"/>
          <a:pathLst>
            <a:path>
              <a:moveTo>
                <a:pt x="0" y="13315"/>
              </a:moveTo>
              <a:lnTo>
                <a:pt x="2879989" y="13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586D2-3CE8-4A94-81FF-D77047206193}">
      <dsp:nvSpPr>
        <dsp:cNvPr id="0" name=""/>
        <dsp:cNvSpPr/>
      </dsp:nvSpPr>
      <dsp:spPr>
        <a:xfrm rot="21265017">
          <a:off x="2984224" y="2506148"/>
          <a:ext cx="2814364" cy="26630"/>
        </a:xfrm>
        <a:custGeom>
          <a:avLst/>
          <a:gdLst/>
          <a:ahLst/>
          <a:cxnLst/>
          <a:rect l="0" t="0" r="0" b="0"/>
          <a:pathLst>
            <a:path>
              <a:moveTo>
                <a:pt x="0" y="13315"/>
              </a:moveTo>
              <a:lnTo>
                <a:pt x="2814364" y="13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5D9D8A-D92D-4D72-87D8-266E2EA293B0}">
      <dsp:nvSpPr>
        <dsp:cNvPr id="0" name=""/>
        <dsp:cNvSpPr/>
      </dsp:nvSpPr>
      <dsp:spPr>
        <a:xfrm rot="20507151">
          <a:off x="2915772" y="2072568"/>
          <a:ext cx="2998762" cy="26630"/>
        </a:xfrm>
        <a:custGeom>
          <a:avLst/>
          <a:gdLst/>
          <a:ahLst/>
          <a:cxnLst/>
          <a:rect l="0" t="0" r="0" b="0"/>
          <a:pathLst>
            <a:path>
              <a:moveTo>
                <a:pt x="0" y="13315"/>
              </a:moveTo>
              <a:lnTo>
                <a:pt x="2998762" y="13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FF2A3D-486E-47F6-8D71-87B7AB01C9A3}">
      <dsp:nvSpPr>
        <dsp:cNvPr id="0" name=""/>
        <dsp:cNvSpPr/>
      </dsp:nvSpPr>
      <dsp:spPr>
        <a:xfrm rot="19438850">
          <a:off x="2746028" y="1612820"/>
          <a:ext cx="2561687" cy="26630"/>
        </a:xfrm>
        <a:custGeom>
          <a:avLst/>
          <a:gdLst/>
          <a:ahLst/>
          <a:cxnLst/>
          <a:rect l="0" t="0" r="0" b="0"/>
          <a:pathLst>
            <a:path>
              <a:moveTo>
                <a:pt x="0" y="13315"/>
              </a:moveTo>
              <a:lnTo>
                <a:pt x="2561687" y="13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650008-8E28-4D5C-BB5E-C911FCD43A2F}">
      <dsp:nvSpPr>
        <dsp:cNvPr id="0" name=""/>
        <dsp:cNvSpPr/>
      </dsp:nvSpPr>
      <dsp:spPr>
        <a:xfrm>
          <a:off x="218702" y="1116281"/>
          <a:ext cx="2855333" cy="3211385"/>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686F21-1FD1-4C40-8A27-BB00AC223156}">
      <dsp:nvSpPr>
        <dsp:cNvPr id="0" name=""/>
        <dsp:cNvSpPr/>
      </dsp:nvSpPr>
      <dsp:spPr>
        <a:xfrm>
          <a:off x="4643471" y="109430"/>
          <a:ext cx="1800851" cy="827493"/>
        </a:xfrm>
        <a:prstGeom prst="ellipse">
          <a:avLst/>
        </a:prstGeom>
        <a:gradFill rotWithShape="1">
          <a:gsLst>
            <a:gs pos="0">
              <a:schemeClr val="accent2">
                <a:tint val="10000"/>
                <a:satMod val="300000"/>
              </a:schemeClr>
            </a:gs>
            <a:gs pos="34000">
              <a:schemeClr val="accent2">
                <a:tint val="13500"/>
                <a:satMod val="250000"/>
              </a:schemeClr>
            </a:gs>
            <a:gs pos="100000">
              <a:schemeClr val="accent2">
                <a:tint val="60000"/>
                <a:satMod val="200000"/>
              </a:schemeClr>
            </a:gs>
          </a:gsLst>
          <a:path path="circle">
            <a:fillToRect l="50000" t="155000" r="50000" b="-55000"/>
          </a:path>
        </a:gradFill>
        <a:ln w="9525" cap="flat" cmpd="sng" algn="ctr">
          <a:solidFill>
            <a:schemeClr val="accent2">
              <a:satMod val="120000"/>
            </a:schemeClr>
          </a:solidFill>
          <a:prstDash val="solid"/>
        </a:ln>
        <a:effectLst>
          <a:outerShdw blurRad="63500" dist="25400" dir="147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2700" tIns="12700" rIns="12700" bIns="127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2000" b="1" kern="1200" dirty="0">
              <a:solidFill>
                <a:schemeClr val="bg1">
                  <a:lumMod val="85000"/>
                  <a:lumOff val="15000"/>
                </a:schemeClr>
              </a:solidFill>
            </a:rPr>
            <a:t>الإمكانية </a:t>
          </a:r>
          <a:endParaRPr lang="ar-IQ" sz="2400" b="1" kern="1200" dirty="0">
            <a:solidFill>
              <a:schemeClr val="bg1">
                <a:lumMod val="85000"/>
                <a:lumOff val="15000"/>
              </a:schemeClr>
            </a:solidFill>
          </a:endParaRPr>
        </a:p>
        <a:p>
          <a:pPr lvl="0" algn="ctr" defTabSz="1377950" rtl="1">
            <a:lnSpc>
              <a:spcPct val="90000"/>
            </a:lnSpc>
            <a:spcBef>
              <a:spcPct val="0"/>
            </a:spcBef>
            <a:spcAft>
              <a:spcPct val="35000"/>
            </a:spcAft>
          </a:pPr>
          <a:endParaRPr lang="ar-IQ" sz="2100" kern="1200" dirty="0"/>
        </a:p>
      </dsp:txBody>
      <dsp:txXfrm>
        <a:off x="4643471" y="109430"/>
        <a:ext cx="1800851" cy="827493"/>
      </dsp:txXfrm>
    </dsp:sp>
    <dsp:sp modelId="{768887D8-59D2-426D-9239-EC60346AB4C5}">
      <dsp:nvSpPr>
        <dsp:cNvPr id="0" name=""/>
        <dsp:cNvSpPr/>
      </dsp:nvSpPr>
      <dsp:spPr>
        <a:xfrm>
          <a:off x="5212022" y="109430"/>
          <a:ext cx="2701277" cy="82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r" defTabSz="2266950" rtl="1">
            <a:lnSpc>
              <a:spcPct val="90000"/>
            </a:lnSpc>
            <a:spcBef>
              <a:spcPct val="0"/>
            </a:spcBef>
            <a:spcAft>
              <a:spcPct val="15000"/>
            </a:spcAft>
            <a:buChar char="••"/>
          </a:pPr>
          <a:endParaRPr lang="ar-IQ" sz="5100" kern="1200" dirty="0"/>
        </a:p>
      </dsp:txBody>
      <dsp:txXfrm>
        <a:off x="5212022" y="109430"/>
        <a:ext cx="2701277" cy="827493"/>
      </dsp:txXfrm>
    </dsp:sp>
    <dsp:sp modelId="{8F155D06-87A6-42A2-BAD5-90C641A26C27}">
      <dsp:nvSpPr>
        <dsp:cNvPr id="0" name=""/>
        <dsp:cNvSpPr/>
      </dsp:nvSpPr>
      <dsp:spPr>
        <a:xfrm>
          <a:off x="5643600" y="1038120"/>
          <a:ext cx="1752177" cy="710501"/>
        </a:xfrm>
        <a:prstGeom prst="ellipse">
          <a:avLst/>
        </a:prstGeom>
        <a:gradFill rotWithShape="1">
          <a:gsLst>
            <a:gs pos="0">
              <a:schemeClr val="accent2">
                <a:tint val="10000"/>
                <a:satMod val="300000"/>
              </a:schemeClr>
            </a:gs>
            <a:gs pos="34000">
              <a:schemeClr val="accent2">
                <a:tint val="13500"/>
                <a:satMod val="250000"/>
              </a:schemeClr>
            </a:gs>
            <a:gs pos="100000">
              <a:schemeClr val="accent2">
                <a:tint val="60000"/>
                <a:satMod val="200000"/>
              </a:schemeClr>
            </a:gs>
          </a:gsLst>
          <a:path path="circle">
            <a:fillToRect l="50000" t="155000" r="50000" b="-55000"/>
          </a:path>
        </a:gradFill>
        <a:ln w="9525" cap="flat" cmpd="sng" algn="ctr">
          <a:solidFill>
            <a:schemeClr val="accent2">
              <a:satMod val="120000"/>
            </a:schemeClr>
          </a:solidFill>
          <a:prstDash val="solid"/>
        </a:ln>
        <a:effectLst>
          <a:outerShdw blurRad="63500" dist="25400" dir="147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2700" tIns="12700" rIns="12700" bIns="127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2000" b="1" kern="1200" dirty="0"/>
            <a:t>الوضوح</a:t>
          </a:r>
          <a:endParaRPr lang="ar-IQ" sz="2000" b="1" kern="1200" dirty="0"/>
        </a:p>
        <a:p>
          <a:pPr lvl="0" algn="ctr" defTabSz="1511300" rtl="1">
            <a:lnSpc>
              <a:spcPct val="90000"/>
            </a:lnSpc>
            <a:spcBef>
              <a:spcPct val="0"/>
            </a:spcBef>
            <a:spcAft>
              <a:spcPct val="35000"/>
            </a:spcAft>
          </a:pPr>
          <a:endParaRPr lang="ar-IQ" sz="1800" kern="1200" dirty="0"/>
        </a:p>
      </dsp:txBody>
      <dsp:txXfrm>
        <a:off x="5643600" y="1038120"/>
        <a:ext cx="1752177" cy="710501"/>
      </dsp:txXfrm>
    </dsp:sp>
    <dsp:sp modelId="{3D591826-F621-4A6F-8528-8BDAFFB76F38}">
      <dsp:nvSpPr>
        <dsp:cNvPr id="0" name=""/>
        <dsp:cNvSpPr/>
      </dsp:nvSpPr>
      <dsp:spPr>
        <a:xfrm>
          <a:off x="6224320" y="1038120"/>
          <a:ext cx="2628266" cy="710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r" defTabSz="2266950" rtl="1">
            <a:lnSpc>
              <a:spcPct val="90000"/>
            </a:lnSpc>
            <a:spcBef>
              <a:spcPct val="0"/>
            </a:spcBef>
            <a:spcAft>
              <a:spcPct val="15000"/>
            </a:spcAft>
            <a:buChar char="••"/>
          </a:pPr>
          <a:endParaRPr lang="ar-IQ" sz="5100" kern="1200" dirty="0"/>
        </a:p>
      </dsp:txBody>
      <dsp:txXfrm>
        <a:off x="6224320" y="1038120"/>
        <a:ext cx="2628266" cy="710501"/>
      </dsp:txXfrm>
    </dsp:sp>
    <dsp:sp modelId="{BCFA9838-8AA6-4753-B4A5-90B33B69B459}">
      <dsp:nvSpPr>
        <dsp:cNvPr id="0" name=""/>
        <dsp:cNvSpPr/>
      </dsp:nvSpPr>
      <dsp:spPr>
        <a:xfrm>
          <a:off x="5772687" y="1921797"/>
          <a:ext cx="1688651" cy="760217"/>
        </a:xfrm>
        <a:prstGeom prst="ellipse">
          <a:avLst/>
        </a:prstGeom>
        <a:gradFill rotWithShape="1">
          <a:gsLst>
            <a:gs pos="0">
              <a:schemeClr val="accent2">
                <a:tint val="10000"/>
                <a:satMod val="300000"/>
              </a:schemeClr>
            </a:gs>
            <a:gs pos="34000">
              <a:schemeClr val="accent2">
                <a:tint val="13500"/>
                <a:satMod val="250000"/>
              </a:schemeClr>
            </a:gs>
            <a:gs pos="100000">
              <a:schemeClr val="accent2">
                <a:tint val="60000"/>
                <a:satMod val="200000"/>
              </a:schemeClr>
            </a:gs>
          </a:gsLst>
          <a:path path="circle">
            <a:fillToRect l="50000" t="155000" r="50000" b="-55000"/>
          </a:path>
        </a:gradFill>
        <a:ln w="9525" cap="flat" cmpd="sng" algn="ctr">
          <a:solidFill>
            <a:schemeClr val="accent2">
              <a:satMod val="120000"/>
            </a:schemeClr>
          </a:solidFill>
          <a:prstDash val="solid"/>
        </a:ln>
        <a:effectLst>
          <a:outerShdw blurRad="63500" dist="25400" dir="147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2700" tIns="12700" rIns="12700" bIns="127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2000" b="1" kern="1200" dirty="0"/>
            <a:t>الشمول</a:t>
          </a:r>
          <a:endParaRPr lang="ar-IQ" sz="2000" b="1" kern="1200" dirty="0"/>
        </a:p>
        <a:p>
          <a:pPr lvl="0" algn="ctr" defTabSz="800100" rtl="1">
            <a:lnSpc>
              <a:spcPct val="90000"/>
            </a:lnSpc>
            <a:spcBef>
              <a:spcPct val="0"/>
            </a:spcBef>
            <a:spcAft>
              <a:spcPct val="35000"/>
            </a:spcAft>
          </a:pPr>
          <a:endParaRPr lang="ar-IQ" sz="1800" kern="1200" dirty="0"/>
        </a:p>
      </dsp:txBody>
      <dsp:txXfrm>
        <a:off x="5772687" y="1921797"/>
        <a:ext cx="1688651" cy="760217"/>
      </dsp:txXfrm>
    </dsp:sp>
    <dsp:sp modelId="{8B34467A-A177-4B52-B69D-8922F53D310C}">
      <dsp:nvSpPr>
        <dsp:cNvPr id="0" name=""/>
        <dsp:cNvSpPr/>
      </dsp:nvSpPr>
      <dsp:spPr>
        <a:xfrm>
          <a:off x="6369288" y="1921797"/>
          <a:ext cx="2532977" cy="7602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r" defTabSz="2266950" rtl="1">
            <a:lnSpc>
              <a:spcPct val="90000"/>
            </a:lnSpc>
            <a:spcBef>
              <a:spcPct val="0"/>
            </a:spcBef>
            <a:spcAft>
              <a:spcPct val="15000"/>
            </a:spcAft>
            <a:buChar char="••"/>
          </a:pPr>
          <a:endParaRPr lang="ar-IQ" sz="5100" kern="1200" dirty="0"/>
        </a:p>
      </dsp:txBody>
      <dsp:txXfrm>
        <a:off x="6369288" y="1921797"/>
        <a:ext cx="2532977" cy="760217"/>
      </dsp:txXfrm>
    </dsp:sp>
    <dsp:sp modelId="{BDFDC0FC-06B3-4A80-8AD2-C2AEEF0079B7}">
      <dsp:nvSpPr>
        <dsp:cNvPr id="0" name=""/>
        <dsp:cNvSpPr/>
      </dsp:nvSpPr>
      <dsp:spPr>
        <a:xfrm>
          <a:off x="5000662" y="4641178"/>
          <a:ext cx="1499576" cy="754640"/>
        </a:xfrm>
        <a:prstGeom prst="ellipse">
          <a:avLst/>
        </a:prstGeom>
        <a:gradFill rotWithShape="1">
          <a:gsLst>
            <a:gs pos="0">
              <a:schemeClr val="accent2">
                <a:tint val="10000"/>
                <a:satMod val="300000"/>
              </a:schemeClr>
            </a:gs>
            <a:gs pos="34000">
              <a:schemeClr val="accent2">
                <a:tint val="13500"/>
                <a:satMod val="250000"/>
              </a:schemeClr>
            </a:gs>
            <a:gs pos="100000">
              <a:schemeClr val="accent2">
                <a:tint val="60000"/>
                <a:satMod val="200000"/>
              </a:schemeClr>
            </a:gs>
          </a:gsLst>
          <a:path path="circle">
            <a:fillToRect l="50000" t="155000" r="50000" b="-55000"/>
          </a:path>
        </a:gradFill>
        <a:ln w="9525" cap="flat" cmpd="sng" algn="ctr">
          <a:solidFill>
            <a:schemeClr val="accent2">
              <a:satMod val="120000"/>
            </a:schemeClr>
          </a:solidFill>
          <a:prstDash val="solid"/>
        </a:ln>
        <a:effectLst>
          <a:outerShdw blurRad="63500" dist="25400" dir="147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ar-SA" sz="2100" b="1" kern="1200" dirty="0"/>
            <a:t>المتابعة</a:t>
          </a:r>
          <a:endParaRPr lang="ar-IQ" sz="2100" b="1" kern="1200" dirty="0"/>
        </a:p>
      </dsp:txBody>
      <dsp:txXfrm>
        <a:off x="5000662" y="4641178"/>
        <a:ext cx="1499576" cy="754640"/>
      </dsp:txXfrm>
    </dsp:sp>
    <dsp:sp modelId="{7549586F-8925-44E0-8364-F36ED989F841}">
      <dsp:nvSpPr>
        <dsp:cNvPr id="0" name=""/>
        <dsp:cNvSpPr/>
      </dsp:nvSpPr>
      <dsp:spPr>
        <a:xfrm>
          <a:off x="5857919" y="3752769"/>
          <a:ext cx="1656330" cy="904919"/>
        </a:xfrm>
        <a:prstGeom prst="ellipse">
          <a:avLst/>
        </a:prstGeom>
        <a:gradFill rotWithShape="1">
          <a:gsLst>
            <a:gs pos="0">
              <a:schemeClr val="accent2">
                <a:tint val="10000"/>
                <a:satMod val="300000"/>
              </a:schemeClr>
            </a:gs>
            <a:gs pos="34000">
              <a:schemeClr val="accent2">
                <a:tint val="13500"/>
                <a:satMod val="250000"/>
              </a:schemeClr>
            </a:gs>
            <a:gs pos="100000">
              <a:schemeClr val="accent2">
                <a:tint val="60000"/>
                <a:satMod val="200000"/>
              </a:schemeClr>
            </a:gs>
          </a:gsLst>
          <a:path path="circle">
            <a:fillToRect l="50000" t="155000" r="50000" b="-55000"/>
          </a:path>
        </a:gradFill>
        <a:ln w="9525" cap="flat" cmpd="sng" algn="ctr">
          <a:solidFill>
            <a:schemeClr val="accent2">
              <a:satMod val="120000"/>
            </a:schemeClr>
          </a:solidFill>
          <a:prstDash val="solid"/>
        </a:ln>
        <a:effectLst>
          <a:outerShdw blurRad="63500" dist="25400" dir="147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ar-SA" sz="2100" b="1" kern="1200" dirty="0"/>
            <a:t>المعدات</a:t>
          </a:r>
          <a:endParaRPr lang="ar-IQ" sz="2100" b="1" kern="1200" dirty="0"/>
        </a:p>
      </dsp:txBody>
      <dsp:txXfrm>
        <a:off x="5857919" y="3752769"/>
        <a:ext cx="1656330" cy="904919"/>
      </dsp:txXfrm>
    </dsp:sp>
    <dsp:sp modelId="{5CAFFBFB-BFDD-4A25-BDDC-2C5538F234A9}">
      <dsp:nvSpPr>
        <dsp:cNvPr id="0" name=""/>
        <dsp:cNvSpPr/>
      </dsp:nvSpPr>
      <dsp:spPr>
        <a:xfrm>
          <a:off x="6000790" y="2786082"/>
          <a:ext cx="1578927" cy="888430"/>
        </a:xfrm>
        <a:prstGeom prst="ellipse">
          <a:avLst/>
        </a:prstGeom>
        <a:gradFill rotWithShape="1">
          <a:gsLst>
            <a:gs pos="0">
              <a:schemeClr val="accent2">
                <a:tint val="10000"/>
                <a:satMod val="300000"/>
              </a:schemeClr>
            </a:gs>
            <a:gs pos="34000">
              <a:schemeClr val="accent2">
                <a:tint val="13500"/>
                <a:satMod val="250000"/>
              </a:schemeClr>
            </a:gs>
            <a:gs pos="100000">
              <a:schemeClr val="accent2">
                <a:tint val="60000"/>
                <a:satMod val="200000"/>
              </a:schemeClr>
            </a:gs>
          </a:gsLst>
          <a:path path="circle">
            <a:fillToRect l="50000" t="155000" r="50000" b="-55000"/>
          </a:path>
        </a:gradFill>
        <a:ln w="9525" cap="flat" cmpd="sng" algn="ctr">
          <a:solidFill>
            <a:schemeClr val="accent2">
              <a:satMod val="120000"/>
            </a:schemeClr>
          </a:solidFill>
          <a:prstDash val="solid"/>
        </a:ln>
        <a:effectLst>
          <a:outerShdw blurRad="63500" dist="25400" dir="147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ar-SA" sz="2100" b="1" kern="1200" dirty="0"/>
            <a:t>الأسلوب</a:t>
          </a:r>
          <a:endParaRPr lang="ar-IQ" sz="2100" b="1" kern="1200" dirty="0"/>
        </a:p>
      </dsp:txBody>
      <dsp:txXfrm>
        <a:off x="6000790" y="2786082"/>
        <a:ext cx="1578927" cy="88843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57907B-F7F8-48F0-B36B-F81394C3F890}">
      <dsp:nvSpPr>
        <dsp:cNvPr id="0" name=""/>
        <dsp:cNvSpPr/>
      </dsp:nvSpPr>
      <dsp:spPr>
        <a:xfrm rot="968935">
          <a:off x="2260577" y="3019530"/>
          <a:ext cx="2904809" cy="49570"/>
        </a:xfrm>
        <a:custGeom>
          <a:avLst/>
          <a:gdLst/>
          <a:ahLst/>
          <a:cxnLst/>
          <a:rect l="0" t="0" r="0" b="0"/>
          <a:pathLst>
            <a:path>
              <a:moveTo>
                <a:pt x="0" y="24785"/>
              </a:moveTo>
              <a:lnTo>
                <a:pt x="2904809" y="247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F7B777-AAE9-4310-955C-6E9AF4F7CD88}">
      <dsp:nvSpPr>
        <dsp:cNvPr id="0" name=""/>
        <dsp:cNvSpPr/>
      </dsp:nvSpPr>
      <dsp:spPr>
        <a:xfrm rot="21496051">
          <a:off x="2317425" y="2326099"/>
          <a:ext cx="2017790" cy="49570"/>
        </a:xfrm>
        <a:custGeom>
          <a:avLst/>
          <a:gdLst/>
          <a:ahLst/>
          <a:cxnLst/>
          <a:rect l="0" t="0" r="0" b="0"/>
          <a:pathLst>
            <a:path>
              <a:moveTo>
                <a:pt x="0" y="24785"/>
              </a:moveTo>
              <a:lnTo>
                <a:pt x="2017790" y="247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47BCEA-5D60-4A25-8F21-AF8BE57875C8}">
      <dsp:nvSpPr>
        <dsp:cNvPr id="0" name=""/>
        <dsp:cNvSpPr/>
      </dsp:nvSpPr>
      <dsp:spPr>
        <a:xfrm rot="20444876">
          <a:off x="2238500" y="1630213"/>
          <a:ext cx="2839152" cy="49570"/>
        </a:xfrm>
        <a:custGeom>
          <a:avLst/>
          <a:gdLst/>
          <a:ahLst/>
          <a:cxnLst/>
          <a:rect l="0" t="0" r="0" b="0"/>
          <a:pathLst>
            <a:path>
              <a:moveTo>
                <a:pt x="0" y="24785"/>
              </a:moveTo>
              <a:lnTo>
                <a:pt x="2839152" y="247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CCAB32-5144-4A29-B842-36262788F08B}">
      <dsp:nvSpPr>
        <dsp:cNvPr id="0" name=""/>
        <dsp:cNvSpPr/>
      </dsp:nvSpPr>
      <dsp:spPr>
        <a:xfrm>
          <a:off x="267813" y="1071568"/>
          <a:ext cx="2480642" cy="2668620"/>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235B1-7D66-4CA8-9E07-7E2EED8C69E5}">
      <dsp:nvSpPr>
        <dsp:cNvPr id="0" name=""/>
        <dsp:cNvSpPr/>
      </dsp:nvSpPr>
      <dsp:spPr>
        <a:xfrm>
          <a:off x="4686298" y="71432"/>
          <a:ext cx="3037196" cy="1388147"/>
        </a:xfrm>
        <a:prstGeom prst="ellipse">
          <a:avLst/>
        </a:prstGeom>
        <a:gradFill rotWithShape="1">
          <a:gsLst>
            <a:gs pos="0">
              <a:schemeClr val="accent3">
                <a:tint val="10000"/>
                <a:satMod val="300000"/>
              </a:schemeClr>
            </a:gs>
            <a:gs pos="34000">
              <a:schemeClr val="accent3">
                <a:tint val="13500"/>
                <a:satMod val="250000"/>
              </a:schemeClr>
            </a:gs>
            <a:gs pos="100000">
              <a:schemeClr val="accent3">
                <a:tint val="60000"/>
                <a:satMod val="200000"/>
              </a:schemeClr>
            </a:gs>
          </a:gsLst>
          <a:path path="circle">
            <a:fillToRect l="50000" t="155000" r="50000" b="-55000"/>
          </a:path>
        </a:gradFill>
        <a:ln w="9525" cap="flat" cmpd="sng" algn="ctr">
          <a:solidFill>
            <a:schemeClr val="accent3">
              <a:satMod val="120000"/>
            </a:schemeClr>
          </a:solidFill>
          <a:prstDash val="solid"/>
        </a:ln>
        <a:effectLst>
          <a:outerShdw blurRad="63500" dist="25400" dir="147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2000" b="1" kern="1200" dirty="0"/>
            <a:t>الاختلافات الفردية </a:t>
          </a:r>
          <a:endParaRPr lang="ar-IQ" sz="2000" b="1" kern="1200" dirty="0"/>
        </a:p>
        <a:p>
          <a:pPr lvl="0" algn="ctr" defTabSz="1377950" rtl="1">
            <a:lnSpc>
              <a:spcPct val="90000"/>
            </a:lnSpc>
            <a:spcBef>
              <a:spcPct val="0"/>
            </a:spcBef>
            <a:spcAft>
              <a:spcPct val="35000"/>
            </a:spcAft>
          </a:pPr>
          <a:endParaRPr lang="ar-IQ" sz="2100" kern="1200" dirty="0"/>
        </a:p>
      </dsp:txBody>
      <dsp:txXfrm>
        <a:off x="4686298" y="71432"/>
        <a:ext cx="3037196" cy="1388147"/>
      </dsp:txXfrm>
    </dsp:sp>
    <dsp:sp modelId="{2DC950E6-741D-4CE5-9962-FE6BC85BB2EC}">
      <dsp:nvSpPr>
        <dsp:cNvPr id="0" name=""/>
        <dsp:cNvSpPr/>
      </dsp:nvSpPr>
      <dsp:spPr>
        <a:xfrm>
          <a:off x="5800997" y="71432"/>
          <a:ext cx="4555795" cy="13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r" defTabSz="2889250" rtl="1">
            <a:lnSpc>
              <a:spcPct val="90000"/>
            </a:lnSpc>
            <a:spcBef>
              <a:spcPct val="0"/>
            </a:spcBef>
            <a:spcAft>
              <a:spcPct val="15000"/>
            </a:spcAft>
            <a:buChar char="••"/>
          </a:pPr>
          <a:endParaRPr lang="ar-IQ" sz="6500" kern="1200" dirty="0"/>
        </a:p>
      </dsp:txBody>
      <dsp:txXfrm>
        <a:off x="5800997" y="71432"/>
        <a:ext cx="4555795" cy="1388147"/>
      </dsp:txXfrm>
    </dsp:sp>
    <dsp:sp modelId="{4CBA78FD-98B6-41E7-B5A3-3681D4B433DD}">
      <dsp:nvSpPr>
        <dsp:cNvPr id="0" name=""/>
        <dsp:cNvSpPr/>
      </dsp:nvSpPr>
      <dsp:spPr>
        <a:xfrm>
          <a:off x="4329118" y="1571630"/>
          <a:ext cx="3626784" cy="1388147"/>
        </a:xfrm>
        <a:prstGeom prst="ellipse">
          <a:avLst/>
        </a:prstGeom>
        <a:gradFill rotWithShape="1">
          <a:gsLst>
            <a:gs pos="0">
              <a:schemeClr val="accent3">
                <a:tint val="10000"/>
                <a:satMod val="300000"/>
              </a:schemeClr>
            </a:gs>
            <a:gs pos="34000">
              <a:schemeClr val="accent3">
                <a:tint val="13500"/>
                <a:satMod val="250000"/>
              </a:schemeClr>
            </a:gs>
            <a:gs pos="100000">
              <a:schemeClr val="accent3">
                <a:tint val="60000"/>
                <a:satMod val="200000"/>
              </a:schemeClr>
            </a:gs>
          </a:gsLst>
          <a:path path="circle">
            <a:fillToRect l="50000" t="155000" r="50000" b="-55000"/>
          </a:path>
        </a:gradFill>
        <a:ln w="9525" cap="flat" cmpd="sng" algn="ctr">
          <a:solidFill>
            <a:schemeClr val="accent3">
              <a:satMod val="120000"/>
            </a:schemeClr>
          </a:solidFill>
          <a:prstDash val="solid"/>
        </a:ln>
        <a:effectLst>
          <a:outerShdw blurRad="63500" dist="25400" dir="147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kern="1200" dirty="0" err="1"/>
            <a:t>اسلوب</a:t>
          </a:r>
          <a:r>
            <a:rPr lang="ar-SA" sz="3200" kern="1200" dirty="0"/>
            <a:t> التحفيز </a:t>
          </a:r>
          <a:endParaRPr lang="ar-IQ" sz="3200" kern="1200" dirty="0"/>
        </a:p>
      </dsp:txBody>
      <dsp:txXfrm>
        <a:off x="4329118" y="1571630"/>
        <a:ext cx="3626784" cy="1388147"/>
      </dsp:txXfrm>
    </dsp:sp>
    <dsp:sp modelId="{16041425-C9B5-4E68-A64F-7C28F4B6DA28}">
      <dsp:nvSpPr>
        <dsp:cNvPr id="0" name=""/>
        <dsp:cNvSpPr/>
      </dsp:nvSpPr>
      <dsp:spPr>
        <a:xfrm>
          <a:off x="4829185" y="3143276"/>
          <a:ext cx="3245099" cy="1388147"/>
        </a:xfrm>
        <a:prstGeom prst="ellipse">
          <a:avLst/>
        </a:prstGeom>
        <a:gradFill rotWithShape="1">
          <a:gsLst>
            <a:gs pos="0">
              <a:schemeClr val="accent3">
                <a:tint val="10000"/>
                <a:satMod val="300000"/>
              </a:schemeClr>
            </a:gs>
            <a:gs pos="34000">
              <a:schemeClr val="accent3">
                <a:tint val="13500"/>
                <a:satMod val="250000"/>
              </a:schemeClr>
            </a:gs>
            <a:gs pos="100000">
              <a:schemeClr val="accent3">
                <a:tint val="60000"/>
                <a:satMod val="200000"/>
              </a:schemeClr>
            </a:gs>
          </a:gsLst>
          <a:path path="circle">
            <a:fillToRect l="50000" t="155000" r="50000" b="-55000"/>
          </a:path>
        </a:gradFill>
        <a:ln w="9525" cap="flat" cmpd="sng" algn="ctr">
          <a:solidFill>
            <a:schemeClr val="accent3">
              <a:satMod val="120000"/>
            </a:schemeClr>
          </a:solidFill>
          <a:prstDash val="solid"/>
        </a:ln>
        <a:effectLst>
          <a:outerShdw blurRad="63500" dist="25400" dir="147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3200" kern="1200" dirty="0"/>
            <a:t>البيئة العامة </a:t>
          </a:r>
          <a:endParaRPr lang="ar-IQ" sz="3200" kern="1200" dirty="0"/>
        </a:p>
        <a:p>
          <a:pPr lvl="0" algn="ctr" defTabSz="933450" rtl="1">
            <a:lnSpc>
              <a:spcPct val="90000"/>
            </a:lnSpc>
            <a:spcBef>
              <a:spcPct val="0"/>
            </a:spcBef>
            <a:spcAft>
              <a:spcPct val="35000"/>
            </a:spcAft>
          </a:pPr>
          <a:endParaRPr lang="ar-IQ" sz="3200" kern="1200" dirty="0"/>
        </a:p>
      </dsp:txBody>
      <dsp:txXfrm>
        <a:off x="4829185" y="3143276"/>
        <a:ext cx="3245099" cy="1388147"/>
      </dsp:txXfrm>
    </dsp:sp>
    <dsp:sp modelId="{87FDBE0A-4295-44EC-A3B2-746292B66DDE}">
      <dsp:nvSpPr>
        <dsp:cNvPr id="0" name=""/>
        <dsp:cNvSpPr/>
      </dsp:nvSpPr>
      <dsp:spPr>
        <a:xfrm>
          <a:off x="5891909" y="3143276"/>
          <a:ext cx="4867649" cy="13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r" defTabSz="2889250" rtl="1">
            <a:lnSpc>
              <a:spcPct val="90000"/>
            </a:lnSpc>
            <a:spcBef>
              <a:spcPct val="0"/>
            </a:spcBef>
            <a:spcAft>
              <a:spcPct val="15000"/>
            </a:spcAft>
            <a:buChar char="••"/>
          </a:pPr>
          <a:endParaRPr lang="ar-IQ" sz="6500" kern="1200" dirty="0"/>
        </a:p>
      </dsp:txBody>
      <dsp:txXfrm>
        <a:off x="5891909" y="3143276"/>
        <a:ext cx="4867649" cy="1388147"/>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4C160C2-7296-4A73-9C11-2EC624BCD121}" type="datetimeFigureOut">
              <a:rPr lang="ar-IQ" smtClean="0"/>
              <a:pPr/>
              <a:t>11/10/1442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8DC52C8-479E-4678-B51C-31C9AE966693}" type="slidenum">
              <a:rPr lang="ar-IQ" smtClean="0"/>
              <a:pPr/>
              <a:t>‹#›</a:t>
            </a:fld>
            <a:endParaRPr lang="ar-IQ"/>
          </a:p>
        </p:txBody>
      </p:sp>
    </p:spTree>
    <p:extLst>
      <p:ext uri="{BB962C8B-B14F-4D97-AF65-F5344CB8AC3E}">
        <p14:creationId xmlns:p14="http://schemas.microsoft.com/office/powerpoint/2010/main" xmlns="" val="8384831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B8DC52C8-479E-4678-B51C-31C9AE966693}" type="slidenum">
              <a:rPr lang="ar-IQ" smtClean="0"/>
              <a:pPr/>
              <a:t>4</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DB7CFC18-9D24-429E-BDB2-DED089BA275F}" type="datetimeFigureOut">
              <a:rPr lang="ar-IQ" smtClean="0"/>
              <a:pPr/>
              <a:t>11/10/1442</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63FFD29-41C0-4EF5-B196-E53F7706C8F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B7CFC18-9D24-429E-BDB2-DED089BA275F}" type="datetimeFigureOut">
              <a:rPr lang="ar-IQ" smtClean="0"/>
              <a:pPr/>
              <a:t>11/10/1442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3FFD29-41C0-4EF5-B196-E53F7706C8F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B7CFC18-9D24-429E-BDB2-DED089BA275F}" type="datetimeFigureOut">
              <a:rPr lang="ar-IQ" smtClean="0"/>
              <a:pPr/>
              <a:t>11/10/1442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3FFD29-41C0-4EF5-B196-E53F7706C8F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DB7CFC18-9D24-429E-BDB2-DED089BA275F}" type="datetimeFigureOut">
              <a:rPr lang="ar-IQ" smtClean="0"/>
              <a:pPr/>
              <a:t>11/10/1442</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663FFD29-41C0-4EF5-B196-E53F7706C8F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DB7CFC18-9D24-429E-BDB2-DED089BA275F}" type="datetimeFigureOut">
              <a:rPr lang="ar-IQ" smtClean="0"/>
              <a:pPr/>
              <a:t>11/10/1442</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663FFD29-41C0-4EF5-B196-E53F7706C8F7}"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DB7CFC18-9D24-429E-BDB2-DED089BA275F}" type="datetimeFigureOut">
              <a:rPr lang="ar-IQ" smtClean="0"/>
              <a:pPr/>
              <a:t>11/10/1442</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663FFD29-41C0-4EF5-B196-E53F7706C8F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DB7CFC18-9D24-429E-BDB2-DED089BA275F}" type="datetimeFigureOut">
              <a:rPr lang="ar-IQ" smtClean="0"/>
              <a:pPr/>
              <a:t>11/10/1442</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663FFD29-41C0-4EF5-B196-E53F7706C8F7}"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B7CFC18-9D24-429E-BDB2-DED089BA275F}" type="datetimeFigureOut">
              <a:rPr lang="ar-IQ" smtClean="0"/>
              <a:pPr/>
              <a:t>11/10/1442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63FFD29-41C0-4EF5-B196-E53F7706C8F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DB7CFC18-9D24-429E-BDB2-DED089BA275F}" type="datetimeFigureOut">
              <a:rPr lang="ar-IQ" smtClean="0"/>
              <a:pPr/>
              <a:t>11/10/1442</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663FFD29-41C0-4EF5-B196-E53F7706C8F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DB7CFC18-9D24-429E-BDB2-DED089BA275F}" type="datetimeFigureOut">
              <a:rPr lang="ar-IQ" smtClean="0"/>
              <a:pPr/>
              <a:t>11/10/1442</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663FFD29-41C0-4EF5-B196-E53F7706C8F7}"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DB7CFC18-9D24-429E-BDB2-DED089BA275F}" type="datetimeFigureOut">
              <a:rPr lang="ar-IQ" smtClean="0"/>
              <a:pPr/>
              <a:t>11/10/1442</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663FFD29-41C0-4EF5-B196-E53F7706C8F7}"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B7CFC18-9D24-429E-BDB2-DED089BA275F}" type="datetimeFigureOut">
              <a:rPr lang="ar-IQ" smtClean="0"/>
              <a:pPr/>
              <a:t>11/10/1442</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63FFD29-41C0-4EF5-B196-E53F7706C8F7}"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928794" y="0"/>
            <a:ext cx="500066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2000" b="1" i="0" u="sng"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p>
          <a:p>
            <a:pPr marL="0" marR="0" lvl="0" indent="0" algn="ctr" defTabSz="914400" rtl="1" eaLnBrk="1" fontAlgn="base" latinLnBrk="0" hangingPunct="1">
              <a:lnSpc>
                <a:spcPct val="100000"/>
              </a:lnSpc>
              <a:spcBef>
                <a:spcPct val="0"/>
              </a:spcBef>
              <a:spcAft>
                <a:spcPct val="0"/>
              </a:spcAft>
              <a:buClrTx/>
              <a:buSzTx/>
              <a:buFontTx/>
              <a:buNone/>
              <a:tabLst/>
            </a:pPr>
            <a:endParaRPr lang="ar-IQ" sz="2000" b="1" u="sng" dirty="0">
              <a:solidFill>
                <a:srgbClr val="000000"/>
              </a:solidFill>
              <a:latin typeface="Times New Roman" pitchFamily="18" charset="0"/>
              <a:ea typeface="Calibri" pitchFamily="34"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kumimoji="0" lang="ar-IQ" sz="1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ar-IQ" dirty="0">
              <a:solidFill>
                <a:srgbClr val="000000"/>
              </a:solidFill>
              <a:latin typeface="Times New Roman" pitchFamily="18" charset="0"/>
              <a:ea typeface="Calibri" pitchFamily="34"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6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6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6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6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6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6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600" b="0" i="0" u="none" strike="noStrike" cap="none" normalizeH="0" baseline="0" dirty="0">
                <a:ln>
                  <a:noFill/>
                </a:ln>
                <a:solidFill>
                  <a:schemeClr val="tx1"/>
                </a:solidFill>
                <a:effectLst/>
                <a:latin typeface="Arial" pitchFamily="34" charset="0"/>
                <a:cs typeface="Arial" pitchFamily="34" charset="0"/>
              </a:rPr>
              <a:t>مقدم</a:t>
            </a:r>
            <a:r>
              <a:rPr kumimoji="0" lang="ar-IQ" sz="600" b="0" i="0" u="none" strike="noStrike" cap="none" normalizeH="0" dirty="0">
                <a:ln>
                  <a:noFill/>
                </a:ln>
                <a:solidFill>
                  <a:schemeClr val="tx1"/>
                </a:solidFill>
                <a:effectLst/>
                <a:latin typeface="Arial" pitchFamily="34" charset="0"/>
                <a:cs typeface="Arial" pitchFamily="34" charset="0"/>
              </a:rPr>
              <a:t> </a:t>
            </a:r>
            <a:endParaRPr kumimoji="0" lang="en-US" sz="600" b="0" i="0" u="none" strike="noStrike" cap="none" normalizeH="0" baseline="0" dirty="0">
              <a:ln>
                <a:noFill/>
              </a:ln>
              <a:solidFill>
                <a:schemeClr val="tx1"/>
              </a:solidFill>
              <a:effectLst/>
              <a:latin typeface="Arial" pitchFamily="34" charset="0"/>
              <a:cs typeface="Arial" pitchFamily="34" charset="0"/>
            </a:endParaRPr>
          </a:p>
        </p:txBody>
      </p:sp>
      <p:sp>
        <p:nvSpPr>
          <p:cNvPr id="5" name="مجسم مشطوف الحواف 4"/>
          <p:cNvSpPr/>
          <p:nvPr/>
        </p:nvSpPr>
        <p:spPr>
          <a:xfrm>
            <a:off x="0" y="0"/>
            <a:ext cx="9144000" cy="6858000"/>
          </a:xfrm>
          <a:prstGeom prst="bevel">
            <a:avLst>
              <a:gd name="adj" fmla="val 16541"/>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fontAlgn="base">
              <a:spcBef>
                <a:spcPct val="0"/>
              </a:spcBef>
              <a:spcAft>
                <a:spcPct val="0"/>
              </a:spcAft>
            </a:pPr>
            <a:endParaRPr lang="ar-IQ" sz="2800" b="1" dirty="0">
              <a:solidFill>
                <a:srgbClr val="000000"/>
              </a:solidFill>
              <a:latin typeface="Times New Roman" pitchFamily="18" charset="0"/>
              <a:ea typeface="Calibri" pitchFamily="34" charset="0"/>
              <a:cs typeface="Times New Roman" pitchFamily="18" charset="0"/>
            </a:endParaRPr>
          </a:p>
          <a:p>
            <a:pPr lvl="0" algn="ctr" fontAlgn="base">
              <a:spcBef>
                <a:spcPct val="0"/>
              </a:spcBef>
              <a:spcAft>
                <a:spcPct val="0"/>
              </a:spcAft>
            </a:pPr>
            <a:endParaRPr lang="ar-IQ" sz="2800" b="1" dirty="0">
              <a:solidFill>
                <a:srgbClr val="000000"/>
              </a:solidFill>
              <a:latin typeface="Times New Roman" pitchFamily="18" charset="0"/>
              <a:ea typeface="Calibri" pitchFamily="34" charset="0"/>
              <a:cs typeface="Times New Roman" pitchFamily="18" charset="0"/>
            </a:endParaRPr>
          </a:p>
          <a:p>
            <a:pPr lvl="0" algn="ctr" fontAlgn="base">
              <a:spcBef>
                <a:spcPct val="0"/>
              </a:spcBef>
              <a:spcAft>
                <a:spcPct val="0"/>
              </a:spcAft>
            </a:pPr>
            <a:r>
              <a:rPr lang="ar-SA" sz="2800" b="1" dirty="0">
                <a:solidFill>
                  <a:srgbClr val="000000"/>
                </a:solidFill>
                <a:latin typeface="Times New Roman" pitchFamily="18" charset="0"/>
                <a:ea typeface="Calibri" pitchFamily="34" charset="0"/>
                <a:cs typeface="Times New Roman" pitchFamily="18" charset="0"/>
              </a:rPr>
              <a:t>الـــــــتـــوجـــــــيــــــــه</a:t>
            </a:r>
            <a:endParaRPr lang="ar-IQ" sz="3200" b="1" dirty="0">
              <a:solidFill>
                <a:srgbClr val="000000"/>
              </a:solidFill>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r>
              <a:rPr lang="ar-SA" sz="3200" b="1" dirty="0">
                <a:solidFill>
                  <a:srgbClr val="000000"/>
                </a:solidFill>
                <a:latin typeface="Times New Roman" pitchFamily="18" charset="0"/>
                <a:ea typeface="Calibri" pitchFamily="34" charset="0"/>
                <a:cs typeface="Times New Roman" pitchFamily="18" charset="0"/>
              </a:rPr>
              <a:t>وهو جزء من متطلبات مادة الإدارة والتنظيم</a:t>
            </a:r>
            <a:endParaRPr lang="ar-IQ" sz="3200" b="1" dirty="0">
              <a:solidFill>
                <a:srgbClr val="000000"/>
              </a:solidFill>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endParaRPr lang="ar-IQ" sz="3200" b="1" dirty="0">
              <a:solidFill>
                <a:srgbClr val="000000"/>
              </a:solidFill>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endParaRPr lang="ar-IQ" sz="3200" b="1" dirty="0">
              <a:solidFill>
                <a:srgbClr val="000000"/>
              </a:solidFill>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r>
              <a:rPr lang="ar-SA" sz="3200" b="1" dirty="0" smtClean="0">
                <a:solidFill>
                  <a:srgbClr val="000000"/>
                </a:solidFill>
                <a:latin typeface="Times New Roman" pitchFamily="18" charset="0"/>
                <a:ea typeface="Calibri" pitchFamily="34" charset="0"/>
                <a:cs typeface="Times New Roman" pitchFamily="18" charset="0"/>
              </a:rPr>
              <a:t>ا</a:t>
            </a:r>
            <a:r>
              <a:rPr lang="ar-SA" sz="3200" b="1" dirty="0" smtClean="0">
                <a:solidFill>
                  <a:srgbClr val="000000"/>
                </a:solidFill>
                <a:latin typeface="Arial" pitchFamily="34" charset="0"/>
                <a:ea typeface="Calibri" pitchFamily="34" charset="0"/>
                <a:cs typeface="Arial" pitchFamily="34" charset="0"/>
              </a:rPr>
              <a:t>.</a:t>
            </a:r>
            <a:r>
              <a:rPr lang="ar-SA" sz="3200" b="1" dirty="0" smtClean="0">
                <a:solidFill>
                  <a:srgbClr val="000000"/>
                </a:solidFill>
                <a:latin typeface="Times New Roman" pitchFamily="18" charset="0"/>
                <a:ea typeface="Calibri" pitchFamily="34" charset="0"/>
                <a:cs typeface="Times New Roman" pitchFamily="18" charset="0"/>
              </a:rPr>
              <a:t>م </a:t>
            </a:r>
            <a:r>
              <a:rPr lang="ar-SA" sz="3200" b="1" dirty="0">
                <a:solidFill>
                  <a:srgbClr val="000000"/>
                </a:solidFill>
                <a:latin typeface="Arial" pitchFamily="34" charset="0"/>
                <a:ea typeface="Calibri" pitchFamily="34" charset="0"/>
                <a:cs typeface="Arial" pitchFamily="34" charset="0"/>
              </a:rPr>
              <a:t>.</a:t>
            </a:r>
            <a:r>
              <a:rPr lang="ar-SA" sz="3200" b="1" dirty="0">
                <a:solidFill>
                  <a:srgbClr val="000000"/>
                </a:solidFill>
                <a:latin typeface="Times New Roman" pitchFamily="18" charset="0"/>
                <a:ea typeface="Calibri" pitchFamily="34" charset="0"/>
                <a:cs typeface="Times New Roman" pitchFamily="18" charset="0"/>
              </a:rPr>
              <a:t>د عدي </a:t>
            </a:r>
            <a:r>
              <a:rPr lang="ar-SA" sz="3200" b="1" dirty="0" smtClean="0">
                <a:solidFill>
                  <a:srgbClr val="000000"/>
                </a:solidFill>
                <a:latin typeface="Times New Roman" pitchFamily="18" charset="0"/>
                <a:ea typeface="Calibri" pitchFamily="34" charset="0"/>
                <a:cs typeface="Times New Roman" pitchFamily="18" charset="0"/>
              </a:rPr>
              <a:t>كريم</a:t>
            </a:r>
            <a:r>
              <a:rPr lang="ar-IQ" sz="3200" b="1" dirty="0" smtClean="0">
                <a:solidFill>
                  <a:srgbClr val="000000"/>
                </a:solidFill>
                <a:latin typeface="Times New Roman" pitchFamily="18" charset="0"/>
                <a:ea typeface="Calibri" pitchFamily="34" charset="0"/>
                <a:cs typeface="Times New Roman" pitchFamily="18" charset="0"/>
              </a:rPr>
              <a:t> العامري</a:t>
            </a:r>
            <a:endParaRPr lang="ar-SA" sz="3200" b="1" dirty="0">
              <a:solidFill>
                <a:schemeClr val="tx1"/>
              </a:solidFill>
              <a:latin typeface="Arial" pitchFamily="34" charset="0"/>
              <a:cs typeface="Arial" pitchFamily="34" charset="0"/>
            </a:endParaRPr>
          </a:p>
          <a:p>
            <a:pPr algn="ctr"/>
            <a:endParaRPr lang="ar-IQ"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43050"/>
            <a:ext cx="8329642" cy="4811758"/>
          </a:xfrm>
        </p:spPr>
        <p:txBody>
          <a:bodyPr/>
          <a:lstStyle/>
          <a:p>
            <a:pPr lvl="0"/>
            <a:r>
              <a:rPr lang="ar-SA" dirty="0"/>
              <a:t>تحسين الأداء </a:t>
            </a:r>
            <a:endParaRPr lang="en-US" dirty="0"/>
          </a:p>
          <a:p>
            <a:pPr lvl="0"/>
            <a:r>
              <a:rPr lang="ar-SA" dirty="0"/>
              <a:t> تقسيم عمل المؤسسات وتقديم المقترحات .</a:t>
            </a:r>
            <a:endParaRPr lang="en-US" dirty="0"/>
          </a:p>
          <a:p>
            <a:pPr lvl="0"/>
            <a:r>
              <a:rPr lang="ar-SA" dirty="0"/>
              <a:t>تطوير النمو المهني للعاملين وتحسين مستويات أدائهم .</a:t>
            </a:r>
            <a:endParaRPr lang="en-US" dirty="0"/>
          </a:p>
          <a:p>
            <a:r>
              <a:rPr lang="ar-SA" dirty="0"/>
              <a:t>تحسين استغلال وتوجيه الإمكانات البشرية والمادية .</a:t>
            </a:r>
            <a:endParaRPr lang="ar-IQ" dirty="0"/>
          </a:p>
        </p:txBody>
      </p:sp>
      <p:sp>
        <p:nvSpPr>
          <p:cNvPr id="7" name="مخطط انسيابي: بطاقة 6"/>
          <p:cNvSpPr/>
          <p:nvPr/>
        </p:nvSpPr>
        <p:spPr>
          <a:xfrm>
            <a:off x="5715008" y="214290"/>
            <a:ext cx="3071834" cy="804672"/>
          </a:xfrm>
          <a:prstGeom prst="flowChartPunchedCard">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solidFill>
                  <a:schemeClr val="accent3"/>
                </a:solidFill>
              </a:rPr>
              <a:t>إغراض التوجيه وأهدافه </a:t>
            </a:r>
            <a:endParaRPr lang="ar-IQ" sz="2000" b="1" dirty="0">
              <a:solidFill>
                <a:schemeClr val="accent3"/>
              </a:solidFill>
            </a:endParaRPr>
          </a:p>
        </p:txBody>
      </p:sp>
      <p:pic>
        <p:nvPicPr>
          <p:cNvPr id="8" name="صورة 7" descr="images (12).jpg"/>
          <p:cNvPicPr>
            <a:picLocks noChangeAspect="1"/>
          </p:cNvPicPr>
          <p:nvPr/>
        </p:nvPicPr>
        <p:blipFill>
          <a:blip r:embed="rId2"/>
          <a:stretch>
            <a:fillRect/>
          </a:stretch>
        </p:blipFill>
        <p:spPr>
          <a:xfrm>
            <a:off x="357158" y="4786322"/>
            <a:ext cx="2928958" cy="1857388"/>
          </a:xfrm>
          <a:prstGeom prst="rect">
            <a:avLst/>
          </a:prstGeom>
        </p:spPr>
      </p:pic>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10000"/>
          </a:bodyPr>
          <a:lstStyle/>
          <a:p>
            <a:pPr lvl="0"/>
            <a:r>
              <a:rPr lang="ar-SA" u="sng" dirty="0">
                <a:solidFill>
                  <a:schemeClr val="tx2">
                    <a:lumMod val="75000"/>
                  </a:schemeClr>
                </a:solidFill>
              </a:rPr>
              <a:t>التوجيه الفني </a:t>
            </a:r>
            <a:endParaRPr lang="en-US" u="sng" dirty="0">
              <a:solidFill>
                <a:schemeClr val="tx2">
                  <a:lumMod val="75000"/>
                </a:schemeClr>
              </a:solidFill>
            </a:endParaRPr>
          </a:p>
          <a:p>
            <a:pPr>
              <a:buNone/>
            </a:pPr>
            <a:r>
              <a:rPr lang="en-US" dirty="0"/>
              <a:t>   </a:t>
            </a:r>
            <a:r>
              <a:rPr lang="ar-SA" dirty="0"/>
              <a:t>وهو ما يقوم </a:t>
            </a:r>
            <a:r>
              <a:rPr lang="ar-SA" dirty="0" err="1"/>
              <a:t>به</a:t>
            </a:r>
            <a:r>
              <a:rPr lang="ar-SA" dirty="0"/>
              <a:t> ذو المدرسون الأوائل ، وهو عبارة عن الجهد الذي يبذل لتنسق توجيه الأداء التنفيذي المستمر للمدرسين وذلك حين يتم تفهمهم الكامل للوظيفة </a:t>
            </a:r>
            <a:r>
              <a:rPr lang="ar-SA" dirty="0" err="1"/>
              <a:t>واداؤم</a:t>
            </a:r>
            <a:r>
              <a:rPr lang="ar-SA" dirty="0"/>
              <a:t>  بصورة أكثر فعالية لتحقيق التوجيه السليم لنمو المتعلمين  وتحفيزهم للمشاركة العميقة في دروس التربية البدنية </a:t>
            </a:r>
            <a:endParaRPr lang="en-US" dirty="0"/>
          </a:p>
          <a:p>
            <a:r>
              <a:rPr lang="ar-SA" u="sng" dirty="0">
                <a:solidFill>
                  <a:schemeClr val="tx2">
                    <a:lumMod val="75000"/>
                  </a:schemeClr>
                </a:solidFill>
              </a:rPr>
              <a:t>التوجيه </a:t>
            </a:r>
            <a:r>
              <a:rPr lang="ar-SA" u="sng" dirty="0" err="1">
                <a:solidFill>
                  <a:schemeClr val="tx2">
                    <a:lumMod val="75000"/>
                  </a:schemeClr>
                </a:solidFill>
              </a:rPr>
              <a:t>الاداري</a:t>
            </a:r>
            <a:r>
              <a:rPr lang="ar-SA" dirty="0">
                <a:solidFill>
                  <a:schemeClr val="tx2">
                    <a:lumMod val="75000"/>
                  </a:schemeClr>
                </a:solidFill>
              </a:rPr>
              <a:t> </a:t>
            </a:r>
            <a:endParaRPr lang="en-US" dirty="0">
              <a:solidFill>
                <a:schemeClr val="tx2">
                  <a:lumMod val="75000"/>
                </a:schemeClr>
              </a:solidFill>
            </a:endParaRPr>
          </a:p>
          <a:p>
            <a:pPr>
              <a:buNone/>
            </a:pPr>
            <a:r>
              <a:rPr lang="en-US" dirty="0"/>
              <a:t>    </a:t>
            </a:r>
            <a:r>
              <a:rPr lang="ar-SA" dirty="0"/>
              <a:t>للوصول بالعملية التوجيهية  إلى أرقى مستويات الأداء فانه يجب على الموجهين مقارنة المعلمين على تقويم الفهم وتطوير وتفهم أهمية الخبرات والمهارات اللازمة لعملية التدريس من خلال الأنشطة الرياضية . </a:t>
            </a:r>
            <a:endParaRPr lang="en-US" dirty="0"/>
          </a:p>
          <a:p>
            <a:endParaRPr lang="ar-IQ" dirty="0"/>
          </a:p>
        </p:txBody>
      </p:sp>
      <p:sp>
        <p:nvSpPr>
          <p:cNvPr id="4" name="مجسم مشطوف الحواف 3"/>
          <p:cNvSpPr/>
          <p:nvPr/>
        </p:nvSpPr>
        <p:spPr>
          <a:xfrm>
            <a:off x="5143504" y="428604"/>
            <a:ext cx="3429024" cy="1042416"/>
          </a:xfrm>
          <a:prstGeom prst="bevel">
            <a:avLst>
              <a:gd name="adj" fmla="val 23791"/>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IQ" sz="2400" b="1" dirty="0"/>
              <a:t>أنواع التوجيــــــــه </a:t>
            </a:r>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00174"/>
            <a:ext cx="8401080" cy="4954634"/>
          </a:xfrm>
        </p:spPr>
        <p:txBody>
          <a:bodyPr/>
          <a:lstStyle/>
          <a:p>
            <a:pPr marL="578358" indent="-514350">
              <a:buFont typeface="Wingdings" pitchFamily="2" charset="2"/>
              <a:buChar char="v"/>
            </a:pPr>
            <a:r>
              <a:rPr lang="ar-SA" sz="3200" dirty="0">
                <a:solidFill>
                  <a:schemeClr val="tx2">
                    <a:lumMod val="75000"/>
                  </a:schemeClr>
                </a:solidFill>
              </a:rPr>
              <a:t>الاتصال</a:t>
            </a:r>
            <a:endParaRPr lang="en-US" sz="3200" dirty="0">
              <a:solidFill>
                <a:schemeClr val="tx2">
                  <a:lumMod val="75000"/>
                </a:schemeClr>
              </a:solidFill>
            </a:endParaRPr>
          </a:p>
          <a:p>
            <a:pPr>
              <a:buNone/>
            </a:pPr>
            <a:r>
              <a:rPr lang="ar-IQ" dirty="0"/>
              <a:t>   </a:t>
            </a:r>
            <a:r>
              <a:rPr lang="ar-SA" dirty="0"/>
              <a:t>هو عملية فنية إلى حد كبير لان الاقتراب من الآخرين بأسلوب يرتضونه لتوصيل أي معلومة إليهم لإتمام  عمل ما يتطلب موجه خاصة وقدرة فائقة فالاتصال يكون مفيدا أذا تم بالأسلوب الذي يتسنى ويتطابق مع شخصية من نريد الاتصال </a:t>
            </a:r>
            <a:r>
              <a:rPr lang="ar-SA" dirty="0" err="1"/>
              <a:t>به</a:t>
            </a:r>
            <a:r>
              <a:rPr lang="ar-SA" dirty="0"/>
              <a:t> </a:t>
            </a:r>
            <a:endParaRPr lang="ar-IQ" dirty="0"/>
          </a:p>
          <a:p>
            <a:pPr>
              <a:buNone/>
            </a:pPr>
            <a:endParaRPr lang="en-US" sz="3200" b="1" dirty="0"/>
          </a:p>
        </p:txBody>
      </p:sp>
      <p:sp>
        <p:nvSpPr>
          <p:cNvPr id="4" name="تمرير أفقي 3"/>
          <p:cNvSpPr/>
          <p:nvPr/>
        </p:nvSpPr>
        <p:spPr>
          <a:xfrm>
            <a:off x="3571868" y="142852"/>
            <a:ext cx="2571768" cy="1033272"/>
          </a:xfrm>
          <a:prstGeom prst="horizontalScroll">
            <a:avLst>
              <a:gd name="adj" fmla="val 20386"/>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a:t>عناصر التوجيه </a:t>
            </a:r>
            <a:endParaRPr lang="ar-IQ" sz="2400" b="1" dirty="0"/>
          </a:p>
        </p:txBody>
      </p:sp>
      <p:pic>
        <p:nvPicPr>
          <p:cNvPr id="6" name="صورة 5" descr="IMG-20200407-WA0014.jpg"/>
          <p:cNvPicPr>
            <a:picLocks noChangeAspect="1"/>
          </p:cNvPicPr>
          <p:nvPr/>
        </p:nvPicPr>
        <p:blipFill>
          <a:blip r:embed="rId2"/>
          <a:stretch>
            <a:fillRect/>
          </a:stretch>
        </p:blipFill>
        <p:spPr>
          <a:xfrm>
            <a:off x="214282" y="4714875"/>
            <a:ext cx="4714908" cy="2143125"/>
          </a:xfrm>
          <a:prstGeom prst="rect">
            <a:avLst/>
          </a:prstGeom>
        </p:spPr>
      </p:pic>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لمحتوى 7"/>
          <p:cNvSpPr>
            <a:spLocks noGrp="1"/>
          </p:cNvSpPr>
          <p:nvPr>
            <p:ph idx="1"/>
          </p:nvPr>
        </p:nvSpPr>
        <p:spPr>
          <a:xfrm>
            <a:off x="457200" y="0"/>
            <a:ext cx="8686800" cy="5429264"/>
          </a:xfrm>
        </p:spPr>
        <p:txBody>
          <a:bodyPr>
            <a:normAutofit fontScale="92500"/>
          </a:bodyPr>
          <a:lstStyle/>
          <a:p>
            <a:pPr>
              <a:buFont typeface="Wingdings" pitchFamily="2" charset="2"/>
              <a:buChar char="v"/>
            </a:pPr>
            <a:r>
              <a:rPr lang="ar-SA" dirty="0">
                <a:solidFill>
                  <a:schemeClr val="tx2">
                    <a:lumMod val="75000"/>
                  </a:schemeClr>
                </a:solidFill>
              </a:rPr>
              <a:t>الاستثارة </a:t>
            </a:r>
            <a:endParaRPr lang="en-US" dirty="0">
              <a:solidFill>
                <a:schemeClr val="tx2">
                  <a:lumMod val="75000"/>
                </a:schemeClr>
              </a:solidFill>
            </a:endParaRPr>
          </a:p>
          <a:p>
            <a:pPr>
              <a:buNone/>
            </a:pPr>
            <a:r>
              <a:rPr lang="ar-IQ" dirty="0"/>
              <a:t>   </a:t>
            </a:r>
            <a:r>
              <a:rPr lang="ar-SA" dirty="0" err="1"/>
              <a:t>ان</a:t>
            </a:r>
            <a:r>
              <a:rPr lang="ar-SA" dirty="0"/>
              <a:t> ارتفاع مستوى المهارات الفنية وحدها للإنسان لا تكفي لتحقيق الأهداف بل يجب </a:t>
            </a:r>
            <a:r>
              <a:rPr lang="ar-SA" dirty="0" err="1"/>
              <a:t>ان</a:t>
            </a:r>
            <a:r>
              <a:rPr lang="ar-SA" dirty="0"/>
              <a:t> </a:t>
            </a:r>
            <a:r>
              <a:rPr lang="ar-SA" dirty="0" err="1"/>
              <a:t>يوكبها</a:t>
            </a:r>
            <a:r>
              <a:rPr lang="ar-SA" dirty="0"/>
              <a:t>  ارتفاع في مستوى المهارات السلوكية أيضا وان حدث ارتفاع في مستوى المهارات الفنية فقط جاءت النتائج مخيبة للآمال ، ولكي يسهل التعامل مع الآخرين يلزم معرفة سلوكياتهم  وهي أول النقاط التي يجب على </a:t>
            </a:r>
            <a:r>
              <a:rPr lang="ar-SA" dirty="0" err="1"/>
              <a:t>اي</a:t>
            </a:r>
            <a:r>
              <a:rPr lang="ar-SA" dirty="0"/>
              <a:t> مدير معرفتها لكي يسهل عليه توجيه هؤلاء الإفراد ن ولمعرفة السلوك يجب الإلمام بدوافعه حيث </a:t>
            </a:r>
            <a:r>
              <a:rPr lang="ar-SA" dirty="0" err="1"/>
              <a:t>ان</a:t>
            </a:r>
            <a:r>
              <a:rPr lang="ar-SA" dirty="0"/>
              <a:t> السلوك لا ينتج من فراغ ولكنه نتيجة لدافع معين ، وبالتالي </a:t>
            </a:r>
            <a:r>
              <a:rPr lang="ar-SA" dirty="0" err="1"/>
              <a:t>لايمكن</a:t>
            </a:r>
            <a:r>
              <a:rPr lang="ar-SA" dirty="0"/>
              <a:t>  استثارة الأفراد </a:t>
            </a:r>
            <a:r>
              <a:rPr lang="ar-SA" dirty="0" err="1"/>
              <a:t>اي</a:t>
            </a:r>
            <a:r>
              <a:rPr lang="ar-SA" dirty="0"/>
              <a:t> تنشيط سلوكياتهم   نحو الهدف المنشود ألا بعد معرفة الدافع </a:t>
            </a:r>
            <a:endParaRPr lang="en-US" dirty="0"/>
          </a:p>
          <a:p>
            <a:endParaRPr lang="ar-IQ" dirty="0"/>
          </a:p>
        </p:txBody>
      </p:sp>
      <p:pic>
        <p:nvPicPr>
          <p:cNvPr id="10" name="صورة 9" descr="csf11-07-2013-43753.jpg"/>
          <p:cNvPicPr>
            <a:picLocks noChangeAspect="1"/>
          </p:cNvPicPr>
          <p:nvPr/>
        </p:nvPicPr>
        <p:blipFill>
          <a:blip r:embed="rId2"/>
          <a:stretch>
            <a:fillRect/>
          </a:stretch>
        </p:blipFill>
        <p:spPr>
          <a:xfrm>
            <a:off x="285720" y="5000636"/>
            <a:ext cx="3000396" cy="1704998"/>
          </a:xfrm>
          <a:prstGeom prst="rect">
            <a:avLst/>
          </a:prstGeom>
        </p:spPr>
      </p:pic>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472518" cy="5429288"/>
          </a:xfrm>
        </p:spPr>
        <p:txBody>
          <a:bodyPr>
            <a:normAutofit lnSpcReduction="10000"/>
          </a:bodyPr>
          <a:lstStyle/>
          <a:p>
            <a:pPr>
              <a:buFont typeface="Wingdings" pitchFamily="2" charset="2"/>
              <a:buChar char="v"/>
            </a:pPr>
            <a:r>
              <a:rPr lang="ar-SA" dirty="0">
                <a:solidFill>
                  <a:schemeClr val="tx2">
                    <a:lumMod val="75000"/>
                  </a:schemeClr>
                </a:solidFill>
              </a:rPr>
              <a:t>القيادة </a:t>
            </a:r>
            <a:endParaRPr lang="en-US" dirty="0">
              <a:solidFill>
                <a:schemeClr val="tx2">
                  <a:lumMod val="75000"/>
                </a:schemeClr>
              </a:solidFill>
            </a:endParaRPr>
          </a:p>
          <a:p>
            <a:pPr>
              <a:buNone/>
            </a:pPr>
            <a:r>
              <a:rPr lang="ar-IQ" dirty="0"/>
              <a:t>   </a:t>
            </a:r>
            <a:r>
              <a:rPr lang="ar-SA" dirty="0" err="1"/>
              <a:t>ان</a:t>
            </a:r>
            <a:r>
              <a:rPr lang="ar-SA" dirty="0"/>
              <a:t> الظواهر في العصر الحديث سواء في مجتمعنا </a:t>
            </a:r>
            <a:r>
              <a:rPr lang="ar-SA" dirty="0" err="1"/>
              <a:t>او</a:t>
            </a:r>
            <a:r>
              <a:rPr lang="ar-SA" dirty="0"/>
              <a:t> في غيره من المجتمعات نشير بصورة جليه على </a:t>
            </a:r>
            <a:r>
              <a:rPr lang="ar-SA" dirty="0" err="1"/>
              <a:t>ان</a:t>
            </a:r>
            <a:r>
              <a:rPr lang="ar-SA" dirty="0"/>
              <a:t> العالم هو عالم منظمات سياسية أو اقتصادية أو اجتماعية أو غيرها ، ولهذه المنظمات أهمية تعكس نوعية المجتمع التي تعيش فيف ونوع الحياة في هذا المجتمع  وان القائمين بإدارة  هذه المنظمات وقيادتها هم الذين يكتبون تاريخها ، ويقررون حاضرها بل ومستقبلها أيضا  ويحددون مستوى الأداء وكمية ونوع الإنتاج ومن هنا أصبحت القيادة في وقتنا الحاضر على درجة كبيرة من الأهمية والخطورة .</a:t>
            </a:r>
            <a:endParaRPr lang="en-US" dirty="0"/>
          </a:p>
          <a:p>
            <a:endParaRPr lang="ar-IQ" dirty="0"/>
          </a:p>
        </p:txBody>
      </p:sp>
      <p:pic>
        <p:nvPicPr>
          <p:cNvPr id="8" name="صورة 7" descr="577-15-2b.jpg"/>
          <p:cNvPicPr>
            <a:picLocks noChangeAspect="1"/>
          </p:cNvPicPr>
          <p:nvPr/>
        </p:nvPicPr>
        <p:blipFill>
          <a:blip r:embed="rId2"/>
          <a:stretch>
            <a:fillRect/>
          </a:stretch>
        </p:blipFill>
        <p:spPr>
          <a:xfrm>
            <a:off x="285720" y="5214950"/>
            <a:ext cx="3643338" cy="1476393"/>
          </a:xfrm>
          <a:prstGeom prst="rect">
            <a:avLst/>
          </a:prstGeom>
        </p:spPr>
      </p:pic>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1142984"/>
            <a:ext cx="8786874" cy="5311824"/>
          </a:xfrm>
        </p:spPr>
        <p:txBody>
          <a:bodyPr>
            <a:normAutofit/>
          </a:bodyPr>
          <a:lstStyle/>
          <a:p>
            <a:pPr>
              <a:buNone/>
            </a:pPr>
            <a:r>
              <a:rPr lang="ar-IQ" dirty="0"/>
              <a:t>  </a:t>
            </a:r>
            <a:r>
              <a:rPr lang="ar-SA" dirty="0"/>
              <a:t>ويعني إصدار التعليمات والتوجيهات من الرؤساء  </a:t>
            </a:r>
            <a:r>
              <a:rPr lang="ar-SA" dirty="0" err="1"/>
              <a:t>الى</a:t>
            </a:r>
            <a:r>
              <a:rPr lang="ar-SA" dirty="0"/>
              <a:t> المرؤوسين لبدء العمل ولكيفية انجازه . </a:t>
            </a:r>
            <a:endParaRPr lang="en-US" dirty="0"/>
          </a:p>
          <a:p>
            <a:pPr>
              <a:buNone/>
            </a:pPr>
            <a:r>
              <a:rPr lang="ar-IQ" dirty="0"/>
              <a:t>  </a:t>
            </a:r>
            <a:r>
              <a:rPr lang="ar-SA" dirty="0"/>
              <a:t>وحيث أن عملية التوجيه تتعلق بتفاعل الرئيس مع المرؤوسين  فان على الرئيس أن يتعرف على شخصية العاملين معه ويعرف كيف يعاملهم بالطريقة المناسبة . ويأتي  ذلك عن طريق عملية الاتصال التي يجب تنميتها عند المدراء حتى يستطيعوا جعل الإفراد يحققون أهداف المؤسسة </a:t>
            </a:r>
            <a:endParaRPr lang="en-US" dirty="0"/>
          </a:p>
          <a:p>
            <a:pPr>
              <a:buNone/>
            </a:pPr>
            <a:r>
              <a:rPr lang="ar-IQ" dirty="0"/>
              <a:t>  </a:t>
            </a:r>
            <a:r>
              <a:rPr lang="ar-SA" dirty="0"/>
              <a:t>التوجيه الرياضي  وهو احد أنواع التوجيه الأكثر ارتبطا بمجال التربية الرياضية فالمربي  الرياضي يسهم أسهما كبيرا في عملية التوجيه </a:t>
            </a:r>
            <a:endParaRPr lang="ar-IQ" dirty="0"/>
          </a:p>
        </p:txBody>
      </p:sp>
      <p:sp>
        <p:nvSpPr>
          <p:cNvPr id="4" name="مجسم مشطوف الحواف 3"/>
          <p:cNvSpPr/>
          <p:nvPr/>
        </p:nvSpPr>
        <p:spPr>
          <a:xfrm>
            <a:off x="2571736" y="0"/>
            <a:ext cx="4000528" cy="1042416"/>
          </a:xfrm>
          <a:prstGeom prst="bevel">
            <a:avLst>
              <a:gd name="adj" fmla="val 22922"/>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000" b="1" dirty="0"/>
              <a:t>التوجيه في المجال الرياضي </a:t>
            </a:r>
            <a:endParaRPr lang="ar-IQ" sz="2000" b="1" dirty="0"/>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buFont typeface="Wingdings" pitchFamily="2" charset="2"/>
              <a:buChar char="Ø"/>
            </a:pPr>
            <a:r>
              <a:rPr lang="ar-SA" dirty="0"/>
              <a:t>مبدأ الاستعداد الفرد للتوجيه </a:t>
            </a:r>
            <a:endParaRPr lang="en-US" dirty="0"/>
          </a:p>
          <a:p>
            <a:pPr lvl="0">
              <a:buFont typeface="Wingdings" pitchFamily="2" charset="2"/>
              <a:buChar char="Ø"/>
            </a:pPr>
            <a:r>
              <a:rPr lang="ar-SA" dirty="0"/>
              <a:t>مبدأ حق الفرد في تقرير مصيره بنفسه </a:t>
            </a:r>
            <a:endParaRPr lang="en-US" dirty="0"/>
          </a:p>
          <a:p>
            <a:pPr lvl="0">
              <a:buFont typeface="Wingdings" pitchFamily="2" charset="2"/>
              <a:buChar char="Ø"/>
            </a:pPr>
            <a:r>
              <a:rPr lang="ar-SA" dirty="0"/>
              <a:t>مبدأ اعتبار التوجيه عملية تعلم</a:t>
            </a:r>
            <a:endParaRPr lang="en-US" dirty="0"/>
          </a:p>
          <a:p>
            <a:pPr lvl="0">
              <a:buFont typeface="Wingdings" pitchFamily="2" charset="2"/>
              <a:buChar char="Ø"/>
            </a:pPr>
            <a:r>
              <a:rPr lang="ar-SA" dirty="0"/>
              <a:t>مبدأ الاهتمام بالفرد لعضو في جماعة </a:t>
            </a:r>
            <a:endParaRPr lang="en-US" dirty="0"/>
          </a:p>
          <a:p>
            <a:pPr lvl="0">
              <a:buFont typeface="Wingdings" pitchFamily="2" charset="2"/>
              <a:buChar char="Ø"/>
            </a:pPr>
            <a:r>
              <a:rPr lang="ar-SA" dirty="0"/>
              <a:t>مبدأ استمرارية التوجيه </a:t>
            </a:r>
            <a:endParaRPr lang="en-US" dirty="0"/>
          </a:p>
          <a:p>
            <a:pPr>
              <a:buNone/>
            </a:pPr>
            <a:endParaRPr lang="ar-IQ" dirty="0"/>
          </a:p>
        </p:txBody>
      </p:sp>
      <p:sp>
        <p:nvSpPr>
          <p:cNvPr id="4" name="موجة 3"/>
          <p:cNvSpPr/>
          <p:nvPr/>
        </p:nvSpPr>
        <p:spPr>
          <a:xfrm>
            <a:off x="4857752" y="500042"/>
            <a:ext cx="3643338" cy="914400"/>
          </a:xfrm>
          <a:prstGeom prst="wave">
            <a:avLst>
              <a:gd name="adj1" fmla="val 9530"/>
              <a:gd name="adj2" fmla="val 0"/>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b="1" dirty="0"/>
              <a:t>أسس ومبادئ التوجيه الرياضي </a:t>
            </a:r>
            <a:endParaRPr lang="ar-IQ" b="1" dirty="0"/>
          </a:p>
        </p:txBody>
      </p:sp>
      <p:pic>
        <p:nvPicPr>
          <p:cNvPr id="6" name="صورة 5" descr="images (10).jpg"/>
          <p:cNvPicPr>
            <a:picLocks noChangeAspect="1"/>
          </p:cNvPicPr>
          <p:nvPr/>
        </p:nvPicPr>
        <p:blipFill>
          <a:blip r:embed="rId2"/>
          <a:stretch>
            <a:fillRect/>
          </a:stretch>
        </p:blipFill>
        <p:spPr>
          <a:xfrm>
            <a:off x="428596" y="4572009"/>
            <a:ext cx="2928958" cy="2071702"/>
          </a:xfrm>
          <a:prstGeom prst="rect">
            <a:avLst/>
          </a:prstGeom>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785794"/>
            <a:ext cx="8643998" cy="5669014"/>
          </a:xfrm>
        </p:spPr>
        <p:txBody>
          <a:bodyPr/>
          <a:lstStyle/>
          <a:p>
            <a:endParaRPr lang="ar-IQ" dirty="0"/>
          </a:p>
          <a:p>
            <a:pPr>
              <a:buNone/>
            </a:pPr>
            <a:endParaRPr lang="ar-IQ" dirty="0"/>
          </a:p>
          <a:p>
            <a:pPr>
              <a:buNone/>
            </a:pPr>
            <a:endParaRPr lang="ar-IQ" dirty="0"/>
          </a:p>
        </p:txBody>
      </p:sp>
      <p:sp>
        <p:nvSpPr>
          <p:cNvPr id="4" name="مخطط انسيابي: معالجة متعاقبة 3"/>
          <p:cNvSpPr/>
          <p:nvPr/>
        </p:nvSpPr>
        <p:spPr>
          <a:xfrm>
            <a:off x="3214678" y="142852"/>
            <a:ext cx="3143272" cy="612648"/>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3200" b="1" dirty="0" err="1">
                <a:solidFill>
                  <a:schemeClr val="accent5">
                    <a:lumMod val="50000"/>
                  </a:schemeClr>
                </a:solidFill>
              </a:rPr>
              <a:t>التوجي</a:t>
            </a:r>
            <a:r>
              <a:rPr lang="ar-IQ" sz="3200" b="1" dirty="0">
                <a:solidFill>
                  <a:schemeClr val="accent5">
                    <a:lumMod val="50000"/>
                  </a:schemeClr>
                </a:solidFill>
              </a:rPr>
              <a:t>ــــــ</a:t>
            </a:r>
            <a:r>
              <a:rPr lang="ar-SA" sz="3200" b="1" dirty="0">
                <a:solidFill>
                  <a:schemeClr val="accent5">
                    <a:lumMod val="50000"/>
                  </a:schemeClr>
                </a:solidFill>
              </a:rPr>
              <a:t>ه</a:t>
            </a:r>
            <a:endParaRPr lang="ar-IQ" b="1" dirty="0">
              <a:solidFill>
                <a:schemeClr val="accent5">
                  <a:lumMod val="50000"/>
                </a:schemeClr>
              </a:solidFill>
            </a:endParaRPr>
          </a:p>
        </p:txBody>
      </p:sp>
      <p:sp>
        <p:nvSpPr>
          <p:cNvPr id="24577" name="Rectangle 1"/>
          <p:cNvSpPr>
            <a:spLocks noChangeArrowheads="1"/>
          </p:cNvSpPr>
          <p:nvPr/>
        </p:nvSpPr>
        <p:spPr bwMode="auto">
          <a:xfrm>
            <a:off x="0" y="1142984"/>
            <a:ext cx="9144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strike="noStrike" cap="none" normalizeH="0" baseline="0" dirty="0">
                <a:ln>
                  <a:noFill/>
                </a:ln>
                <a:solidFill>
                  <a:srgbClr val="000000"/>
                </a:solidFill>
                <a:effectLst/>
                <a:latin typeface="Times New Roman" pitchFamily="18" charset="0"/>
                <a:ea typeface="Calibri" pitchFamily="34" charset="0"/>
                <a:cs typeface="Times New Roman" pitchFamily="18" charset="0"/>
              </a:rPr>
              <a:t>مقدمة</a:t>
            </a:r>
            <a:endParaRPr kumimoji="0" lang="en-US" sz="1050" b="1" i="0"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يشكل التوجيه الوظيفة الإدارية الثالثة بعد التخطيط والتنظيم، وتعتبر هذه الوظيفة من الوظائف المعقدة وذلك ألانها أكثر المهام الإدارية ارتباطا بالإنسان  لذا فهي غير محددة وواضحة المعالم كالتخطيط أو كالتنظيم أو الرقابة  ، فالتوجه كما يتضح من التسمية يتعلق بقيادة العاملين وإرشادهم للعمل باتجاه موحد ، إي </a:t>
            </a:r>
            <a:r>
              <a:rPr kumimoji="0" lang="ar-SA" sz="2000" b="1"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با</a:t>
            </a:r>
            <a:r>
              <a:rPr kumimoji="0" lang="ar-SA"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تجاه تحقيق أهداف المنظمة </a:t>
            </a:r>
            <a:r>
              <a:rPr kumimoji="0" lang="ar-SA" sz="2000" b="1" i="0" u="none" strike="noStrike" cap="none" normalizeH="0" baseline="0" dirty="0">
                <a:ln>
                  <a:noFill/>
                </a:ln>
                <a:solidFill>
                  <a:srgbClr val="000000"/>
                </a:solidFill>
                <a:effectLst/>
                <a:latin typeface="Arial" pitchFamily="34" charset="0"/>
                <a:ea typeface="Calibri" pitchFamily="34" charset="0"/>
                <a:cs typeface="Arial" pitchFamily="34" charset="0"/>
              </a:rPr>
              <a:t>.</a:t>
            </a:r>
            <a:endParaRPr kumimoji="0" lang="en-US" sz="800"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IQ" sz="2000" b="1" dirty="0">
              <a:solidFill>
                <a:srgbClr val="000000"/>
              </a:solidFill>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ويعرف التوجيه بأنه العمل أثناء التنفيذ وذلك لمواجهة إي مشكلات وذلك من اجل ضمان سير العمل بالطريقة والمستوى المطلوب والذي يضمن توجيه العاملين نحو تحقيق الأهداف بأعلى  درجة من الكفاءة والفعالية ، </a:t>
            </a:r>
            <a:r>
              <a:rPr kumimoji="0" lang="ar-SA" sz="2000" b="1"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اي</a:t>
            </a:r>
            <a:r>
              <a:rPr kumimoji="0" lang="ar-SA"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أن التوجيه هو عملية مستمرة أثناء التنفيذ مع الحرص على تجنب المشاكل الناتجة عن العلاقات الإنسانية قدر الإمكان أو حلها في أسرع وقت </a:t>
            </a:r>
            <a:endParaRPr kumimoji="0" lang="ar-SA" sz="2400" b="1" i="0" u="none" strike="noStrike" cap="none" normalizeH="0" baseline="0" dirty="0">
              <a:ln>
                <a:noFill/>
              </a:ln>
              <a:solidFill>
                <a:schemeClr val="tx1"/>
              </a:solidFill>
              <a:effectLst/>
              <a:latin typeface="Arial" pitchFamily="34" charset="0"/>
              <a:cs typeface="Arial" pitchFamily="34" charset="0"/>
            </a:endParaRPr>
          </a:p>
        </p:txBody>
      </p:sp>
      <p:pic>
        <p:nvPicPr>
          <p:cNvPr id="7" name="صورة 6" descr="IMG-20200407-WA0008.jpg"/>
          <p:cNvPicPr>
            <a:picLocks noChangeAspect="1"/>
          </p:cNvPicPr>
          <p:nvPr/>
        </p:nvPicPr>
        <p:blipFill>
          <a:blip r:embed="rId2"/>
          <a:stretch>
            <a:fillRect/>
          </a:stretch>
        </p:blipFill>
        <p:spPr>
          <a:xfrm>
            <a:off x="1214414" y="4500570"/>
            <a:ext cx="3429024" cy="2214554"/>
          </a:xfrm>
          <a:prstGeom prst="rect">
            <a:avLst/>
          </a:prstGeom>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928670"/>
            <a:ext cx="9001156" cy="4714876"/>
          </a:xfrm>
        </p:spPr>
        <p:txBody>
          <a:bodyPr>
            <a:normAutofit/>
          </a:bodyPr>
          <a:lstStyle/>
          <a:p>
            <a:pPr>
              <a:buNone/>
            </a:pPr>
            <a:r>
              <a:rPr lang="ar-SA" sz="2400" dirty="0">
                <a:solidFill>
                  <a:schemeClr val="tx1">
                    <a:lumMod val="95000"/>
                  </a:schemeClr>
                </a:solidFill>
              </a:rPr>
              <a:t>هناك الكثير من المفاهيم التي ترتبط بوظيفة التوجيه مثل القيادة والتحفيز وأجراء الاتصالات مع الآخرين بشكل فعال ، وتفهم دوافع البشر وأنماطهم السلوكية ، أضف إلى ذلك أن الدراسات التي أجريت في ميدان القيادة أدت إلى زيادة الوعي بأهمية العوامل الفردية والتنظيمية التي تزيد بدورها من احتمالات نجاح الإدارة من القيام بتأدية هذه الوظيفة بالشكل المطلوب</a:t>
            </a:r>
            <a:r>
              <a:rPr lang="ar-IQ" sz="2400" dirty="0">
                <a:solidFill>
                  <a:schemeClr val="tx1">
                    <a:lumMod val="95000"/>
                  </a:schemeClr>
                </a:solidFill>
              </a:rPr>
              <a:t>.</a:t>
            </a:r>
            <a:r>
              <a:rPr lang="ar-SA" sz="2400" dirty="0"/>
              <a:t> </a:t>
            </a:r>
            <a:endParaRPr lang="ar-IQ" sz="2400" dirty="0"/>
          </a:p>
          <a:p>
            <a:pPr>
              <a:buNone/>
            </a:pPr>
            <a:endParaRPr lang="ar-IQ" sz="2400" dirty="0"/>
          </a:p>
          <a:p>
            <a:pPr>
              <a:buNone/>
            </a:pPr>
            <a:r>
              <a:rPr lang="ar-SA" sz="2400" dirty="0"/>
              <a:t>أما التعريف الذي نراه للتوجيه فهو انه " وظيفة أدارية تنصب أساسا على تعليم المرؤوسين وإرشادهم بما يجعلهم يعملون كفريق عمل واحد متعاون ومتضامن من اجل تحقيق الأهداف المشتركة </a:t>
            </a:r>
            <a:endParaRPr lang="ar-IQ" sz="2400" dirty="0">
              <a:solidFill>
                <a:schemeClr val="tx1">
                  <a:lumMod val="95000"/>
                </a:schemeClr>
              </a:solidFill>
            </a:endParaRPr>
          </a:p>
        </p:txBody>
      </p:sp>
      <p:sp>
        <p:nvSpPr>
          <p:cNvPr id="5" name="مخطط انسيابي: معالجة متعاقبة 4"/>
          <p:cNvSpPr/>
          <p:nvPr/>
        </p:nvSpPr>
        <p:spPr>
          <a:xfrm>
            <a:off x="5857884" y="214290"/>
            <a:ext cx="2928958" cy="612648"/>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400" b="1" u="sng" dirty="0" err="1">
                <a:solidFill>
                  <a:srgbClr val="C00000"/>
                </a:solidFill>
              </a:rPr>
              <a:t>مفه</a:t>
            </a:r>
            <a:r>
              <a:rPr lang="ar-IQ" sz="2400" b="1" u="sng" dirty="0">
                <a:solidFill>
                  <a:srgbClr val="C00000"/>
                </a:solidFill>
              </a:rPr>
              <a:t>ـــ</a:t>
            </a:r>
            <a:r>
              <a:rPr lang="ar-SA" sz="2400" b="1" u="sng" dirty="0" err="1">
                <a:solidFill>
                  <a:srgbClr val="C00000"/>
                </a:solidFill>
              </a:rPr>
              <a:t>وم</a:t>
            </a:r>
            <a:r>
              <a:rPr lang="ar-SA" sz="2400" b="1" u="sng" dirty="0">
                <a:solidFill>
                  <a:srgbClr val="C00000"/>
                </a:solidFill>
              </a:rPr>
              <a:t> </a:t>
            </a:r>
            <a:r>
              <a:rPr lang="ar-SA" sz="2400" b="1" u="sng" dirty="0" err="1">
                <a:solidFill>
                  <a:srgbClr val="C00000"/>
                </a:solidFill>
              </a:rPr>
              <a:t>التوجي</a:t>
            </a:r>
            <a:r>
              <a:rPr lang="ar-IQ" sz="2400" b="1" u="sng" dirty="0">
                <a:solidFill>
                  <a:srgbClr val="C00000"/>
                </a:solidFill>
              </a:rPr>
              <a:t>ــ</a:t>
            </a:r>
            <a:r>
              <a:rPr lang="ar-SA" sz="2400" b="1" u="sng" dirty="0">
                <a:solidFill>
                  <a:srgbClr val="C00000"/>
                </a:solidFill>
              </a:rPr>
              <a:t>ه </a:t>
            </a:r>
            <a:endParaRPr lang="ar-IQ" sz="2400" b="1" u="sng" dirty="0">
              <a:solidFill>
                <a:srgbClr val="C00000"/>
              </a:solidFill>
            </a:endParaRPr>
          </a:p>
        </p:txBody>
      </p:sp>
      <p:pic>
        <p:nvPicPr>
          <p:cNvPr id="8" name="صورة 7" descr="charisma.jpg"/>
          <p:cNvPicPr>
            <a:picLocks noChangeAspect="1"/>
          </p:cNvPicPr>
          <p:nvPr/>
        </p:nvPicPr>
        <p:blipFill>
          <a:blip r:embed="rId2"/>
          <a:stretch>
            <a:fillRect/>
          </a:stretch>
        </p:blipFill>
        <p:spPr>
          <a:xfrm>
            <a:off x="285720" y="5072074"/>
            <a:ext cx="3143272" cy="1571636"/>
          </a:xfrm>
          <a:prstGeom prst="rect">
            <a:avLst/>
          </a:prstGeom>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000108"/>
            <a:ext cx="9144000" cy="5715040"/>
          </a:xfrm>
        </p:spPr>
        <p:txBody>
          <a:bodyPr/>
          <a:lstStyle/>
          <a:p>
            <a:pPr lvl="0" algn="just">
              <a:buNone/>
            </a:pPr>
            <a:r>
              <a:rPr lang="ar-SA" sz="3200" b="1" dirty="0">
                <a:solidFill>
                  <a:schemeClr val="tx1">
                    <a:lumMod val="75000"/>
                  </a:schemeClr>
                </a:solidFill>
                <a:latin typeface="Times New Roman" pitchFamily="18" charset="0"/>
                <a:ea typeface="Calibri" pitchFamily="34" charset="0"/>
                <a:cs typeface="Times New Roman" pitchFamily="18" charset="0"/>
              </a:rPr>
              <a:t>لا شك </a:t>
            </a:r>
            <a:r>
              <a:rPr lang="ar-SA" sz="3200" b="1" dirty="0" err="1">
                <a:solidFill>
                  <a:schemeClr val="tx1">
                    <a:lumMod val="75000"/>
                  </a:schemeClr>
                </a:solidFill>
                <a:latin typeface="Times New Roman" pitchFamily="18" charset="0"/>
                <a:ea typeface="Calibri" pitchFamily="34" charset="0"/>
                <a:cs typeface="Times New Roman" pitchFamily="18" charset="0"/>
              </a:rPr>
              <a:t>ان</a:t>
            </a:r>
            <a:r>
              <a:rPr lang="ar-SA" sz="3200" b="1" dirty="0">
                <a:solidFill>
                  <a:schemeClr val="tx1">
                    <a:lumMod val="75000"/>
                  </a:schemeClr>
                </a:solidFill>
                <a:latin typeface="Times New Roman" pitchFamily="18" charset="0"/>
                <a:ea typeface="Calibri" pitchFamily="34" charset="0"/>
                <a:cs typeface="Times New Roman" pitchFamily="18" charset="0"/>
              </a:rPr>
              <a:t> التخطيط والتنظيم في ذاتهما لا يؤديان </a:t>
            </a:r>
            <a:r>
              <a:rPr lang="ar-SA" sz="3200" b="1" dirty="0" err="1">
                <a:solidFill>
                  <a:schemeClr val="tx1">
                    <a:lumMod val="75000"/>
                  </a:schemeClr>
                </a:solidFill>
                <a:latin typeface="Times New Roman" pitchFamily="18" charset="0"/>
                <a:ea typeface="Calibri" pitchFamily="34" charset="0"/>
                <a:cs typeface="Times New Roman" pitchFamily="18" charset="0"/>
              </a:rPr>
              <a:t>الى</a:t>
            </a:r>
            <a:r>
              <a:rPr lang="ar-SA" sz="3200" b="1" dirty="0">
                <a:solidFill>
                  <a:schemeClr val="tx1">
                    <a:lumMod val="75000"/>
                  </a:schemeClr>
                </a:solidFill>
                <a:latin typeface="Times New Roman" pitchFamily="18" charset="0"/>
                <a:ea typeface="Calibri" pitchFamily="34" charset="0"/>
                <a:cs typeface="Times New Roman" pitchFamily="18" charset="0"/>
              </a:rPr>
              <a:t> انجاز الأعمال ألا</a:t>
            </a:r>
            <a:r>
              <a:rPr lang="ar-IQ" sz="3200" b="1" dirty="0">
                <a:solidFill>
                  <a:schemeClr val="tx1">
                    <a:lumMod val="75000"/>
                  </a:schemeClr>
                </a:solidFill>
                <a:latin typeface="Times New Roman" pitchFamily="18" charset="0"/>
                <a:ea typeface="Calibri" pitchFamily="34" charset="0"/>
                <a:cs typeface="Times New Roman" pitchFamily="18" charset="0"/>
              </a:rPr>
              <a:t> ا</a:t>
            </a:r>
            <a:r>
              <a:rPr lang="ar-SA" sz="3200" b="1" dirty="0">
                <a:solidFill>
                  <a:schemeClr val="tx1">
                    <a:lumMod val="75000"/>
                  </a:schemeClr>
                </a:solidFill>
                <a:latin typeface="Times New Roman" pitchFamily="18" charset="0"/>
                <a:ea typeface="Calibri" pitchFamily="34" charset="0"/>
                <a:cs typeface="Times New Roman" pitchFamily="18" charset="0"/>
              </a:rPr>
              <a:t>ذا قام الإداريون بحكم مسؤولياتهم  وسلطتهم بتوجيه مرؤوسيهم في انجاز المهام والواجبات الموكلة أليهم ، إي إصدار التعليمات إليهم وإرشادهم عن كيفية انجاز الأعمال بالشرح والوصف وضرب الأمثلة ورفع الروح المعنوية بقصد الحصول على تعاونهم الاختياري ويكونوا بمثابة القادة في أفعالهم وتصرفاتهم </a:t>
            </a:r>
            <a:r>
              <a:rPr lang="ar-SA" sz="3200" b="1" dirty="0">
                <a:solidFill>
                  <a:schemeClr val="tx1">
                    <a:lumMod val="75000"/>
                  </a:schemeClr>
                </a:solidFill>
                <a:latin typeface="Arial" pitchFamily="34" charset="0"/>
                <a:ea typeface="Calibri" pitchFamily="34" charset="0"/>
                <a:cs typeface="Arial" pitchFamily="34" charset="0"/>
              </a:rPr>
              <a:t>. </a:t>
            </a:r>
            <a:endParaRPr lang="ar-SA" sz="3600" b="1" dirty="0">
              <a:solidFill>
                <a:schemeClr val="tx1">
                  <a:lumMod val="75000"/>
                </a:schemeClr>
              </a:solidFill>
              <a:latin typeface="Arial" pitchFamily="34" charset="0"/>
              <a:cs typeface="Arial" pitchFamily="34" charset="0"/>
            </a:endParaRPr>
          </a:p>
          <a:p>
            <a:pPr algn="justLow">
              <a:buNone/>
            </a:pPr>
            <a:endParaRPr lang="ar-IQ" b="1" dirty="0">
              <a:solidFill>
                <a:schemeClr val="tx1">
                  <a:lumMod val="75000"/>
                </a:schemeClr>
              </a:solidFill>
            </a:endParaRPr>
          </a:p>
          <a:p>
            <a:pPr algn="justLow">
              <a:buNone/>
            </a:pPr>
            <a:r>
              <a:rPr lang="ar-SA" sz="2800" b="1" dirty="0">
                <a:solidFill>
                  <a:schemeClr val="tx1">
                    <a:lumMod val="75000"/>
                  </a:schemeClr>
                </a:solidFill>
              </a:rPr>
              <a:t>وعليه يعتبر التوجيه من أهم النشاطات الإدارية في المنظمة ، لأنه يبعث الحياة فيها وذلك من خلال توجيه </a:t>
            </a:r>
            <a:r>
              <a:rPr lang="ar-SA" sz="2800" b="1" dirty="0" err="1">
                <a:solidFill>
                  <a:schemeClr val="tx1">
                    <a:lumMod val="75000"/>
                  </a:schemeClr>
                </a:solidFill>
              </a:rPr>
              <a:t>مجهودات</a:t>
            </a:r>
            <a:r>
              <a:rPr lang="ar-SA" sz="2800" b="1" dirty="0">
                <a:solidFill>
                  <a:schemeClr val="tx1">
                    <a:lumMod val="75000"/>
                  </a:schemeClr>
                </a:solidFill>
              </a:rPr>
              <a:t> العاملين نحو تحقيق الأهداف المرسومة .</a:t>
            </a:r>
            <a:endParaRPr lang="ar-IQ" sz="2800" b="1" dirty="0">
              <a:solidFill>
                <a:schemeClr val="tx1">
                  <a:lumMod val="75000"/>
                </a:schemeClr>
              </a:solidFill>
            </a:endParaRPr>
          </a:p>
        </p:txBody>
      </p:sp>
      <p:sp>
        <p:nvSpPr>
          <p:cNvPr id="5" name="مخطط انسيابي: بطاقة 4"/>
          <p:cNvSpPr/>
          <p:nvPr/>
        </p:nvSpPr>
        <p:spPr>
          <a:xfrm>
            <a:off x="6500826" y="142852"/>
            <a:ext cx="2500330" cy="714380"/>
          </a:xfrm>
          <a:prstGeom prst="flowChartPunchedCard">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bg1">
                    <a:lumMod val="85000"/>
                    <a:lumOff val="15000"/>
                  </a:schemeClr>
                </a:solidFill>
              </a:rPr>
              <a:t>أهمي</a:t>
            </a:r>
            <a:r>
              <a:rPr lang="ar-IQ" b="1" dirty="0">
                <a:solidFill>
                  <a:schemeClr val="bg1">
                    <a:lumMod val="85000"/>
                    <a:lumOff val="15000"/>
                  </a:schemeClr>
                </a:solidFill>
              </a:rPr>
              <a:t>ــــ</a:t>
            </a:r>
            <a:r>
              <a:rPr lang="ar-SA" b="1" dirty="0">
                <a:solidFill>
                  <a:schemeClr val="bg1">
                    <a:lumMod val="85000"/>
                    <a:lumOff val="15000"/>
                  </a:schemeClr>
                </a:solidFill>
              </a:rPr>
              <a:t>ة التوجيه </a:t>
            </a:r>
            <a:endParaRPr lang="ar-IQ" b="1" dirty="0">
              <a:solidFill>
                <a:schemeClr val="bg1">
                  <a:lumMod val="85000"/>
                  <a:lumOff val="15000"/>
                </a:schemeClr>
              </a:solidFill>
            </a:endParaRP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686800" cy="6454808"/>
          </a:xfrm>
        </p:spPr>
        <p:txBody>
          <a:bodyPr>
            <a:normAutofit/>
          </a:bodyPr>
          <a:lstStyle/>
          <a:p>
            <a:pPr>
              <a:buNone/>
            </a:pPr>
            <a:r>
              <a:rPr lang="ar-SA" dirty="0"/>
              <a:t>وحتى يتم تحقيق وظيفة التوجيه بفعالية فانه يتطلب القيام بنشاطين رئيسين وهما إصدار الأوامر وتحفيز العاملين </a:t>
            </a:r>
            <a:endParaRPr lang="en-US" dirty="0"/>
          </a:p>
          <a:p>
            <a:r>
              <a:rPr lang="en-US" dirty="0"/>
              <a:t>1</a:t>
            </a:r>
            <a:r>
              <a:rPr lang="ar-SA" dirty="0"/>
              <a:t>- إصدار الأوامر</a:t>
            </a:r>
            <a:r>
              <a:rPr lang="en-US" dirty="0"/>
              <a:t> :</a:t>
            </a:r>
          </a:p>
          <a:p>
            <a:pPr algn="just">
              <a:buNone/>
            </a:pPr>
            <a:r>
              <a:rPr lang="ar-SA" dirty="0"/>
              <a:t>يشكل إصدار الأوامر الأساس الذي تبنى عليه السلطة وان السلطة بشكلها الممارس في حقيقتها إصدار أوامر . لذا فالأوامر تأخذ  نفس تجاه السلطة من الأعلى إلى الأدنى , وعملية إصدار الأوامر يجب أن تتم بشكل يؤخذ فيه بالحسبان طبيعة الأوامر وتوقيته، وطبيعة المتلقي لهذا الأمر. لذا فأصدر الأوامر يتعلق بالتحفيز والاتصال</a:t>
            </a:r>
            <a:endParaRPr lang="ar-IQ" dirty="0"/>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عنصر نائب للمحتوى 7"/>
          <p:cNvGraphicFramePr>
            <a:graphicFrameLocks noGrp="1"/>
          </p:cNvGraphicFramePr>
          <p:nvPr>
            <p:ph idx="1"/>
          </p:nvPr>
        </p:nvGraphicFramePr>
        <p:xfrm>
          <a:off x="428596" y="1428736"/>
          <a:ext cx="8501122" cy="5429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مستطيل ذو زاويتين مستديرتين في نفس الجانب 3"/>
          <p:cNvSpPr/>
          <p:nvPr/>
        </p:nvSpPr>
        <p:spPr>
          <a:xfrm>
            <a:off x="2500298" y="357166"/>
            <a:ext cx="4429156" cy="714380"/>
          </a:xfrm>
          <a:prstGeom prst="round2Same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000" b="1" dirty="0"/>
              <a:t>المبادئ الأساسية الإصدار الأوامر </a:t>
            </a:r>
            <a:endParaRPr lang="ar-IQ" sz="2000" b="1"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686800" cy="6454808"/>
          </a:xfrm>
        </p:spPr>
        <p:txBody>
          <a:bodyPr/>
          <a:lstStyle/>
          <a:p>
            <a:r>
              <a:rPr lang="en-US" dirty="0"/>
              <a:t>2</a:t>
            </a:r>
            <a:r>
              <a:rPr lang="ar-SA" dirty="0"/>
              <a:t>- التحفيز </a:t>
            </a:r>
            <a:endParaRPr lang="en-US" dirty="0"/>
          </a:p>
          <a:p>
            <a:pPr>
              <a:buNone/>
            </a:pPr>
            <a:r>
              <a:rPr lang="ar-SA" dirty="0"/>
              <a:t>ابتداء يمكننا القول انه لا يوجد عامل لا يحتاج للتحفيز ، كما انه لا يوجد عامل لا يستجيب للتحفيز المناسب إلا فيما ندر ، والتحفيز عامل مهم في الأداء  بمثابة أعطاء العامل مزيد من الطاقة والحيوية للعمل ، ويجب إن نفرق بوضوح بين (الدوافع ) التي سمة التوجيه الذاتي بالنسبة للشخص ولذلك تميزه وتناسبه وحده ، وبين التحفيز الذي هو سلوك هادف متعمد للرؤساء يهدف إلى أثارة سلوك الإفراد أو يعزز هذا السلوك وذلك لتحقيق الأهداف أو أداء المهام التي تحتاجها المنظمة .</a:t>
            </a:r>
            <a:endParaRPr lang="ar-IQ"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57200" y="1643050"/>
          <a:ext cx="8401080" cy="4811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جسم مشطوف الحواف 4"/>
          <p:cNvSpPr/>
          <p:nvPr/>
        </p:nvSpPr>
        <p:spPr>
          <a:xfrm>
            <a:off x="3000364" y="142852"/>
            <a:ext cx="4214842" cy="1042416"/>
          </a:xfrm>
          <a:prstGeom prst="bevel">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000" b="1" dirty="0">
                <a:solidFill>
                  <a:schemeClr val="bg1"/>
                </a:solidFill>
              </a:rPr>
              <a:t>العوامل المؤثرة على التحفيز </a:t>
            </a:r>
            <a:endParaRPr lang="ar-IQ" sz="2000" b="1" dirty="0">
              <a:solidFill>
                <a:schemeClr val="bg1"/>
              </a:solidFill>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922</Words>
  <Application>Microsoft Office PowerPoint</Application>
  <PresentationFormat>On-screen Show (4:3)</PresentationFormat>
  <Paragraphs>100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حيوية</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user</cp:lastModifiedBy>
  <cp:revision>1</cp:revision>
  <dcterms:modified xsi:type="dcterms:W3CDTF">2021-05-22T12:19:13Z</dcterms:modified>
</cp:coreProperties>
</file>