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09/08/1446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764704"/>
            <a:ext cx="7854696" cy="4216432"/>
          </a:xfrm>
        </p:spPr>
        <p:txBody>
          <a:bodyPr>
            <a:normAutofit/>
          </a:bodyPr>
          <a:lstStyle/>
          <a:p>
            <a:pPr algn="ctr" rtl="0"/>
            <a:endParaRPr lang="en-US" sz="4000" dirty="0"/>
          </a:p>
          <a:p>
            <a:pPr algn="ctr" rtl="0"/>
            <a:endParaRPr lang="en-US" sz="4000" dirty="0"/>
          </a:p>
          <a:p>
            <a:pPr algn="ctr" rtl="0"/>
            <a:r>
              <a:rPr lang="en-US" sz="4000" dirty="0"/>
              <a:t>How to Create  Academic Outlines</a:t>
            </a:r>
          </a:p>
          <a:p>
            <a:pPr algn="ctr" rtl="0"/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29594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What are academic models of writing outlines</a:t>
            </a:r>
          </a:p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Model for Advancing Your Ideas and Theories </a:t>
            </a:r>
          </a:p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If you want to advance a theory in your paper, use this next design, but adjust it to eliminate some items and add new elements as necessary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Arial"/>
            </a:endParaRPr>
          </a:p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Introduction: </a:t>
            </a:r>
          </a:p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Establish the problem or question. </a:t>
            </a:r>
          </a:p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Discuss its significance. </a:t>
            </a:r>
          </a:p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Provide the necessary background information. </a:t>
            </a:r>
          </a:p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Introduce experts who have addressed the problem. </a:t>
            </a:r>
          </a:p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Provide a thesis statement that addresses the problem from a fresh perspective, if at all possible.</a:t>
            </a:r>
            <a:endParaRPr lang="ar-IQ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453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pPr algn="just" rtl="0"/>
            <a:r>
              <a:rPr lang="en-US" sz="2800" b="1" dirty="0">
                <a:solidFill>
                  <a:prstClr val="white"/>
                </a:solidFill>
                <a:latin typeface="Times New Roman"/>
                <a:ea typeface="Calibri"/>
                <a:cs typeface="Arial"/>
              </a:rPr>
              <a:t>Body: Evaluate the issues involved in the problem.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Develop a past-to-present examination. </a:t>
            </a:r>
          </a:p>
          <a:p>
            <a:pPr algn="just" rtl="0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Compare and analyze the details and minor issues.</a:t>
            </a:r>
          </a:p>
          <a:p>
            <a:pPr algn="just" rtl="0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 Cite experts who have addressed the same problem</a:t>
            </a:r>
            <a:r>
              <a:rPr lang="en-US" sz="2800" b="1" dirty="0">
                <a:solidFill>
                  <a:prstClr val="white"/>
                </a:solidFill>
                <a:latin typeface="Times New Roman"/>
                <a:ea typeface="Calibri"/>
                <a:cs typeface="Arial"/>
              </a:rPr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2276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45720" lvl="0" indent="-342900" algn="just" rtl="0">
              <a:lnSpc>
                <a:spcPct val="115000"/>
              </a:lnSpc>
              <a:spcAft>
                <a:spcPts val="1000"/>
              </a:spcAft>
              <a:buClr>
                <a:srgbClr val="0BD0D9"/>
              </a:buClr>
              <a:buSzPts val="1200"/>
              <a:buFont typeface="+mj-lt"/>
              <a:buAutoNum type="alphaUcPeriod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Conclusion: Advance and defend your theory as it grows out of evidence in the body. Offer directives or a plan of action. Suggest additional work and research that is needed.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Arial"/>
            </a:endParaRPr>
          </a:p>
          <a:p>
            <a:pPr algn="l" rtl="0"/>
            <a:endParaRPr lang="ar-IQ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68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b="1" dirty="0"/>
              <a:t>Creating Outlines Using Academic Models </a:t>
            </a:r>
          </a:p>
          <a:p>
            <a:pPr algn="l" rtl="0"/>
            <a:r>
              <a:rPr lang="en-US" b="1" dirty="0"/>
              <a:t>A General All-Purpose Model </a:t>
            </a:r>
          </a:p>
          <a:p>
            <a:pPr algn="l" rtl="0"/>
            <a:r>
              <a:rPr lang="en-US" dirty="0"/>
              <a:t>If you are uncertain about the design of your paper, start with this bare-bones model and expand it with your material. Readers, including your instructor, are accustomed to this sequence for research papers. It offers plenty of leeway. </a:t>
            </a:r>
          </a:p>
          <a:p>
            <a:pPr algn="l" rtl="0"/>
            <a:r>
              <a:rPr lang="en-US" b="1" dirty="0"/>
              <a:t>Identify the subject</a:t>
            </a:r>
            <a:r>
              <a:rPr lang="en-US" dirty="0"/>
              <a:t>. </a:t>
            </a:r>
          </a:p>
          <a:p>
            <a:pPr algn="l" rtl="0"/>
            <a:r>
              <a:rPr lang="en-US" dirty="0"/>
              <a:t>Explain the problem. </a:t>
            </a:r>
          </a:p>
          <a:p>
            <a:pPr algn="l" rtl="0"/>
            <a:r>
              <a:rPr lang="en-US" dirty="0"/>
              <a:t>Provide background information. </a:t>
            </a:r>
          </a:p>
          <a:p>
            <a:pPr algn="l" rtl="0"/>
            <a:r>
              <a:rPr lang="en-US" dirty="0"/>
              <a:t>Frame a thesis statement. </a:t>
            </a:r>
          </a:p>
          <a:p>
            <a:pPr algn="l" rtl="0"/>
            <a:r>
              <a:rPr lang="en-US" b="1" dirty="0"/>
              <a:t>Analyze the subject. </a:t>
            </a:r>
          </a:p>
          <a:p>
            <a:pPr algn="l" rtl="0"/>
            <a:r>
              <a:rPr lang="en-US" dirty="0"/>
              <a:t>Examine the first major issue. </a:t>
            </a:r>
          </a:p>
          <a:p>
            <a:pPr algn="l" rtl="0"/>
            <a:r>
              <a:rPr lang="en-US" dirty="0"/>
              <a:t>Examine the second major issue. </a:t>
            </a:r>
          </a:p>
          <a:p>
            <a:pPr algn="l" rtl="0"/>
            <a:r>
              <a:rPr lang="en-US" dirty="0"/>
              <a:t>Examine the third major issue. </a:t>
            </a:r>
          </a:p>
          <a:p>
            <a:pPr algn="l" rtl="0"/>
            <a:r>
              <a:rPr lang="en-US" b="1" dirty="0"/>
              <a:t>Discuss your findings</a:t>
            </a:r>
            <a:r>
              <a:rPr lang="en-US" dirty="0"/>
              <a:t>. Restate your thesis and point beyond it. Interpret the findings. Provide answers, solutions, or a final opinion.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21070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278</Words>
  <Application>Microsoft Office PowerPoint</Application>
  <PresentationFormat>عرض على الشاشة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دار الاصلي للحاسبات</dc:creator>
  <cp:lastModifiedBy>nada.hindi87@gmail.com</cp:lastModifiedBy>
  <cp:revision>5</cp:revision>
  <dcterms:created xsi:type="dcterms:W3CDTF">2025-02-06T14:02:58Z</dcterms:created>
  <dcterms:modified xsi:type="dcterms:W3CDTF">2025-02-07T17:56:13Z</dcterms:modified>
</cp:coreProperties>
</file>